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80" r:id="rId22"/>
    <p:sldId id="281" r:id="rId23"/>
    <p:sldId id="282" r:id="rId24"/>
    <p:sldId id="283" r:id="rId25"/>
    <p:sldId id="284"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63" d="100"/>
          <a:sy n="63" d="100"/>
        </p:scale>
        <p:origin x="8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6937D-5957-4351-8D46-0D83798BDBB5}"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194B8-6530-47F6-B615-D2BE220A4424}" type="slidenum">
              <a:rPr lang="en-US" smtClean="0"/>
              <a:t>‹#›</a:t>
            </a:fld>
            <a:endParaRPr lang="en-US"/>
          </a:p>
        </p:txBody>
      </p:sp>
    </p:spTree>
    <p:extLst>
      <p:ext uri="{BB962C8B-B14F-4D97-AF65-F5344CB8AC3E}">
        <p14:creationId xmlns:p14="http://schemas.microsoft.com/office/powerpoint/2010/main" val="205895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71811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5754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7414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5188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2554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7820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5024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6118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8874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9122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3286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88538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kích</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để</a:t>
            </a:r>
            <a:r>
              <a:rPr lang="en-US" baseline="0" dirty="0"/>
              <a:t> </a:t>
            </a:r>
            <a:r>
              <a:rPr lang="en-US" baseline="0" dirty="0" err="1"/>
              <a:t>đến</a:t>
            </a:r>
            <a:r>
              <a:rPr lang="en-US" baseline="0" dirty="0"/>
              <a:t> 4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kích</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trang</a:t>
            </a:r>
            <a:r>
              <a:rPr lang="en-US" baseline="0" dirty="0"/>
              <a:t> slide </a:t>
            </a:r>
            <a:r>
              <a:rPr lang="en-US" baseline="0" dirty="0" err="1"/>
              <a:t>cuối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675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quả</a:t>
            </a:r>
            <a:r>
              <a:rPr lang="en-US" baseline="0" dirty="0"/>
              <a:t> </a:t>
            </a:r>
            <a:r>
              <a:rPr lang="en-US" baseline="0" dirty="0" err="1"/>
              <a:t>gấu</a:t>
            </a:r>
            <a:r>
              <a:rPr lang="en-US" baseline="0" dirty="0"/>
              <a:t> </a:t>
            </a:r>
            <a:r>
              <a:rPr lang="en-US" baseline="0" dirty="0" err="1"/>
              <a:t>bông</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426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oto</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752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889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vào</a:t>
            </a:r>
            <a:r>
              <a:rPr lang="en-US" baseline="0" dirty="0"/>
              <a:t> </a:t>
            </a:r>
            <a:r>
              <a:rPr lang="en-US" baseline="0" dirty="0" err="1"/>
              <a:t>rubik</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4351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MĂNG NON – TÀI LIỆU TIỂU HỌC CHUYÊN GIÁO ÁN ĐIỆN TỬ THEO TUẦN KHỐI 4 BÀI THAO GIẢNG – ELEARNING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Nhóm</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chia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sẻ</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tài</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liệu</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 </a:t>
            </a:r>
          </a:p>
          <a:p>
            <a:pPr algn="ct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Quà</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tặng</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Măng</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Non –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Tài</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liệu</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Tiểu</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học</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Page: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Măng</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Non –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Tài</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liệu</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Tiểu</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a:t>
            </a:r>
            <a:r>
              <a:rPr lang="en-US" sz="1200" dirty="0" err="1">
                <a:solidFill>
                  <a:srgbClr val="001A33"/>
                </a:solidFill>
                <a:latin typeface="Cambria" panose="02040503050406030204" pitchFamily="18" charset="0"/>
                <a:ea typeface="Cambria" panose="02040503050406030204" pitchFamily="18" charset="0"/>
                <a:cs typeface="Calibri" panose="020F0502020204030204" pitchFamily="34" charset="0"/>
              </a:rPr>
              <a:t>học</a:t>
            </a:r>
            <a:r>
              <a:rPr lang="en-US" sz="1200" dirty="0">
                <a:solidFill>
                  <a:srgbClr val="001A33"/>
                </a:solidFill>
                <a:latin typeface="Cambria" panose="02040503050406030204" pitchFamily="18" charset="0"/>
                <a:ea typeface="Cambria" panose="02040503050406030204" pitchFamily="18" charset="0"/>
                <a:cs typeface="Calibri" panose="020F0502020204030204" pitchFamily="34" charset="0"/>
              </a:rPr>
              <a:t> SĐT ZALO : 0382348780 - 0984848929</a:t>
            </a:r>
            <a:endParaRPr lang="en-US" sz="1200" dirty="0">
              <a:latin typeface="Cambria" panose="02040503050406030204" pitchFamily="18" charset="0"/>
              <a:ea typeface="Cambria" panose="02040503050406030204" pitchFamily="18" charset="0"/>
              <a:cs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8784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7734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3903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204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206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8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9516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4381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80C5-0927-45D5-B76C-9DFDF11EEB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90A740-DD82-49EA-9815-5E848FF00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9A5A62-81C0-4B70-80DA-7C2F9AA607FA}"/>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5883AC48-6F4B-456E-A3D4-67D2CE068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A9D89-12F5-46A3-9D7E-B92DB4F24E0B}"/>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20055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0298-ABEC-406E-917D-EF3D670D9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1587B-5013-4041-9711-1A27AE1746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14566-6AB2-4BB1-BCBD-0FD5C2058BBF}"/>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015F030D-DF01-48BA-9CD0-CEA45A570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094FE-6491-46FB-A8B4-0277C122C535}"/>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415809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0C28D-FCD2-473D-8A75-2D8DC846B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712B6E-A994-4E33-BF7E-C8B2294735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B930D-04EB-42FA-8532-22E2656F3718}"/>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FE826F17-896C-4DCF-AA08-8E7C7B263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81CC0-B097-4C81-B873-8FBAF7F94AA5}"/>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414179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39FC-6DDC-4A6B-8B06-767DE7919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08C6C7-34F4-4F62-BE1A-58D117315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531AB-8118-4B19-9204-5A213FF085C0}"/>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762AD8E9-C014-40B3-A653-EFB19879A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9A32E-D7C2-4EB9-BCB0-9849EA5010DC}"/>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185517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2018-B213-4F97-8147-5529EC3E4E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C5649-70E7-4B58-ACCF-973E584B3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8866C-29D4-4506-950F-00A1784245E7}"/>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51FBBB36-0F59-4BCB-A231-D5B71ADD6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E1D10-C3B7-48C2-9F2E-6A0059D45A16}"/>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420696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C42B-7ED2-42D7-AC45-1C7675D53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D9D0B-8996-4333-A982-AD73A72E5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AB51CD-32F8-4EF4-947F-0A5592510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53FFC6-89C4-4AF7-9B7B-E56A1EA94540}"/>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6" name="Footer Placeholder 5">
            <a:extLst>
              <a:ext uri="{FF2B5EF4-FFF2-40B4-BE49-F238E27FC236}">
                <a16:creationId xmlns:a16="http://schemas.microsoft.com/office/drawing/2014/main" id="{0EF3471D-2D25-4278-9143-F42387AB6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0C97A-DE33-40EE-ABC6-1F769652F6F6}"/>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237673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57F2-2BE3-4DCF-87F2-AFF31CDEB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3F031-0D26-4184-A125-195E41EE4D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B446A-1F54-4CD0-B21F-FE3F2EC462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EAC46-3216-4370-B13A-3FE5858B8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A4532B-4D9C-412A-A18F-00047ABBD0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B041C6-907E-44D2-83DA-E812FE60F821}"/>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8" name="Footer Placeholder 7">
            <a:extLst>
              <a:ext uri="{FF2B5EF4-FFF2-40B4-BE49-F238E27FC236}">
                <a16:creationId xmlns:a16="http://schemas.microsoft.com/office/drawing/2014/main" id="{47379800-6446-4D38-9B2B-9A96D4213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1E95DD-9775-4F43-A041-1B5786511C94}"/>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33159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3A0C-B802-4C95-B798-C2B1898875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40FA0-AD22-4845-99DA-3B25AF7465FF}"/>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4" name="Footer Placeholder 3">
            <a:extLst>
              <a:ext uri="{FF2B5EF4-FFF2-40B4-BE49-F238E27FC236}">
                <a16:creationId xmlns:a16="http://schemas.microsoft.com/office/drawing/2014/main" id="{FC542172-982C-420D-B177-D640C39060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5EF0D2-0D00-4C2F-B1DC-17324BA4F649}"/>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141892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AC97A-1762-47B6-BEE6-A767796AE851}"/>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3" name="Footer Placeholder 2">
            <a:extLst>
              <a:ext uri="{FF2B5EF4-FFF2-40B4-BE49-F238E27FC236}">
                <a16:creationId xmlns:a16="http://schemas.microsoft.com/office/drawing/2014/main" id="{FF49FF54-F721-437C-B782-095B923C05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B990B-F028-44AE-89BB-22BE117786F8}"/>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16723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DE01-22EC-4F1F-8898-9EBE30F36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7043FF-D520-410F-84C3-F422CCE6B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ED44C-A38C-4526-936B-41BE82D4D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989AD-7786-4863-A5CF-A3DDA2A0E3B9}"/>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6" name="Footer Placeholder 5">
            <a:extLst>
              <a:ext uri="{FF2B5EF4-FFF2-40B4-BE49-F238E27FC236}">
                <a16:creationId xmlns:a16="http://schemas.microsoft.com/office/drawing/2014/main" id="{2144B77E-A873-43F8-923D-290ECDBC8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1157D-273E-45C7-B3F0-3CDCBC020C44}"/>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39112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DB22-C406-4807-890D-E19A4E4B8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775DB1-CC63-43CB-AAE2-98D0959A9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494594-0E64-4D6E-93A7-F3181495E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E1AF9-2372-479D-89D7-BB0D64FA353D}"/>
              </a:ext>
            </a:extLst>
          </p:cNvPr>
          <p:cNvSpPr>
            <a:spLocks noGrp="1"/>
          </p:cNvSpPr>
          <p:nvPr>
            <p:ph type="dt" sz="half" idx="10"/>
          </p:nvPr>
        </p:nvSpPr>
        <p:spPr/>
        <p:txBody>
          <a:bodyPr/>
          <a:lstStyle/>
          <a:p>
            <a:fld id="{CFD26053-CEE7-4140-8A1E-687E164448B8}" type="datetimeFigureOut">
              <a:rPr lang="en-US" smtClean="0"/>
              <a:t>1/19/2022</a:t>
            </a:fld>
            <a:endParaRPr lang="en-US"/>
          </a:p>
        </p:txBody>
      </p:sp>
      <p:sp>
        <p:nvSpPr>
          <p:cNvPr id="6" name="Footer Placeholder 5">
            <a:extLst>
              <a:ext uri="{FF2B5EF4-FFF2-40B4-BE49-F238E27FC236}">
                <a16:creationId xmlns:a16="http://schemas.microsoft.com/office/drawing/2014/main" id="{647BE510-BBE4-46D9-8CAF-B6AA522E9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D08AF-F504-4585-BAE7-B8B75F4D25F0}"/>
              </a:ext>
            </a:extLst>
          </p:cNvPr>
          <p:cNvSpPr>
            <a:spLocks noGrp="1"/>
          </p:cNvSpPr>
          <p:nvPr>
            <p:ph type="sldNum" sz="quarter" idx="12"/>
          </p:nvPr>
        </p:nvSpPr>
        <p:spPr/>
        <p:txBody>
          <a:bodyPr/>
          <a:lstStyle/>
          <a:p>
            <a:fld id="{526C70AC-A15D-414E-A288-04C39C9065B3}" type="slidenum">
              <a:rPr lang="en-US" smtClean="0"/>
              <a:t>‹#›</a:t>
            </a:fld>
            <a:endParaRPr lang="en-US"/>
          </a:p>
        </p:txBody>
      </p:sp>
    </p:spTree>
    <p:extLst>
      <p:ext uri="{BB962C8B-B14F-4D97-AF65-F5344CB8AC3E}">
        <p14:creationId xmlns:p14="http://schemas.microsoft.com/office/powerpoint/2010/main" val="368726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2703B-D8F3-4478-A196-06EDFE65D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1668AF-E81D-48CB-AEBD-0A23F7C62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D757F-4AC3-49C2-81B3-AEE6B9CCAE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26053-CEE7-4140-8A1E-687E164448B8}" type="datetimeFigureOut">
              <a:rPr lang="en-US" smtClean="0"/>
              <a:t>1/19/2022</a:t>
            </a:fld>
            <a:endParaRPr lang="en-US"/>
          </a:p>
        </p:txBody>
      </p:sp>
      <p:sp>
        <p:nvSpPr>
          <p:cNvPr id="5" name="Footer Placeholder 4">
            <a:extLst>
              <a:ext uri="{FF2B5EF4-FFF2-40B4-BE49-F238E27FC236}">
                <a16:creationId xmlns:a16="http://schemas.microsoft.com/office/drawing/2014/main" id="{BE779B0E-CC3B-4702-BB43-8F79DEAC7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310A00-CE43-45BB-91A8-33C995F74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C70AC-A15D-414E-A288-04C39C9065B3}" type="slidenum">
              <a:rPr lang="en-US" smtClean="0"/>
              <a:t>‹#›</a:t>
            </a:fld>
            <a:endParaRPr lang="en-US"/>
          </a:p>
        </p:txBody>
      </p:sp>
    </p:spTree>
    <p:extLst>
      <p:ext uri="{BB962C8B-B14F-4D97-AF65-F5344CB8AC3E}">
        <p14:creationId xmlns:p14="http://schemas.microsoft.com/office/powerpoint/2010/main" val="2892366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13.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9.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31.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7.png"/><Relationship Id="rId3" Type="http://schemas.openxmlformats.org/officeDocument/2006/relationships/image" Target="../media/image1.jpeg"/><Relationship Id="rId7" Type="http://schemas.microsoft.com/office/2007/relationships/hdphoto" Target="../media/hdphoto8.wdp"/><Relationship Id="rId12" Type="http://schemas.microsoft.com/office/2007/relationships/hdphoto" Target="../media/hdphoto10.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9.png"/><Relationship Id="rId10" Type="http://schemas.microsoft.com/office/2007/relationships/hdphoto" Target="../media/hdphoto9.wdp"/><Relationship Id="rId4" Type="http://schemas.openxmlformats.org/officeDocument/2006/relationships/image" Target="../media/image8.png"/><Relationship Id="rId9" Type="http://schemas.openxmlformats.org/officeDocument/2006/relationships/image" Target="../media/image45.png"/><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png"/><Relationship Id="rId18" Type="http://schemas.openxmlformats.org/officeDocument/2006/relationships/slide" Target="slide24.xml"/><Relationship Id="rId3" Type="http://schemas.openxmlformats.org/officeDocument/2006/relationships/slideLayout" Target="../slideLayouts/slideLayout7.xml"/><Relationship Id="rId7" Type="http://schemas.openxmlformats.org/officeDocument/2006/relationships/slide" Target="slide20.xml"/><Relationship Id="rId12" Type="http://schemas.openxmlformats.org/officeDocument/2006/relationships/slide" Target="slide21.xml"/><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55.png"/><Relationship Id="rId20"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slide" Target="slide23.xml"/><Relationship Id="rId19" Type="http://schemas.openxmlformats.org/officeDocument/2006/relationships/image" Target="../media/image56.png"/><Relationship Id="rId4" Type="http://schemas.openxmlformats.org/officeDocument/2006/relationships/notesSlide" Target="../notesSlides/notesSlide20.xml"/><Relationship Id="rId9" Type="http://schemas.microsoft.com/office/2007/relationships/hdphoto" Target="../media/hdphoto12.wdp"/><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24.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18" Type="http://schemas.openxmlformats.org/officeDocument/2006/relationships/image" Target="../media/image13.png"/><Relationship Id="rId26" Type="http://schemas.openxmlformats.org/officeDocument/2006/relationships/image" Target="../media/image37.png"/><Relationship Id="rId3" Type="http://schemas.openxmlformats.org/officeDocument/2006/relationships/image" Target="../media/image1.jpeg"/><Relationship Id="rId21" Type="http://schemas.openxmlformats.org/officeDocument/2006/relationships/image" Target="../media/image32.png"/><Relationship Id="rId7" Type="http://schemas.openxmlformats.org/officeDocument/2006/relationships/image" Target="../media/image3.png"/><Relationship Id="rId12" Type="http://schemas.openxmlformats.org/officeDocument/2006/relationships/image" Target="../media/image10.png"/><Relationship Id="rId17" Type="http://schemas.openxmlformats.org/officeDocument/2006/relationships/image" Target="../media/image62.png"/><Relationship Id="rId25" Type="http://schemas.openxmlformats.org/officeDocument/2006/relationships/image" Target="../media/image36.png"/><Relationship Id="rId2" Type="http://schemas.openxmlformats.org/officeDocument/2006/relationships/notesSlide" Target="../notesSlides/notesSlide25.xml"/><Relationship Id="rId16" Type="http://schemas.openxmlformats.org/officeDocument/2006/relationships/image" Target="../media/image61.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35.png"/><Relationship Id="rId5" Type="http://schemas.openxmlformats.org/officeDocument/2006/relationships/image" Target="../media/image9.png"/><Relationship Id="rId15" Type="http://schemas.openxmlformats.org/officeDocument/2006/relationships/image" Target="../media/image60.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6.png"/><Relationship Id="rId19"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5.png"/><Relationship Id="rId14" Type="http://schemas.openxmlformats.org/officeDocument/2006/relationships/image" Target="../media/image12.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9.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8.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6" y="10093"/>
            <a:ext cx="12258276" cy="6858000"/>
          </a:xfrm>
          <a:prstGeom prst="rect">
            <a:avLst/>
          </a:prstGeom>
        </p:spPr>
      </p:pic>
      <p:grpSp>
        <p:nvGrpSpPr>
          <p:cNvPr id="1075" name="组合 1074"/>
          <p:cNvGrpSpPr/>
          <p:nvPr/>
        </p:nvGrpSpPr>
        <p:grpSpPr>
          <a:xfrm>
            <a:off x="10320954" y="3712682"/>
            <a:ext cx="1871734" cy="3153084"/>
            <a:chOff x="8279817" y="2793514"/>
            <a:chExt cx="1765248" cy="2988686"/>
          </a:xfrm>
        </p:grpSpPr>
        <p:pic>
          <p:nvPicPr>
            <p:cNvPr id="1093"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1096"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109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1100" name="Picture 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1102"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pic>
        <p:nvPicPr>
          <p:cNvPr id="1118" name="Picture 9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09" y="-40615"/>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43757" y="22026"/>
            <a:ext cx="1903137"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 name="图片 10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6691" y="1511725"/>
            <a:ext cx="2488668" cy="2212150"/>
          </a:xfrm>
          <a:prstGeom prst="rect">
            <a:avLst/>
          </a:prstGeom>
        </p:spPr>
      </p:pic>
      <p:pic>
        <p:nvPicPr>
          <p:cNvPr id="1082" name="图片 108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8750" y="1568559"/>
            <a:ext cx="2757772" cy="2068328"/>
          </a:xfrm>
          <a:prstGeom prst="rect">
            <a:avLst/>
          </a:prstGeom>
        </p:spPr>
      </p:pic>
      <p:pic>
        <p:nvPicPr>
          <p:cNvPr id="1087" name="图片 108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3241" y="2634859"/>
            <a:ext cx="2852713" cy="4223141"/>
          </a:xfrm>
          <a:prstGeom prst="rect">
            <a:avLst/>
          </a:prstGeom>
        </p:spPr>
      </p:pic>
      <p:pic>
        <p:nvPicPr>
          <p:cNvPr id="172" name="图片 17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3798" y="4243327"/>
            <a:ext cx="1877368" cy="2625156"/>
          </a:xfrm>
          <a:prstGeom prst="rect">
            <a:avLst/>
          </a:prstGeom>
        </p:spPr>
      </p:pic>
      <p:sp>
        <p:nvSpPr>
          <p:cNvPr id="3" name="TextBox 2"/>
          <p:cNvSpPr txBox="1"/>
          <p:nvPr/>
        </p:nvSpPr>
        <p:spPr>
          <a:xfrm>
            <a:off x="4296164" y="317950"/>
            <a:ext cx="36261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glow rad="228600">
                    <a:srgbClr val="FFC000">
                      <a:satMod val="175000"/>
                      <a:alpha val="40000"/>
                    </a:srgbClr>
                  </a:glow>
                </a:effectLst>
                <a:uLnTx/>
                <a:uFillTx/>
                <a:latin typeface="UTM Beautiful Caps" panose="02040603050506020204" pitchFamily="18" charset="0"/>
                <a:ea typeface="+mn-ea"/>
                <a:cs typeface="+mn-cs"/>
              </a:rPr>
              <a:t>Khoa</a:t>
            </a:r>
            <a:r>
              <a:rPr kumimoji="0" lang="en-US" sz="4400" b="0" i="0" u="none" strike="noStrike" kern="1200" cap="none" spc="0" normalizeH="0" baseline="0" noProof="0" dirty="0">
                <a:ln>
                  <a:noFill/>
                </a:ln>
                <a:solidFill>
                  <a:srgbClr val="002060"/>
                </a:solidFill>
                <a:effectLst>
                  <a:glow rad="228600">
                    <a:srgbClr val="FFC000">
                      <a:satMod val="175000"/>
                      <a:alpha val="40000"/>
                    </a:srgbClr>
                  </a:glow>
                </a:effectLst>
                <a:uLnTx/>
                <a:uFillTx/>
                <a:latin typeface="UTM Beautiful Caps" panose="02040603050506020204" pitchFamily="18" charset="0"/>
                <a:ea typeface="+mn-ea"/>
                <a:cs typeface="+mn-cs"/>
              </a:rPr>
              <a:t> </a:t>
            </a:r>
            <a:r>
              <a:rPr kumimoji="0" lang="en-US" sz="4400" b="0" i="0" u="none" strike="noStrike" kern="1200" cap="none" spc="0" normalizeH="0" baseline="0" noProof="0" dirty="0" err="1">
                <a:ln>
                  <a:noFill/>
                </a:ln>
                <a:solidFill>
                  <a:srgbClr val="002060"/>
                </a:solidFill>
                <a:effectLst>
                  <a:glow rad="228600">
                    <a:srgbClr val="FFC000">
                      <a:satMod val="175000"/>
                      <a:alpha val="40000"/>
                    </a:srgbClr>
                  </a:glow>
                </a:effectLst>
                <a:uLnTx/>
                <a:uFillTx/>
                <a:latin typeface="UTM Beautiful Caps" panose="02040603050506020204" pitchFamily="18" charset="0"/>
                <a:ea typeface="+mn-ea"/>
                <a:cs typeface="+mn-cs"/>
              </a:rPr>
              <a:t>học</a:t>
            </a:r>
            <a:r>
              <a:rPr kumimoji="0" lang="en-US" sz="4400" b="0" i="0" u="none" strike="noStrike" kern="1200" cap="none" spc="0" normalizeH="0" baseline="0" noProof="0" dirty="0">
                <a:ln>
                  <a:noFill/>
                </a:ln>
                <a:solidFill>
                  <a:srgbClr val="002060"/>
                </a:solidFill>
                <a:effectLst>
                  <a:glow rad="228600">
                    <a:srgbClr val="FFC000">
                      <a:satMod val="175000"/>
                      <a:alpha val="40000"/>
                    </a:srgbClr>
                  </a:glow>
                </a:effectLst>
                <a:uLnTx/>
                <a:uFillTx/>
                <a:latin typeface="UTM Beautiful Caps" panose="02040603050506020204" pitchFamily="18" charset="0"/>
                <a:ea typeface="+mn-ea"/>
                <a:cs typeface="+mn-cs"/>
              </a:rPr>
              <a:t> 4</a:t>
            </a:r>
          </a:p>
        </p:txBody>
      </p:sp>
      <p:pic>
        <p:nvPicPr>
          <p:cNvPr id="32" name="图片 27" descr="001."/>
          <p:cNvPicPr/>
          <p:nvPr/>
        </p:nvPicPr>
        <p:blipFill rotWithShape="1">
          <a:blip r:embed="rId16"/>
          <a:srcRect t="24438" b="24519"/>
          <a:stretch/>
        </p:blipFill>
        <p:spPr>
          <a:xfrm>
            <a:off x="3136511" y="3518594"/>
            <a:ext cx="6157694" cy="3528440"/>
          </a:xfrm>
          <a:prstGeom prst="rect">
            <a:avLst/>
          </a:prstGeom>
        </p:spPr>
      </p:pic>
      <p:grpSp>
        <p:nvGrpSpPr>
          <p:cNvPr id="33" name="Group 32"/>
          <p:cNvGrpSpPr/>
          <p:nvPr/>
        </p:nvGrpSpPr>
        <p:grpSpPr>
          <a:xfrm>
            <a:off x="3237337" y="1360998"/>
            <a:ext cx="5441598" cy="2308324"/>
            <a:chOff x="3305872" y="1342134"/>
            <a:chExt cx="5441598" cy="2308324"/>
          </a:xfrm>
        </p:grpSpPr>
        <p:sp>
          <p:nvSpPr>
            <p:cNvPr id="34" name="TextBox 33"/>
            <p:cNvSpPr txBox="1"/>
            <p:nvPr/>
          </p:nvSpPr>
          <p:spPr>
            <a:xfrm>
              <a:off x="3305872" y="1342134"/>
              <a:ext cx="53871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lumMod val="65000"/>
                    </a:prstClr>
                  </a:solidFill>
                  <a:effectLst/>
                  <a:uLnTx/>
                  <a:uFillTx/>
                  <a:latin typeface="UTM Showcard" panose="02040603050506020204" pitchFamily="18" charset="0"/>
                  <a:ea typeface="+mn-ea"/>
                  <a:cs typeface="+mn-cs"/>
                </a:rPr>
                <a:t>KHÔNG KHÍ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lumMod val="65000"/>
                    </a:prstClr>
                  </a:solidFill>
                  <a:effectLst/>
                  <a:uLnTx/>
                  <a:uFillTx/>
                  <a:latin typeface="UTM Showcard" panose="02040603050506020204" pitchFamily="18" charset="0"/>
                  <a:ea typeface="+mn-ea"/>
                  <a:cs typeface="+mn-cs"/>
                </a:rPr>
                <a:t>BỊ Ô NHIỄM</a:t>
              </a:r>
            </a:p>
          </p:txBody>
        </p:sp>
        <p:sp>
          <p:nvSpPr>
            <p:cNvPr id="35" name="TextBox 34"/>
            <p:cNvSpPr txBox="1"/>
            <p:nvPr/>
          </p:nvSpPr>
          <p:spPr>
            <a:xfrm>
              <a:off x="3360298" y="1342134"/>
              <a:ext cx="5387172" cy="2308324"/>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lumMod val="50000"/>
                      </a:prstClr>
                    </a:solidFill>
                  </a:ln>
                  <a:solidFill>
                    <a:srgbClr val="224D98"/>
                  </a:solidFill>
                  <a:effectLst>
                    <a:reflection blurRad="6350" stA="55000" endA="300" endPos="45500" dir="5400000" sy="-100000" algn="bl" rotWithShape="0"/>
                  </a:effectLst>
                  <a:uLnTx/>
                  <a:uFillTx/>
                  <a:latin typeface="UTM Showcard" panose="02040603050506020204" pitchFamily="18" charset="0"/>
                  <a:ea typeface="+mn-ea"/>
                  <a:cs typeface="+mn-cs"/>
                </a:rPr>
                <a:t>KHÔNG</a:t>
              </a:r>
              <a:r>
                <a:rPr kumimoji="0" lang="en-US" sz="7200" b="0" i="0" u="none" strike="noStrike" kern="1200" cap="none" spc="0" normalizeH="0" baseline="0" noProof="0" dirty="0">
                  <a:ln>
                    <a:solidFill>
                      <a:prstClr val="white">
                        <a:lumMod val="50000"/>
                      </a:prstClr>
                    </a:solid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mn-cs"/>
                </a:rPr>
                <a:t> </a:t>
              </a:r>
              <a:r>
                <a:rPr kumimoji="0" lang="en-US" sz="7200" b="0" i="0" u="none" strike="noStrike" kern="1200" cap="none" spc="0" normalizeH="0" baseline="0" noProof="0" dirty="0">
                  <a:ln>
                    <a:solidFill>
                      <a:prstClr val="white">
                        <a:lumMod val="50000"/>
                      </a:prstClr>
                    </a:solidFill>
                  </a:ln>
                  <a:solidFill>
                    <a:srgbClr val="4FA647"/>
                  </a:solidFill>
                  <a:effectLst>
                    <a:reflection blurRad="6350" stA="55000" endA="300" endPos="45500" dir="5400000" sy="-100000" algn="bl" rotWithShape="0"/>
                  </a:effectLst>
                  <a:uLnTx/>
                  <a:uFillTx/>
                  <a:latin typeface="UTM Showcard" panose="02040603050506020204" pitchFamily="18" charset="0"/>
                  <a:ea typeface="+mn-ea"/>
                  <a:cs typeface="+mn-cs"/>
                </a:rPr>
                <a:t>KHÍ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lumMod val="50000"/>
                      </a:prstClr>
                    </a:solidFill>
                  </a:ln>
                  <a:solidFill>
                    <a:srgbClr val="EEAF26"/>
                  </a:solidFill>
                  <a:effectLst>
                    <a:reflection blurRad="6350" stA="55000" endA="300" endPos="45500" dir="5400000" sy="-100000" algn="bl" rotWithShape="0"/>
                  </a:effectLst>
                  <a:uLnTx/>
                  <a:uFillTx/>
                  <a:latin typeface="UTM Showcard" panose="02040603050506020204" pitchFamily="18" charset="0"/>
                  <a:ea typeface="+mn-ea"/>
                  <a:cs typeface="+mn-cs"/>
                </a:rPr>
                <a:t>BỊ </a:t>
              </a:r>
              <a:r>
                <a:rPr kumimoji="0" lang="en-US" sz="7200" b="0" i="0" u="none" strike="noStrike" kern="1200" cap="none" spc="0" normalizeH="0" baseline="0" noProof="0" dirty="0">
                  <a:ln>
                    <a:solidFill>
                      <a:prstClr val="white">
                        <a:lumMod val="50000"/>
                      </a:prstClr>
                    </a:solidFill>
                  </a:ln>
                  <a:solidFill>
                    <a:srgbClr val="6CC179"/>
                  </a:solidFill>
                  <a:effectLst>
                    <a:reflection blurRad="6350" stA="55000" endA="300" endPos="45500" dir="5400000" sy="-100000" algn="bl" rotWithShape="0"/>
                  </a:effectLst>
                  <a:uLnTx/>
                  <a:uFillTx/>
                  <a:latin typeface="UTM Showcard" panose="02040603050506020204" pitchFamily="18" charset="0"/>
                  <a:ea typeface="+mn-ea"/>
                  <a:cs typeface="+mn-cs"/>
                </a:rPr>
                <a:t>Ô</a:t>
              </a:r>
              <a:r>
                <a:rPr kumimoji="0" lang="en-US" sz="7200" b="0" i="0" u="none" strike="noStrike" kern="1200" cap="none" spc="0" normalizeH="0" baseline="0" noProof="0" dirty="0">
                  <a:ln>
                    <a:solidFill>
                      <a:prstClr val="white">
                        <a:lumMod val="50000"/>
                      </a:prstClr>
                    </a:solidFill>
                  </a:ln>
                  <a:solidFill>
                    <a:prstClr val="black"/>
                  </a:solidFill>
                  <a:effectLst>
                    <a:reflection blurRad="6350" stA="55000" endA="300" endPos="45500" dir="5400000" sy="-100000" algn="bl" rotWithShape="0"/>
                  </a:effectLst>
                  <a:uLnTx/>
                  <a:uFillTx/>
                  <a:latin typeface="UTM Showcard" panose="02040603050506020204" pitchFamily="18" charset="0"/>
                  <a:ea typeface="+mn-ea"/>
                  <a:cs typeface="+mn-cs"/>
                </a:rPr>
                <a:t> </a:t>
              </a:r>
              <a:r>
                <a:rPr kumimoji="0" lang="en-US" sz="7200" b="0" i="0" u="none" strike="noStrike" kern="1200" cap="none" spc="0" normalizeH="0" baseline="0" noProof="0" dirty="0">
                  <a:ln>
                    <a:solidFill>
                      <a:prstClr val="white">
                        <a:lumMod val="50000"/>
                      </a:prstClr>
                    </a:solidFill>
                  </a:ln>
                  <a:solidFill>
                    <a:srgbClr val="DC7249"/>
                  </a:solidFill>
                  <a:effectLst>
                    <a:reflection blurRad="6350" stA="55000" endA="300" endPos="45500" dir="5400000" sy="-100000" algn="bl" rotWithShape="0"/>
                  </a:effectLst>
                  <a:uLnTx/>
                  <a:uFillTx/>
                  <a:latin typeface="UTM Showcard" panose="02040603050506020204" pitchFamily="18" charset="0"/>
                  <a:ea typeface="+mn-ea"/>
                  <a:cs typeface="+mn-cs"/>
                </a:rPr>
                <a:t>NHIỄM</a:t>
              </a:r>
            </a:p>
          </p:txBody>
        </p:sp>
      </p:grpSp>
    </p:spTree>
    <p:extLst>
      <p:ext uri="{BB962C8B-B14F-4D97-AF65-F5344CB8AC3E}">
        <p14:creationId xmlns:p14="http://schemas.microsoft.com/office/powerpoint/2010/main" val="2154895473"/>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77"/>
                                        </p:tgtEl>
                                        <p:attrNameLst>
                                          <p:attrName>style.visibility</p:attrName>
                                        </p:attrNameLst>
                                      </p:cBhvr>
                                      <p:to>
                                        <p:strVal val="visible"/>
                                      </p:to>
                                    </p:set>
                                    <p:anim calcmode="lin" valueType="num">
                                      <p:cBhvr>
                                        <p:cTn id="7" dur="750" fill="hold"/>
                                        <p:tgtEl>
                                          <p:spTgt spid="1077"/>
                                        </p:tgtEl>
                                        <p:attrNameLst>
                                          <p:attrName>ppt_w</p:attrName>
                                        </p:attrNameLst>
                                      </p:cBhvr>
                                      <p:tavLst>
                                        <p:tav tm="0">
                                          <p:val>
                                            <p:fltVal val="0"/>
                                          </p:val>
                                        </p:tav>
                                        <p:tav tm="100000">
                                          <p:val>
                                            <p:strVal val="#ppt_w"/>
                                          </p:val>
                                        </p:tav>
                                      </p:tavLst>
                                    </p:anim>
                                    <p:anim calcmode="lin" valueType="num">
                                      <p:cBhvr>
                                        <p:cTn id="8" dur="750" fill="hold"/>
                                        <p:tgtEl>
                                          <p:spTgt spid="1077"/>
                                        </p:tgtEl>
                                        <p:attrNameLst>
                                          <p:attrName>ppt_h</p:attrName>
                                        </p:attrNameLst>
                                      </p:cBhvr>
                                      <p:tavLst>
                                        <p:tav tm="0">
                                          <p:val>
                                            <p:fltVal val="0"/>
                                          </p:val>
                                        </p:tav>
                                        <p:tav tm="100000">
                                          <p:val>
                                            <p:strVal val="#ppt_h"/>
                                          </p:val>
                                        </p:tav>
                                      </p:tavLst>
                                    </p:anim>
                                    <p:animEffect transition="in" filter="fade">
                                      <p:cBhvr>
                                        <p:cTn id="9" dur="750"/>
                                        <p:tgtEl>
                                          <p:spTgt spid="1077"/>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1118"/>
                                        </p:tgtEl>
                                        <p:attrNameLst>
                                          <p:attrName>style.visibility</p:attrName>
                                        </p:attrNameLst>
                                      </p:cBhvr>
                                      <p:to>
                                        <p:strVal val="visible"/>
                                      </p:to>
                                    </p:set>
                                    <p:animEffect transition="in" filter="wipe(up)">
                                      <p:cBhvr>
                                        <p:cTn id="13" dur="750"/>
                                        <p:tgtEl>
                                          <p:spTgt spid="1118"/>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up)">
                                      <p:cBhvr>
                                        <p:cTn id="17" dur="750"/>
                                        <p:tgtEl>
                                          <p:spTgt spid="99"/>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1087"/>
                                        </p:tgtEl>
                                        <p:attrNameLst>
                                          <p:attrName>style.visibility</p:attrName>
                                        </p:attrNameLst>
                                      </p:cBhvr>
                                      <p:to>
                                        <p:strVal val="visible"/>
                                      </p:to>
                                    </p:set>
                                    <p:animEffect transition="in" filter="wipe(down)">
                                      <p:cBhvr>
                                        <p:cTn id="21" dur="750"/>
                                        <p:tgtEl>
                                          <p:spTgt spid="1087"/>
                                        </p:tgtEl>
                                      </p:cBhvr>
                                    </p:animEffect>
                                  </p:childTnLst>
                                </p:cTn>
                              </p:par>
                              <p:par>
                                <p:cTn id="22" presetID="22" presetClass="entr" presetSubtype="4" fill="hold" nodeType="withEffect">
                                  <p:stCondLst>
                                    <p:cond delay="0"/>
                                  </p:stCondLst>
                                  <p:childTnLst>
                                    <p:set>
                                      <p:cBhvr>
                                        <p:cTn id="23" dur="1" fill="hold">
                                          <p:stCondLst>
                                            <p:cond delay="0"/>
                                          </p:stCondLst>
                                        </p:cTn>
                                        <p:tgtEl>
                                          <p:spTgt spid="172"/>
                                        </p:tgtEl>
                                        <p:attrNameLst>
                                          <p:attrName>style.visibility</p:attrName>
                                        </p:attrNameLst>
                                      </p:cBhvr>
                                      <p:to>
                                        <p:strVal val="visible"/>
                                      </p:to>
                                    </p:set>
                                    <p:animEffect transition="in" filter="wipe(down)">
                                      <p:cBhvr>
                                        <p:cTn id="24" dur="750"/>
                                        <p:tgtEl>
                                          <p:spTgt spid="172"/>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075"/>
                                        </p:tgtEl>
                                        <p:attrNameLst>
                                          <p:attrName>style.visibility</p:attrName>
                                        </p:attrNameLst>
                                      </p:cBhvr>
                                      <p:to>
                                        <p:strVal val="visible"/>
                                      </p:to>
                                    </p:set>
                                    <p:animEffect transition="in" filter="wipe(down)">
                                      <p:cBhvr>
                                        <p:cTn id="28" dur="750"/>
                                        <p:tgtEl>
                                          <p:spTgt spid="1075"/>
                                        </p:tgtEl>
                                      </p:cBhvr>
                                    </p:animEffect>
                                  </p:childTnLst>
                                </p:cTn>
                              </p:par>
                            </p:childTnLst>
                          </p:cTn>
                        </p:par>
                        <p:par>
                          <p:cTn id="29" fill="hold">
                            <p:stCondLst>
                              <p:cond delay="3750"/>
                            </p:stCondLst>
                            <p:childTnLst>
                              <p:par>
                                <p:cTn id="30" presetID="53" presetClass="entr" presetSubtype="16"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p:cTn id="32" dur="750" fill="hold"/>
                                        <p:tgtEl>
                                          <p:spTgt spid="100"/>
                                        </p:tgtEl>
                                        <p:attrNameLst>
                                          <p:attrName>ppt_w</p:attrName>
                                        </p:attrNameLst>
                                      </p:cBhvr>
                                      <p:tavLst>
                                        <p:tav tm="0">
                                          <p:val>
                                            <p:fltVal val="0"/>
                                          </p:val>
                                        </p:tav>
                                        <p:tav tm="100000">
                                          <p:val>
                                            <p:strVal val="#ppt_w"/>
                                          </p:val>
                                        </p:tav>
                                      </p:tavLst>
                                    </p:anim>
                                    <p:anim calcmode="lin" valueType="num">
                                      <p:cBhvr>
                                        <p:cTn id="33" dur="750" fill="hold"/>
                                        <p:tgtEl>
                                          <p:spTgt spid="100"/>
                                        </p:tgtEl>
                                        <p:attrNameLst>
                                          <p:attrName>ppt_h</p:attrName>
                                        </p:attrNameLst>
                                      </p:cBhvr>
                                      <p:tavLst>
                                        <p:tav tm="0">
                                          <p:val>
                                            <p:fltVal val="0"/>
                                          </p:val>
                                        </p:tav>
                                        <p:tav tm="100000">
                                          <p:val>
                                            <p:strVal val="#ppt_h"/>
                                          </p:val>
                                        </p:tav>
                                      </p:tavLst>
                                    </p:anim>
                                    <p:animEffect transition="in" filter="fade">
                                      <p:cBhvr>
                                        <p:cTn id="34" dur="750"/>
                                        <p:tgtEl>
                                          <p:spTgt spid="100"/>
                                        </p:tgtEl>
                                      </p:cBhvr>
                                    </p:animEffect>
                                  </p:childTnLst>
                                </p:cTn>
                              </p:par>
                            </p:childTnLst>
                          </p:cTn>
                        </p:par>
                        <p:par>
                          <p:cTn id="35" fill="hold">
                            <p:stCondLst>
                              <p:cond delay="4500"/>
                            </p:stCondLst>
                            <p:childTnLst>
                              <p:par>
                                <p:cTn id="36" presetID="31" presetClass="entr" presetSubtype="0" fill="hold" nodeType="afterEffect">
                                  <p:stCondLst>
                                    <p:cond delay="0"/>
                                  </p:stCondLst>
                                  <p:childTnLst>
                                    <p:set>
                                      <p:cBhvr>
                                        <p:cTn id="37" dur="1" fill="hold">
                                          <p:stCondLst>
                                            <p:cond delay="0"/>
                                          </p:stCondLst>
                                        </p:cTn>
                                        <p:tgtEl>
                                          <p:spTgt spid="1082"/>
                                        </p:tgtEl>
                                        <p:attrNameLst>
                                          <p:attrName>style.visibility</p:attrName>
                                        </p:attrNameLst>
                                      </p:cBhvr>
                                      <p:to>
                                        <p:strVal val="visible"/>
                                      </p:to>
                                    </p:set>
                                    <p:anim calcmode="lin" valueType="num">
                                      <p:cBhvr>
                                        <p:cTn id="38" dur="1000" fill="hold"/>
                                        <p:tgtEl>
                                          <p:spTgt spid="1082"/>
                                        </p:tgtEl>
                                        <p:attrNameLst>
                                          <p:attrName>ppt_w</p:attrName>
                                        </p:attrNameLst>
                                      </p:cBhvr>
                                      <p:tavLst>
                                        <p:tav tm="0">
                                          <p:val>
                                            <p:fltVal val="0"/>
                                          </p:val>
                                        </p:tav>
                                        <p:tav tm="100000">
                                          <p:val>
                                            <p:strVal val="#ppt_w"/>
                                          </p:val>
                                        </p:tav>
                                      </p:tavLst>
                                    </p:anim>
                                    <p:anim calcmode="lin" valueType="num">
                                      <p:cBhvr>
                                        <p:cTn id="39" dur="1000" fill="hold"/>
                                        <p:tgtEl>
                                          <p:spTgt spid="1082"/>
                                        </p:tgtEl>
                                        <p:attrNameLst>
                                          <p:attrName>ppt_h</p:attrName>
                                        </p:attrNameLst>
                                      </p:cBhvr>
                                      <p:tavLst>
                                        <p:tav tm="0">
                                          <p:val>
                                            <p:fltVal val="0"/>
                                          </p:val>
                                        </p:tav>
                                        <p:tav tm="100000">
                                          <p:val>
                                            <p:strVal val="#ppt_h"/>
                                          </p:val>
                                        </p:tav>
                                      </p:tavLst>
                                    </p:anim>
                                    <p:anim calcmode="lin" valueType="num">
                                      <p:cBhvr>
                                        <p:cTn id="40" dur="1000" fill="hold"/>
                                        <p:tgtEl>
                                          <p:spTgt spid="1082"/>
                                        </p:tgtEl>
                                        <p:attrNameLst>
                                          <p:attrName>style.rotation</p:attrName>
                                        </p:attrNameLst>
                                      </p:cBhvr>
                                      <p:tavLst>
                                        <p:tav tm="0">
                                          <p:val>
                                            <p:fltVal val="90"/>
                                          </p:val>
                                        </p:tav>
                                        <p:tav tm="100000">
                                          <p:val>
                                            <p:fltVal val="0"/>
                                          </p:val>
                                        </p:tav>
                                      </p:tavLst>
                                    </p:anim>
                                    <p:animEffect transition="in" filter="fade">
                                      <p:cBhvr>
                                        <p:cTn id="41" dur="1000"/>
                                        <p:tgtEl>
                                          <p:spTgt spid="1082"/>
                                        </p:tgtEl>
                                      </p:cBhvr>
                                    </p:animEffect>
                                  </p:childTnLst>
                                </p:cTn>
                              </p:par>
                            </p:childTnLst>
                          </p:cTn>
                        </p:par>
                        <p:par>
                          <p:cTn id="42" fill="hold">
                            <p:stCondLst>
                              <p:cond delay="5500"/>
                            </p:stCondLst>
                            <p:childTnLst>
                              <p:par>
                                <p:cTn id="43" presetID="53" presetClass="entr" presetSubtype="16" fill="hold" nodeType="afterEffect">
                                  <p:stCondLst>
                                    <p:cond delay="0"/>
                                  </p:stCondLst>
                                  <p:childTnLst>
                                    <p:set>
                                      <p:cBhvr>
                                        <p:cTn id="44" dur="1" fill="hold">
                                          <p:stCondLst>
                                            <p:cond delay="0"/>
                                          </p:stCondLst>
                                        </p:cTn>
                                        <p:tgtEl>
                                          <p:spTgt spid="1080"/>
                                        </p:tgtEl>
                                        <p:attrNameLst>
                                          <p:attrName>style.visibility</p:attrName>
                                        </p:attrNameLst>
                                      </p:cBhvr>
                                      <p:to>
                                        <p:strVal val="visible"/>
                                      </p:to>
                                    </p:set>
                                    <p:anim calcmode="lin" valueType="num">
                                      <p:cBhvr>
                                        <p:cTn id="45" dur="750" fill="hold"/>
                                        <p:tgtEl>
                                          <p:spTgt spid="1080"/>
                                        </p:tgtEl>
                                        <p:attrNameLst>
                                          <p:attrName>ppt_w</p:attrName>
                                        </p:attrNameLst>
                                      </p:cBhvr>
                                      <p:tavLst>
                                        <p:tav tm="0">
                                          <p:val>
                                            <p:fltVal val="0"/>
                                          </p:val>
                                        </p:tav>
                                        <p:tav tm="100000">
                                          <p:val>
                                            <p:strVal val="#ppt_w"/>
                                          </p:val>
                                        </p:tav>
                                      </p:tavLst>
                                    </p:anim>
                                    <p:anim calcmode="lin" valueType="num">
                                      <p:cBhvr>
                                        <p:cTn id="46" dur="750" fill="hold"/>
                                        <p:tgtEl>
                                          <p:spTgt spid="1080"/>
                                        </p:tgtEl>
                                        <p:attrNameLst>
                                          <p:attrName>ppt_h</p:attrName>
                                        </p:attrNameLst>
                                      </p:cBhvr>
                                      <p:tavLst>
                                        <p:tav tm="0">
                                          <p:val>
                                            <p:fltVal val="0"/>
                                          </p:val>
                                        </p:tav>
                                        <p:tav tm="100000">
                                          <p:val>
                                            <p:strVal val="#ppt_h"/>
                                          </p:val>
                                        </p:tav>
                                      </p:tavLst>
                                    </p:anim>
                                    <p:animEffect transition="in" filter="fade">
                                      <p:cBhvr>
                                        <p:cTn id="47" dur="750"/>
                                        <p:tgtEl>
                                          <p:spTgt spid="1080"/>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16"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750" fill="hold"/>
                                        <p:tgtEl>
                                          <p:spTgt spid="32"/>
                                        </p:tgtEl>
                                        <p:attrNameLst>
                                          <p:attrName>ppt_w</p:attrName>
                                        </p:attrNameLst>
                                      </p:cBhvr>
                                      <p:tavLst>
                                        <p:tav tm="0">
                                          <p:val>
                                            <p:fltVal val="0"/>
                                          </p:val>
                                        </p:tav>
                                        <p:tav tm="100000">
                                          <p:val>
                                            <p:strVal val="#ppt_w"/>
                                          </p:val>
                                        </p:tav>
                                      </p:tavLst>
                                    </p:anim>
                                    <p:anim calcmode="lin" valueType="num">
                                      <p:cBhvr>
                                        <p:cTn id="64" dur="750" fill="hold"/>
                                        <p:tgtEl>
                                          <p:spTgt spid="32"/>
                                        </p:tgtEl>
                                        <p:attrNameLst>
                                          <p:attrName>ppt_h</p:attrName>
                                        </p:attrNameLst>
                                      </p:cBhvr>
                                      <p:tavLst>
                                        <p:tav tm="0">
                                          <p:val>
                                            <p:fltVal val="0"/>
                                          </p:val>
                                        </p:tav>
                                        <p:tav tm="100000">
                                          <p:val>
                                            <p:strVal val="#ppt_h"/>
                                          </p:val>
                                        </p:tav>
                                      </p:tavLst>
                                    </p:anim>
                                    <p:animEffect transition="in" filter="fade">
                                      <p:cBhvr>
                                        <p:cTn id="65"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 y="-7766"/>
            <a:ext cx="12191067" cy="6858000"/>
          </a:xfrm>
          <a:prstGeom prst="rect">
            <a:avLst/>
          </a:prstGeom>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0281" y="-7766"/>
            <a:ext cx="1972062" cy="165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437" y="3066593"/>
            <a:ext cx="2852713" cy="3799174"/>
          </a:xfrm>
          <a:prstGeom prst="rect">
            <a:avLst/>
          </a:prstGeom>
        </p:spPr>
      </p:pic>
      <p:pic>
        <p:nvPicPr>
          <p:cNvPr id="5122" name="Picture 2" descr="Tranh in: CÃ¢y cá» thá»¥ giá»¯a cÃ¡nh Äá»ng hoa cÃºc"/>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7212" y="1066800"/>
            <a:ext cx="5917909" cy="5352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Cloud 9"/>
          <p:cNvSpPr/>
          <p:nvPr/>
        </p:nvSpPr>
        <p:spPr>
          <a:xfrm rot="430886">
            <a:off x="5672230" y="1001772"/>
            <a:ext cx="6451240" cy="4349193"/>
          </a:xfrm>
          <a:prstGeom prst="cloud">
            <a:avLst/>
          </a:prstGeom>
          <a:noFill/>
          <a:ln w="38100">
            <a:solidFill>
              <a:schemeClr val="accent1"/>
            </a:solid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0" name="Rounded Rectangle 29"/>
          <p:cNvSpPr/>
          <p:nvPr/>
        </p:nvSpPr>
        <p:spPr>
          <a:xfrm>
            <a:off x="322274" y="108573"/>
            <a:ext cx="10743246" cy="767721"/>
          </a:xfrm>
          <a:prstGeom prst="roundRect">
            <a:avLst/>
          </a:prstGeom>
          <a:solidFill>
            <a:schemeClr val="accent5">
              <a:lumMod val="40000"/>
              <a:lumOff val="60000"/>
              <a:alpha val="43000"/>
            </a:schemeClr>
          </a:solidFill>
          <a:ln w="5715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4472C4"/>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mn-cs"/>
              </a:rPr>
              <a:t>Theo em không khí như thế nào được gọi là trong sạch?</a:t>
            </a:r>
          </a:p>
        </p:txBody>
      </p:sp>
      <p:sp>
        <p:nvSpPr>
          <p:cNvPr id="31" name="Rectangle 7"/>
          <p:cNvSpPr>
            <a:spLocks noChangeArrowheads="1"/>
          </p:cNvSpPr>
          <p:nvPr/>
        </p:nvSpPr>
        <p:spPr bwMode="auto">
          <a:xfrm>
            <a:off x="7185787" y="2004764"/>
            <a:ext cx="342412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chất</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50" name="Rectangle 7"/>
          <p:cNvSpPr>
            <a:spLocks noChangeArrowheads="1"/>
          </p:cNvSpPr>
          <p:nvPr/>
        </p:nvSpPr>
        <p:spPr bwMode="auto">
          <a:xfrm>
            <a:off x="6517259" y="1722212"/>
            <a:ext cx="476118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khí</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trong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suốt</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màu</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mùi</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vị</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có</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hình</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dạng</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nhất</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định</a:t>
            </a:r>
            <a:r>
              <a:rPr kumimoji="0" lang="en-US" altLang="en-US" sz="3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04047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additive="base">
                                        <p:cTn id="26" dur="500" fill="hold"/>
                                        <p:tgtEl>
                                          <p:spTgt spid="5122"/>
                                        </p:tgtEl>
                                        <p:attrNameLst>
                                          <p:attrName>ppt_x</p:attrName>
                                        </p:attrNameLst>
                                      </p:cBhvr>
                                      <p:tavLst>
                                        <p:tav tm="0">
                                          <p:val>
                                            <p:strVal val="0-#ppt_w/2"/>
                                          </p:val>
                                        </p:tav>
                                        <p:tav tm="100000">
                                          <p:val>
                                            <p:strVal val="#ppt_x"/>
                                          </p:val>
                                        </p:tav>
                                      </p:tavLst>
                                    </p:anim>
                                    <p:anim calcmode="lin" valueType="num">
                                      <p:cBhvr additive="base">
                                        <p:cTn id="27"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circle(in)">
                                      <p:cBhvr>
                                        <p:cTn id="35" dur="2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6" presetClass="entr" presetSubtype="16"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circle(in)">
                                      <p:cBhvr>
                                        <p:cTn id="4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31" grpId="0"/>
      <p:bldP spid="31" grpId="1"/>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6005234C-58FE-40E7-B094-67BA910AC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521" y="0"/>
            <a:ext cx="6588417" cy="7234067"/>
          </a:xfrm>
          <a:prstGeom prst="rect">
            <a:avLst/>
          </a:prstGeom>
        </p:spPr>
      </p:pic>
      <p:sp>
        <p:nvSpPr>
          <p:cNvPr id="20" name="Diamond 19"/>
          <p:cNvSpPr/>
          <p:nvPr/>
        </p:nvSpPr>
        <p:spPr>
          <a:xfrm rot="480581">
            <a:off x="7579434" y="234591"/>
            <a:ext cx="2987603" cy="1701229"/>
          </a:xfrm>
          <a:prstGeom prst="diamond">
            <a:avLst/>
          </a:prstGeom>
          <a:solidFill>
            <a:srgbClr val="7DC5C2"/>
          </a:solidFill>
          <a:ln w="38100">
            <a:solidFill>
              <a:srgbClr val="79AD4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srgbClr val="70AD47"/>
                  </a:solidFill>
                </a:ln>
                <a:solidFill>
                  <a:srgbClr val="002060"/>
                </a:solidFill>
                <a:effectLst>
                  <a:glow rad="228600">
                    <a:srgbClr val="FFC000">
                      <a:satMod val="175000"/>
                      <a:alpha val="40000"/>
                    </a:srgbClr>
                  </a:glow>
                </a:effectLst>
                <a:uLnTx/>
                <a:uFillTx/>
                <a:latin typeface="UTM NguyenHa 01" panose="02040603050506020204" pitchFamily="18" charset="0"/>
                <a:ea typeface="+mn-ea"/>
                <a:cs typeface="+mn-cs"/>
              </a:rPr>
              <a:t>LUẬN</a:t>
            </a:r>
          </a:p>
        </p:txBody>
      </p:sp>
      <p:sp>
        <p:nvSpPr>
          <p:cNvPr id="2" name="Diamond 1"/>
          <p:cNvSpPr/>
          <p:nvPr/>
        </p:nvSpPr>
        <p:spPr>
          <a:xfrm rot="21248909">
            <a:off x="5572870" y="232179"/>
            <a:ext cx="2532212" cy="1753893"/>
          </a:xfrm>
          <a:prstGeom prst="diamond">
            <a:avLst/>
          </a:prstGeom>
          <a:solidFill>
            <a:srgbClr val="7DC5C2"/>
          </a:solidFill>
          <a:ln w="38100">
            <a:solidFill>
              <a:srgbClr val="79AD4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srgbClr val="70AD47"/>
                  </a:solidFill>
                </a:ln>
                <a:solidFill>
                  <a:srgbClr val="002060"/>
                </a:solidFill>
                <a:effectLst>
                  <a:glow rad="228600">
                    <a:srgbClr val="FFC000">
                      <a:satMod val="175000"/>
                      <a:alpha val="40000"/>
                    </a:srgbClr>
                  </a:glow>
                </a:effectLst>
                <a:uLnTx/>
                <a:uFillTx/>
                <a:latin typeface="UTM NguyenHa 01" panose="02040603050506020204" pitchFamily="18" charset="0"/>
                <a:ea typeface="+mn-ea"/>
                <a:cs typeface="+mn-cs"/>
              </a:rPr>
              <a:t>KẾT</a:t>
            </a:r>
          </a:p>
        </p:txBody>
      </p:sp>
      <p:sp>
        <p:nvSpPr>
          <p:cNvPr id="9" name="Rounded Rectangle 8"/>
          <p:cNvSpPr/>
          <p:nvPr/>
        </p:nvSpPr>
        <p:spPr>
          <a:xfrm>
            <a:off x="4044586" y="1592902"/>
            <a:ext cx="7899399" cy="4731698"/>
          </a:xfrm>
          <a:prstGeom prst="roundRect">
            <a:avLst/>
          </a:prstGeom>
          <a:noFill/>
          <a:ln w="57150">
            <a:solidFill>
              <a:srgbClr val="7DC5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Không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khí</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trong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sạch</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là</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không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khí</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trong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suốt</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không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màu</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không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mùi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chỉ</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chứa</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khói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bụi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khí</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độc</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vi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khuẩn</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với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tỉ</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lệ</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thấp</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và</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không</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làm</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hại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đến</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sức</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khoẻ</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con </a:t>
            </a:r>
            <a:r>
              <a:rPr kumimoji="0" lang="en-US" altLang="en-US" sz="5400" b="1" i="0" u="none" strike="noStrike" kern="1200" cap="none" spc="0" normalizeH="0" baseline="0" noProof="0" dirty="0" err="1">
                <a:ln>
                  <a:noFill/>
                </a:ln>
                <a:solidFill>
                  <a:schemeClr val="accent6">
                    <a:lumMod val="50000"/>
                  </a:schemeClr>
                </a:solidFill>
                <a:effectLst/>
                <a:uLnTx/>
                <a:uFillTx/>
                <a:latin typeface="UTM ViceroyJF" panose="02040603050506020204" pitchFamily="18" charset="0"/>
                <a:ea typeface="+mn-ea"/>
                <a:cs typeface="+mn-cs"/>
              </a:rPr>
              <a:t>người</a:t>
            </a:r>
            <a:r>
              <a:rPr kumimoji="0" lang="en-US" altLang="en-US" sz="54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a:t>
            </a:r>
          </a:p>
        </p:txBody>
      </p:sp>
    </p:spTree>
    <p:extLst>
      <p:ext uri="{BB962C8B-B14F-4D97-AF65-F5344CB8AC3E}">
        <p14:creationId xmlns:p14="http://schemas.microsoft.com/office/powerpoint/2010/main" val="1306487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 y="-7766"/>
            <a:ext cx="12191067" cy="6858000"/>
          </a:xfrm>
          <a:prstGeom prst="rect">
            <a:avLst/>
          </a:prstGeom>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0281" y="-7766"/>
            <a:ext cx="1972062" cy="165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437" y="3066593"/>
            <a:ext cx="2852713" cy="3799174"/>
          </a:xfrm>
          <a:prstGeom prst="rect">
            <a:avLst/>
          </a:prstGeom>
        </p:spPr>
      </p:pic>
      <p:sp>
        <p:nvSpPr>
          <p:cNvPr id="30" name="Rounded Rectangle 29"/>
          <p:cNvSpPr/>
          <p:nvPr/>
        </p:nvSpPr>
        <p:spPr>
          <a:xfrm>
            <a:off x="967409" y="108573"/>
            <a:ext cx="9978888" cy="767721"/>
          </a:xfrm>
          <a:prstGeom prst="roundRect">
            <a:avLst/>
          </a:prstGeom>
          <a:solidFill>
            <a:schemeClr val="accent5">
              <a:lumMod val="40000"/>
              <a:lumOff val="60000"/>
              <a:alpha val="43000"/>
            </a:schemeClr>
          </a:solidFill>
          <a:ln w="5715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4472C4"/>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mn-cs"/>
              </a:rPr>
              <a:t>Theo em không khí như thế nào gọi là </a:t>
            </a:r>
            <a:r>
              <a:rPr kumimoji="0" lang="en-US" altLang="en-US" sz="3200" b="1" i="0" u="none" strike="noStrike" kern="1200" cap="none" spc="0" normalizeH="0" baseline="0" noProof="0" dirty="0">
                <a:ln>
                  <a:noFill/>
                </a:ln>
                <a:solidFill>
                  <a:srgbClr val="4472C4"/>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mn-cs"/>
              </a:rPr>
              <a:t>ô </a:t>
            </a:r>
            <a:r>
              <a:rPr kumimoji="0" lang="en-US" altLang="en-US" sz="3200" b="1" i="0" u="none" strike="noStrike" kern="1200" cap="none" spc="0" normalizeH="0" baseline="0" noProof="0" dirty="0" err="1">
                <a:ln>
                  <a:noFill/>
                </a:ln>
                <a:solidFill>
                  <a:srgbClr val="4472C4"/>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mn-cs"/>
              </a:rPr>
              <a:t>nhiễm</a:t>
            </a:r>
            <a:r>
              <a:rPr kumimoji="0" lang="vi-VN" altLang="en-US" sz="3200" b="1" i="0" u="none" strike="noStrike" kern="1200" cap="none" spc="0" normalizeH="0" baseline="0" noProof="0" dirty="0">
                <a:ln>
                  <a:noFill/>
                </a:ln>
                <a:solidFill>
                  <a:srgbClr val="4472C4"/>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7174" name="Picture 6" descr="Ã nhiá»m khÃ´ng khÃ­ khiáº¿n gáº§n 500.000 tráº» sÆ¡ sinh tá»­ vong vÃ o nÄm 2019"/>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65446" y="1386482"/>
            <a:ext cx="8654835" cy="4895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17525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2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813862" cy="220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iamond 19"/>
          <p:cNvSpPr/>
          <p:nvPr/>
        </p:nvSpPr>
        <p:spPr>
          <a:xfrm rot="480581">
            <a:off x="7583401" y="25525"/>
            <a:ext cx="2987603" cy="1758174"/>
          </a:xfrm>
          <a:prstGeom prst="diamond">
            <a:avLst/>
          </a:prstGeom>
          <a:solidFill>
            <a:srgbClr val="7DC5C2"/>
          </a:solidFill>
          <a:ln w="38100">
            <a:solidFill>
              <a:srgbClr val="79AD4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srgbClr val="70AD47"/>
                  </a:solidFill>
                </a:ln>
                <a:solidFill>
                  <a:srgbClr val="DF5D50"/>
                </a:solidFill>
                <a:effectLst>
                  <a:glow rad="228600">
                    <a:srgbClr val="FFC000">
                      <a:satMod val="175000"/>
                      <a:alpha val="40000"/>
                    </a:srgbClr>
                  </a:glow>
                </a:effectLst>
                <a:uLnTx/>
                <a:uFillTx/>
                <a:latin typeface="UTM NguyenHa 01" panose="02040603050506020204" pitchFamily="18" charset="0"/>
                <a:ea typeface="+mn-ea"/>
                <a:cs typeface="+mn-cs"/>
              </a:rPr>
              <a:t>LUẬN</a:t>
            </a:r>
          </a:p>
        </p:txBody>
      </p:sp>
      <p:sp>
        <p:nvSpPr>
          <p:cNvPr id="2" name="Diamond 1"/>
          <p:cNvSpPr/>
          <p:nvPr/>
        </p:nvSpPr>
        <p:spPr>
          <a:xfrm rot="21248909">
            <a:off x="5569062" y="5273"/>
            <a:ext cx="2532212" cy="1828593"/>
          </a:xfrm>
          <a:prstGeom prst="diamond">
            <a:avLst/>
          </a:prstGeom>
          <a:solidFill>
            <a:srgbClr val="7DC5C2"/>
          </a:solidFill>
          <a:ln w="38100">
            <a:solidFill>
              <a:srgbClr val="79AD4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srgbClr val="70AD47"/>
                  </a:solidFill>
                </a:ln>
                <a:solidFill>
                  <a:srgbClr val="DF5D50"/>
                </a:solidFill>
                <a:effectLst>
                  <a:glow rad="228600">
                    <a:srgbClr val="FFC000">
                      <a:satMod val="175000"/>
                      <a:alpha val="40000"/>
                    </a:srgbClr>
                  </a:glow>
                </a:effectLst>
                <a:uLnTx/>
                <a:uFillTx/>
                <a:latin typeface="UTM NguyenHa 01" panose="02040603050506020204" pitchFamily="18" charset="0"/>
                <a:ea typeface="+mn-ea"/>
                <a:cs typeface="+mn-cs"/>
              </a:rPr>
              <a:t>KẾT</a:t>
            </a:r>
          </a:p>
        </p:txBody>
      </p:sp>
      <p:sp>
        <p:nvSpPr>
          <p:cNvPr id="9" name="Rounded Rectangle 8"/>
          <p:cNvSpPr/>
          <p:nvPr/>
        </p:nvSpPr>
        <p:spPr>
          <a:xfrm>
            <a:off x="4065927" y="1742421"/>
            <a:ext cx="7899399" cy="4731698"/>
          </a:xfrm>
          <a:prstGeom prst="roundRect">
            <a:avLst/>
          </a:prstGeom>
          <a:noFill/>
          <a:ln w="57150">
            <a:solidFill>
              <a:srgbClr val="7DC5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5400" b="0"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 Không khí bị ô nhiễm là không khí có chứa một trong các loại khói, khí độc, các loại bụi, vi khuẩn quá tỉ lệ cho phép, có hại cho sức khỏe con người và các sinh vật khác. </a:t>
            </a:r>
          </a:p>
        </p:txBody>
      </p:sp>
      <p:pic>
        <p:nvPicPr>
          <p:cNvPr id="15" name="图片 10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060" y="1387318"/>
            <a:ext cx="4478034" cy="3980476"/>
          </a:xfrm>
          <a:prstGeom prst="rect">
            <a:avLst/>
          </a:prstGeom>
        </p:spPr>
      </p:pic>
      <p:pic>
        <p:nvPicPr>
          <p:cNvPr id="16" name="图片 1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55" y="4824452"/>
            <a:ext cx="1603640" cy="2135689"/>
          </a:xfrm>
          <a:prstGeom prst="rect">
            <a:avLst/>
          </a:prstGeom>
        </p:spPr>
      </p:pic>
      <p:grpSp>
        <p:nvGrpSpPr>
          <p:cNvPr id="17" name="组合 1073"/>
          <p:cNvGrpSpPr/>
          <p:nvPr/>
        </p:nvGrpSpPr>
        <p:grpSpPr>
          <a:xfrm>
            <a:off x="739484" y="4982745"/>
            <a:ext cx="2130796" cy="1951499"/>
            <a:chOff x="-593410" y="3854733"/>
            <a:chExt cx="2938058" cy="2690834"/>
          </a:xfrm>
        </p:grpSpPr>
        <p:sp>
          <p:nvSpPr>
            <p:cNvPr id="18" name="Line 11"/>
            <p:cNvSpPr>
              <a:spLocks noChangeShapeType="1"/>
            </p:cNvSpPr>
            <p:nvPr/>
          </p:nvSpPr>
          <p:spPr bwMode="auto">
            <a:xfrm>
              <a:off x="1803009" y="5474822"/>
              <a:ext cx="0" cy="1011047"/>
            </a:xfrm>
            <a:prstGeom prst="line">
              <a:avLst/>
            </a:prstGeom>
            <a:noFill/>
            <a:ln w="8725">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19" name="AutoShape 12"/>
            <p:cNvSpPr/>
            <p:nvPr/>
          </p:nvSpPr>
          <p:spPr bwMode="auto">
            <a:xfrm>
              <a:off x="-504512" y="5487523"/>
              <a:ext cx="2805347" cy="997711"/>
            </a:xfrm>
            <a:custGeom>
              <a:avLst/>
              <a:gdLst>
                <a:gd name="T0" fmla="+- 0 980 224"/>
                <a:gd name="T1" fmla="*/ T0 w 4418"/>
                <a:gd name="T2" fmla="+- 0 10853 10073"/>
                <a:gd name="T3" fmla="*/ 10853 h 1571"/>
                <a:gd name="T4" fmla="+- 0 829 224"/>
                <a:gd name="T5" fmla="*/ T4 w 4418"/>
                <a:gd name="T6" fmla="+- 0 10075 10073"/>
                <a:gd name="T7" fmla="*/ 10075 h 1571"/>
                <a:gd name="T8" fmla="+- 0 582 224"/>
                <a:gd name="T9" fmla="*/ T8 w 4418"/>
                <a:gd name="T10" fmla="+- 0 10165 10073"/>
                <a:gd name="T11" fmla="*/ 10165 h 1571"/>
                <a:gd name="T12" fmla="+- 0 949 224"/>
                <a:gd name="T13" fmla="*/ T12 w 4418"/>
                <a:gd name="T14" fmla="+- 0 10828 10073"/>
                <a:gd name="T15" fmla="*/ 10828 h 1571"/>
                <a:gd name="T16" fmla="+- 0 360 224"/>
                <a:gd name="T17" fmla="*/ T16 w 4418"/>
                <a:gd name="T18" fmla="+- 0 10352 10073"/>
                <a:gd name="T19" fmla="*/ 10352 h 1571"/>
                <a:gd name="T20" fmla="+- 0 229 224"/>
                <a:gd name="T21" fmla="*/ T20 w 4418"/>
                <a:gd name="T22" fmla="+- 0 10579 10073"/>
                <a:gd name="T23" fmla="*/ 10579 h 1571"/>
                <a:gd name="T24" fmla="+- 0 968 224"/>
                <a:gd name="T25" fmla="*/ T24 w 4418"/>
                <a:gd name="T26" fmla="+- 0 10863 10073"/>
                <a:gd name="T27" fmla="*/ 10863 h 1571"/>
                <a:gd name="T28" fmla="+- 0 1119 224"/>
                <a:gd name="T29" fmla="*/ T28 w 4418"/>
                <a:gd name="T30" fmla="+- 0 11641 10073"/>
                <a:gd name="T31" fmla="*/ 11641 h 1571"/>
                <a:gd name="T32" fmla="+- 0 1366 224"/>
                <a:gd name="T33" fmla="*/ T32 w 4418"/>
                <a:gd name="T34" fmla="+- 0 11551 10073"/>
                <a:gd name="T35" fmla="*/ 11551 h 1571"/>
                <a:gd name="T36" fmla="+- 0 1000 224"/>
                <a:gd name="T37" fmla="*/ T36 w 4418"/>
                <a:gd name="T38" fmla="+- 0 10888 10073"/>
                <a:gd name="T39" fmla="*/ 10888 h 1571"/>
                <a:gd name="T40" fmla="+- 0 1588 224"/>
                <a:gd name="T41" fmla="*/ T40 w 4418"/>
                <a:gd name="T42" fmla="+- 0 11365 10073"/>
                <a:gd name="T43" fmla="*/ 11365 h 1571"/>
                <a:gd name="T44" fmla="+- 0 1720 224"/>
                <a:gd name="T45" fmla="*/ T44 w 4418"/>
                <a:gd name="T46" fmla="+- 0 11137 10073"/>
                <a:gd name="T47" fmla="*/ 11137 h 1571"/>
                <a:gd name="T48" fmla="+- 0 4642 224"/>
                <a:gd name="T49" fmla="*/ T48 w 4418"/>
                <a:gd name="T50" fmla="+- 0 10718 10073"/>
                <a:gd name="T51" fmla="*/ 10718 h 1571"/>
                <a:gd name="T52" fmla="+- 0 3894 224"/>
                <a:gd name="T53" fmla="*/ T52 w 4418"/>
                <a:gd name="T54" fmla="+- 0 10836 10073"/>
                <a:gd name="T55" fmla="*/ 10836 h 1571"/>
                <a:gd name="T56" fmla="+- 0 4543 224"/>
                <a:gd name="T57" fmla="*/ T56 w 4418"/>
                <a:gd name="T58" fmla="+- 0 10445 10073"/>
                <a:gd name="T59" fmla="*/ 10445 h 1571"/>
                <a:gd name="T60" fmla="+- 0 4374 224"/>
                <a:gd name="T61" fmla="*/ T60 w 4418"/>
                <a:gd name="T62" fmla="+- 0 10244 10073"/>
                <a:gd name="T63" fmla="*/ 10244 h 1571"/>
                <a:gd name="T64" fmla="+- 0 3876 224"/>
                <a:gd name="T65" fmla="*/ T64 w 4418"/>
                <a:gd name="T66" fmla="+- 0 10815 10073"/>
                <a:gd name="T67" fmla="*/ 10815 h 1571"/>
                <a:gd name="T68" fmla="+- 0 4122 224"/>
                <a:gd name="T69" fmla="*/ T68 w 4418"/>
                <a:gd name="T70" fmla="+- 0 10099 10073"/>
                <a:gd name="T71" fmla="*/ 10099 h 1571"/>
                <a:gd name="T72" fmla="+- 0 3591 224"/>
                <a:gd name="T73" fmla="*/ T72 w 4418"/>
                <a:gd name="T74" fmla="+- 0 10099 10073"/>
                <a:gd name="T75" fmla="*/ 10099 h 1571"/>
                <a:gd name="T76" fmla="+- 0 3837 224"/>
                <a:gd name="T77" fmla="*/ T76 w 4418"/>
                <a:gd name="T78" fmla="+- 0 10815 10073"/>
                <a:gd name="T79" fmla="*/ 10815 h 1571"/>
                <a:gd name="T80" fmla="+- 0 3340 224"/>
                <a:gd name="T81" fmla="*/ T80 w 4418"/>
                <a:gd name="T82" fmla="+- 0 10244 10073"/>
                <a:gd name="T83" fmla="*/ 10244 h 1571"/>
                <a:gd name="T84" fmla="+- 0 3171 224"/>
                <a:gd name="T85" fmla="*/ T84 w 4418"/>
                <a:gd name="T86" fmla="+- 0 10445 10073"/>
                <a:gd name="T87" fmla="*/ 10445 h 1571"/>
                <a:gd name="T88" fmla="+- 0 3819 224"/>
                <a:gd name="T89" fmla="*/ T88 w 4418"/>
                <a:gd name="T90" fmla="+- 0 10836 10073"/>
                <a:gd name="T91" fmla="*/ 10836 h 1571"/>
                <a:gd name="T92" fmla="+- 0 3071 224"/>
                <a:gd name="T93" fmla="*/ T92 w 4418"/>
                <a:gd name="T94" fmla="+- 0 10718 10073"/>
                <a:gd name="T95" fmla="*/ 10718 h 1571"/>
                <a:gd name="T96" fmla="+- 0 3071 224"/>
                <a:gd name="T97" fmla="*/ T96 w 4418"/>
                <a:gd name="T98" fmla="+- 0 10980 10073"/>
                <a:gd name="T99" fmla="*/ 10980 h 1571"/>
                <a:gd name="T100" fmla="+- 0 3819 224"/>
                <a:gd name="T101" fmla="*/ T100 w 4418"/>
                <a:gd name="T102" fmla="+- 0 10863 10073"/>
                <a:gd name="T103" fmla="*/ 10863 h 1571"/>
                <a:gd name="T104" fmla="+- 0 3171 224"/>
                <a:gd name="T105" fmla="*/ T104 w 4418"/>
                <a:gd name="T106" fmla="+- 0 11253 10073"/>
                <a:gd name="T107" fmla="*/ 11253 h 1571"/>
                <a:gd name="T108" fmla="+- 0 3340 224"/>
                <a:gd name="T109" fmla="*/ T108 w 4418"/>
                <a:gd name="T110" fmla="+- 0 11454 10073"/>
                <a:gd name="T111" fmla="*/ 11454 h 1571"/>
                <a:gd name="T112" fmla="+- 0 3837 224"/>
                <a:gd name="T113" fmla="*/ T112 w 4418"/>
                <a:gd name="T114" fmla="+- 0 10883 10073"/>
                <a:gd name="T115" fmla="*/ 10883 h 1571"/>
                <a:gd name="T116" fmla="+- 0 3591 224"/>
                <a:gd name="T117" fmla="*/ T116 w 4418"/>
                <a:gd name="T118" fmla="+- 0 11599 10073"/>
                <a:gd name="T119" fmla="*/ 11599 h 1571"/>
                <a:gd name="T120" fmla="+- 0 4122 224"/>
                <a:gd name="T121" fmla="*/ T120 w 4418"/>
                <a:gd name="T122" fmla="+- 0 11600 10073"/>
                <a:gd name="T123" fmla="*/ 11600 h 1571"/>
                <a:gd name="T124" fmla="+- 0 3876 224"/>
                <a:gd name="T125" fmla="*/ T124 w 4418"/>
                <a:gd name="T126" fmla="+- 0 10883 10073"/>
                <a:gd name="T127" fmla="*/ 10883 h 1571"/>
                <a:gd name="T128" fmla="+- 0 4374 224"/>
                <a:gd name="T129" fmla="*/ T128 w 4418"/>
                <a:gd name="T130" fmla="+- 0 11454 10073"/>
                <a:gd name="T131" fmla="*/ 11454 h 1571"/>
                <a:gd name="T132" fmla="+- 0 4543 224"/>
                <a:gd name="T133" fmla="*/ T132 w 4418"/>
                <a:gd name="T134" fmla="+- 0 11253 10073"/>
                <a:gd name="T135" fmla="*/ 11253 h 1571"/>
                <a:gd name="T136" fmla="+- 0 3894 224"/>
                <a:gd name="T137" fmla="*/ T136 w 4418"/>
                <a:gd name="T138" fmla="+- 0 10863 10073"/>
                <a:gd name="T139" fmla="*/ 10863 h 1571"/>
                <a:gd name="T140" fmla="+- 0 4642 224"/>
                <a:gd name="T141" fmla="*/ T140 w 4418"/>
                <a:gd name="T142" fmla="+- 0 10981 10073"/>
                <a:gd name="T143" fmla="*/ 10981 h 1571"/>
                <a:gd name="T144" fmla="+- 0 4642 224"/>
                <a:gd name="T145" fmla="*/ T144 w 4418"/>
                <a:gd name="T146" fmla="+- 0 10718 10073"/>
                <a:gd name="T147" fmla="*/ 10718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418" h="1571">
                  <a:moveTo>
                    <a:pt x="1501" y="1051"/>
                  </a:moveTo>
                  <a:lnTo>
                    <a:pt x="756" y="780"/>
                  </a:lnTo>
                  <a:lnTo>
                    <a:pt x="619" y="0"/>
                  </a:lnTo>
                  <a:lnTo>
                    <a:pt x="605" y="2"/>
                  </a:lnTo>
                  <a:lnTo>
                    <a:pt x="737" y="748"/>
                  </a:lnTo>
                  <a:lnTo>
                    <a:pt x="358" y="92"/>
                  </a:lnTo>
                  <a:lnTo>
                    <a:pt x="346" y="99"/>
                  </a:lnTo>
                  <a:lnTo>
                    <a:pt x="725" y="755"/>
                  </a:lnTo>
                  <a:lnTo>
                    <a:pt x="145" y="268"/>
                  </a:lnTo>
                  <a:lnTo>
                    <a:pt x="136" y="279"/>
                  </a:lnTo>
                  <a:lnTo>
                    <a:pt x="716" y="765"/>
                  </a:lnTo>
                  <a:lnTo>
                    <a:pt x="5" y="506"/>
                  </a:lnTo>
                  <a:lnTo>
                    <a:pt x="0" y="519"/>
                  </a:lnTo>
                  <a:lnTo>
                    <a:pt x="744" y="790"/>
                  </a:lnTo>
                  <a:lnTo>
                    <a:pt x="882" y="1570"/>
                  </a:lnTo>
                  <a:lnTo>
                    <a:pt x="895" y="1568"/>
                  </a:lnTo>
                  <a:lnTo>
                    <a:pt x="764" y="822"/>
                  </a:lnTo>
                  <a:lnTo>
                    <a:pt x="1142" y="1478"/>
                  </a:lnTo>
                  <a:lnTo>
                    <a:pt x="1154" y="1471"/>
                  </a:lnTo>
                  <a:lnTo>
                    <a:pt x="776" y="815"/>
                  </a:lnTo>
                  <a:lnTo>
                    <a:pt x="1356" y="1302"/>
                  </a:lnTo>
                  <a:lnTo>
                    <a:pt x="1364" y="1292"/>
                  </a:lnTo>
                  <a:lnTo>
                    <a:pt x="784" y="805"/>
                  </a:lnTo>
                  <a:lnTo>
                    <a:pt x="1496" y="1064"/>
                  </a:lnTo>
                  <a:lnTo>
                    <a:pt x="1501" y="1051"/>
                  </a:lnTo>
                  <a:moveTo>
                    <a:pt x="4418" y="645"/>
                  </a:moveTo>
                  <a:lnTo>
                    <a:pt x="4415" y="631"/>
                  </a:lnTo>
                  <a:lnTo>
                    <a:pt x="3670" y="763"/>
                  </a:lnTo>
                  <a:lnTo>
                    <a:pt x="4326" y="384"/>
                  </a:lnTo>
                  <a:lnTo>
                    <a:pt x="4319" y="372"/>
                  </a:lnTo>
                  <a:lnTo>
                    <a:pt x="3663" y="751"/>
                  </a:lnTo>
                  <a:lnTo>
                    <a:pt x="4150" y="171"/>
                  </a:lnTo>
                  <a:lnTo>
                    <a:pt x="4139" y="162"/>
                  </a:lnTo>
                  <a:lnTo>
                    <a:pt x="3652" y="742"/>
                  </a:lnTo>
                  <a:lnTo>
                    <a:pt x="3911" y="30"/>
                  </a:lnTo>
                  <a:lnTo>
                    <a:pt x="3898" y="26"/>
                  </a:lnTo>
                  <a:lnTo>
                    <a:pt x="3633" y="756"/>
                  </a:lnTo>
                  <a:lnTo>
                    <a:pt x="3367" y="26"/>
                  </a:lnTo>
                  <a:lnTo>
                    <a:pt x="3354" y="30"/>
                  </a:lnTo>
                  <a:lnTo>
                    <a:pt x="3613" y="742"/>
                  </a:lnTo>
                  <a:lnTo>
                    <a:pt x="3126" y="162"/>
                  </a:lnTo>
                  <a:lnTo>
                    <a:pt x="3116" y="171"/>
                  </a:lnTo>
                  <a:lnTo>
                    <a:pt x="3602" y="751"/>
                  </a:lnTo>
                  <a:lnTo>
                    <a:pt x="2947" y="372"/>
                  </a:lnTo>
                  <a:lnTo>
                    <a:pt x="2940" y="384"/>
                  </a:lnTo>
                  <a:lnTo>
                    <a:pt x="3595" y="763"/>
                  </a:lnTo>
                  <a:lnTo>
                    <a:pt x="2850" y="631"/>
                  </a:lnTo>
                  <a:lnTo>
                    <a:pt x="2847" y="645"/>
                  </a:lnTo>
                  <a:lnTo>
                    <a:pt x="3593" y="776"/>
                  </a:lnTo>
                  <a:lnTo>
                    <a:pt x="2847" y="907"/>
                  </a:lnTo>
                  <a:lnTo>
                    <a:pt x="2850" y="921"/>
                  </a:lnTo>
                  <a:lnTo>
                    <a:pt x="3595" y="790"/>
                  </a:lnTo>
                  <a:lnTo>
                    <a:pt x="2940" y="1168"/>
                  </a:lnTo>
                  <a:lnTo>
                    <a:pt x="2947" y="1180"/>
                  </a:lnTo>
                  <a:lnTo>
                    <a:pt x="3602" y="802"/>
                  </a:lnTo>
                  <a:lnTo>
                    <a:pt x="3116" y="1381"/>
                  </a:lnTo>
                  <a:lnTo>
                    <a:pt x="3126" y="1390"/>
                  </a:lnTo>
                  <a:lnTo>
                    <a:pt x="3613" y="810"/>
                  </a:lnTo>
                  <a:lnTo>
                    <a:pt x="3354" y="1522"/>
                  </a:lnTo>
                  <a:lnTo>
                    <a:pt x="3367" y="1526"/>
                  </a:lnTo>
                  <a:lnTo>
                    <a:pt x="3633" y="796"/>
                  </a:lnTo>
                  <a:lnTo>
                    <a:pt x="3898" y="1527"/>
                  </a:lnTo>
                  <a:lnTo>
                    <a:pt x="3911" y="1522"/>
                  </a:lnTo>
                  <a:lnTo>
                    <a:pt x="3652" y="810"/>
                  </a:lnTo>
                  <a:lnTo>
                    <a:pt x="4139" y="1390"/>
                  </a:lnTo>
                  <a:lnTo>
                    <a:pt x="4150" y="1381"/>
                  </a:lnTo>
                  <a:lnTo>
                    <a:pt x="3663" y="802"/>
                  </a:lnTo>
                  <a:lnTo>
                    <a:pt x="4319" y="1180"/>
                  </a:lnTo>
                  <a:lnTo>
                    <a:pt x="4325" y="1168"/>
                  </a:lnTo>
                  <a:lnTo>
                    <a:pt x="3670" y="790"/>
                  </a:lnTo>
                  <a:lnTo>
                    <a:pt x="4415" y="921"/>
                  </a:lnTo>
                  <a:lnTo>
                    <a:pt x="4418" y="908"/>
                  </a:lnTo>
                  <a:lnTo>
                    <a:pt x="3672" y="776"/>
                  </a:lnTo>
                  <a:lnTo>
                    <a:pt x="4418" y="645"/>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1" name="Line 13"/>
            <p:cNvSpPr>
              <a:spLocks noChangeShapeType="1"/>
            </p:cNvSpPr>
            <p:nvPr/>
          </p:nvSpPr>
          <p:spPr bwMode="auto">
            <a:xfrm>
              <a:off x="-533086" y="5986061"/>
              <a:ext cx="1010890" cy="0"/>
            </a:xfrm>
            <a:prstGeom prst="line">
              <a:avLst/>
            </a:prstGeom>
            <a:noFill/>
            <a:ln w="8712">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2" name="Freeform 14"/>
            <p:cNvSpPr/>
            <p:nvPr/>
          </p:nvSpPr>
          <p:spPr bwMode="auto">
            <a:xfrm>
              <a:off x="-504512" y="5487523"/>
              <a:ext cx="953107" cy="997711"/>
            </a:xfrm>
            <a:custGeom>
              <a:avLst/>
              <a:gdLst>
                <a:gd name="T0" fmla="+- 0 1725 224"/>
                <a:gd name="T1" fmla="*/ T0 w 1501"/>
                <a:gd name="T2" fmla="+- 0 10592 10073"/>
                <a:gd name="T3" fmla="*/ 10592 h 1571"/>
                <a:gd name="T4" fmla="+- 0 1720 224"/>
                <a:gd name="T5" fmla="*/ T4 w 1501"/>
                <a:gd name="T6" fmla="+- 0 10580 10073"/>
                <a:gd name="T7" fmla="*/ 10580 h 1571"/>
                <a:gd name="T8" fmla="+- 0 1008 224"/>
                <a:gd name="T9" fmla="*/ T8 w 1501"/>
                <a:gd name="T10" fmla="+- 0 10838 10073"/>
                <a:gd name="T11" fmla="*/ 10838 h 1571"/>
                <a:gd name="T12" fmla="+- 0 1589 224"/>
                <a:gd name="T13" fmla="*/ T12 w 1501"/>
                <a:gd name="T14" fmla="+- 0 10352 10073"/>
                <a:gd name="T15" fmla="*/ 10352 h 1571"/>
                <a:gd name="T16" fmla="+- 0 1580 224"/>
                <a:gd name="T17" fmla="*/ T16 w 1501"/>
                <a:gd name="T18" fmla="+- 0 10341 10073"/>
                <a:gd name="T19" fmla="*/ 10341 h 1571"/>
                <a:gd name="T20" fmla="+- 0 1000 224"/>
                <a:gd name="T21" fmla="*/ T20 w 1501"/>
                <a:gd name="T22" fmla="+- 0 10828 10073"/>
                <a:gd name="T23" fmla="*/ 10828 h 1571"/>
                <a:gd name="T24" fmla="+- 0 1378 224"/>
                <a:gd name="T25" fmla="*/ T24 w 1501"/>
                <a:gd name="T26" fmla="+- 0 10172 10073"/>
                <a:gd name="T27" fmla="*/ 10172 h 1571"/>
                <a:gd name="T28" fmla="+- 0 1366 224"/>
                <a:gd name="T29" fmla="*/ T28 w 1501"/>
                <a:gd name="T30" fmla="+- 0 10166 10073"/>
                <a:gd name="T31" fmla="*/ 10166 h 1571"/>
                <a:gd name="T32" fmla="+- 0 988 224"/>
                <a:gd name="T33" fmla="*/ T32 w 1501"/>
                <a:gd name="T34" fmla="+- 0 10821 10073"/>
                <a:gd name="T35" fmla="*/ 10821 h 1571"/>
                <a:gd name="T36" fmla="+- 0 1119 224"/>
                <a:gd name="T37" fmla="*/ T36 w 1501"/>
                <a:gd name="T38" fmla="+- 0 10075 10073"/>
                <a:gd name="T39" fmla="*/ 10075 h 1571"/>
                <a:gd name="T40" fmla="+- 0 1106 224"/>
                <a:gd name="T41" fmla="*/ T40 w 1501"/>
                <a:gd name="T42" fmla="+- 0 10073 10073"/>
                <a:gd name="T43" fmla="*/ 10073 h 1571"/>
                <a:gd name="T44" fmla="+- 0 968 224"/>
                <a:gd name="T45" fmla="*/ T44 w 1501"/>
                <a:gd name="T46" fmla="+- 0 10853 10073"/>
                <a:gd name="T47" fmla="*/ 10853 h 1571"/>
                <a:gd name="T48" fmla="+- 0 224 224"/>
                <a:gd name="T49" fmla="*/ T48 w 1501"/>
                <a:gd name="T50" fmla="+- 0 11124 10073"/>
                <a:gd name="T51" fmla="*/ 11124 h 1571"/>
                <a:gd name="T52" fmla="+- 0 229 224"/>
                <a:gd name="T53" fmla="*/ T52 w 1501"/>
                <a:gd name="T54" fmla="+- 0 11137 10073"/>
                <a:gd name="T55" fmla="*/ 11137 h 1571"/>
                <a:gd name="T56" fmla="+- 0 940 224"/>
                <a:gd name="T57" fmla="*/ T56 w 1501"/>
                <a:gd name="T58" fmla="+- 0 10878 10073"/>
                <a:gd name="T59" fmla="*/ 10878 h 1571"/>
                <a:gd name="T60" fmla="+- 0 360 224"/>
                <a:gd name="T61" fmla="*/ T60 w 1501"/>
                <a:gd name="T62" fmla="+- 0 11365 10073"/>
                <a:gd name="T63" fmla="*/ 11365 h 1571"/>
                <a:gd name="T64" fmla="+- 0 369 224"/>
                <a:gd name="T65" fmla="*/ T64 w 1501"/>
                <a:gd name="T66" fmla="+- 0 11375 10073"/>
                <a:gd name="T67" fmla="*/ 11375 h 1571"/>
                <a:gd name="T68" fmla="+- 0 949 224"/>
                <a:gd name="T69" fmla="*/ T68 w 1501"/>
                <a:gd name="T70" fmla="+- 0 10888 10073"/>
                <a:gd name="T71" fmla="*/ 10888 h 1571"/>
                <a:gd name="T72" fmla="+- 0 570 224"/>
                <a:gd name="T73" fmla="*/ T72 w 1501"/>
                <a:gd name="T74" fmla="+- 0 11544 10073"/>
                <a:gd name="T75" fmla="*/ 11544 h 1571"/>
                <a:gd name="T76" fmla="+- 0 582 224"/>
                <a:gd name="T77" fmla="*/ T76 w 1501"/>
                <a:gd name="T78" fmla="+- 0 11551 10073"/>
                <a:gd name="T79" fmla="*/ 11551 h 1571"/>
                <a:gd name="T80" fmla="+- 0 961 224"/>
                <a:gd name="T81" fmla="*/ T80 w 1501"/>
                <a:gd name="T82" fmla="+- 0 10895 10073"/>
                <a:gd name="T83" fmla="*/ 10895 h 1571"/>
                <a:gd name="T84" fmla="+- 0 829 224"/>
                <a:gd name="T85" fmla="*/ T84 w 1501"/>
                <a:gd name="T86" fmla="+- 0 11641 10073"/>
                <a:gd name="T87" fmla="*/ 11641 h 1571"/>
                <a:gd name="T88" fmla="+- 0 843 224"/>
                <a:gd name="T89" fmla="*/ T88 w 1501"/>
                <a:gd name="T90" fmla="+- 0 11643 10073"/>
                <a:gd name="T91" fmla="*/ 11643 h 1571"/>
                <a:gd name="T92" fmla="+- 0 980 224"/>
                <a:gd name="T93" fmla="*/ T92 w 1501"/>
                <a:gd name="T94" fmla="+- 0 10863 10073"/>
                <a:gd name="T95" fmla="*/ 10863 h 1571"/>
                <a:gd name="T96" fmla="+- 0 1725 224"/>
                <a:gd name="T97" fmla="*/ T96 w 1501"/>
                <a:gd name="T98" fmla="+- 0 10592 10073"/>
                <a:gd name="T99" fmla="*/ 10592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501" h="1571">
                  <a:moveTo>
                    <a:pt x="1501" y="519"/>
                  </a:moveTo>
                  <a:lnTo>
                    <a:pt x="1496" y="507"/>
                  </a:lnTo>
                  <a:lnTo>
                    <a:pt x="784" y="765"/>
                  </a:lnTo>
                  <a:lnTo>
                    <a:pt x="1365" y="279"/>
                  </a:lnTo>
                  <a:lnTo>
                    <a:pt x="1356" y="268"/>
                  </a:lnTo>
                  <a:lnTo>
                    <a:pt x="776" y="755"/>
                  </a:lnTo>
                  <a:lnTo>
                    <a:pt x="1154" y="99"/>
                  </a:lnTo>
                  <a:lnTo>
                    <a:pt x="1142" y="93"/>
                  </a:lnTo>
                  <a:lnTo>
                    <a:pt x="764" y="748"/>
                  </a:lnTo>
                  <a:lnTo>
                    <a:pt x="895" y="2"/>
                  </a:lnTo>
                  <a:lnTo>
                    <a:pt x="882" y="0"/>
                  </a:lnTo>
                  <a:lnTo>
                    <a:pt x="744" y="780"/>
                  </a:lnTo>
                  <a:lnTo>
                    <a:pt x="0" y="1051"/>
                  </a:lnTo>
                  <a:lnTo>
                    <a:pt x="5" y="1064"/>
                  </a:lnTo>
                  <a:lnTo>
                    <a:pt x="716" y="805"/>
                  </a:lnTo>
                  <a:lnTo>
                    <a:pt x="136" y="1292"/>
                  </a:lnTo>
                  <a:lnTo>
                    <a:pt x="145" y="1302"/>
                  </a:lnTo>
                  <a:lnTo>
                    <a:pt x="725" y="815"/>
                  </a:lnTo>
                  <a:lnTo>
                    <a:pt x="346" y="1471"/>
                  </a:lnTo>
                  <a:lnTo>
                    <a:pt x="358" y="1478"/>
                  </a:lnTo>
                  <a:lnTo>
                    <a:pt x="737" y="822"/>
                  </a:lnTo>
                  <a:lnTo>
                    <a:pt x="605" y="1568"/>
                  </a:lnTo>
                  <a:lnTo>
                    <a:pt x="619" y="1570"/>
                  </a:lnTo>
                  <a:lnTo>
                    <a:pt x="756" y="790"/>
                  </a:lnTo>
                  <a:lnTo>
                    <a:pt x="1501" y="519"/>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3" name="Freeform 15"/>
            <p:cNvSpPr/>
            <p:nvPr/>
          </p:nvSpPr>
          <p:spPr bwMode="auto">
            <a:xfrm>
              <a:off x="-110189" y="5203643"/>
              <a:ext cx="1639521" cy="842116"/>
            </a:xfrm>
            <a:custGeom>
              <a:avLst/>
              <a:gdLst>
                <a:gd name="T0" fmla="+- 0 3292 845"/>
                <a:gd name="T1" fmla="*/ T0 w 2582"/>
                <a:gd name="T2" fmla="+- 0 9632 9626"/>
                <a:gd name="T3" fmla="*/ 9632 h 1326"/>
                <a:gd name="T4" fmla="+- 0 3006 845"/>
                <a:gd name="T5" fmla="*/ T4 w 2582"/>
                <a:gd name="T6" fmla="+- 0 9654 9626"/>
                <a:gd name="T7" fmla="*/ 9654 h 1326"/>
                <a:gd name="T8" fmla="+- 0 2823 845"/>
                <a:gd name="T9" fmla="*/ T8 w 2582"/>
                <a:gd name="T10" fmla="+- 0 9674 9626"/>
                <a:gd name="T11" fmla="*/ 9674 h 1326"/>
                <a:gd name="T12" fmla="+- 0 2626 845"/>
                <a:gd name="T13" fmla="*/ T12 w 2582"/>
                <a:gd name="T14" fmla="+- 0 9699 9626"/>
                <a:gd name="T15" fmla="*/ 9699 h 1326"/>
                <a:gd name="T16" fmla="+- 0 2421 845"/>
                <a:gd name="T17" fmla="*/ T16 w 2582"/>
                <a:gd name="T18" fmla="+- 0 9733 9626"/>
                <a:gd name="T19" fmla="*/ 9733 h 1326"/>
                <a:gd name="T20" fmla="+- 0 2218 845"/>
                <a:gd name="T21" fmla="*/ T20 w 2582"/>
                <a:gd name="T22" fmla="+- 0 9775 9626"/>
                <a:gd name="T23" fmla="*/ 9775 h 1326"/>
                <a:gd name="T24" fmla="+- 0 2024 845"/>
                <a:gd name="T25" fmla="*/ T24 w 2582"/>
                <a:gd name="T26" fmla="+- 0 9826 9626"/>
                <a:gd name="T27" fmla="*/ 9826 h 1326"/>
                <a:gd name="T28" fmla="+- 0 1848 845"/>
                <a:gd name="T29" fmla="*/ T28 w 2582"/>
                <a:gd name="T30" fmla="+- 0 9888 9626"/>
                <a:gd name="T31" fmla="*/ 9888 h 1326"/>
                <a:gd name="T32" fmla="+- 0 1667 845"/>
                <a:gd name="T33" fmla="*/ T32 w 2582"/>
                <a:gd name="T34" fmla="+- 0 9981 9626"/>
                <a:gd name="T35" fmla="*/ 9981 h 1326"/>
                <a:gd name="T36" fmla="+- 0 1497 845"/>
                <a:gd name="T37" fmla="*/ T36 w 2582"/>
                <a:gd name="T38" fmla="+- 0 10101 9626"/>
                <a:gd name="T39" fmla="*/ 10101 h 1326"/>
                <a:gd name="T40" fmla="+- 0 1343 845"/>
                <a:gd name="T41" fmla="*/ T40 w 2582"/>
                <a:gd name="T42" fmla="+- 0 10238 9626"/>
                <a:gd name="T43" fmla="*/ 10238 h 1326"/>
                <a:gd name="T44" fmla="+- 0 1205 845"/>
                <a:gd name="T45" fmla="*/ T44 w 2582"/>
                <a:gd name="T46" fmla="+- 0 10382 9626"/>
                <a:gd name="T47" fmla="*/ 10382 h 1326"/>
                <a:gd name="T48" fmla="+- 0 1086 845"/>
                <a:gd name="T49" fmla="*/ T48 w 2582"/>
                <a:gd name="T50" fmla="+- 0 10524 9626"/>
                <a:gd name="T51" fmla="*/ 10524 h 1326"/>
                <a:gd name="T52" fmla="+- 0 988 845"/>
                <a:gd name="T53" fmla="*/ T52 w 2582"/>
                <a:gd name="T54" fmla="+- 0 10653 9626"/>
                <a:gd name="T55" fmla="*/ 10653 h 1326"/>
                <a:gd name="T56" fmla="+- 0 914 845"/>
                <a:gd name="T57" fmla="*/ T56 w 2582"/>
                <a:gd name="T58" fmla="+- 0 10761 9626"/>
                <a:gd name="T59" fmla="*/ 10761 h 1326"/>
                <a:gd name="T60" fmla="+- 0 845 845"/>
                <a:gd name="T61" fmla="*/ T60 w 2582"/>
                <a:gd name="T62" fmla="+- 0 10871 9626"/>
                <a:gd name="T63" fmla="*/ 10871 h 1326"/>
                <a:gd name="T64" fmla="+- 0 1019 845"/>
                <a:gd name="T65" fmla="*/ T64 w 2582"/>
                <a:gd name="T66" fmla="+- 0 10943 9626"/>
                <a:gd name="T67" fmla="*/ 10943 h 1326"/>
                <a:gd name="T68" fmla="+- 0 1080 845"/>
                <a:gd name="T69" fmla="*/ T68 w 2582"/>
                <a:gd name="T70" fmla="+- 0 10848 9626"/>
                <a:gd name="T71" fmla="*/ 10848 h 1326"/>
                <a:gd name="T72" fmla="+- 0 1156 845"/>
                <a:gd name="T73" fmla="*/ T72 w 2582"/>
                <a:gd name="T74" fmla="+- 0 10739 9626"/>
                <a:gd name="T75" fmla="*/ 10739 h 1326"/>
                <a:gd name="T76" fmla="+- 0 1256 845"/>
                <a:gd name="T77" fmla="*/ T76 w 2582"/>
                <a:gd name="T78" fmla="+- 0 10608 9626"/>
                <a:gd name="T79" fmla="*/ 10608 h 1326"/>
                <a:gd name="T80" fmla="+- 0 1378 845"/>
                <a:gd name="T81" fmla="*/ T80 w 2582"/>
                <a:gd name="T82" fmla="+- 0 10466 9626"/>
                <a:gd name="T83" fmla="*/ 10466 h 1326"/>
                <a:gd name="T84" fmla="+- 0 1518 845"/>
                <a:gd name="T85" fmla="*/ T84 w 2582"/>
                <a:gd name="T86" fmla="+- 0 10324 9626"/>
                <a:gd name="T87" fmla="*/ 10324 h 1326"/>
                <a:gd name="T88" fmla="+- 0 1673 845"/>
                <a:gd name="T89" fmla="*/ T88 w 2582"/>
                <a:gd name="T90" fmla="+- 0 10194 9626"/>
                <a:gd name="T91" fmla="*/ 10194 h 1326"/>
                <a:gd name="T92" fmla="+- 0 1840 845"/>
                <a:gd name="T93" fmla="*/ T92 w 2582"/>
                <a:gd name="T94" fmla="+- 0 10087 9626"/>
                <a:gd name="T95" fmla="*/ 10087 h 1326"/>
                <a:gd name="T96" fmla="+- 0 2012 845"/>
                <a:gd name="T97" fmla="*/ T96 w 2582"/>
                <a:gd name="T98" fmla="+- 0 10014 9626"/>
                <a:gd name="T99" fmla="*/ 10014 h 1326"/>
                <a:gd name="T100" fmla="+- 0 2200 845"/>
                <a:gd name="T101" fmla="*/ T100 w 2582"/>
                <a:gd name="T102" fmla="+- 0 9959 9626"/>
                <a:gd name="T103" fmla="*/ 9959 h 1326"/>
                <a:gd name="T104" fmla="+- 0 2403 845"/>
                <a:gd name="T105" fmla="*/ T104 w 2582"/>
                <a:gd name="T106" fmla="+- 0 9914 9626"/>
                <a:gd name="T107" fmla="*/ 9914 h 1326"/>
                <a:gd name="T108" fmla="+- 0 2612 845"/>
                <a:gd name="T109" fmla="*/ T108 w 2582"/>
                <a:gd name="T110" fmla="+- 0 9878 9626"/>
                <a:gd name="T111" fmla="*/ 9878 h 1326"/>
                <a:gd name="T112" fmla="+- 0 2816 845"/>
                <a:gd name="T113" fmla="*/ T112 w 2582"/>
                <a:gd name="T114" fmla="+- 0 9850 9626"/>
                <a:gd name="T115" fmla="*/ 9850 h 1326"/>
                <a:gd name="T116" fmla="+- 0 3007 845"/>
                <a:gd name="T117" fmla="*/ T116 w 2582"/>
                <a:gd name="T118" fmla="+- 0 9829 9626"/>
                <a:gd name="T119" fmla="*/ 9829 h 1326"/>
                <a:gd name="T120" fmla="+- 0 3305 845"/>
                <a:gd name="T121" fmla="*/ T120 w 2582"/>
                <a:gd name="T122" fmla="+- 0 9806 9626"/>
                <a:gd name="T123" fmla="*/ 9806 h 1326"/>
                <a:gd name="T124" fmla="+- 0 3426 845"/>
                <a:gd name="T125" fmla="*/ T124 w 2582"/>
                <a:gd name="T126" fmla="+- 0 9799 9626"/>
                <a:gd name="T127" fmla="*/ 9799 h 13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582" h="1326">
                  <a:moveTo>
                    <a:pt x="2574" y="0"/>
                  </a:moveTo>
                  <a:lnTo>
                    <a:pt x="2447" y="6"/>
                  </a:lnTo>
                  <a:lnTo>
                    <a:pt x="2320" y="15"/>
                  </a:lnTo>
                  <a:lnTo>
                    <a:pt x="2161" y="28"/>
                  </a:lnTo>
                  <a:lnTo>
                    <a:pt x="2072" y="37"/>
                  </a:lnTo>
                  <a:lnTo>
                    <a:pt x="1978" y="48"/>
                  </a:lnTo>
                  <a:lnTo>
                    <a:pt x="1881" y="60"/>
                  </a:lnTo>
                  <a:lnTo>
                    <a:pt x="1781" y="73"/>
                  </a:lnTo>
                  <a:lnTo>
                    <a:pt x="1679" y="89"/>
                  </a:lnTo>
                  <a:lnTo>
                    <a:pt x="1576" y="107"/>
                  </a:lnTo>
                  <a:lnTo>
                    <a:pt x="1474" y="127"/>
                  </a:lnTo>
                  <a:lnTo>
                    <a:pt x="1373" y="149"/>
                  </a:lnTo>
                  <a:lnTo>
                    <a:pt x="1274" y="173"/>
                  </a:lnTo>
                  <a:lnTo>
                    <a:pt x="1179" y="200"/>
                  </a:lnTo>
                  <a:lnTo>
                    <a:pt x="1088" y="230"/>
                  </a:lnTo>
                  <a:lnTo>
                    <a:pt x="1003" y="262"/>
                  </a:lnTo>
                  <a:lnTo>
                    <a:pt x="911" y="305"/>
                  </a:lnTo>
                  <a:lnTo>
                    <a:pt x="822" y="355"/>
                  </a:lnTo>
                  <a:lnTo>
                    <a:pt x="735" y="412"/>
                  </a:lnTo>
                  <a:lnTo>
                    <a:pt x="652" y="475"/>
                  </a:lnTo>
                  <a:lnTo>
                    <a:pt x="573" y="542"/>
                  </a:lnTo>
                  <a:lnTo>
                    <a:pt x="498" y="612"/>
                  </a:lnTo>
                  <a:lnTo>
                    <a:pt x="427" y="684"/>
                  </a:lnTo>
                  <a:lnTo>
                    <a:pt x="360" y="756"/>
                  </a:lnTo>
                  <a:lnTo>
                    <a:pt x="298" y="828"/>
                  </a:lnTo>
                  <a:lnTo>
                    <a:pt x="241" y="898"/>
                  </a:lnTo>
                  <a:lnTo>
                    <a:pt x="189" y="965"/>
                  </a:lnTo>
                  <a:lnTo>
                    <a:pt x="143" y="1027"/>
                  </a:lnTo>
                  <a:lnTo>
                    <a:pt x="103" y="1084"/>
                  </a:lnTo>
                  <a:lnTo>
                    <a:pt x="69" y="1135"/>
                  </a:lnTo>
                  <a:lnTo>
                    <a:pt x="20" y="1211"/>
                  </a:lnTo>
                  <a:lnTo>
                    <a:pt x="0" y="1245"/>
                  </a:lnTo>
                  <a:lnTo>
                    <a:pt x="170" y="1325"/>
                  </a:lnTo>
                  <a:lnTo>
                    <a:pt x="174" y="1317"/>
                  </a:lnTo>
                  <a:lnTo>
                    <a:pt x="187" y="1296"/>
                  </a:lnTo>
                  <a:lnTo>
                    <a:pt x="235" y="1222"/>
                  </a:lnTo>
                  <a:lnTo>
                    <a:pt x="270" y="1171"/>
                  </a:lnTo>
                  <a:lnTo>
                    <a:pt x="311" y="1113"/>
                  </a:lnTo>
                  <a:lnTo>
                    <a:pt x="358" y="1050"/>
                  </a:lnTo>
                  <a:lnTo>
                    <a:pt x="411" y="982"/>
                  </a:lnTo>
                  <a:lnTo>
                    <a:pt x="470" y="911"/>
                  </a:lnTo>
                  <a:lnTo>
                    <a:pt x="533" y="840"/>
                  </a:lnTo>
                  <a:lnTo>
                    <a:pt x="601" y="768"/>
                  </a:lnTo>
                  <a:lnTo>
                    <a:pt x="673" y="698"/>
                  </a:lnTo>
                  <a:lnTo>
                    <a:pt x="748" y="630"/>
                  </a:lnTo>
                  <a:lnTo>
                    <a:pt x="828" y="568"/>
                  </a:lnTo>
                  <a:lnTo>
                    <a:pt x="910" y="511"/>
                  </a:lnTo>
                  <a:lnTo>
                    <a:pt x="995" y="461"/>
                  </a:lnTo>
                  <a:lnTo>
                    <a:pt x="1082" y="420"/>
                  </a:lnTo>
                  <a:lnTo>
                    <a:pt x="1167" y="388"/>
                  </a:lnTo>
                  <a:lnTo>
                    <a:pt x="1258" y="359"/>
                  </a:lnTo>
                  <a:lnTo>
                    <a:pt x="1355" y="333"/>
                  </a:lnTo>
                  <a:lnTo>
                    <a:pt x="1455" y="309"/>
                  </a:lnTo>
                  <a:lnTo>
                    <a:pt x="1558" y="288"/>
                  </a:lnTo>
                  <a:lnTo>
                    <a:pt x="1662" y="269"/>
                  </a:lnTo>
                  <a:lnTo>
                    <a:pt x="1767" y="252"/>
                  </a:lnTo>
                  <a:lnTo>
                    <a:pt x="1870" y="237"/>
                  </a:lnTo>
                  <a:lnTo>
                    <a:pt x="1971" y="224"/>
                  </a:lnTo>
                  <a:lnTo>
                    <a:pt x="2069" y="213"/>
                  </a:lnTo>
                  <a:lnTo>
                    <a:pt x="2162" y="203"/>
                  </a:lnTo>
                  <a:lnTo>
                    <a:pt x="2328" y="189"/>
                  </a:lnTo>
                  <a:lnTo>
                    <a:pt x="2460" y="180"/>
                  </a:lnTo>
                  <a:lnTo>
                    <a:pt x="2572" y="174"/>
                  </a:lnTo>
                  <a:lnTo>
                    <a:pt x="2581" y="173"/>
                  </a:lnTo>
                  <a:lnTo>
                    <a:pt x="2574"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4" name="Freeform 16"/>
            <p:cNvSpPr/>
            <p:nvPr/>
          </p:nvSpPr>
          <p:spPr bwMode="auto">
            <a:xfrm>
              <a:off x="-104474" y="5215074"/>
              <a:ext cx="1636346" cy="810362"/>
            </a:xfrm>
            <a:custGeom>
              <a:avLst/>
              <a:gdLst>
                <a:gd name="T0" fmla="+- 0 3301 854"/>
                <a:gd name="T1" fmla="*/ T0 w 2577"/>
                <a:gd name="T2" fmla="+- 0 9651 9644"/>
                <a:gd name="T3" fmla="*/ 9651 h 1276"/>
                <a:gd name="T4" fmla="+- 0 3015 854"/>
                <a:gd name="T5" fmla="*/ T4 w 2577"/>
                <a:gd name="T6" fmla="+- 0 9673 9644"/>
                <a:gd name="T7" fmla="*/ 9673 h 1276"/>
                <a:gd name="T8" fmla="+- 0 2833 854"/>
                <a:gd name="T9" fmla="*/ T8 w 2577"/>
                <a:gd name="T10" fmla="+- 0 9692 9644"/>
                <a:gd name="T11" fmla="*/ 9692 h 1276"/>
                <a:gd name="T12" fmla="+- 0 2635 854"/>
                <a:gd name="T13" fmla="*/ T12 w 2577"/>
                <a:gd name="T14" fmla="+- 0 9718 9644"/>
                <a:gd name="T15" fmla="*/ 9718 h 1276"/>
                <a:gd name="T16" fmla="+- 0 2430 854"/>
                <a:gd name="T17" fmla="*/ T16 w 2577"/>
                <a:gd name="T18" fmla="+- 0 9751 9644"/>
                <a:gd name="T19" fmla="*/ 9751 h 1276"/>
                <a:gd name="T20" fmla="+- 0 2227 854"/>
                <a:gd name="T21" fmla="*/ T20 w 2577"/>
                <a:gd name="T22" fmla="+- 0 9793 9644"/>
                <a:gd name="T23" fmla="*/ 9793 h 1276"/>
                <a:gd name="T24" fmla="+- 0 2033 854"/>
                <a:gd name="T25" fmla="*/ T24 w 2577"/>
                <a:gd name="T26" fmla="+- 0 9845 9644"/>
                <a:gd name="T27" fmla="*/ 9845 h 1276"/>
                <a:gd name="T28" fmla="+- 0 1857 854"/>
                <a:gd name="T29" fmla="*/ T28 w 2577"/>
                <a:gd name="T30" fmla="+- 0 9906 9644"/>
                <a:gd name="T31" fmla="*/ 9906 h 1276"/>
                <a:gd name="T32" fmla="+- 0 1676 854"/>
                <a:gd name="T33" fmla="*/ T32 w 2577"/>
                <a:gd name="T34" fmla="+- 0 9999 9644"/>
                <a:gd name="T35" fmla="*/ 9999 h 1276"/>
                <a:gd name="T36" fmla="+- 0 1507 854"/>
                <a:gd name="T37" fmla="*/ T36 w 2577"/>
                <a:gd name="T38" fmla="+- 0 10119 9644"/>
                <a:gd name="T39" fmla="*/ 10119 h 1276"/>
                <a:gd name="T40" fmla="+- 0 1352 854"/>
                <a:gd name="T41" fmla="*/ T40 w 2577"/>
                <a:gd name="T42" fmla="+- 0 10256 9644"/>
                <a:gd name="T43" fmla="*/ 10256 h 1276"/>
                <a:gd name="T44" fmla="+- 0 1214 854"/>
                <a:gd name="T45" fmla="*/ T44 w 2577"/>
                <a:gd name="T46" fmla="+- 0 10400 9644"/>
                <a:gd name="T47" fmla="*/ 10400 h 1276"/>
                <a:gd name="T48" fmla="+- 0 1095 854"/>
                <a:gd name="T49" fmla="*/ T48 w 2577"/>
                <a:gd name="T50" fmla="+- 0 10542 9644"/>
                <a:gd name="T51" fmla="*/ 10542 h 1276"/>
                <a:gd name="T52" fmla="+- 0 997 854"/>
                <a:gd name="T53" fmla="*/ T52 w 2577"/>
                <a:gd name="T54" fmla="+- 0 10672 9644"/>
                <a:gd name="T55" fmla="*/ 10672 h 1276"/>
                <a:gd name="T56" fmla="+- 0 923 854"/>
                <a:gd name="T57" fmla="*/ T56 w 2577"/>
                <a:gd name="T58" fmla="+- 0 10779 9644"/>
                <a:gd name="T59" fmla="*/ 10779 h 1276"/>
                <a:gd name="T60" fmla="+- 0 854 854"/>
                <a:gd name="T61" fmla="*/ T60 w 2577"/>
                <a:gd name="T62" fmla="+- 0 10889 9644"/>
                <a:gd name="T63" fmla="*/ 10889 h 1276"/>
                <a:gd name="T64" fmla="+- 0 932 854"/>
                <a:gd name="T65" fmla="*/ T64 w 2577"/>
                <a:gd name="T66" fmla="+- 0 10896 9644"/>
                <a:gd name="T67" fmla="*/ 10896 h 1276"/>
                <a:gd name="T68" fmla="+- 0 1010 854"/>
                <a:gd name="T69" fmla="*/ T68 w 2577"/>
                <a:gd name="T70" fmla="+- 0 10778 9644"/>
                <a:gd name="T71" fmla="*/ 10778 h 1276"/>
                <a:gd name="T72" fmla="+- 0 1089 854"/>
                <a:gd name="T73" fmla="*/ T72 w 2577"/>
                <a:gd name="T74" fmla="+- 0 10667 9644"/>
                <a:gd name="T75" fmla="*/ 10667 h 1276"/>
                <a:gd name="T76" fmla="+- 0 1188 854"/>
                <a:gd name="T77" fmla="*/ T76 w 2577"/>
                <a:gd name="T78" fmla="+- 0 10541 9644"/>
                <a:gd name="T79" fmla="*/ 10541 h 1276"/>
                <a:gd name="T80" fmla="+- 0 1304 854"/>
                <a:gd name="T81" fmla="*/ T80 w 2577"/>
                <a:gd name="T82" fmla="+- 0 10407 9644"/>
                <a:gd name="T83" fmla="*/ 10407 h 1276"/>
                <a:gd name="T84" fmla="+- 0 1437 854"/>
                <a:gd name="T85" fmla="*/ T84 w 2577"/>
                <a:gd name="T86" fmla="+- 0 10273 9644"/>
                <a:gd name="T87" fmla="*/ 10273 h 1276"/>
                <a:gd name="T88" fmla="+- 0 1583 854"/>
                <a:gd name="T89" fmla="*/ T88 w 2577"/>
                <a:gd name="T90" fmla="+- 0 10148 9644"/>
                <a:gd name="T91" fmla="*/ 10148 h 1276"/>
                <a:gd name="T92" fmla="+- 0 1743 854"/>
                <a:gd name="T93" fmla="*/ T92 w 2577"/>
                <a:gd name="T94" fmla="+- 0 10038 9644"/>
                <a:gd name="T95" fmla="*/ 10038 h 1276"/>
                <a:gd name="T96" fmla="+- 0 1912 854"/>
                <a:gd name="T97" fmla="*/ T96 w 2577"/>
                <a:gd name="T98" fmla="+- 0 9952 9644"/>
                <a:gd name="T99" fmla="*/ 9952 h 1276"/>
                <a:gd name="T100" fmla="+- 0 2075 854"/>
                <a:gd name="T101" fmla="*/ T100 w 2577"/>
                <a:gd name="T102" fmla="+- 0 9895 9644"/>
                <a:gd name="T103" fmla="*/ 9895 h 1276"/>
                <a:gd name="T104" fmla="+- 0 2253 854"/>
                <a:gd name="T105" fmla="*/ T104 w 2577"/>
                <a:gd name="T106" fmla="+- 0 9846 9644"/>
                <a:gd name="T107" fmla="*/ 9846 h 1276"/>
                <a:gd name="T108" fmla="+- 0 2440 854"/>
                <a:gd name="T109" fmla="*/ T108 w 2577"/>
                <a:gd name="T110" fmla="+- 0 9805 9644"/>
                <a:gd name="T111" fmla="*/ 9805 h 1276"/>
                <a:gd name="T112" fmla="+- 0 2631 854"/>
                <a:gd name="T113" fmla="*/ T112 w 2577"/>
                <a:gd name="T114" fmla="+- 0 9772 9644"/>
                <a:gd name="T115" fmla="*/ 9772 h 1276"/>
                <a:gd name="T116" fmla="+- 0 2817 854"/>
                <a:gd name="T117" fmla="*/ T116 w 2577"/>
                <a:gd name="T118" fmla="+- 0 9746 9644"/>
                <a:gd name="T119" fmla="*/ 9746 h 1276"/>
                <a:gd name="T120" fmla="+- 0 2992 854"/>
                <a:gd name="T121" fmla="*/ T120 w 2577"/>
                <a:gd name="T122" fmla="+- 0 9726 9644"/>
                <a:gd name="T123" fmla="*/ 9726 h 1276"/>
                <a:gd name="T124" fmla="+- 0 3286 854"/>
                <a:gd name="T125" fmla="*/ T124 w 2577"/>
                <a:gd name="T126" fmla="+- 0 9701 9644"/>
                <a:gd name="T127" fmla="*/ 9701 h 1276"/>
                <a:gd name="T128" fmla="+- 0 3430 854"/>
                <a:gd name="T129" fmla="*/ T128 w 2577"/>
                <a:gd name="T130" fmla="+- 0 9692 9644"/>
                <a:gd name="T131" fmla="*/ 9692 h 1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77" h="1276">
                  <a:moveTo>
                    <a:pt x="2574" y="0"/>
                  </a:moveTo>
                  <a:lnTo>
                    <a:pt x="2447" y="7"/>
                  </a:lnTo>
                  <a:lnTo>
                    <a:pt x="2320" y="15"/>
                  </a:lnTo>
                  <a:lnTo>
                    <a:pt x="2161" y="29"/>
                  </a:lnTo>
                  <a:lnTo>
                    <a:pt x="2072" y="37"/>
                  </a:lnTo>
                  <a:lnTo>
                    <a:pt x="1979" y="48"/>
                  </a:lnTo>
                  <a:lnTo>
                    <a:pt x="1881" y="60"/>
                  </a:lnTo>
                  <a:lnTo>
                    <a:pt x="1781" y="74"/>
                  </a:lnTo>
                  <a:lnTo>
                    <a:pt x="1679" y="89"/>
                  </a:lnTo>
                  <a:lnTo>
                    <a:pt x="1576" y="107"/>
                  </a:lnTo>
                  <a:lnTo>
                    <a:pt x="1474" y="127"/>
                  </a:lnTo>
                  <a:lnTo>
                    <a:pt x="1373" y="149"/>
                  </a:lnTo>
                  <a:lnTo>
                    <a:pt x="1275" y="174"/>
                  </a:lnTo>
                  <a:lnTo>
                    <a:pt x="1179" y="201"/>
                  </a:lnTo>
                  <a:lnTo>
                    <a:pt x="1089" y="230"/>
                  </a:lnTo>
                  <a:lnTo>
                    <a:pt x="1003" y="262"/>
                  </a:lnTo>
                  <a:lnTo>
                    <a:pt x="911" y="305"/>
                  </a:lnTo>
                  <a:lnTo>
                    <a:pt x="822" y="355"/>
                  </a:lnTo>
                  <a:lnTo>
                    <a:pt x="736" y="413"/>
                  </a:lnTo>
                  <a:lnTo>
                    <a:pt x="653" y="475"/>
                  </a:lnTo>
                  <a:lnTo>
                    <a:pt x="573" y="542"/>
                  </a:lnTo>
                  <a:lnTo>
                    <a:pt x="498" y="612"/>
                  </a:lnTo>
                  <a:lnTo>
                    <a:pt x="427" y="684"/>
                  </a:lnTo>
                  <a:lnTo>
                    <a:pt x="360" y="756"/>
                  </a:lnTo>
                  <a:lnTo>
                    <a:pt x="298" y="828"/>
                  </a:lnTo>
                  <a:lnTo>
                    <a:pt x="241" y="898"/>
                  </a:lnTo>
                  <a:lnTo>
                    <a:pt x="189" y="965"/>
                  </a:lnTo>
                  <a:lnTo>
                    <a:pt x="143" y="1028"/>
                  </a:lnTo>
                  <a:lnTo>
                    <a:pt x="103" y="1085"/>
                  </a:lnTo>
                  <a:lnTo>
                    <a:pt x="69" y="1135"/>
                  </a:lnTo>
                  <a:lnTo>
                    <a:pt x="21" y="1211"/>
                  </a:lnTo>
                  <a:lnTo>
                    <a:pt x="0" y="1245"/>
                  </a:lnTo>
                  <a:lnTo>
                    <a:pt x="64" y="1275"/>
                  </a:lnTo>
                  <a:lnTo>
                    <a:pt x="78" y="1252"/>
                  </a:lnTo>
                  <a:lnTo>
                    <a:pt x="98" y="1220"/>
                  </a:lnTo>
                  <a:lnTo>
                    <a:pt x="156" y="1134"/>
                  </a:lnTo>
                  <a:lnTo>
                    <a:pt x="193" y="1081"/>
                  </a:lnTo>
                  <a:lnTo>
                    <a:pt x="235" y="1023"/>
                  </a:lnTo>
                  <a:lnTo>
                    <a:pt x="282" y="962"/>
                  </a:lnTo>
                  <a:lnTo>
                    <a:pt x="334" y="897"/>
                  </a:lnTo>
                  <a:lnTo>
                    <a:pt x="390" y="831"/>
                  </a:lnTo>
                  <a:lnTo>
                    <a:pt x="450" y="763"/>
                  </a:lnTo>
                  <a:lnTo>
                    <a:pt x="515" y="696"/>
                  </a:lnTo>
                  <a:lnTo>
                    <a:pt x="583" y="629"/>
                  </a:lnTo>
                  <a:lnTo>
                    <a:pt x="654" y="565"/>
                  </a:lnTo>
                  <a:lnTo>
                    <a:pt x="729" y="504"/>
                  </a:lnTo>
                  <a:lnTo>
                    <a:pt x="808" y="446"/>
                  </a:lnTo>
                  <a:lnTo>
                    <a:pt x="889" y="394"/>
                  </a:lnTo>
                  <a:lnTo>
                    <a:pt x="972" y="348"/>
                  </a:lnTo>
                  <a:lnTo>
                    <a:pt x="1058" y="308"/>
                  </a:lnTo>
                  <a:lnTo>
                    <a:pt x="1137" y="278"/>
                  </a:lnTo>
                  <a:lnTo>
                    <a:pt x="1221" y="251"/>
                  </a:lnTo>
                  <a:lnTo>
                    <a:pt x="1308" y="225"/>
                  </a:lnTo>
                  <a:lnTo>
                    <a:pt x="1399" y="202"/>
                  </a:lnTo>
                  <a:lnTo>
                    <a:pt x="1492" y="181"/>
                  </a:lnTo>
                  <a:lnTo>
                    <a:pt x="1586" y="161"/>
                  </a:lnTo>
                  <a:lnTo>
                    <a:pt x="1682" y="144"/>
                  </a:lnTo>
                  <a:lnTo>
                    <a:pt x="1777" y="128"/>
                  </a:lnTo>
                  <a:lnTo>
                    <a:pt x="1871" y="115"/>
                  </a:lnTo>
                  <a:lnTo>
                    <a:pt x="1963" y="102"/>
                  </a:lnTo>
                  <a:lnTo>
                    <a:pt x="2052" y="91"/>
                  </a:lnTo>
                  <a:lnTo>
                    <a:pt x="2138" y="82"/>
                  </a:lnTo>
                  <a:lnTo>
                    <a:pt x="2297" y="67"/>
                  </a:lnTo>
                  <a:lnTo>
                    <a:pt x="2432" y="57"/>
                  </a:lnTo>
                  <a:lnTo>
                    <a:pt x="2537" y="50"/>
                  </a:lnTo>
                  <a:lnTo>
                    <a:pt x="2576" y="48"/>
                  </a:lnTo>
                  <a:lnTo>
                    <a:pt x="2574"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5" name="Freeform 17"/>
            <p:cNvSpPr/>
            <p:nvPr/>
          </p:nvSpPr>
          <p:spPr bwMode="auto">
            <a:xfrm>
              <a:off x="745131" y="5259530"/>
              <a:ext cx="787377" cy="812267"/>
            </a:xfrm>
            <a:custGeom>
              <a:avLst/>
              <a:gdLst>
                <a:gd name="T0" fmla="+- 0 3339 2191"/>
                <a:gd name="T1" fmla="*/ T0 w 1240"/>
                <a:gd name="T2" fmla="+- 0 9714 9714"/>
                <a:gd name="T3" fmla="*/ 9714 h 1279"/>
                <a:gd name="T4" fmla="+- 0 2191 2191"/>
                <a:gd name="T5" fmla="*/ T4 w 1240"/>
                <a:gd name="T6" fmla="+- 0 10904 9714"/>
                <a:gd name="T7" fmla="*/ 10904 h 1279"/>
                <a:gd name="T8" fmla="+- 0 2283 2191"/>
                <a:gd name="T9" fmla="*/ T8 w 1240"/>
                <a:gd name="T10" fmla="+- 0 10993 9714"/>
                <a:gd name="T11" fmla="*/ 10993 h 1279"/>
                <a:gd name="T12" fmla="+- 0 3431 2191"/>
                <a:gd name="T13" fmla="*/ T12 w 1240"/>
                <a:gd name="T14" fmla="+- 0 9803 9714"/>
                <a:gd name="T15" fmla="*/ 9803 h 1279"/>
                <a:gd name="T16" fmla="+- 0 3339 2191"/>
                <a:gd name="T17" fmla="*/ T16 w 1240"/>
                <a:gd name="T18" fmla="+- 0 9714 9714"/>
                <a:gd name="T19" fmla="*/ 9714 h 1279"/>
              </a:gdLst>
              <a:ahLst/>
              <a:cxnLst>
                <a:cxn ang="0">
                  <a:pos x="T1" y="T3"/>
                </a:cxn>
                <a:cxn ang="0">
                  <a:pos x="T5" y="T7"/>
                </a:cxn>
                <a:cxn ang="0">
                  <a:pos x="T9" y="T11"/>
                </a:cxn>
                <a:cxn ang="0">
                  <a:pos x="T13" y="T15"/>
                </a:cxn>
                <a:cxn ang="0">
                  <a:pos x="T17" y="T19"/>
                </a:cxn>
              </a:cxnLst>
              <a:rect l="0" t="0" r="r" b="b"/>
              <a:pathLst>
                <a:path w="1240" h="1279">
                  <a:moveTo>
                    <a:pt x="1148" y="0"/>
                  </a:moveTo>
                  <a:lnTo>
                    <a:pt x="0" y="1190"/>
                  </a:lnTo>
                  <a:lnTo>
                    <a:pt x="92" y="1279"/>
                  </a:lnTo>
                  <a:lnTo>
                    <a:pt x="1240" y="89"/>
                  </a:lnTo>
                  <a:lnTo>
                    <a:pt x="1148"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6" name="Freeform 18"/>
            <p:cNvSpPr/>
            <p:nvPr/>
          </p:nvSpPr>
          <p:spPr bwMode="auto">
            <a:xfrm>
              <a:off x="753386" y="5270961"/>
              <a:ext cx="739753" cy="766542"/>
            </a:xfrm>
            <a:custGeom>
              <a:avLst/>
              <a:gdLst>
                <a:gd name="T0" fmla="+- 0 3352 2204"/>
                <a:gd name="T1" fmla="*/ T0 w 1165"/>
                <a:gd name="T2" fmla="+- 0 9732 9732"/>
                <a:gd name="T3" fmla="*/ 9732 h 1207"/>
                <a:gd name="T4" fmla="+- 0 2204 2204"/>
                <a:gd name="T5" fmla="*/ T4 w 1165"/>
                <a:gd name="T6" fmla="+- 0 10922 9732"/>
                <a:gd name="T7" fmla="*/ 10922 h 1207"/>
                <a:gd name="T8" fmla="+- 0 2221 2204"/>
                <a:gd name="T9" fmla="*/ T8 w 1165"/>
                <a:gd name="T10" fmla="+- 0 10938 9732"/>
                <a:gd name="T11" fmla="*/ 10938 h 1207"/>
                <a:gd name="T12" fmla="+- 0 3369 2204"/>
                <a:gd name="T13" fmla="*/ T12 w 1165"/>
                <a:gd name="T14" fmla="+- 0 9748 9732"/>
                <a:gd name="T15" fmla="*/ 9748 h 1207"/>
                <a:gd name="T16" fmla="+- 0 3352 2204"/>
                <a:gd name="T17" fmla="*/ T16 w 1165"/>
                <a:gd name="T18" fmla="+- 0 9732 9732"/>
                <a:gd name="T19" fmla="*/ 9732 h 1207"/>
              </a:gdLst>
              <a:ahLst/>
              <a:cxnLst>
                <a:cxn ang="0">
                  <a:pos x="T1" y="T3"/>
                </a:cxn>
                <a:cxn ang="0">
                  <a:pos x="T5" y="T7"/>
                </a:cxn>
                <a:cxn ang="0">
                  <a:pos x="T9" y="T11"/>
                </a:cxn>
                <a:cxn ang="0">
                  <a:pos x="T13" y="T15"/>
                </a:cxn>
                <a:cxn ang="0">
                  <a:pos x="T17" y="T19"/>
                </a:cxn>
              </a:cxnLst>
              <a:rect l="0" t="0" r="r" b="b"/>
              <a:pathLst>
                <a:path w="1165" h="1207">
                  <a:moveTo>
                    <a:pt x="1148" y="0"/>
                  </a:moveTo>
                  <a:lnTo>
                    <a:pt x="0" y="1190"/>
                  </a:lnTo>
                  <a:lnTo>
                    <a:pt x="17" y="1206"/>
                  </a:lnTo>
                  <a:lnTo>
                    <a:pt x="1165" y="16"/>
                  </a:lnTo>
                  <a:lnTo>
                    <a:pt x="1148"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7" name="Freeform 19"/>
            <p:cNvSpPr/>
            <p:nvPr/>
          </p:nvSpPr>
          <p:spPr bwMode="auto">
            <a:xfrm>
              <a:off x="1434085" y="4895629"/>
              <a:ext cx="403848" cy="1130442"/>
            </a:xfrm>
            <a:custGeom>
              <a:avLst/>
              <a:gdLst>
                <a:gd name="T0" fmla="+- 0 3546 3277"/>
                <a:gd name="T1" fmla="*/ T0 w 636"/>
                <a:gd name="T2" fmla="+- 0 9141 9141"/>
                <a:gd name="T3" fmla="*/ 9141 h 1780"/>
                <a:gd name="T4" fmla="+- 0 3442 3277"/>
                <a:gd name="T5" fmla="*/ T4 w 636"/>
                <a:gd name="T6" fmla="+- 0 9195 9141"/>
                <a:gd name="T7" fmla="*/ 9195 h 1780"/>
                <a:gd name="T8" fmla="+- 0 3389 3277"/>
                <a:gd name="T9" fmla="*/ T8 w 636"/>
                <a:gd name="T10" fmla="+- 0 9237 9141"/>
                <a:gd name="T11" fmla="*/ 9237 h 1780"/>
                <a:gd name="T12" fmla="+- 0 3341 3277"/>
                <a:gd name="T13" fmla="*/ T12 w 636"/>
                <a:gd name="T14" fmla="+- 0 9288 9141"/>
                <a:gd name="T15" fmla="*/ 9288 h 1780"/>
                <a:gd name="T16" fmla="+- 0 3304 3277"/>
                <a:gd name="T17" fmla="*/ T16 w 636"/>
                <a:gd name="T18" fmla="+- 0 9349 9141"/>
                <a:gd name="T19" fmla="*/ 9349 h 1780"/>
                <a:gd name="T20" fmla="+- 0 3281 3277"/>
                <a:gd name="T21" fmla="*/ T20 w 636"/>
                <a:gd name="T22" fmla="+- 0 9418 9141"/>
                <a:gd name="T23" fmla="*/ 9418 h 1780"/>
                <a:gd name="T24" fmla="+- 0 3277 3277"/>
                <a:gd name="T25" fmla="*/ T24 w 636"/>
                <a:gd name="T26" fmla="+- 0 9497 9141"/>
                <a:gd name="T27" fmla="*/ 9497 h 1780"/>
                <a:gd name="T28" fmla="+- 0 3296 3277"/>
                <a:gd name="T29" fmla="*/ T28 w 636"/>
                <a:gd name="T30" fmla="+- 0 9584 9141"/>
                <a:gd name="T31" fmla="*/ 9584 h 1780"/>
                <a:gd name="T32" fmla="+- 0 3338 3277"/>
                <a:gd name="T33" fmla="*/ T32 w 636"/>
                <a:gd name="T34" fmla="+- 0 9697 9141"/>
                <a:gd name="T35" fmla="*/ 9697 h 1780"/>
                <a:gd name="T36" fmla="+- 0 3366 3277"/>
                <a:gd name="T37" fmla="*/ T36 w 636"/>
                <a:gd name="T38" fmla="+- 0 9771 9141"/>
                <a:gd name="T39" fmla="*/ 9771 h 1780"/>
                <a:gd name="T40" fmla="+- 0 3397 3277"/>
                <a:gd name="T41" fmla="*/ T40 w 636"/>
                <a:gd name="T42" fmla="+- 0 9855 9141"/>
                <a:gd name="T43" fmla="*/ 9855 h 1780"/>
                <a:gd name="T44" fmla="+- 0 3432 3277"/>
                <a:gd name="T45" fmla="*/ T44 w 636"/>
                <a:gd name="T46" fmla="+- 0 9945 9141"/>
                <a:gd name="T47" fmla="*/ 9945 h 1780"/>
                <a:gd name="T48" fmla="+- 0 3507 3277"/>
                <a:gd name="T49" fmla="*/ T48 w 636"/>
                <a:gd name="T50" fmla="+- 0 10141 9141"/>
                <a:gd name="T51" fmla="*/ 10141 h 1780"/>
                <a:gd name="T52" fmla="+- 0 3624 3277"/>
                <a:gd name="T53" fmla="*/ T52 w 636"/>
                <a:gd name="T54" fmla="+- 0 10443 9141"/>
                <a:gd name="T55" fmla="*/ 10443 h 1780"/>
                <a:gd name="T56" fmla="+- 0 3810 3277"/>
                <a:gd name="T57" fmla="*/ T56 w 636"/>
                <a:gd name="T58" fmla="+- 0 10921 9141"/>
                <a:gd name="T59" fmla="*/ 10921 h 1780"/>
                <a:gd name="T60" fmla="+- 0 3912 3277"/>
                <a:gd name="T61" fmla="*/ T60 w 636"/>
                <a:gd name="T62" fmla="+- 0 10880 9141"/>
                <a:gd name="T63" fmla="*/ 10880 h 1780"/>
                <a:gd name="T64" fmla="+- 0 3763 3277"/>
                <a:gd name="T65" fmla="*/ T64 w 636"/>
                <a:gd name="T66" fmla="+- 0 10498 9141"/>
                <a:gd name="T67" fmla="*/ 10498 h 1780"/>
                <a:gd name="T68" fmla="+- 0 3649 3277"/>
                <a:gd name="T69" fmla="*/ T68 w 636"/>
                <a:gd name="T70" fmla="+- 0 10204 9141"/>
                <a:gd name="T71" fmla="*/ 10204 h 1780"/>
                <a:gd name="T72" fmla="+- 0 3572 3277"/>
                <a:gd name="T73" fmla="*/ T72 w 636"/>
                <a:gd name="T74" fmla="+- 0 10003 9141"/>
                <a:gd name="T75" fmla="*/ 10003 h 1780"/>
                <a:gd name="T76" fmla="+- 0 3535 3277"/>
                <a:gd name="T77" fmla="*/ T76 w 636"/>
                <a:gd name="T78" fmla="+- 0 9907 9141"/>
                <a:gd name="T79" fmla="*/ 9907 h 1780"/>
                <a:gd name="T80" fmla="+- 0 3500 3277"/>
                <a:gd name="T81" fmla="*/ T80 w 636"/>
                <a:gd name="T82" fmla="+- 0 9816 9141"/>
                <a:gd name="T83" fmla="*/ 9816 h 1780"/>
                <a:gd name="T84" fmla="+- 0 3469 3277"/>
                <a:gd name="T85" fmla="*/ T84 w 636"/>
                <a:gd name="T86" fmla="+- 0 9733 9141"/>
                <a:gd name="T87" fmla="*/ 9733 h 1780"/>
                <a:gd name="T88" fmla="+- 0 3441 3277"/>
                <a:gd name="T89" fmla="*/ T88 w 636"/>
                <a:gd name="T90" fmla="+- 0 9659 9141"/>
                <a:gd name="T91" fmla="*/ 9659 h 1780"/>
                <a:gd name="T92" fmla="+- 0 3418 3277"/>
                <a:gd name="T93" fmla="*/ T92 w 636"/>
                <a:gd name="T94" fmla="+- 0 9597 9141"/>
                <a:gd name="T95" fmla="*/ 9597 h 1780"/>
                <a:gd name="T96" fmla="+- 0 3387 3277"/>
                <a:gd name="T97" fmla="*/ T96 w 636"/>
                <a:gd name="T98" fmla="+- 0 9454 9141"/>
                <a:gd name="T99" fmla="*/ 9454 h 1780"/>
                <a:gd name="T100" fmla="+- 0 3413 3277"/>
                <a:gd name="T101" fmla="*/ T100 w 636"/>
                <a:gd name="T102" fmla="+- 0 9379 9141"/>
                <a:gd name="T103" fmla="*/ 9379 h 1780"/>
                <a:gd name="T104" fmla="+- 0 3461 3277"/>
                <a:gd name="T105" fmla="*/ T104 w 636"/>
                <a:gd name="T106" fmla="+- 0 9321 9141"/>
                <a:gd name="T107" fmla="*/ 9321 h 1780"/>
                <a:gd name="T108" fmla="+- 0 3515 3277"/>
                <a:gd name="T109" fmla="*/ T108 w 636"/>
                <a:gd name="T110" fmla="+- 0 9279 9141"/>
                <a:gd name="T111" fmla="*/ 9279 h 1780"/>
                <a:gd name="T112" fmla="+- 0 3562 3277"/>
                <a:gd name="T113" fmla="*/ T112 w 636"/>
                <a:gd name="T114" fmla="+- 0 9254 9141"/>
                <a:gd name="T115" fmla="*/ 9254 h 1780"/>
                <a:gd name="T116" fmla="+- 0 3584 3277"/>
                <a:gd name="T117" fmla="*/ T116 w 636"/>
                <a:gd name="T118" fmla="+- 0 9244 9141"/>
                <a:gd name="T119" fmla="*/ 9244 h 1780"/>
                <a:gd name="T120" fmla="+- 0 3546 3277"/>
                <a:gd name="T121" fmla="*/ T120 w 636"/>
                <a:gd name="T122" fmla="+- 0 9141 9141"/>
                <a:gd name="T123" fmla="*/ 9141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636" h="1780">
                  <a:moveTo>
                    <a:pt x="269" y="0"/>
                  </a:moveTo>
                  <a:lnTo>
                    <a:pt x="165" y="54"/>
                  </a:lnTo>
                  <a:lnTo>
                    <a:pt x="112" y="96"/>
                  </a:lnTo>
                  <a:lnTo>
                    <a:pt x="64" y="147"/>
                  </a:lnTo>
                  <a:lnTo>
                    <a:pt x="27" y="208"/>
                  </a:lnTo>
                  <a:lnTo>
                    <a:pt x="4" y="277"/>
                  </a:lnTo>
                  <a:lnTo>
                    <a:pt x="0" y="356"/>
                  </a:lnTo>
                  <a:lnTo>
                    <a:pt x="19" y="443"/>
                  </a:lnTo>
                  <a:lnTo>
                    <a:pt x="61" y="556"/>
                  </a:lnTo>
                  <a:lnTo>
                    <a:pt x="89" y="630"/>
                  </a:lnTo>
                  <a:lnTo>
                    <a:pt x="120" y="714"/>
                  </a:lnTo>
                  <a:lnTo>
                    <a:pt x="155" y="804"/>
                  </a:lnTo>
                  <a:lnTo>
                    <a:pt x="230" y="1000"/>
                  </a:lnTo>
                  <a:lnTo>
                    <a:pt x="347" y="1302"/>
                  </a:lnTo>
                  <a:lnTo>
                    <a:pt x="533" y="1780"/>
                  </a:lnTo>
                  <a:lnTo>
                    <a:pt x="635" y="1739"/>
                  </a:lnTo>
                  <a:lnTo>
                    <a:pt x="486" y="1357"/>
                  </a:lnTo>
                  <a:lnTo>
                    <a:pt x="372" y="1063"/>
                  </a:lnTo>
                  <a:lnTo>
                    <a:pt x="295" y="862"/>
                  </a:lnTo>
                  <a:lnTo>
                    <a:pt x="258" y="766"/>
                  </a:lnTo>
                  <a:lnTo>
                    <a:pt x="223" y="675"/>
                  </a:lnTo>
                  <a:lnTo>
                    <a:pt x="192" y="592"/>
                  </a:lnTo>
                  <a:lnTo>
                    <a:pt x="164" y="518"/>
                  </a:lnTo>
                  <a:lnTo>
                    <a:pt x="141" y="456"/>
                  </a:lnTo>
                  <a:lnTo>
                    <a:pt x="110" y="313"/>
                  </a:lnTo>
                  <a:lnTo>
                    <a:pt x="136" y="238"/>
                  </a:lnTo>
                  <a:lnTo>
                    <a:pt x="184" y="180"/>
                  </a:lnTo>
                  <a:lnTo>
                    <a:pt x="238" y="138"/>
                  </a:lnTo>
                  <a:lnTo>
                    <a:pt x="285" y="113"/>
                  </a:lnTo>
                  <a:lnTo>
                    <a:pt x="307" y="103"/>
                  </a:lnTo>
                  <a:lnTo>
                    <a:pt x="269"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8" name="Freeform 20"/>
            <p:cNvSpPr/>
            <p:nvPr/>
          </p:nvSpPr>
          <p:spPr bwMode="auto">
            <a:xfrm>
              <a:off x="1451865" y="4898169"/>
              <a:ext cx="356224" cy="1130442"/>
            </a:xfrm>
            <a:custGeom>
              <a:avLst/>
              <a:gdLst>
                <a:gd name="T0" fmla="+- 0 3573 3304"/>
                <a:gd name="T1" fmla="*/ T0 w 561"/>
                <a:gd name="T2" fmla="+- 0 9146 9146"/>
                <a:gd name="T3" fmla="*/ 9146 h 1780"/>
                <a:gd name="T4" fmla="+- 0 3469 3304"/>
                <a:gd name="T5" fmla="*/ T4 w 561"/>
                <a:gd name="T6" fmla="+- 0 9200 9146"/>
                <a:gd name="T7" fmla="*/ 9200 h 1780"/>
                <a:gd name="T8" fmla="+- 0 3416 3304"/>
                <a:gd name="T9" fmla="*/ T8 w 561"/>
                <a:gd name="T10" fmla="+- 0 9242 9146"/>
                <a:gd name="T11" fmla="*/ 9242 h 1780"/>
                <a:gd name="T12" fmla="+- 0 3369 3304"/>
                <a:gd name="T13" fmla="*/ T12 w 561"/>
                <a:gd name="T14" fmla="+- 0 9293 9146"/>
                <a:gd name="T15" fmla="*/ 9293 h 1780"/>
                <a:gd name="T16" fmla="+- 0 3331 3304"/>
                <a:gd name="T17" fmla="*/ T16 w 561"/>
                <a:gd name="T18" fmla="+- 0 9353 9146"/>
                <a:gd name="T19" fmla="*/ 9353 h 1780"/>
                <a:gd name="T20" fmla="+- 0 3308 3304"/>
                <a:gd name="T21" fmla="*/ T20 w 561"/>
                <a:gd name="T22" fmla="+- 0 9423 9146"/>
                <a:gd name="T23" fmla="*/ 9423 h 1780"/>
                <a:gd name="T24" fmla="+- 0 3304 3304"/>
                <a:gd name="T25" fmla="*/ T24 w 561"/>
                <a:gd name="T26" fmla="+- 0 9501 9146"/>
                <a:gd name="T27" fmla="*/ 9501 h 1780"/>
                <a:gd name="T28" fmla="+- 0 3324 3304"/>
                <a:gd name="T29" fmla="*/ T28 w 561"/>
                <a:gd name="T30" fmla="+- 0 9589 9146"/>
                <a:gd name="T31" fmla="*/ 9589 h 1780"/>
                <a:gd name="T32" fmla="+- 0 3365 3304"/>
                <a:gd name="T33" fmla="*/ T32 w 561"/>
                <a:gd name="T34" fmla="+- 0 9701 9146"/>
                <a:gd name="T35" fmla="*/ 9701 h 1780"/>
                <a:gd name="T36" fmla="+- 0 3393 3304"/>
                <a:gd name="T37" fmla="*/ T36 w 561"/>
                <a:gd name="T38" fmla="+- 0 9776 9146"/>
                <a:gd name="T39" fmla="*/ 9776 h 1780"/>
                <a:gd name="T40" fmla="+- 0 3425 3304"/>
                <a:gd name="T41" fmla="*/ T40 w 561"/>
                <a:gd name="T42" fmla="+- 0 9859 9146"/>
                <a:gd name="T43" fmla="*/ 9859 h 1780"/>
                <a:gd name="T44" fmla="+- 0 3459 3304"/>
                <a:gd name="T45" fmla="*/ T44 w 561"/>
                <a:gd name="T46" fmla="+- 0 9950 9146"/>
                <a:gd name="T47" fmla="*/ 9950 h 1780"/>
                <a:gd name="T48" fmla="+- 0 3535 3304"/>
                <a:gd name="T49" fmla="*/ T48 w 561"/>
                <a:gd name="T50" fmla="+- 0 10146 9146"/>
                <a:gd name="T51" fmla="*/ 10146 h 1780"/>
                <a:gd name="T52" fmla="+- 0 3651 3304"/>
                <a:gd name="T53" fmla="*/ T52 w 561"/>
                <a:gd name="T54" fmla="+- 0 10447 9146"/>
                <a:gd name="T55" fmla="*/ 10447 h 1780"/>
                <a:gd name="T56" fmla="+- 0 3837 3304"/>
                <a:gd name="T57" fmla="*/ T56 w 561"/>
                <a:gd name="T58" fmla="+- 0 10925 9146"/>
                <a:gd name="T59" fmla="*/ 10925 h 1780"/>
                <a:gd name="T60" fmla="+- 0 3865 3304"/>
                <a:gd name="T61" fmla="*/ T60 w 561"/>
                <a:gd name="T62" fmla="+- 0 10914 9146"/>
                <a:gd name="T63" fmla="*/ 10914 h 1780"/>
                <a:gd name="T64" fmla="+- 0 3854 3304"/>
                <a:gd name="T65" fmla="*/ T64 w 561"/>
                <a:gd name="T66" fmla="+- 0 10887 9146"/>
                <a:gd name="T67" fmla="*/ 10887 h 1780"/>
                <a:gd name="T68" fmla="+- 0 3732 3304"/>
                <a:gd name="T69" fmla="*/ T68 w 561"/>
                <a:gd name="T70" fmla="+- 0 10572 9146"/>
                <a:gd name="T71" fmla="*/ 10572 h 1780"/>
                <a:gd name="T72" fmla="+- 0 3588 3304"/>
                <a:gd name="T73" fmla="*/ T72 w 561"/>
                <a:gd name="T74" fmla="+- 0 10203 9146"/>
                <a:gd name="T75" fmla="*/ 10203 h 1780"/>
                <a:gd name="T76" fmla="+- 0 3516 3304"/>
                <a:gd name="T77" fmla="*/ T76 w 561"/>
                <a:gd name="T78" fmla="+- 0 10014 9146"/>
                <a:gd name="T79" fmla="*/ 10014 h 1780"/>
                <a:gd name="T80" fmla="+- 0 3482 3304"/>
                <a:gd name="T81" fmla="*/ T80 w 561"/>
                <a:gd name="T82" fmla="+- 0 9925 9146"/>
                <a:gd name="T83" fmla="*/ 9925 h 1780"/>
                <a:gd name="T84" fmla="+- 0 3450 3304"/>
                <a:gd name="T85" fmla="*/ T84 w 561"/>
                <a:gd name="T86" fmla="+- 0 9840 9146"/>
                <a:gd name="T87" fmla="*/ 9840 h 1780"/>
                <a:gd name="T88" fmla="+- 0 3420 3304"/>
                <a:gd name="T89" fmla="*/ T88 w 561"/>
                <a:gd name="T90" fmla="+- 0 9763 9146"/>
                <a:gd name="T91" fmla="*/ 9763 h 1780"/>
                <a:gd name="T92" fmla="+- 0 3394 3304"/>
                <a:gd name="T93" fmla="*/ T92 w 561"/>
                <a:gd name="T94" fmla="+- 0 9694 9146"/>
                <a:gd name="T95" fmla="*/ 9694 h 1780"/>
                <a:gd name="T96" fmla="+- 0 3373 3304"/>
                <a:gd name="T97" fmla="*/ T96 w 561"/>
                <a:gd name="T98" fmla="+- 0 9636 9146"/>
                <a:gd name="T99" fmla="*/ 9636 h 1780"/>
                <a:gd name="T100" fmla="+- 0 3337 3304"/>
                <a:gd name="T101" fmla="*/ T100 w 561"/>
                <a:gd name="T102" fmla="+- 0 9507 9146"/>
                <a:gd name="T103" fmla="*/ 9507 h 1780"/>
                <a:gd name="T104" fmla="+- 0 3338 3304"/>
                <a:gd name="T105" fmla="*/ T104 w 561"/>
                <a:gd name="T106" fmla="+- 0 9433 9146"/>
                <a:gd name="T107" fmla="*/ 9433 h 1780"/>
                <a:gd name="T108" fmla="+- 0 3357 3304"/>
                <a:gd name="T109" fmla="*/ T108 w 561"/>
                <a:gd name="T110" fmla="+- 0 9367 9146"/>
                <a:gd name="T111" fmla="*/ 9367 h 1780"/>
                <a:gd name="T112" fmla="+- 0 3389 3304"/>
                <a:gd name="T113" fmla="*/ T112 w 561"/>
                <a:gd name="T114" fmla="+- 0 9309 9146"/>
                <a:gd name="T115" fmla="*/ 9309 h 1780"/>
                <a:gd name="T116" fmla="+- 0 3431 3304"/>
                <a:gd name="T117" fmla="*/ T116 w 561"/>
                <a:gd name="T118" fmla="+- 0 9259 9146"/>
                <a:gd name="T119" fmla="*/ 9259 h 1780"/>
                <a:gd name="T120" fmla="+- 0 3478 3304"/>
                <a:gd name="T121" fmla="*/ T120 w 561"/>
                <a:gd name="T122" fmla="+- 0 9217 9146"/>
                <a:gd name="T123" fmla="*/ 9217 h 1780"/>
                <a:gd name="T124" fmla="+- 0 3529 3304"/>
                <a:gd name="T125" fmla="*/ T124 w 561"/>
                <a:gd name="T126" fmla="+- 0 9183 9146"/>
                <a:gd name="T127" fmla="*/ 9183 h 1780"/>
                <a:gd name="T128" fmla="+- 0 3578 3304"/>
                <a:gd name="T129" fmla="*/ T128 w 561"/>
                <a:gd name="T130" fmla="+- 0 9157 9146"/>
                <a:gd name="T131" fmla="*/ 9157 h 1780"/>
                <a:gd name="T132" fmla="+- 0 3573 3304"/>
                <a:gd name="T133" fmla="*/ T132 w 561"/>
                <a:gd name="T134" fmla="+- 0 9146 9146"/>
                <a:gd name="T135" fmla="*/ 9146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561" h="1780">
                  <a:moveTo>
                    <a:pt x="269" y="0"/>
                  </a:moveTo>
                  <a:lnTo>
                    <a:pt x="165" y="54"/>
                  </a:lnTo>
                  <a:lnTo>
                    <a:pt x="112" y="96"/>
                  </a:lnTo>
                  <a:lnTo>
                    <a:pt x="65" y="147"/>
                  </a:lnTo>
                  <a:lnTo>
                    <a:pt x="27" y="207"/>
                  </a:lnTo>
                  <a:lnTo>
                    <a:pt x="4" y="277"/>
                  </a:lnTo>
                  <a:lnTo>
                    <a:pt x="0" y="355"/>
                  </a:lnTo>
                  <a:lnTo>
                    <a:pt x="20" y="443"/>
                  </a:lnTo>
                  <a:lnTo>
                    <a:pt x="61" y="555"/>
                  </a:lnTo>
                  <a:lnTo>
                    <a:pt x="89" y="630"/>
                  </a:lnTo>
                  <a:lnTo>
                    <a:pt x="121" y="713"/>
                  </a:lnTo>
                  <a:lnTo>
                    <a:pt x="155" y="804"/>
                  </a:lnTo>
                  <a:lnTo>
                    <a:pt x="231" y="1000"/>
                  </a:lnTo>
                  <a:lnTo>
                    <a:pt x="347" y="1301"/>
                  </a:lnTo>
                  <a:lnTo>
                    <a:pt x="533" y="1779"/>
                  </a:lnTo>
                  <a:lnTo>
                    <a:pt x="561" y="1768"/>
                  </a:lnTo>
                  <a:lnTo>
                    <a:pt x="550" y="1741"/>
                  </a:lnTo>
                  <a:lnTo>
                    <a:pt x="428" y="1426"/>
                  </a:lnTo>
                  <a:lnTo>
                    <a:pt x="284" y="1057"/>
                  </a:lnTo>
                  <a:lnTo>
                    <a:pt x="212" y="868"/>
                  </a:lnTo>
                  <a:lnTo>
                    <a:pt x="178" y="779"/>
                  </a:lnTo>
                  <a:lnTo>
                    <a:pt x="146" y="694"/>
                  </a:lnTo>
                  <a:lnTo>
                    <a:pt x="116" y="617"/>
                  </a:lnTo>
                  <a:lnTo>
                    <a:pt x="90" y="548"/>
                  </a:lnTo>
                  <a:lnTo>
                    <a:pt x="69" y="490"/>
                  </a:lnTo>
                  <a:lnTo>
                    <a:pt x="33" y="361"/>
                  </a:lnTo>
                  <a:lnTo>
                    <a:pt x="34" y="287"/>
                  </a:lnTo>
                  <a:lnTo>
                    <a:pt x="53" y="221"/>
                  </a:lnTo>
                  <a:lnTo>
                    <a:pt x="85" y="163"/>
                  </a:lnTo>
                  <a:lnTo>
                    <a:pt x="127" y="113"/>
                  </a:lnTo>
                  <a:lnTo>
                    <a:pt x="174" y="71"/>
                  </a:lnTo>
                  <a:lnTo>
                    <a:pt x="225" y="37"/>
                  </a:lnTo>
                  <a:lnTo>
                    <a:pt x="274" y="11"/>
                  </a:lnTo>
                  <a:lnTo>
                    <a:pt x="269"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29" name="AutoShape 21"/>
            <p:cNvSpPr/>
            <p:nvPr/>
          </p:nvSpPr>
          <p:spPr bwMode="auto">
            <a:xfrm>
              <a:off x="-62565" y="5027090"/>
              <a:ext cx="810871" cy="1068204"/>
            </a:xfrm>
            <a:custGeom>
              <a:avLst/>
              <a:gdLst>
                <a:gd name="T0" fmla="+- 0 2173 919"/>
                <a:gd name="T1" fmla="*/ T0 w 1277"/>
                <a:gd name="T2" fmla="+- 0 10938 9348"/>
                <a:gd name="T3" fmla="*/ 10938 h 1682"/>
                <a:gd name="T4" fmla="+- 0 932 919"/>
                <a:gd name="T5" fmla="*/ T4 w 1277"/>
                <a:gd name="T6" fmla="+- 0 10767 9348"/>
                <a:gd name="T7" fmla="*/ 10767 h 1682"/>
                <a:gd name="T8" fmla="+- 0 919 919"/>
                <a:gd name="T9" fmla="*/ T8 w 1277"/>
                <a:gd name="T10" fmla="+- 0 10859 9348"/>
                <a:gd name="T11" fmla="*/ 10859 h 1682"/>
                <a:gd name="T12" fmla="+- 0 2161 919"/>
                <a:gd name="T13" fmla="*/ T12 w 1277"/>
                <a:gd name="T14" fmla="+- 0 11030 9348"/>
                <a:gd name="T15" fmla="*/ 11030 h 1682"/>
                <a:gd name="T16" fmla="+- 0 2173 919"/>
                <a:gd name="T17" fmla="*/ T16 w 1277"/>
                <a:gd name="T18" fmla="+- 0 10938 9348"/>
                <a:gd name="T19" fmla="*/ 10938 h 1682"/>
                <a:gd name="T20" fmla="+- 0 2195 919"/>
                <a:gd name="T21" fmla="*/ T20 w 1277"/>
                <a:gd name="T22" fmla="+- 0 10901 9348"/>
                <a:gd name="T23" fmla="*/ 10901 h 1682"/>
                <a:gd name="T24" fmla="+- 0 2081 919"/>
                <a:gd name="T25" fmla="*/ T24 w 1277"/>
                <a:gd name="T26" fmla="+- 0 10712 9348"/>
                <a:gd name="T27" fmla="*/ 10712 h 1682"/>
                <a:gd name="T28" fmla="+- 0 2159 919"/>
                <a:gd name="T29" fmla="*/ T28 w 1277"/>
                <a:gd name="T30" fmla="+- 0 10695 9348"/>
                <a:gd name="T31" fmla="*/ 10695 h 1682"/>
                <a:gd name="T32" fmla="+- 0 1864 919"/>
                <a:gd name="T33" fmla="*/ T32 w 1277"/>
                <a:gd name="T34" fmla="+- 0 9348 9348"/>
                <a:gd name="T35" fmla="*/ 9348 h 1682"/>
                <a:gd name="T36" fmla="+- 0 1773 919"/>
                <a:gd name="T37" fmla="*/ T36 w 1277"/>
                <a:gd name="T38" fmla="+- 0 9368 9348"/>
                <a:gd name="T39" fmla="*/ 9368 h 1682"/>
                <a:gd name="T40" fmla="+- 0 2060 919"/>
                <a:gd name="T41" fmla="*/ T40 w 1277"/>
                <a:gd name="T42" fmla="+- 0 10677 9348"/>
                <a:gd name="T43" fmla="*/ 10677 h 1682"/>
                <a:gd name="T44" fmla="+- 0 1965 919"/>
                <a:gd name="T45" fmla="*/ T44 w 1277"/>
                <a:gd name="T46" fmla="+- 0 10520 9348"/>
                <a:gd name="T47" fmla="*/ 10520 h 1682"/>
                <a:gd name="T48" fmla="+- 0 1916 919"/>
                <a:gd name="T49" fmla="*/ T48 w 1277"/>
                <a:gd name="T50" fmla="+- 0 10550 9348"/>
                <a:gd name="T51" fmla="*/ 10550 h 1682"/>
                <a:gd name="T52" fmla="+- 0 2146 919"/>
                <a:gd name="T53" fmla="*/ T52 w 1277"/>
                <a:gd name="T54" fmla="+- 0 10931 9348"/>
                <a:gd name="T55" fmla="*/ 10931 h 1682"/>
                <a:gd name="T56" fmla="+- 0 2195 919"/>
                <a:gd name="T57" fmla="*/ T56 w 1277"/>
                <a:gd name="T58" fmla="+- 0 10901 9348"/>
                <a:gd name="T59" fmla="*/ 10901 h 16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77" h="1682">
                  <a:moveTo>
                    <a:pt x="1254" y="1590"/>
                  </a:moveTo>
                  <a:lnTo>
                    <a:pt x="13" y="1419"/>
                  </a:lnTo>
                  <a:lnTo>
                    <a:pt x="0" y="1511"/>
                  </a:lnTo>
                  <a:lnTo>
                    <a:pt x="1242" y="1682"/>
                  </a:lnTo>
                  <a:lnTo>
                    <a:pt x="1254" y="1590"/>
                  </a:lnTo>
                  <a:moveTo>
                    <a:pt x="1276" y="1553"/>
                  </a:moveTo>
                  <a:lnTo>
                    <a:pt x="1162" y="1364"/>
                  </a:lnTo>
                  <a:lnTo>
                    <a:pt x="1240" y="1347"/>
                  </a:lnTo>
                  <a:lnTo>
                    <a:pt x="945" y="0"/>
                  </a:lnTo>
                  <a:lnTo>
                    <a:pt x="854" y="20"/>
                  </a:lnTo>
                  <a:lnTo>
                    <a:pt x="1141" y="1329"/>
                  </a:lnTo>
                  <a:lnTo>
                    <a:pt x="1046" y="1172"/>
                  </a:lnTo>
                  <a:lnTo>
                    <a:pt x="997" y="1202"/>
                  </a:lnTo>
                  <a:lnTo>
                    <a:pt x="1227" y="1583"/>
                  </a:lnTo>
                  <a:lnTo>
                    <a:pt x="1276" y="1553"/>
                  </a:lnTo>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0" name="Freeform 22"/>
            <p:cNvSpPr/>
            <p:nvPr/>
          </p:nvSpPr>
          <p:spPr bwMode="auto">
            <a:xfrm>
              <a:off x="-36531" y="5942876"/>
              <a:ext cx="790552" cy="125111"/>
            </a:xfrm>
            <a:custGeom>
              <a:avLst/>
              <a:gdLst>
                <a:gd name="T0" fmla="+- 0 964 961"/>
                <a:gd name="T1" fmla="*/ T0 w 1245"/>
                <a:gd name="T2" fmla="+- 0 10790 10790"/>
                <a:gd name="T3" fmla="*/ 10790 h 197"/>
                <a:gd name="T4" fmla="+- 0 961 961"/>
                <a:gd name="T5" fmla="*/ T4 w 1245"/>
                <a:gd name="T6" fmla="+- 0 10816 10790"/>
                <a:gd name="T7" fmla="*/ 10816 h 197"/>
                <a:gd name="T8" fmla="+- 0 2202 961"/>
                <a:gd name="T9" fmla="*/ T8 w 1245"/>
                <a:gd name="T10" fmla="+- 0 10986 10790"/>
                <a:gd name="T11" fmla="*/ 10986 h 197"/>
                <a:gd name="T12" fmla="+- 0 2205 961"/>
                <a:gd name="T13" fmla="*/ T12 w 1245"/>
                <a:gd name="T14" fmla="+- 0 10961 10790"/>
                <a:gd name="T15" fmla="*/ 10961 h 197"/>
                <a:gd name="T16" fmla="+- 0 964 961"/>
                <a:gd name="T17" fmla="*/ T16 w 1245"/>
                <a:gd name="T18" fmla="+- 0 10790 10790"/>
                <a:gd name="T19" fmla="*/ 10790 h 197"/>
              </a:gdLst>
              <a:ahLst/>
              <a:cxnLst>
                <a:cxn ang="0">
                  <a:pos x="T1" y="T3"/>
                </a:cxn>
                <a:cxn ang="0">
                  <a:pos x="T5" y="T7"/>
                </a:cxn>
                <a:cxn ang="0">
                  <a:pos x="T9" y="T11"/>
                </a:cxn>
                <a:cxn ang="0">
                  <a:pos x="T13" y="T15"/>
                </a:cxn>
                <a:cxn ang="0">
                  <a:pos x="T17" y="T19"/>
                </a:cxn>
              </a:cxnLst>
              <a:rect l="0" t="0" r="r" b="b"/>
              <a:pathLst>
                <a:path w="1245" h="197">
                  <a:moveTo>
                    <a:pt x="3" y="0"/>
                  </a:moveTo>
                  <a:lnTo>
                    <a:pt x="0" y="26"/>
                  </a:lnTo>
                  <a:lnTo>
                    <a:pt x="1241" y="196"/>
                  </a:lnTo>
                  <a:lnTo>
                    <a:pt x="1244" y="171"/>
                  </a:lnTo>
                  <a:lnTo>
                    <a:pt x="3"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31"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709" y="5027090"/>
              <a:ext cx="109852" cy="2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410" y="5444338"/>
              <a:ext cx="1245198" cy="11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25"/>
            <p:cNvSpPr/>
            <p:nvPr/>
          </p:nvSpPr>
          <p:spPr bwMode="auto">
            <a:xfrm>
              <a:off x="729891" y="6030517"/>
              <a:ext cx="158110" cy="313730"/>
            </a:xfrm>
            <a:custGeom>
              <a:avLst/>
              <a:gdLst>
                <a:gd name="T0" fmla="+- 0 2228 2167"/>
                <a:gd name="T1" fmla="*/ T0 w 249"/>
                <a:gd name="T2" fmla="+- 0 10929 10929"/>
                <a:gd name="T3" fmla="*/ 10929 h 494"/>
                <a:gd name="T4" fmla="+- 0 2167 2167"/>
                <a:gd name="T5" fmla="*/ T4 w 249"/>
                <a:gd name="T6" fmla="+- 0 10953 10929"/>
                <a:gd name="T7" fmla="*/ 10953 h 494"/>
                <a:gd name="T8" fmla="+- 0 2355 2167"/>
                <a:gd name="T9" fmla="*/ T8 w 249"/>
                <a:gd name="T10" fmla="+- 0 11422 10929"/>
                <a:gd name="T11" fmla="*/ 11422 h 494"/>
                <a:gd name="T12" fmla="+- 0 2416 2167"/>
                <a:gd name="T13" fmla="*/ T12 w 249"/>
                <a:gd name="T14" fmla="+- 0 11398 10929"/>
                <a:gd name="T15" fmla="*/ 11398 h 494"/>
                <a:gd name="T16" fmla="+- 0 2228 2167"/>
                <a:gd name="T17" fmla="*/ T16 w 249"/>
                <a:gd name="T18" fmla="+- 0 10929 10929"/>
                <a:gd name="T19" fmla="*/ 10929 h 494"/>
              </a:gdLst>
              <a:ahLst/>
              <a:cxnLst>
                <a:cxn ang="0">
                  <a:pos x="T1" y="T3"/>
                </a:cxn>
                <a:cxn ang="0">
                  <a:pos x="T5" y="T7"/>
                </a:cxn>
                <a:cxn ang="0">
                  <a:pos x="T9" y="T11"/>
                </a:cxn>
                <a:cxn ang="0">
                  <a:pos x="T13" y="T15"/>
                </a:cxn>
                <a:cxn ang="0">
                  <a:pos x="T17" y="T19"/>
                </a:cxn>
              </a:cxnLst>
              <a:rect l="0" t="0" r="r" b="b"/>
              <a:pathLst>
                <a:path w="249" h="494">
                  <a:moveTo>
                    <a:pt x="61" y="0"/>
                  </a:moveTo>
                  <a:lnTo>
                    <a:pt x="0" y="24"/>
                  </a:lnTo>
                  <a:lnTo>
                    <a:pt x="188" y="493"/>
                  </a:lnTo>
                  <a:lnTo>
                    <a:pt x="249" y="469"/>
                  </a:lnTo>
                  <a:lnTo>
                    <a:pt x="61"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34" name="Picture 2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0416" y="5437352"/>
              <a:ext cx="1104232" cy="110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6633" y="4841012"/>
              <a:ext cx="193669" cy="15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9579" y="6317573"/>
              <a:ext cx="159380" cy="7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382" y="5841898"/>
              <a:ext cx="389243" cy="3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4142" y="4982000"/>
              <a:ext cx="467346" cy="17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31"/>
            <p:cNvSpPr/>
            <p:nvPr/>
          </p:nvSpPr>
          <p:spPr bwMode="auto">
            <a:xfrm>
              <a:off x="676553" y="5968279"/>
              <a:ext cx="140331" cy="140353"/>
            </a:xfrm>
            <a:custGeom>
              <a:avLst/>
              <a:gdLst>
                <a:gd name="T0" fmla="+- 0 2194 2083"/>
                <a:gd name="T1" fmla="*/ T0 w 221"/>
                <a:gd name="T2" fmla="+- 0 10830 10830"/>
                <a:gd name="T3" fmla="*/ 10830 h 221"/>
                <a:gd name="T4" fmla="+- 0 2151 2083"/>
                <a:gd name="T5" fmla="*/ T4 w 221"/>
                <a:gd name="T6" fmla="+- 0 10839 10830"/>
                <a:gd name="T7" fmla="*/ 10839 h 221"/>
                <a:gd name="T8" fmla="+- 0 2116 2083"/>
                <a:gd name="T9" fmla="*/ T8 w 221"/>
                <a:gd name="T10" fmla="+- 0 10863 10830"/>
                <a:gd name="T11" fmla="*/ 10863 h 221"/>
                <a:gd name="T12" fmla="+- 0 2092 2083"/>
                <a:gd name="T13" fmla="*/ T12 w 221"/>
                <a:gd name="T14" fmla="+- 0 10898 10830"/>
                <a:gd name="T15" fmla="*/ 10898 h 221"/>
                <a:gd name="T16" fmla="+- 0 2083 2083"/>
                <a:gd name="T17" fmla="*/ T16 w 221"/>
                <a:gd name="T18" fmla="+- 0 10940 10830"/>
                <a:gd name="T19" fmla="*/ 10940 h 221"/>
                <a:gd name="T20" fmla="+- 0 2092 2083"/>
                <a:gd name="T21" fmla="*/ T20 w 221"/>
                <a:gd name="T22" fmla="+- 0 10983 10830"/>
                <a:gd name="T23" fmla="*/ 10983 h 221"/>
                <a:gd name="T24" fmla="+- 0 2116 2083"/>
                <a:gd name="T25" fmla="*/ T24 w 221"/>
                <a:gd name="T26" fmla="+- 0 11018 10830"/>
                <a:gd name="T27" fmla="*/ 11018 h 221"/>
                <a:gd name="T28" fmla="+- 0 2151 2083"/>
                <a:gd name="T29" fmla="*/ T28 w 221"/>
                <a:gd name="T30" fmla="+- 0 11042 10830"/>
                <a:gd name="T31" fmla="*/ 11042 h 221"/>
                <a:gd name="T32" fmla="+- 0 2194 2083"/>
                <a:gd name="T33" fmla="*/ T32 w 221"/>
                <a:gd name="T34" fmla="+- 0 11051 10830"/>
                <a:gd name="T35" fmla="*/ 11051 h 221"/>
                <a:gd name="T36" fmla="+- 0 2236 2083"/>
                <a:gd name="T37" fmla="*/ T36 w 221"/>
                <a:gd name="T38" fmla="+- 0 11042 10830"/>
                <a:gd name="T39" fmla="*/ 11042 h 221"/>
                <a:gd name="T40" fmla="+- 0 2271 2083"/>
                <a:gd name="T41" fmla="*/ T40 w 221"/>
                <a:gd name="T42" fmla="+- 0 11018 10830"/>
                <a:gd name="T43" fmla="*/ 11018 h 221"/>
                <a:gd name="T44" fmla="+- 0 2295 2083"/>
                <a:gd name="T45" fmla="*/ T44 w 221"/>
                <a:gd name="T46" fmla="+- 0 10983 10830"/>
                <a:gd name="T47" fmla="*/ 10983 h 221"/>
                <a:gd name="T48" fmla="+- 0 2304 2083"/>
                <a:gd name="T49" fmla="*/ T48 w 221"/>
                <a:gd name="T50" fmla="+- 0 10940 10830"/>
                <a:gd name="T51" fmla="*/ 10940 h 221"/>
                <a:gd name="T52" fmla="+- 0 2295 2083"/>
                <a:gd name="T53" fmla="*/ T52 w 221"/>
                <a:gd name="T54" fmla="+- 0 10898 10830"/>
                <a:gd name="T55" fmla="*/ 10898 h 221"/>
                <a:gd name="T56" fmla="+- 0 2271 2083"/>
                <a:gd name="T57" fmla="*/ T56 w 221"/>
                <a:gd name="T58" fmla="+- 0 10863 10830"/>
                <a:gd name="T59" fmla="*/ 10863 h 221"/>
                <a:gd name="T60" fmla="+- 0 2236 2083"/>
                <a:gd name="T61" fmla="*/ T60 w 221"/>
                <a:gd name="T62" fmla="+- 0 10839 10830"/>
                <a:gd name="T63" fmla="*/ 10839 h 221"/>
                <a:gd name="T64" fmla="+- 0 2194 2083"/>
                <a:gd name="T65" fmla="*/ T64 w 221"/>
                <a:gd name="T66" fmla="+- 0 10830 10830"/>
                <a:gd name="T67" fmla="*/ 10830 h 2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1" h="221">
                  <a:moveTo>
                    <a:pt x="111" y="0"/>
                  </a:moveTo>
                  <a:lnTo>
                    <a:pt x="68" y="9"/>
                  </a:lnTo>
                  <a:lnTo>
                    <a:pt x="33" y="33"/>
                  </a:lnTo>
                  <a:lnTo>
                    <a:pt x="9" y="68"/>
                  </a:lnTo>
                  <a:lnTo>
                    <a:pt x="0" y="110"/>
                  </a:lnTo>
                  <a:lnTo>
                    <a:pt x="9" y="153"/>
                  </a:lnTo>
                  <a:lnTo>
                    <a:pt x="33" y="188"/>
                  </a:lnTo>
                  <a:lnTo>
                    <a:pt x="68" y="212"/>
                  </a:lnTo>
                  <a:lnTo>
                    <a:pt x="111" y="221"/>
                  </a:lnTo>
                  <a:lnTo>
                    <a:pt x="153" y="212"/>
                  </a:lnTo>
                  <a:lnTo>
                    <a:pt x="188" y="188"/>
                  </a:lnTo>
                  <a:lnTo>
                    <a:pt x="212" y="153"/>
                  </a:lnTo>
                  <a:lnTo>
                    <a:pt x="221" y="110"/>
                  </a:lnTo>
                  <a:lnTo>
                    <a:pt x="212" y="68"/>
                  </a:lnTo>
                  <a:lnTo>
                    <a:pt x="188" y="33"/>
                  </a:lnTo>
                  <a:lnTo>
                    <a:pt x="153" y="9"/>
                  </a:lnTo>
                  <a:lnTo>
                    <a:pt x="111" y="0"/>
                  </a:lnTo>
                  <a:close/>
                </a:path>
              </a:pathLst>
            </a:custGeom>
            <a:solidFill>
              <a:srgbClr val="1005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0" name="Freeform 32"/>
            <p:cNvSpPr/>
            <p:nvPr/>
          </p:nvSpPr>
          <p:spPr bwMode="auto">
            <a:xfrm>
              <a:off x="-128603" y="5880638"/>
              <a:ext cx="198114" cy="198145"/>
            </a:xfrm>
            <a:custGeom>
              <a:avLst/>
              <a:gdLst>
                <a:gd name="T0" fmla="+- 0 972 816"/>
                <a:gd name="T1" fmla="*/ T0 w 312"/>
                <a:gd name="T2" fmla="+- 0 10692 10692"/>
                <a:gd name="T3" fmla="*/ 10692 h 312"/>
                <a:gd name="T4" fmla="+- 0 911 816"/>
                <a:gd name="T5" fmla="*/ T4 w 312"/>
                <a:gd name="T6" fmla="+- 0 10704 10692"/>
                <a:gd name="T7" fmla="*/ 10704 h 312"/>
                <a:gd name="T8" fmla="+- 0 861 816"/>
                <a:gd name="T9" fmla="*/ T8 w 312"/>
                <a:gd name="T10" fmla="+- 0 10738 10692"/>
                <a:gd name="T11" fmla="*/ 10738 h 312"/>
                <a:gd name="T12" fmla="+- 0 828 816"/>
                <a:gd name="T13" fmla="*/ T12 w 312"/>
                <a:gd name="T14" fmla="+- 0 10787 10692"/>
                <a:gd name="T15" fmla="*/ 10787 h 312"/>
                <a:gd name="T16" fmla="+- 0 816 816"/>
                <a:gd name="T17" fmla="*/ T16 w 312"/>
                <a:gd name="T18" fmla="+- 0 10848 10692"/>
                <a:gd name="T19" fmla="*/ 10848 h 312"/>
                <a:gd name="T20" fmla="+- 0 828 816"/>
                <a:gd name="T21" fmla="*/ T20 w 312"/>
                <a:gd name="T22" fmla="+- 0 10908 10692"/>
                <a:gd name="T23" fmla="*/ 10908 h 312"/>
                <a:gd name="T24" fmla="+- 0 861 816"/>
                <a:gd name="T25" fmla="*/ T24 w 312"/>
                <a:gd name="T26" fmla="+- 0 10958 10692"/>
                <a:gd name="T27" fmla="*/ 10958 h 312"/>
                <a:gd name="T28" fmla="+- 0 911 816"/>
                <a:gd name="T29" fmla="*/ T28 w 312"/>
                <a:gd name="T30" fmla="+- 0 10991 10692"/>
                <a:gd name="T31" fmla="*/ 10991 h 312"/>
                <a:gd name="T32" fmla="+- 0 972 816"/>
                <a:gd name="T33" fmla="*/ T32 w 312"/>
                <a:gd name="T34" fmla="+- 0 11004 10692"/>
                <a:gd name="T35" fmla="*/ 11004 h 312"/>
                <a:gd name="T36" fmla="+- 0 1032 816"/>
                <a:gd name="T37" fmla="*/ T36 w 312"/>
                <a:gd name="T38" fmla="+- 0 10991 10692"/>
                <a:gd name="T39" fmla="*/ 10991 h 312"/>
                <a:gd name="T40" fmla="+- 0 1082 816"/>
                <a:gd name="T41" fmla="*/ T40 w 312"/>
                <a:gd name="T42" fmla="+- 0 10958 10692"/>
                <a:gd name="T43" fmla="*/ 10958 h 312"/>
                <a:gd name="T44" fmla="+- 0 1115 816"/>
                <a:gd name="T45" fmla="*/ T44 w 312"/>
                <a:gd name="T46" fmla="+- 0 10908 10692"/>
                <a:gd name="T47" fmla="*/ 10908 h 312"/>
                <a:gd name="T48" fmla="+- 0 1127 816"/>
                <a:gd name="T49" fmla="*/ T48 w 312"/>
                <a:gd name="T50" fmla="+- 0 10848 10692"/>
                <a:gd name="T51" fmla="*/ 10848 h 312"/>
                <a:gd name="T52" fmla="+- 0 1115 816"/>
                <a:gd name="T53" fmla="*/ T52 w 312"/>
                <a:gd name="T54" fmla="+- 0 10787 10692"/>
                <a:gd name="T55" fmla="*/ 10787 h 312"/>
                <a:gd name="T56" fmla="+- 0 1082 816"/>
                <a:gd name="T57" fmla="*/ T56 w 312"/>
                <a:gd name="T58" fmla="+- 0 10738 10692"/>
                <a:gd name="T59" fmla="*/ 10738 h 312"/>
                <a:gd name="T60" fmla="+- 0 1032 816"/>
                <a:gd name="T61" fmla="*/ T60 w 312"/>
                <a:gd name="T62" fmla="+- 0 10704 10692"/>
                <a:gd name="T63" fmla="*/ 10704 h 312"/>
                <a:gd name="T64" fmla="+- 0 972 816"/>
                <a:gd name="T65" fmla="*/ T64 w 312"/>
                <a:gd name="T66" fmla="+- 0 10692 10692"/>
                <a:gd name="T67" fmla="*/ 10692 h 3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12" h="312">
                  <a:moveTo>
                    <a:pt x="156" y="0"/>
                  </a:moveTo>
                  <a:lnTo>
                    <a:pt x="95" y="12"/>
                  </a:lnTo>
                  <a:lnTo>
                    <a:pt x="45" y="46"/>
                  </a:lnTo>
                  <a:lnTo>
                    <a:pt x="12" y="95"/>
                  </a:lnTo>
                  <a:lnTo>
                    <a:pt x="0" y="156"/>
                  </a:lnTo>
                  <a:lnTo>
                    <a:pt x="12" y="216"/>
                  </a:lnTo>
                  <a:lnTo>
                    <a:pt x="45" y="266"/>
                  </a:lnTo>
                  <a:lnTo>
                    <a:pt x="95" y="299"/>
                  </a:lnTo>
                  <a:lnTo>
                    <a:pt x="156" y="312"/>
                  </a:lnTo>
                  <a:lnTo>
                    <a:pt x="216" y="299"/>
                  </a:lnTo>
                  <a:lnTo>
                    <a:pt x="266" y="266"/>
                  </a:lnTo>
                  <a:lnTo>
                    <a:pt x="299" y="216"/>
                  </a:lnTo>
                  <a:lnTo>
                    <a:pt x="311" y="156"/>
                  </a:lnTo>
                  <a:lnTo>
                    <a:pt x="299" y="95"/>
                  </a:lnTo>
                  <a:lnTo>
                    <a:pt x="266" y="46"/>
                  </a:lnTo>
                  <a:lnTo>
                    <a:pt x="216" y="12"/>
                  </a:lnTo>
                  <a:lnTo>
                    <a:pt x="156" y="0"/>
                  </a:lnTo>
                  <a:close/>
                </a:path>
              </a:pathLst>
            </a:custGeom>
            <a:solidFill>
              <a:srgbClr val="414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41" name="Picture 3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91888" y="5891434"/>
              <a:ext cx="198114" cy="1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4"/>
            <p:cNvSpPr/>
            <p:nvPr/>
          </p:nvSpPr>
          <p:spPr bwMode="auto">
            <a:xfrm>
              <a:off x="-96219" y="5911122"/>
              <a:ext cx="879449" cy="167026"/>
            </a:xfrm>
            <a:custGeom>
              <a:avLst/>
              <a:gdLst>
                <a:gd name="T0" fmla="+- 0 1081 866"/>
                <a:gd name="T1" fmla="*/ T0 w 1385"/>
                <a:gd name="T2" fmla="+- 0 10848 10740"/>
                <a:gd name="T3" fmla="*/ 10848 h 263"/>
                <a:gd name="T4" fmla="+- 0 1072 866"/>
                <a:gd name="T5" fmla="*/ T4 w 1385"/>
                <a:gd name="T6" fmla="+- 0 10806 10740"/>
                <a:gd name="T7" fmla="*/ 10806 h 263"/>
                <a:gd name="T8" fmla="+- 0 1049 866"/>
                <a:gd name="T9" fmla="*/ T8 w 1385"/>
                <a:gd name="T10" fmla="+- 0 10772 10740"/>
                <a:gd name="T11" fmla="*/ 10772 h 263"/>
                <a:gd name="T12" fmla="+- 0 1015 866"/>
                <a:gd name="T13" fmla="*/ T12 w 1385"/>
                <a:gd name="T14" fmla="+- 0 10749 10740"/>
                <a:gd name="T15" fmla="*/ 10749 h 263"/>
                <a:gd name="T16" fmla="+- 0 973 866"/>
                <a:gd name="T17" fmla="*/ T16 w 1385"/>
                <a:gd name="T18" fmla="+- 0 10740 10740"/>
                <a:gd name="T19" fmla="*/ 10740 h 263"/>
                <a:gd name="T20" fmla="+- 0 932 866"/>
                <a:gd name="T21" fmla="*/ T20 w 1385"/>
                <a:gd name="T22" fmla="+- 0 10749 10740"/>
                <a:gd name="T23" fmla="*/ 10749 h 263"/>
                <a:gd name="T24" fmla="+- 0 898 866"/>
                <a:gd name="T25" fmla="*/ T24 w 1385"/>
                <a:gd name="T26" fmla="+- 0 10772 10740"/>
                <a:gd name="T27" fmla="*/ 10772 h 263"/>
                <a:gd name="T28" fmla="+- 0 875 866"/>
                <a:gd name="T29" fmla="*/ T28 w 1385"/>
                <a:gd name="T30" fmla="+- 0 10806 10740"/>
                <a:gd name="T31" fmla="*/ 10806 h 263"/>
                <a:gd name="T32" fmla="+- 0 866 866"/>
                <a:gd name="T33" fmla="*/ T32 w 1385"/>
                <a:gd name="T34" fmla="+- 0 10848 10740"/>
                <a:gd name="T35" fmla="*/ 10848 h 263"/>
                <a:gd name="T36" fmla="+- 0 875 866"/>
                <a:gd name="T37" fmla="*/ T36 w 1385"/>
                <a:gd name="T38" fmla="+- 0 10889 10740"/>
                <a:gd name="T39" fmla="*/ 10889 h 263"/>
                <a:gd name="T40" fmla="+- 0 898 866"/>
                <a:gd name="T41" fmla="*/ T40 w 1385"/>
                <a:gd name="T42" fmla="+- 0 10924 10740"/>
                <a:gd name="T43" fmla="*/ 10924 h 263"/>
                <a:gd name="T44" fmla="+- 0 932 866"/>
                <a:gd name="T45" fmla="*/ T44 w 1385"/>
                <a:gd name="T46" fmla="+- 0 10947 10740"/>
                <a:gd name="T47" fmla="*/ 10947 h 263"/>
                <a:gd name="T48" fmla="+- 0 973 866"/>
                <a:gd name="T49" fmla="*/ T48 w 1385"/>
                <a:gd name="T50" fmla="+- 0 10955 10740"/>
                <a:gd name="T51" fmla="*/ 10955 h 263"/>
                <a:gd name="T52" fmla="+- 0 1015 866"/>
                <a:gd name="T53" fmla="*/ T52 w 1385"/>
                <a:gd name="T54" fmla="+- 0 10947 10740"/>
                <a:gd name="T55" fmla="*/ 10947 h 263"/>
                <a:gd name="T56" fmla="+- 0 1049 866"/>
                <a:gd name="T57" fmla="*/ T56 w 1385"/>
                <a:gd name="T58" fmla="+- 0 10924 10740"/>
                <a:gd name="T59" fmla="*/ 10924 h 263"/>
                <a:gd name="T60" fmla="+- 0 1072 866"/>
                <a:gd name="T61" fmla="*/ T60 w 1385"/>
                <a:gd name="T62" fmla="+- 0 10889 10740"/>
                <a:gd name="T63" fmla="*/ 10889 h 263"/>
                <a:gd name="T64" fmla="+- 0 1081 866"/>
                <a:gd name="T65" fmla="*/ T64 w 1385"/>
                <a:gd name="T66" fmla="+- 0 10848 10740"/>
                <a:gd name="T67" fmla="*/ 10848 h 263"/>
                <a:gd name="T68" fmla="+- 0 2251 866"/>
                <a:gd name="T69" fmla="*/ T68 w 1385"/>
                <a:gd name="T70" fmla="+- 0 10946 10740"/>
                <a:gd name="T71" fmla="*/ 10946 h 263"/>
                <a:gd name="T72" fmla="+- 0 2246 866"/>
                <a:gd name="T73" fmla="*/ T72 w 1385"/>
                <a:gd name="T74" fmla="+- 0 10923 10740"/>
                <a:gd name="T75" fmla="*/ 10923 h 263"/>
                <a:gd name="T76" fmla="+- 0 2234 866"/>
                <a:gd name="T77" fmla="*/ T76 w 1385"/>
                <a:gd name="T78" fmla="+- 0 10905 10740"/>
                <a:gd name="T79" fmla="*/ 10905 h 263"/>
                <a:gd name="T80" fmla="+- 0 2216 866"/>
                <a:gd name="T81" fmla="*/ T80 w 1385"/>
                <a:gd name="T82" fmla="+- 0 10893 10740"/>
                <a:gd name="T83" fmla="*/ 10893 h 263"/>
                <a:gd name="T84" fmla="+- 0 2194 866"/>
                <a:gd name="T85" fmla="*/ T84 w 1385"/>
                <a:gd name="T86" fmla="+- 0 10889 10740"/>
                <a:gd name="T87" fmla="*/ 10889 h 263"/>
                <a:gd name="T88" fmla="+- 0 2172 866"/>
                <a:gd name="T89" fmla="*/ T88 w 1385"/>
                <a:gd name="T90" fmla="+- 0 10893 10740"/>
                <a:gd name="T91" fmla="*/ 10893 h 263"/>
                <a:gd name="T92" fmla="+- 0 2154 866"/>
                <a:gd name="T93" fmla="*/ T92 w 1385"/>
                <a:gd name="T94" fmla="+- 0 10905 10740"/>
                <a:gd name="T95" fmla="*/ 10905 h 263"/>
                <a:gd name="T96" fmla="+- 0 2141 866"/>
                <a:gd name="T97" fmla="*/ T96 w 1385"/>
                <a:gd name="T98" fmla="+- 0 10923 10740"/>
                <a:gd name="T99" fmla="*/ 10923 h 263"/>
                <a:gd name="T100" fmla="+- 0 2137 866"/>
                <a:gd name="T101" fmla="*/ T100 w 1385"/>
                <a:gd name="T102" fmla="+- 0 10946 10740"/>
                <a:gd name="T103" fmla="*/ 10946 h 263"/>
                <a:gd name="T104" fmla="+- 0 2141 866"/>
                <a:gd name="T105" fmla="*/ T104 w 1385"/>
                <a:gd name="T106" fmla="+- 0 10968 10740"/>
                <a:gd name="T107" fmla="*/ 10968 h 263"/>
                <a:gd name="T108" fmla="+- 0 2154 866"/>
                <a:gd name="T109" fmla="*/ T108 w 1385"/>
                <a:gd name="T110" fmla="+- 0 10986 10740"/>
                <a:gd name="T111" fmla="*/ 10986 h 263"/>
                <a:gd name="T112" fmla="+- 0 2172 866"/>
                <a:gd name="T113" fmla="*/ T112 w 1385"/>
                <a:gd name="T114" fmla="+- 0 10998 10740"/>
                <a:gd name="T115" fmla="*/ 10998 h 263"/>
                <a:gd name="T116" fmla="+- 0 2194 866"/>
                <a:gd name="T117" fmla="*/ T116 w 1385"/>
                <a:gd name="T118" fmla="+- 0 11003 10740"/>
                <a:gd name="T119" fmla="*/ 11003 h 263"/>
                <a:gd name="T120" fmla="+- 0 2216 866"/>
                <a:gd name="T121" fmla="*/ T120 w 1385"/>
                <a:gd name="T122" fmla="+- 0 10998 10740"/>
                <a:gd name="T123" fmla="*/ 10998 h 263"/>
                <a:gd name="T124" fmla="+- 0 2234 866"/>
                <a:gd name="T125" fmla="*/ T124 w 1385"/>
                <a:gd name="T126" fmla="+- 0 10986 10740"/>
                <a:gd name="T127" fmla="*/ 10986 h 263"/>
                <a:gd name="T128" fmla="+- 0 2246 866"/>
                <a:gd name="T129" fmla="*/ T128 w 1385"/>
                <a:gd name="T130" fmla="+- 0 10968 10740"/>
                <a:gd name="T131" fmla="*/ 10968 h 263"/>
                <a:gd name="T132" fmla="+- 0 2251 866"/>
                <a:gd name="T133" fmla="*/ T132 w 1385"/>
                <a:gd name="T134" fmla="+- 0 10946 10740"/>
                <a:gd name="T135" fmla="*/ 10946 h 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385" h="263">
                  <a:moveTo>
                    <a:pt x="215" y="108"/>
                  </a:moveTo>
                  <a:lnTo>
                    <a:pt x="206" y="66"/>
                  </a:lnTo>
                  <a:lnTo>
                    <a:pt x="183" y="32"/>
                  </a:lnTo>
                  <a:lnTo>
                    <a:pt x="149" y="9"/>
                  </a:lnTo>
                  <a:lnTo>
                    <a:pt x="107" y="0"/>
                  </a:lnTo>
                  <a:lnTo>
                    <a:pt x="66" y="9"/>
                  </a:lnTo>
                  <a:lnTo>
                    <a:pt x="32" y="32"/>
                  </a:lnTo>
                  <a:lnTo>
                    <a:pt x="9" y="66"/>
                  </a:lnTo>
                  <a:lnTo>
                    <a:pt x="0" y="108"/>
                  </a:lnTo>
                  <a:lnTo>
                    <a:pt x="9" y="149"/>
                  </a:lnTo>
                  <a:lnTo>
                    <a:pt x="32" y="184"/>
                  </a:lnTo>
                  <a:lnTo>
                    <a:pt x="66" y="207"/>
                  </a:lnTo>
                  <a:lnTo>
                    <a:pt x="107" y="215"/>
                  </a:lnTo>
                  <a:lnTo>
                    <a:pt x="149" y="207"/>
                  </a:lnTo>
                  <a:lnTo>
                    <a:pt x="183" y="184"/>
                  </a:lnTo>
                  <a:lnTo>
                    <a:pt x="206" y="149"/>
                  </a:lnTo>
                  <a:lnTo>
                    <a:pt x="215" y="108"/>
                  </a:lnTo>
                  <a:moveTo>
                    <a:pt x="1385" y="206"/>
                  </a:moveTo>
                  <a:lnTo>
                    <a:pt x="1380" y="183"/>
                  </a:lnTo>
                  <a:lnTo>
                    <a:pt x="1368" y="165"/>
                  </a:lnTo>
                  <a:lnTo>
                    <a:pt x="1350" y="153"/>
                  </a:lnTo>
                  <a:lnTo>
                    <a:pt x="1328" y="149"/>
                  </a:lnTo>
                  <a:lnTo>
                    <a:pt x="1306" y="153"/>
                  </a:lnTo>
                  <a:lnTo>
                    <a:pt x="1288" y="165"/>
                  </a:lnTo>
                  <a:lnTo>
                    <a:pt x="1275" y="183"/>
                  </a:lnTo>
                  <a:lnTo>
                    <a:pt x="1271" y="206"/>
                  </a:lnTo>
                  <a:lnTo>
                    <a:pt x="1275" y="228"/>
                  </a:lnTo>
                  <a:lnTo>
                    <a:pt x="1288" y="246"/>
                  </a:lnTo>
                  <a:lnTo>
                    <a:pt x="1306" y="258"/>
                  </a:lnTo>
                  <a:lnTo>
                    <a:pt x="1328" y="263"/>
                  </a:lnTo>
                  <a:lnTo>
                    <a:pt x="1350" y="258"/>
                  </a:lnTo>
                  <a:lnTo>
                    <a:pt x="1368" y="246"/>
                  </a:lnTo>
                  <a:lnTo>
                    <a:pt x="1380" y="228"/>
                  </a:lnTo>
                  <a:lnTo>
                    <a:pt x="1385" y="206"/>
                  </a:lnTo>
                </a:path>
              </a:pathLst>
            </a:custGeom>
            <a:solidFill>
              <a:srgbClr val="4C4D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3" name="Line 35"/>
            <p:cNvSpPr>
              <a:spLocks noChangeShapeType="1"/>
            </p:cNvSpPr>
            <p:nvPr/>
          </p:nvSpPr>
          <p:spPr bwMode="auto">
            <a:xfrm>
              <a:off x="-53676" y="5861586"/>
              <a:ext cx="815316" cy="0"/>
            </a:xfrm>
            <a:prstGeom prst="line">
              <a:avLst/>
            </a:prstGeom>
            <a:noFill/>
            <a:ln w="10146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4" name="Line 36"/>
            <p:cNvSpPr>
              <a:spLocks noChangeShapeType="1"/>
            </p:cNvSpPr>
            <p:nvPr/>
          </p:nvSpPr>
          <p:spPr bwMode="auto">
            <a:xfrm>
              <a:off x="-28911" y="6078783"/>
              <a:ext cx="747373" cy="151149"/>
            </a:xfrm>
            <a:prstGeom prst="line">
              <a:avLst/>
            </a:prstGeom>
            <a:noFill/>
            <a:ln w="6350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5" name="Freeform 37"/>
            <p:cNvSpPr/>
            <p:nvPr/>
          </p:nvSpPr>
          <p:spPr bwMode="auto">
            <a:xfrm>
              <a:off x="1191523" y="4468855"/>
              <a:ext cx="532749" cy="456622"/>
            </a:xfrm>
            <a:custGeom>
              <a:avLst/>
              <a:gdLst>
                <a:gd name="T0" fmla="+- 0 2907 2894"/>
                <a:gd name="T1" fmla="*/ T0 w 839"/>
                <a:gd name="T2" fmla="+- 0 8469 8469"/>
                <a:gd name="T3" fmla="*/ 8469 h 719"/>
                <a:gd name="T4" fmla="+- 0 2902 2894"/>
                <a:gd name="T5" fmla="*/ T4 w 839"/>
                <a:gd name="T6" fmla="+- 0 8607 8469"/>
                <a:gd name="T7" fmla="*/ 8607 h 719"/>
                <a:gd name="T8" fmla="+- 0 2898 2894"/>
                <a:gd name="T9" fmla="*/ T8 w 839"/>
                <a:gd name="T10" fmla="+- 0 8731 8469"/>
                <a:gd name="T11" fmla="*/ 8731 h 719"/>
                <a:gd name="T12" fmla="+- 0 2894 2894"/>
                <a:gd name="T13" fmla="*/ T12 w 839"/>
                <a:gd name="T14" fmla="+- 0 8851 8469"/>
                <a:gd name="T15" fmla="*/ 8851 h 719"/>
                <a:gd name="T16" fmla="+- 0 2908 2894"/>
                <a:gd name="T17" fmla="*/ T16 w 839"/>
                <a:gd name="T18" fmla="+- 0 8953 8469"/>
                <a:gd name="T19" fmla="*/ 8953 h 719"/>
                <a:gd name="T20" fmla="+- 0 2945 2894"/>
                <a:gd name="T21" fmla="*/ T20 w 839"/>
                <a:gd name="T22" fmla="+- 0 9042 8469"/>
                <a:gd name="T23" fmla="*/ 9042 h 719"/>
                <a:gd name="T24" fmla="+- 0 2993 2894"/>
                <a:gd name="T25" fmla="*/ T24 w 839"/>
                <a:gd name="T26" fmla="+- 0 9106 8469"/>
                <a:gd name="T27" fmla="*/ 9106 h 719"/>
                <a:gd name="T28" fmla="+- 0 3086 2894"/>
                <a:gd name="T29" fmla="*/ T28 w 839"/>
                <a:gd name="T30" fmla="+- 0 9138 8469"/>
                <a:gd name="T31" fmla="*/ 9138 h 719"/>
                <a:gd name="T32" fmla="+- 0 3269 2894"/>
                <a:gd name="T33" fmla="*/ T32 w 839"/>
                <a:gd name="T34" fmla="+- 0 9147 8469"/>
                <a:gd name="T35" fmla="*/ 9147 h 719"/>
                <a:gd name="T36" fmla="+- 0 3373 2894"/>
                <a:gd name="T37" fmla="*/ T36 w 839"/>
                <a:gd name="T38" fmla="+- 0 9153 8469"/>
                <a:gd name="T39" fmla="*/ 9153 h 719"/>
                <a:gd name="T40" fmla="+- 0 3466 2894"/>
                <a:gd name="T41" fmla="*/ T40 w 839"/>
                <a:gd name="T42" fmla="+- 0 9162 8469"/>
                <a:gd name="T43" fmla="*/ 9162 h 719"/>
                <a:gd name="T44" fmla="+- 0 3533 2894"/>
                <a:gd name="T45" fmla="*/ T44 w 839"/>
                <a:gd name="T46" fmla="+- 0 9173 8469"/>
                <a:gd name="T47" fmla="*/ 9173 h 719"/>
                <a:gd name="T48" fmla="+- 0 3604 2894"/>
                <a:gd name="T49" fmla="*/ T48 w 839"/>
                <a:gd name="T50" fmla="+- 0 9187 8469"/>
                <a:gd name="T51" fmla="*/ 9187 h 719"/>
                <a:gd name="T52" fmla="+- 0 3669 2894"/>
                <a:gd name="T53" fmla="*/ T52 w 839"/>
                <a:gd name="T54" fmla="+- 0 9188 8469"/>
                <a:gd name="T55" fmla="*/ 9188 h 719"/>
                <a:gd name="T56" fmla="+- 0 3715 2894"/>
                <a:gd name="T57" fmla="*/ T56 w 839"/>
                <a:gd name="T58" fmla="+- 0 9174 8469"/>
                <a:gd name="T59" fmla="*/ 9174 h 719"/>
                <a:gd name="T60" fmla="+- 0 3733 2894"/>
                <a:gd name="T61" fmla="*/ T60 w 839"/>
                <a:gd name="T62" fmla="+- 0 9142 8469"/>
                <a:gd name="T63" fmla="*/ 9142 h 719"/>
                <a:gd name="T64" fmla="+- 0 3704 2894"/>
                <a:gd name="T65" fmla="*/ T64 w 839"/>
                <a:gd name="T66" fmla="+- 0 9090 8469"/>
                <a:gd name="T67" fmla="*/ 9090 h 719"/>
                <a:gd name="T68" fmla="+- 0 3658 2894"/>
                <a:gd name="T69" fmla="*/ T68 w 839"/>
                <a:gd name="T70" fmla="+- 0 9057 8469"/>
                <a:gd name="T71" fmla="*/ 9057 h 719"/>
                <a:gd name="T72" fmla="+- 0 3590 2894"/>
                <a:gd name="T73" fmla="*/ T72 w 839"/>
                <a:gd name="T74" fmla="+- 0 9038 8469"/>
                <a:gd name="T75" fmla="*/ 9038 h 719"/>
                <a:gd name="T76" fmla="+- 0 3498 2894"/>
                <a:gd name="T77" fmla="*/ T76 w 839"/>
                <a:gd name="T78" fmla="+- 0 9027 8469"/>
                <a:gd name="T79" fmla="*/ 9027 h 719"/>
                <a:gd name="T80" fmla="+- 0 3417 2894"/>
                <a:gd name="T81" fmla="*/ T80 w 839"/>
                <a:gd name="T82" fmla="+- 0 9019 8469"/>
                <a:gd name="T83" fmla="*/ 9019 h 719"/>
                <a:gd name="T84" fmla="+- 0 3325 2894"/>
                <a:gd name="T85" fmla="*/ T84 w 839"/>
                <a:gd name="T86" fmla="+- 0 9006 8469"/>
                <a:gd name="T87" fmla="*/ 9006 h 719"/>
                <a:gd name="T88" fmla="+- 0 3232 2894"/>
                <a:gd name="T89" fmla="*/ T88 w 839"/>
                <a:gd name="T90" fmla="+- 0 8989 8469"/>
                <a:gd name="T91" fmla="*/ 8989 h 719"/>
                <a:gd name="T92" fmla="+- 0 3150 2894"/>
                <a:gd name="T93" fmla="*/ T92 w 839"/>
                <a:gd name="T94" fmla="+- 0 8970 8469"/>
                <a:gd name="T95" fmla="*/ 8970 h 719"/>
                <a:gd name="T96" fmla="+- 0 3088 2894"/>
                <a:gd name="T97" fmla="*/ T96 w 839"/>
                <a:gd name="T98" fmla="+- 0 8950 8469"/>
                <a:gd name="T99" fmla="*/ 8950 h 719"/>
                <a:gd name="T100" fmla="+- 0 3050 2894"/>
                <a:gd name="T101" fmla="*/ T100 w 839"/>
                <a:gd name="T102" fmla="+- 0 8900 8469"/>
                <a:gd name="T103" fmla="*/ 8900 h 719"/>
                <a:gd name="T104" fmla="+- 0 3041 2894"/>
                <a:gd name="T105" fmla="*/ T104 w 839"/>
                <a:gd name="T106" fmla="+- 0 8756 8469"/>
                <a:gd name="T107" fmla="*/ 8756 h 719"/>
                <a:gd name="T108" fmla="+- 0 3038 2894"/>
                <a:gd name="T109" fmla="*/ T108 w 839"/>
                <a:gd name="T110" fmla="+- 0 8574 8469"/>
                <a:gd name="T111" fmla="*/ 8574 h 719"/>
                <a:gd name="T112" fmla="+- 0 2907 2894"/>
                <a:gd name="T113" fmla="*/ T112 w 839"/>
                <a:gd name="T114" fmla="+- 0 8469 8469"/>
                <a:gd name="T115" fmla="*/ 8469 h 7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839" h="719">
                  <a:moveTo>
                    <a:pt x="13" y="0"/>
                  </a:moveTo>
                  <a:lnTo>
                    <a:pt x="8" y="138"/>
                  </a:lnTo>
                  <a:lnTo>
                    <a:pt x="4" y="262"/>
                  </a:lnTo>
                  <a:lnTo>
                    <a:pt x="0" y="382"/>
                  </a:lnTo>
                  <a:lnTo>
                    <a:pt x="14" y="484"/>
                  </a:lnTo>
                  <a:lnTo>
                    <a:pt x="51" y="573"/>
                  </a:lnTo>
                  <a:lnTo>
                    <a:pt x="99" y="637"/>
                  </a:lnTo>
                  <a:lnTo>
                    <a:pt x="192" y="669"/>
                  </a:lnTo>
                  <a:lnTo>
                    <a:pt x="375" y="678"/>
                  </a:lnTo>
                  <a:lnTo>
                    <a:pt x="479" y="684"/>
                  </a:lnTo>
                  <a:lnTo>
                    <a:pt x="572" y="693"/>
                  </a:lnTo>
                  <a:lnTo>
                    <a:pt x="639" y="704"/>
                  </a:lnTo>
                  <a:lnTo>
                    <a:pt x="710" y="718"/>
                  </a:lnTo>
                  <a:lnTo>
                    <a:pt x="775" y="719"/>
                  </a:lnTo>
                  <a:lnTo>
                    <a:pt x="821" y="705"/>
                  </a:lnTo>
                  <a:lnTo>
                    <a:pt x="839" y="673"/>
                  </a:lnTo>
                  <a:lnTo>
                    <a:pt x="810" y="621"/>
                  </a:lnTo>
                  <a:lnTo>
                    <a:pt x="764" y="588"/>
                  </a:lnTo>
                  <a:lnTo>
                    <a:pt x="696" y="569"/>
                  </a:lnTo>
                  <a:lnTo>
                    <a:pt x="604" y="558"/>
                  </a:lnTo>
                  <a:lnTo>
                    <a:pt x="523" y="550"/>
                  </a:lnTo>
                  <a:lnTo>
                    <a:pt x="431" y="537"/>
                  </a:lnTo>
                  <a:lnTo>
                    <a:pt x="338" y="520"/>
                  </a:lnTo>
                  <a:lnTo>
                    <a:pt x="256" y="501"/>
                  </a:lnTo>
                  <a:lnTo>
                    <a:pt x="194" y="481"/>
                  </a:lnTo>
                  <a:lnTo>
                    <a:pt x="156" y="431"/>
                  </a:lnTo>
                  <a:lnTo>
                    <a:pt x="147" y="287"/>
                  </a:lnTo>
                  <a:lnTo>
                    <a:pt x="144" y="105"/>
                  </a:lnTo>
                  <a:lnTo>
                    <a:pt x="13"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46" name="Picture 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29660" y="4851808"/>
              <a:ext cx="95247" cy="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Freeform 39"/>
            <p:cNvSpPr/>
            <p:nvPr/>
          </p:nvSpPr>
          <p:spPr bwMode="auto">
            <a:xfrm>
              <a:off x="1138184" y="4254198"/>
              <a:ext cx="145411" cy="290232"/>
            </a:xfrm>
            <a:custGeom>
              <a:avLst/>
              <a:gdLst>
                <a:gd name="T0" fmla="+- 0 2810 2810"/>
                <a:gd name="T1" fmla="*/ T0 w 229"/>
                <a:gd name="T2" fmla="+- 0 8131 8131"/>
                <a:gd name="T3" fmla="*/ 8131 h 457"/>
                <a:gd name="T4" fmla="+- 0 2814 2810"/>
                <a:gd name="T5" fmla="*/ T4 w 229"/>
                <a:gd name="T6" fmla="+- 0 8197 8131"/>
                <a:gd name="T7" fmla="*/ 8197 h 457"/>
                <a:gd name="T8" fmla="+- 0 2828 2810"/>
                <a:gd name="T9" fmla="*/ T8 w 229"/>
                <a:gd name="T10" fmla="+- 0 8343 8131"/>
                <a:gd name="T11" fmla="*/ 8343 h 457"/>
                <a:gd name="T12" fmla="+- 0 2854 2810"/>
                <a:gd name="T13" fmla="*/ T12 w 229"/>
                <a:gd name="T14" fmla="+- 0 8494 8131"/>
                <a:gd name="T15" fmla="*/ 8494 h 457"/>
                <a:gd name="T16" fmla="+- 0 2894 2810"/>
                <a:gd name="T17" fmla="*/ T16 w 229"/>
                <a:gd name="T18" fmla="+- 0 8574 8131"/>
                <a:gd name="T19" fmla="*/ 8574 h 457"/>
                <a:gd name="T20" fmla="+- 0 2985 2810"/>
                <a:gd name="T21" fmla="*/ T20 w 229"/>
                <a:gd name="T22" fmla="+- 0 8588 8131"/>
                <a:gd name="T23" fmla="*/ 8588 h 457"/>
                <a:gd name="T24" fmla="+- 0 3018 2810"/>
                <a:gd name="T25" fmla="*/ T24 w 229"/>
                <a:gd name="T26" fmla="+- 0 8582 8131"/>
                <a:gd name="T27" fmla="*/ 8582 h 457"/>
                <a:gd name="T28" fmla="+- 0 3038 2810"/>
                <a:gd name="T29" fmla="*/ T28 w 229"/>
                <a:gd name="T30" fmla="+- 0 8574 8131"/>
                <a:gd name="T31" fmla="*/ 8574 h 457"/>
                <a:gd name="T32" fmla="+- 0 3023 2810"/>
                <a:gd name="T33" fmla="*/ T32 w 229"/>
                <a:gd name="T34" fmla="+- 0 8326 8131"/>
                <a:gd name="T35" fmla="*/ 8326 h 457"/>
                <a:gd name="T36" fmla="+- 0 2995 2810"/>
                <a:gd name="T37" fmla="*/ T36 w 229"/>
                <a:gd name="T38" fmla="+- 0 8197 8131"/>
                <a:gd name="T39" fmla="*/ 8197 h 457"/>
                <a:gd name="T40" fmla="+- 0 2931 2810"/>
                <a:gd name="T41" fmla="*/ T40 w 229"/>
                <a:gd name="T42" fmla="+- 0 8146 8131"/>
                <a:gd name="T43" fmla="*/ 8146 h 457"/>
                <a:gd name="T44" fmla="+- 0 2810 2810"/>
                <a:gd name="T45" fmla="*/ T44 w 229"/>
                <a:gd name="T46" fmla="+- 0 8131 8131"/>
                <a:gd name="T47" fmla="*/ 8131 h 4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229" h="457">
                  <a:moveTo>
                    <a:pt x="0" y="0"/>
                  </a:moveTo>
                  <a:lnTo>
                    <a:pt x="4" y="66"/>
                  </a:lnTo>
                  <a:lnTo>
                    <a:pt x="18" y="212"/>
                  </a:lnTo>
                  <a:lnTo>
                    <a:pt x="44" y="363"/>
                  </a:lnTo>
                  <a:lnTo>
                    <a:pt x="84" y="443"/>
                  </a:lnTo>
                  <a:lnTo>
                    <a:pt x="175" y="457"/>
                  </a:lnTo>
                  <a:lnTo>
                    <a:pt x="208" y="451"/>
                  </a:lnTo>
                  <a:lnTo>
                    <a:pt x="228" y="443"/>
                  </a:lnTo>
                  <a:lnTo>
                    <a:pt x="213" y="195"/>
                  </a:lnTo>
                  <a:lnTo>
                    <a:pt x="185" y="66"/>
                  </a:lnTo>
                  <a:lnTo>
                    <a:pt x="121" y="15"/>
                  </a:lnTo>
                  <a:lnTo>
                    <a:pt x="0" y="0"/>
                  </a:lnTo>
                  <a:close/>
                </a:path>
              </a:pathLst>
            </a:custGeom>
            <a:solidFill>
              <a:srgbClr val="7BC9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8" name="Freeform 40"/>
            <p:cNvSpPr/>
            <p:nvPr/>
          </p:nvSpPr>
          <p:spPr bwMode="auto">
            <a:xfrm>
              <a:off x="489868" y="4388200"/>
              <a:ext cx="273042" cy="572842"/>
            </a:xfrm>
            <a:custGeom>
              <a:avLst/>
              <a:gdLst>
                <a:gd name="T0" fmla="+- 0 1975 1789"/>
                <a:gd name="T1" fmla="*/ T0 w 430"/>
                <a:gd name="T2" fmla="+- 0 8343 8343"/>
                <a:gd name="T3" fmla="*/ 8343 h 902"/>
                <a:gd name="T4" fmla="+- 0 1911 1789"/>
                <a:gd name="T5" fmla="*/ T4 w 430"/>
                <a:gd name="T6" fmla="+- 0 8430 8343"/>
                <a:gd name="T7" fmla="*/ 8430 h 902"/>
                <a:gd name="T8" fmla="+- 0 1875 1789"/>
                <a:gd name="T9" fmla="*/ T8 w 430"/>
                <a:gd name="T10" fmla="+- 0 8495 8343"/>
                <a:gd name="T11" fmla="*/ 8495 h 902"/>
                <a:gd name="T12" fmla="+- 0 1840 1789"/>
                <a:gd name="T13" fmla="*/ T12 w 430"/>
                <a:gd name="T14" fmla="+- 0 8576 8343"/>
                <a:gd name="T15" fmla="*/ 8576 h 902"/>
                <a:gd name="T16" fmla="+- 0 1811 1789"/>
                <a:gd name="T17" fmla="*/ T16 w 430"/>
                <a:gd name="T18" fmla="+- 0 8673 8343"/>
                <a:gd name="T19" fmla="*/ 8673 h 902"/>
                <a:gd name="T20" fmla="+- 0 1792 1789"/>
                <a:gd name="T21" fmla="*/ T20 w 430"/>
                <a:gd name="T22" fmla="+- 0 8786 8343"/>
                <a:gd name="T23" fmla="*/ 8786 h 902"/>
                <a:gd name="T24" fmla="+- 0 1789 1789"/>
                <a:gd name="T25" fmla="*/ T24 w 430"/>
                <a:gd name="T26" fmla="+- 0 8914 8343"/>
                <a:gd name="T27" fmla="*/ 8914 h 902"/>
                <a:gd name="T28" fmla="+- 0 1828 1789"/>
                <a:gd name="T29" fmla="*/ T28 w 430"/>
                <a:gd name="T30" fmla="+- 0 9117 8343"/>
                <a:gd name="T31" fmla="*/ 9117 h 902"/>
                <a:gd name="T32" fmla="+- 0 1894 1789"/>
                <a:gd name="T33" fmla="*/ T32 w 430"/>
                <a:gd name="T34" fmla="+- 0 9214 8343"/>
                <a:gd name="T35" fmla="*/ 9214 h 902"/>
                <a:gd name="T36" fmla="+- 0 1958 1789"/>
                <a:gd name="T37" fmla="*/ T36 w 430"/>
                <a:gd name="T38" fmla="+- 0 9244 8343"/>
                <a:gd name="T39" fmla="*/ 9244 h 902"/>
                <a:gd name="T40" fmla="+- 0 1986 1789"/>
                <a:gd name="T41" fmla="*/ T40 w 430"/>
                <a:gd name="T42" fmla="+- 0 9245 8343"/>
                <a:gd name="T43" fmla="*/ 9245 h 902"/>
                <a:gd name="T44" fmla="+- 0 2112 1789"/>
                <a:gd name="T45" fmla="*/ T44 w 430"/>
                <a:gd name="T46" fmla="+- 0 8876 8343"/>
                <a:gd name="T47" fmla="*/ 8876 h 902"/>
                <a:gd name="T48" fmla="+- 0 2178 1789"/>
                <a:gd name="T49" fmla="*/ T48 w 430"/>
                <a:gd name="T50" fmla="+- 0 8671 8343"/>
                <a:gd name="T51" fmla="*/ 8671 h 902"/>
                <a:gd name="T52" fmla="+- 0 2207 1789"/>
                <a:gd name="T53" fmla="*/ T52 w 430"/>
                <a:gd name="T54" fmla="+- 0 8556 8343"/>
                <a:gd name="T55" fmla="*/ 8556 h 902"/>
                <a:gd name="T56" fmla="+- 0 2219 1789"/>
                <a:gd name="T57" fmla="*/ T56 w 430"/>
                <a:gd name="T58" fmla="+- 0 8458 8343"/>
                <a:gd name="T59" fmla="*/ 8458 h 902"/>
                <a:gd name="T60" fmla="+- 0 2184 1789"/>
                <a:gd name="T61" fmla="*/ T60 w 430"/>
                <a:gd name="T62" fmla="+- 0 8392 8343"/>
                <a:gd name="T63" fmla="*/ 8392 h 902"/>
                <a:gd name="T64" fmla="+- 0 2100 1789"/>
                <a:gd name="T65" fmla="*/ T64 w 430"/>
                <a:gd name="T66" fmla="+- 0 8357 8343"/>
                <a:gd name="T67" fmla="*/ 8357 h 902"/>
                <a:gd name="T68" fmla="+- 0 2014 1789"/>
                <a:gd name="T69" fmla="*/ T68 w 430"/>
                <a:gd name="T70" fmla="+- 0 8345 8343"/>
                <a:gd name="T71" fmla="*/ 8345 h 902"/>
                <a:gd name="T72" fmla="+- 0 1975 1789"/>
                <a:gd name="T73" fmla="*/ T72 w 430"/>
                <a:gd name="T74" fmla="+- 0 8343 8343"/>
                <a:gd name="T75" fmla="*/ 8343 h 9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30" h="902">
                  <a:moveTo>
                    <a:pt x="186" y="0"/>
                  </a:moveTo>
                  <a:lnTo>
                    <a:pt x="122" y="87"/>
                  </a:lnTo>
                  <a:lnTo>
                    <a:pt x="86" y="152"/>
                  </a:lnTo>
                  <a:lnTo>
                    <a:pt x="51" y="233"/>
                  </a:lnTo>
                  <a:lnTo>
                    <a:pt x="22" y="330"/>
                  </a:lnTo>
                  <a:lnTo>
                    <a:pt x="3" y="443"/>
                  </a:lnTo>
                  <a:lnTo>
                    <a:pt x="0" y="571"/>
                  </a:lnTo>
                  <a:lnTo>
                    <a:pt x="39" y="774"/>
                  </a:lnTo>
                  <a:lnTo>
                    <a:pt x="105" y="871"/>
                  </a:lnTo>
                  <a:lnTo>
                    <a:pt x="169" y="901"/>
                  </a:lnTo>
                  <a:lnTo>
                    <a:pt x="197" y="902"/>
                  </a:lnTo>
                  <a:lnTo>
                    <a:pt x="323" y="533"/>
                  </a:lnTo>
                  <a:lnTo>
                    <a:pt x="389" y="328"/>
                  </a:lnTo>
                  <a:lnTo>
                    <a:pt x="418" y="213"/>
                  </a:lnTo>
                  <a:lnTo>
                    <a:pt x="430" y="115"/>
                  </a:lnTo>
                  <a:lnTo>
                    <a:pt x="395" y="49"/>
                  </a:lnTo>
                  <a:lnTo>
                    <a:pt x="311" y="14"/>
                  </a:lnTo>
                  <a:lnTo>
                    <a:pt x="225" y="2"/>
                  </a:lnTo>
                  <a:lnTo>
                    <a:pt x="186"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9" name="Freeform 41"/>
            <p:cNvSpPr/>
            <p:nvPr/>
          </p:nvSpPr>
          <p:spPr bwMode="auto">
            <a:xfrm>
              <a:off x="614325" y="4457424"/>
              <a:ext cx="207639" cy="527116"/>
            </a:xfrm>
            <a:custGeom>
              <a:avLst/>
              <a:gdLst>
                <a:gd name="T0" fmla="+- 0 2004 1986"/>
                <a:gd name="T1" fmla="*/ T0 w 327"/>
                <a:gd name="T2" fmla="+- 0 8452 8452"/>
                <a:gd name="T3" fmla="*/ 8452 h 830"/>
                <a:gd name="T4" fmla="+- 0 1986 1986"/>
                <a:gd name="T5" fmla="*/ T4 w 327"/>
                <a:gd name="T6" fmla="+- 0 9245 8452"/>
                <a:gd name="T7" fmla="*/ 9245 h 830"/>
                <a:gd name="T8" fmla="+- 0 2035 1986"/>
                <a:gd name="T9" fmla="*/ T8 w 327"/>
                <a:gd name="T10" fmla="+- 0 9271 8452"/>
                <a:gd name="T11" fmla="*/ 9271 h 830"/>
                <a:gd name="T12" fmla="+- 0 2076 1986"/>
                <a:gd name="T13" fmla="*/ T12 w 327"/>
                <a:gd name="T14" fmla="+- 0 9281 8452"/>
                <a:gd name="T15" fmla="*/ 9281 h 830"/>
                <a:gd name="T16" fmla="+- 0 2130 1986"/>
                <a:gd name="T17" fmla="*/ T16 w 327"/>
                <a:gd name="T18" fmla="+- 0 9277 8452"/>
                <a:gd name="T19" fmla="*/ 9277 h 830"/>
                <a:gd name="T20" fmla="+- 0 2219 1986"/>
                <a:gd name="T21" fmla="*/ T20 w 327"/>
                <a:gd name="T22" fmla="+- 0 9260 8452"/>
                <a:gd name="T23" fmla="*/ 9260 h 830"/>
                <a:gd name="T24" fmla="+- 0 2295 1986"/>
                <a:gd name="T25" fmla="*/ T24 w 327"/>
                <a:gd name="T26" fmla="+- 0 9127 8452"/>
                <a:gd name="T27" fmla="*/ 9127 h 830"/>
                <a:gd name="T28" fmla="+- 0 2313 1986"/>
                <a:gd name="T29" fmla="*/ T28 w 327"/>
                <a:gd name="T30" fmla="+- 0 8865 8452"/>
                <a:gd name="T31" fmla="*/ 8865 h 830"/>
                <a:gd name="T32" fmla="+- 0 2302 1986"/>
                <a:gd name="T33" fmla="*/ T32 w 327"/>
                <a:gd name="T34" fmla="+- 0 8608 8452"/>
                <a:gd name="T35" fmla="*/ 8608 h 830"/>
                <a:gd name="T36" fmla="+- 0 2292 1986"/>
                <a:gd name="T37" fmla="*/ T36 w 327"/>
                <a:gd name="T38" fmla="+- 0 8492 8452"/>
                <a:gd name="T39" fmla="*/ 8492 h 830"/>
                <a:gd name="T40" fmla="+- 0 2004 1986"/>
                <a:gd name="T41" fmla="*/ T40 w 327"/>
                <a:gd name="T42" fmla="+- 0 8452 8452"/>
                <a:gd name="T43" fmla="*/ 8452 h 8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27" h="830">
                  <a:moveTo>
                    <a:pt x="18" y="0"/>
                  </a:moveTo>
                  <a:lnTo>
                    <a:pt x="0" y="793"/>
                  </a:lnTo>
                  <a:lnTo>
                    <a:pt x="49" y="819"/>
                  </a:lnTo>
                  <a:lnTo>
                    <a:pt x="90" y="829"/>
                  </a:lnTo>
                  <a:lnTo>
                    <a:pt x="144" y="825"/>
                  </a:lnTo>
                  <a:lnTo>
                    <a:pt x="233" y="808"/>
                  </a:lnTo>
                  <a:lnTo>
                    <a:pt x="309" y="675"/>
                  </a:lnTo>
                  <a:lnTo>
                    <a:pt x="327" y="413"/>
                  </a:lnTo>
                  <a:lnTo>
                    <a:pt x="316" y="156"/>
                  </a:lnTo>
                  <a:lnTo>
                    <a:pt x="306" y="40"/>
                  </a:lnTo>
                  <a:lnTo>
                    <a:pt x="18" y="0"/>
                  </a:lnTo>
                  <a:close/>
                </a:path>
              </a:pathLst>
            </a:custGeom>
            <a:solidFill>
              <a:srgbClr val="EF38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0" name="AutoShape 42"/>
            <p:cNvSpPr/>
            <p:nvPr/>
          </p:nvSpPr>
          <p:spPr bwMode="auto">
            <a:xfrm>
              <a:off x="571781" y="4242132"/>
              <a:ext cx="665460" cy="955795"/>
            </a:xfrm>
            <a:custGeom>
              <a:avLst/>
              <a:gdLst>
                <a:gd name="T0" fmla="+- 0 2938 1918"/>
                <a:gd name="T1" fmla="*/ T0 w 1048"/>
                <a:gd name="T2" fmla="+- 0 8530 8113"/>
                <a:gd name="T3" fmla="*/ 8530 h 1505"/>
                <a:gd name="T4" fmla="+- 0 2193 1918"/>
                <a:gd name="T5" fmla="*/ T4 w 1048"/>
                <a:gd name="T6" fmla="+- 0 8530 8113"/>
                <a:gd name="T7" fmla="*/ 8530 h 1505"/>
                <a:gd name="T8" fmla="+- 0 2201 1918"/>
                <a:gd name="T9" fmla="*/ T8 w 1048"/>
                <a:gd name="T10" fmla="+- 0 8961 8113"/>
                <a:gd name="T11" fmla="*/ 8961 h 1505"/>
                <a:gd name="T12" fmla="+- 0 2192 1918"/>
                <a:gd name="T13" fmla="*/ T12 w 1048"/>
                <a:gd name="T14" fmla="+- 0 9211 8113"/>
                <a:gd name="T15" fmla="*/ 9211 h 1505"/>
                <a:gd name="T16" fmla="+- 0 2158 1918"/>
                <a:gd name="T17" fmla="*/ T16 w 1048"/>
                <a:gd name="T18" fmla="+- 0 9377 8113"/>
                <a:gd name="T19" fmla="*/ 9377 h 1505"/>
                <a:gd name="T20" fmla="+- 0 2086 1918"/>
                <a:gd name="T21" fmla="*/ T20 w 1048"/>
                <a:gd name="T22" fmla="+- 0 9556 8113"/>
                <a:gd name="T23" fmla="*/ 9556 h 1505"/>
                <a:gd name="T24" fmla="+- 0 2110 1918"/>
                <a:gd name="T25" fmla="*/ T24 w 1048"/>
                <a:gd name="T26" fmla="+- 0 9563 8113"/>
                <a:gd name="T27" fmla="*/ 9563 h 1505"/>
                <a:gd name="T28" fmla="+- 0 2157 1918"/>
                <a:gd name="T29" fmla="*/ T28 w 1048"/>
                <a:gd name="T30" fmla="+- 0 9572 8113"/>
                <a:gd name="T31" fmla="*/ 9572 h 1505"/>
                <a:gd name="T32" fmla="+- 0 2224 1918"/>
                <a:gd name="T33" fmla="*/ T32 w 1048"/>
                <a:gd name="T34" fmla="+- 0 9584 8113"/>
                <a:gd name="T35" fmla="*/ 9584 h 1505"/>
                <a:gd name="T36" fmla="+- 0 2306 1918"/>
                <a:gd name="T37" fmla="*/ T36 w 1048"/>
                <a:gd name="T38" fmla="+- 0 9596 8113"/>
                <a:gd name="T39" fmla="*/ 9596 h 1505"/>
                <a:gd name="T40" fmla="+- 0 2398 1918"/>
                <a:gd name="T41" fmla="*/ T40 w 1048"/>
                <a:gd name="T42" fmla="+- 0 9606 8113"/>
                <a:gd name="T43" fmla="*/ 9606 h 1505"/>
                <a:gd name="T44" fmla="+- 0 2497 1918"/>
                <a:gd name="T45" fmla="*/ T44 w 1048"/>
                <a:gd name="T46" fmla="+- 0 9614 8113"/>
                <a:gd name="T47" fmla="*/ 9614 h 1505"/>
                <a:gd name="T48" fmla="+- 0 2598 1918"/>
                <a:gd name="T49" fmla="*/ T48 w 1048"/>
                <a:gd name="T50" fmla="+- 0 9617 8113"/>
                <a:gd name="T51" fmla="*/ 9617 h 1505"/>
                <a:gd name="T52" fmla="+- 0 2697 1918"/>
                <a:gd name="T53" fmla="*/ T52 w 1048"/>
                <a:gd name="T54" fmla="+- 0 9614 8113"/>
                <a:gd name="T55" fmla="*/ 9614 h 1505"/>
                <a:gd name="T56" fmla="+- 0 2790 1918"/>
                <a:gd name="T57" fmla="*/ T56 w 1048"/>
                <a:gd name="T58" fmla="+- 0 9605 8113"/>
                <a:gd name="T59" fmla="*/ 9605 h 1505"/>
                <a:gd name="T60" fmla="+- 0 2872 1918"/>
                <a:gd name="T61" fmla="*/ T60 w 1048"/>
                <a:gd name="T62" fmla="+- 0 9586 8113"/>
                <a:gd name="T63" fmla="*/ 9586 h 1505"/>
                <a:gd name="T64" fmla="+- 0 2940 1918"/>
                <a:gd name="T65" fmla="*/ T64 w 1048"/>
                <a:gd name="T66" fmla="+- 0 9556 8113"/>
                <a:gd name="T67" fmla="*/ 9556 h 1505"/>
                <a:gd name="T68" fmla="+- 0 2943 1918"/>
                <a:gd name="T69" fmla="*/ T68 w 1048"/>
                <a:gd name="T70" fmla="+- 0 9535 8113"/>
                <a:gd name="T71" fmla="*/ 9535 h 1505"/>
                <a:gd name="T72" fmla="+- 0 2946 1918"/>
                <a:gd name="T73" fmla="*/ T72 w 1048"/>
                <a:gd name="T74" fmla="+- 0 9499 8113"/>
                <a:gd name="T75" fmla="*/ 9499 h 1505"/>
                <a:gd name="T76" fmla="+- 0 2951 1918"/>
                <a:gd name="T77" fmla="*/ T76 w 1048"/>
                <a:gd name="T78" fmla="+- 0 9450 8113"/>
                <a:gd name="T79" fmla="*/ 9450 h 1505"/>
                <a:gd name="T80" fmla="+- 0 2955 1918"/>
                <a:gd name="T81" fmla="*/ T80 w 1048"/>
                <a:gd name="T82" fmla="+- 0 9389 8113"/>
                <a:gd name="T83" fmla="*/ 9389 h 1505"/>
                <a:gd name="T84" fmla="+- 0 2959 1918"/>
                <a:gd name="T85" fmla="*/ T84 w 1048"/>
                <a:gd name="T86" fmla="+- 0 9318 8113"/>
                <a:gd name="T87" fmla="*/ 9318 h 1505"/>
                <a:gd name="T88" fmla="+- 0 2962 1918"/>
                <a:gd name="T89" fmla="*/ T88 w 1048"/>
                <a:gd name="T90" fmla="+- 0 9238 8113"/>
                <a:gd name="T91" fmla="*/ 9238 h 1505"/>
                <a:gd name="T92" fmla="+- 0 2964 1918"/>
                <a:gd name="T93" fmla="*/ T92 w 1048"/>
                <a:gd name="T94" fmla="+- 0 9151 8113"/>
                <a:gd name="T95" fmla="*/ 9151 h 1505"/>
                <a:gd name="T96" fmla="+- 0 2966 1918"/>
                <a:gd name="T97" fmla="*/ T96 w 1048"/>
                <a:gd name="T98" fmla="+- 0 9059 8113"/>
                <a:gd name="T99" fmla="*/ 9059 h 1505"/>
                <a:gd name="T100" fmla="+- 0 2965 1918"/>
                <a:gd name="T101" fmla="*/ T100 w 1048"/>
                <a:gd name="T102" fmla="+- 0 8962 8113"/>
                <a:gd name="T103" fmla="*/ 8962 h 1505"/>
                <a:gd name="T104" fmla="+- 0 2963 1918"/>
                <a:gd name="T105" fmla="*/ T104 w 1048"/>
                <a:gd name="T106" fmla="+- 0 8864 8113"/>
                <a:gd name="T107" fmla="*/ 8864 h 1505"/>
                <a:gd name="T108" fmla="+- 0 2959 1918"/>
                <a:gd name="T109" fmla="*/ T108 w 1048"/>
                <a:gd name="T110" fmla="+- 0 8765 8113"/>
                <a:gd name="T111" fmla="*/ 8765 h 1505"/>
                <a:gd name="T112" fmla="+- 0 2952 1918"/>
                <a:gd name="T113" fmla="*/ T112 w 1048"/>
                <a:gd name="T114" fmla="+- 0 8666 8113"/>
                <a:gd name="T115" fmla="*/ 8666 h 1505"/>
                <a:gd name="T116" fmla="+- 0 2943 1918"/>
                <a:gd name="T117" fmla="*/ T116 w 1048"/>
                <a:gd name="T118" fmla="+- 0 8570 8113"/>
                <a:gd name="T119" fmla="*/ 8570 h 1505"/>
                <a:gd name="T120" fmla="+- 0 2938 1918"/>
                <a:gd name="T121" fmla="*/ T120 w 1048"/>
                <a:gd name="T122" fmla="+- 0 8530 8113"/>
                <a:gd name="T123" fmla="*/ 8530 h 1505"/>
                <a:gd name="T124" fmla="+- 0 2200 1918"/>
                <a:gd name="T125" fmla="*/ T124 w 1048"/>
                <a:gd name="T126" fmla="+- 0 8113 8113"/>
                <a:gd name="T127" fmla="*/ 8113 h 1505"/>
                <a:gd name="T128" fmla="+- 0 2092 1918"/>
                <a:gd name="T129" fmla="*/ T128 w 1048"/>
                <a:gd name="T130" fmla="+- 0 8120 8113"/>
                <a:gd name="T131" fmla="*/ 8120 h 1505"/>
                <a:gd name="T132" fmla="+- 0 2036 1918"/>
                <a:gd name="T133" fmla="*/ T132 w 1048"/>
                <a:gd name="T134" fmla="+- 0 8172 8113"/>
                <a:gd name="T135" fmla="*/ 8172 h 1505"/>
                <a:gd name="T136" fmla="+- 0 1995 1918"/>
                <a:gd name="T137" fmla="*/ T136 w 1048"/>
                <a:gd name="T138" fmla="+- 0 8282 8113"/>
                <a:gd name="T139" fmla="*/ 8282 h 1505"/>
                <a:gd name="T140" fmla="+- 0 1956 1918"/>
                <a:gd name="T141" fmla="*/ T140 w 1048"/>
                <a:gd name="T142" fmla="+- 0 8402 8113"/>
                <a:gd name="T143" fmla="*/ 8402 h 1505"/>
                <a:gd name="T144" fmla="+- 0 1933 1918"/>
                <a:gd name="T145" fmla="*/ T144 w 1048"/>
                <a:gd name="T146" fmla="+- 0 8479 8113"/>
                <a:gd name="T147" fmla="*/ 8479 h 1505"/>
                <a:gd name="T148" fmla="+- 0 1921 1918"/>
                <a:gd name="T149" fmla="*/ T148 w 1048"/>
                <a:gd name="T150" fmla="+- 0 8520 8113"/>
                <a:gd name="T151" fmla="*/ 8520 h 1505"/>
                <a:gd name="T152" fmla="+- 0 1918 1918"/>
                <a:gd name="T153" fmla="*/ T152 w 1048"/>
                <a:gd name="T154" fmla="+- 0 8532 8113"/>
                <a:gd name="T155" fmla="*/ 8532 h 1505"/>
                <a:gd name="T156" fmla="+- 0 1990 1918"/>
                <a:gd name="T157" fmla="*/ T156 w 1048"/>
                <a:gd name="T158" fmla="+- 0 8579 8113"/>
                <a:gd name="T159" fmla="*/ 8579 h 1505"/>
                <a:gd name="T160" fmla="+- 0 2040 1918"/>
                <a:gd name="T161" fmla="*/ T160 w 1048"/>
                <a:gd name="T162" fmla="+- 0 8601 8113"/>
                <a:gd name="T163" fmla="*/ 8601 h 1505"/>
                <a:gd name="T164" fmla="+- 0 2092 1918"/>
                <a:gd name="T165" fmla="*/ T164 w 1048"/>
                <a:gd name="T166" fmla="+- 0 8605 8113"/>
                <a:gd name="T167" fmla="*/ 8605 h 1505"/>
                <a:gd name="T168" fmla="+- 0 2171 1918"/>
                <a:gd name="T169" fmla="*/ T168 w 1048"/>
                <a:gd name="T170" fmla="+- 0 8598 8113"/>
                <a:gd name="T171" fmla="*/ 8598 h 1505"/>
                <a:gd name="T172" fmla="+- 0 2180 1918"/>
                <a:gd name="T173" fmla="*/ T172 w 1048"/>
                <a:gd name="T174" fmla="+- 0 8566 8113"/>
                <a:gd name="T175" fmla="*/ 8566 h 1505"/>
                <a:gd name="T176" fmla="+- 0 2187 1918"/>
                <a:gd name="T177" fmla="*/ T176 w 1048"/>
                <a:gd name="T178" fmla="+- 0 8545 8113"/>
                <a:gd name="T179" fmla="*/ 8545 h 1505"/>
                <a:gd name="T180" fmla="+- 0 2191 1918"/>
                <a:gd name="T181" fmla="*/ T180 w 1048"/>
                <a:gd name="T182" fmla="+- 0 8534 8113"/>
                <a:gd name="T183" fmla="*/ 8534 h 1505"/>
                <a:gd name="T184" fmla="+- 0 2193 1918"/>
                <a:gd name="T185" fmla="*/ T184 w 1048"/>
                <a:gd name="T186" fmla="+- 0 8530 8113"/>
                <a:gd name="T187" fmla="*/ 8530 h 1505"/>
                <a:gd name="T188" fmla="+- 0 2938 1918"/>
                <a:gd name="T189" fmla="*/ T188 w 1048"/>
                <a:gd name="T190" fmla="+- 0 8530 8113"/>
                <a:gd name="T191" fmla="*/ 8530 h 1505"/>
                <a:gd name="T192" fmla="+- 0 2930 1918"/>
                <a:gd name="T193" fmla="*/ T192 w 1048"/>
                <a:gd name="T194" fmla="+- 0 8478 8113"/>
                <a:gd name="T195" fmla="*/ 8478 h 1505"/>
                <a:gd name="T196" fmla="+- 0 2915 1918"/>
                <a:gd name="T197" fmla="*/ T196 w 1048"/>
                <a:gd name="T198" fmla="+- 0 8391 8113"/>
                <a:gd name="T199" fmla="*/ 8391 h 1505"/>
                <a:gd name="T200" fmla="+- 0 2895 1918"/>
                <a:gd name="T201" fmla="*/ T200 w 1048"/>
                <a:gd name="T202" fmla="+- 0 8311 8113"/>
                <a:gd name="T203" fmla="*/ 8311 h 1505"/>
                <a:gd name="T204" fmla="+- 0 2871 1918"/>
                <a:gd name="T205" fmla="*/ T204 w 1048"/>
                <a:gd name="T206" fmla="+- 0 8241 8113"/>
                <a:gd name="T207" fmla="*/ 8241 h 1505"/>
                <a:gd name="T208" fmla="+- 0 2843 1918"/>
                <a:gd name="T209" fmla="*/ T208 w 1048"/>
                <a:gd name="T210" fmla="+- 0 8180 8113"/>
                <a:gd name="T211" fmla="*/ 8180 h 1505"/>
                <a:gd name="T212" fmla="+- 0 2813 1918"/>
                <a:gd name="T213" fmla="*/ T212 w 1048"/>
                <a:gd name="T214" fmla="+- 0 8136 8113"/>
                <a:gd name="T215" fmla="*/ 8136 h 1505"/>
                <a:gd name="T216" fmla="+- 0 2396 1918"/>
                <a:gd name="T217" fmla="*/ T216 w 1048"/>
                <a:gd name="T218" fmla="+- 0 8136 8113"/>
                <a:gd name="T219" fmla="*/ 8136 h 1505"/>
                <a:gd name="T220" fmla="+- 0 2200 1918"/>
                <a:gd name="T221" fmla="*/ T220 w 1048"/>
                <a:gd name="T222" fmla="+- 0 8113 8113"/>
                <a:gd name="T223" fmla="*/ 8113 h 1505"/>
                <a:gd name="T224" fmla="+- 0 2810 1918"/>
                <a:gd name="T225" fmla="*/ T224 w 1048"/>
                <a:gd name="T226" fmla="+- 0 8131 8113"/>
                <a:gd name="T227" fmla="*/ 8131 h 1505"/>
                <a:gd name="T228" fmla="+- 0 2612 1918"/>
                <a:gd name="T229" fmla="*/ T228 w 1048"/>
                <a:gd name="T230" fmla="+- 0 8131 8113"/>
                <a:gd name="T231" fmla="*/ 8131 h 1505"/>
                <a:gd name="T232" fmla="+- 0 2396 1918"/>
                <a:gd name="T233" fmla="*/ T232 w 1048"/>
                <a:gd name="T234" fmla="+- 0 8136 8113"/>
                <a:gd name="T235" fmla="*/ 8136 h 1505"/>
                <a:gd name="T236" fmla="+- 0 2813 1918"/>
                <a:gd name="T237" fmla="*/ T236 w 1048"/>
                <a:gd name="T238" fmla="+- 0 8136 8113"/>
                <a:gd name="T239" fmla="*/ 8136 h 1505"/>
                <a:gd name="T240" fmla="+- 0 2810 1918"/>
                <a:gd name="T241" fmla="*/ T240 w 1048"/>
                <a:gd name="T242" fmla="+- 0 8131 8113"/>
                <a:gd name="T243" fmla="*/ 8131 h 15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048" h="1505">
                  <a:moveTo>
                    <a:pt x="1020" y="417"/>
                  </a:moveTo>
                  <a:lnTo>
                    <a:pt x="275" y="417"/>
                  </a:lnTo>
                  <a:lnTo>
                    <a:pt x="283" y="848"/>
                  </a:lnTo>
                  <a:lnTo>
                    <a:pt x="274" y="1098"/>
                  </a:lnTo>
                  <a:lnTo>
                    <a:pt x="240" y="1264"/>
                  </a:lnTo>
                  <a:lnTo>
                    <a:pt x="168" y="1443"/>
                  </a:lnTo>
                  <a:lnTo>
                    <a:pt x="192" y="1450"/>
                  </a:lnTo>
                  <a:lnTo>
                    <a:pt x="239" y="1459"/>
                  </a:lnTo>
                  <a:lnTo>
                    <a:pt x="306" y="1471"/>
                  </a:lnTo>
                  <a:lnTo>
                    <a:pt x="388" y="1483"/>
                  </a:lnTo>
                  <a:lnTo>
                    <a:pt x="480" y="1493"/>
                  </a:lnTo>
                  <a:lnTo>
                    <a:pt x="579" y="1501"/>
                  </a:lnTo>
                  <a:lnTo>
                    <a:pt x="680" y="1504"/>
                  </a:lnTo>
                  <a:lnTo>
                    <a:pt x="779" y="1501"/>
                  </a:lnTo>
                  <a:lnTo>
                    <a:pt x="872" y="1492"/>
                  </a:lnTo>
                  <a:lnTo>
                    <a:pt x="954" y="1473"/>
                  </a:lnTo>
                  <a:lnTo>
                    <a:pt x="1022" y="1443"/>
                  </a:lnTo>
                  <a:lnTo>
                    <a:pt x="1025" y="1422"/>
                  </a:lnTo>
                  <a:lnTo>
                    <a:pt x="1028" y="1386"/>
                  </a:lnTo>
                  <a:lnTo>
                    <a:pt x="1033" y="1337"/>
                  </a:lnTo>
                  <a:lnTo>
                    <a:pt x="1037" y="1276"/>
                  </a:lnTo>
                  <a:lnTo>
                    <a:pt x="1041" y="1205"/>
                  </a:lnTo>
                  <a:lnTo>
                    <a:pt x="1044" y="1125"/>
                  </a:lnTo>
                  <a:lnTo>
                    <a:pt x="1046" y="1038"/>
                  </a:lnTo>
                  <a:lnTo>
                    <a:pt x="1048" y="946"/>
                  </a:lnTo>
                  <a:lnTo>
                    <a:pt x="1047" y="849"/>
                  </a:lnTo>
                  <a:lnTo>
                    <a:pt x="1045" y="751"/>
                  </a:lnTo>
                  <a:lnTo>
                    <a:pt x="1041" y="652"/>
                  </a:lnTo>
                  <a:lnTo>
                    <a:pt x="1034" y="553"/>
                  </a:lnTo>
                  <a:lnTo>
                    <a:pt x="1025" y="457"/>
                  </a:lnTo>
                  <a:lnTo>
                    <a:pt x="1020" y="417"/>
                  </a:lnTo>
                  <a:close/>
                  <a:moveTo>
                    <a:pt x="282" y="0"/>
                  </a:moveTo>
                  <a:lnTo>
                    <a:pt x="174" y="7"/>
                  </a:lnTo>
                  <a:lnTo>
                    <a:pt x="118" y="59"/>
                  </a:lnTo>
                  <a:lnTo>
                    <a:pt x="77" y="169"/>
                  </a:lnTo>
                  <a:lnTo>
                    <a:pt x="38" y="289"/>
                  </a:lnTo>
                  <a:lnTo>
                    <a:pt x="15" y="366"/>
                  </a:lnTo>
                  <a:lnTo>
                    <a:pt x="3" y="407"/>
                  </a:lnTo>
                  <a:lnTo>
                    <a:pt x="0" y="419"/>
                  </a:lnTo>
                  <a:lnTo>
                    <a:pt x="72" y="466"/>
                  </a:lnTo>
                  <a:lnTo>
                    <a:pt x="122" y="488"/>
                  </a:lnTo>
                  <a:lnTo>
                    <a:pt x="174" y="492"/>
                  </a:lnTo>
                  <a:lnTo>
                    <a:pt x="253" y="485"/>
                  </a:lnTo>
                  <a:lnTo>
                    <a:pt x="262" y="453"/>
                  </a:lnTo>
                  <a:lnTo>
                    <a:pt x="269" y="432"/>
                  </a:lnTo>
                  <a:lnTo>
                    <a:pt x="273" y="421"/>
                  </a:lnTo>
                  <a:lnTo>
                    <a:pt x="275" y="417"/>
                  </a:lnTo>
                  <a:lnTo>
                    <a:pt x="1020" y="417"/>
                  </a:lnTo>
                  <a:lnTo>
                    <a:pt x="1012" y="365"/>
                  </a:lnTo>
                  <a:lnTo>
                    <a:pt x="997" y="278"/>
                  </a:lnTo>
                  <a:lnTo>
                    <a:pt x="977" y="198"/>
                  </a:lnTo>
                  <a:lnTo>
                    <a:pt x="953" y="128"/>
                  </a:lnTo>
                  <a:lnTo>
                    <a:pt x="925" y="67"/>
                  </a:lnTo>
                  <a:lnTo>
                    <a:pt x="895" y="23"/>
                  </a:lnTo>
                  <a:lnTo>
                    <a:pt x="478" y="23"/>
                  </a:lnTo>
                  <a:lnTo>
                    <a:pt x="282" y="0"/>
                  </a:lnTo>
                  <a:close/>
                  <a:moveTo>
                    <a:pt x="892" y="18"/>
                  </a:moveTo>
                  <a:lnTo>
                    <a:pt x="694" y="18"/>
                  </a:lnTo>
                  <a:lnTo>
                    <a:pt x="478" y="23"/>
                  </a:lnTo>
                  <a:lnTo>
                    <a:pt x="895" y="23"/>
                  </a:lnTo>
                  <a:lnTo>
                    <a:pt x="892" y="18"/>
                  </a:lnTo>
                  <a:close/>
                </a:path>
              </a:pathLst>
            </a:custGeom>
            <a:solidFill>
              <a:srgbClr val="ABDB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1" name="Line 43"/>
            <p:cNvSpPr>
              <a:spLocks noChangeShapeType="1"/>
            </p:cNvSpPr>
            <p:nvPr/>
          </p:nvSpPr>
          <p:spPr bwMode="auto">
            <a:xfrm>
              <a:off x="1112150" y="4531093"/>
              <a:ext cx="98422" cy="0"/>
            </a:xfrm>
            <a:prstGeom prst="line">
              <a:avLst/>
            </a:prstGeom>
            <a:noFill/>
            <a:ln w="74701">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2" name="Freeform 44"/>
            <p:cNvSpPr/>
            <p:nvPr/>
          </p:nvSpPr>
          <p:spPr bwMode="auto">
            <a:xfrm>
              <a:off x="679728" y="4254198"/>
              <a:ext cx="258437" cy="623649"/>
            </a:xfrm>
            <a:custGeom>
              <a:avLst/>
              <a:gdLst>
                <a:gd name="T0" fmla="+- 0 2256 2088"/>
                <a:gd name="T1" fmla="*/ T0 w 407"/>
                <a:gd name="T2" fmla="+- 0 8131 8131"/>
                <a:gd name="T3" fmla="*/ 8131 h 982"/>
                <a:gd name="T4" fmla="+- 0 2238 2088"/>
                <a:gd name="T5" fmla="*/ T4 w 407"/>
                <a:gd name="T6" fmla="+- 0 8134 8131"/>
                <a:gd name="T7" fmla="*/ 8134 h 982"/>
                <a:gd name="T8" fmla="+- 0 2216 2088"/>
                <a:gd name="T9" fmla="*/ T8 w 407"/>
                <a:gd name="T10" fmla="+- 0 8137 8131"/>
                <a:gd name="T11" fmla="*/ 8137 h 982"/>
                <a:gd name="T12" fmla="+- 0 2192 2088"/>
                <a:gd name="T13" fmla="*/ T12 w 407"/>
                <a:gd name="T14" fmla="+- 0 8141 8131"/>
                <a:gd name="T15" fmla="*/ 8141 h 982"/>
                <a:gd name="T16" fmla="+- 0 2170 2088"/>
                <a:gd name="T17" fmla="*/ T16 w 407"/>
                <a:gd name="T18" fmla="+- 0 8146 8131"/>
                <a:gd name="T19" fmla="*/ 8146 h 982"/>
                <a:gd name="T20" fmla="+- 0 2304 2088"/>
                <a:gd name="T21" fmla="*/ T20 w 407"/>
                <a:gd name="T22" fmla="+- 0 8262 8131"/>
                <a:gd name="T23" fmla="*/ 8262 h 982"/>
                <a:gd name="T24" fmla="+- 0 2374 2088"/>
                <a:gd name="T25" fmla="*/ T24 w 407"/>
                <a:gd name="T26" fmla="+- 0 8342 8131"/>
                <a:gd name="T27" fmla="*/ 8342 h 982"/>
                <a:gd name="T28" fmla="+- 0 2403 2088"/>
                <a:gd name="T29" fmla="*/ T28 w 407"/>
                <a:gd name="T30" fmla="+- 0 8423 8131"/>
                <a:gd name="T31" fmla="*/ 8423 h 982"/>
                <a:gd name="T32" fmla="+- 0 2413 2088"/>
                <a:gd name="T33" fmla="*/ T32 w 407"/>
                <a:gd name="T34" fmla="+- 0 8543 8131"/>
                <a:gd name="T35" fmla="*/ 8543 h 982"/>
                <a:gd name="T36" fmla="+- 0 2412 2088"/>
                <a:gd name="T37" fmla="*/ T36 w 407"/>
                <a:gd name="T38" fmla="+- 0 8630 8131"/>
                <a:gd name="T39" fmla="*/ 8630 h 982"/>
                <a:gd name="T40" fmla="+- 0 2401 2088"/>
                <a:gd name="T41" fmla="*/ T40 w 407"/>
                <a:gd name="T42" fmla="+- 0 8714 8131"/>
                <a:gd name="T43" fmla="*/ 8714 h 982"/>
                <a:gd name="T44" fmla="+- 0 2379 2088"/>
                <a:gd name="T45" fmla="*/ T44 w 407"/>
                <a:gd name="T46" fmla="+- 0 8793 8131"/>
                <a:gd name="T47" fmla="*/ 8793 h 982"/>
                <a:gd name="T48" fmla="+- 0 2346 2088"/>
                <a:gd name="T49" fmla="*/ T48 w 407"/>
                <a:gd name="T50" fmla="+- 0 8865 8131"/>
                <a:gd name="T51" fmla="*/ 8865 h 982"/>
                <a:gd name="T52" fmla="+- 0 2302 2088"/>
                <a:gd name="T53" fmla="*/ T52 w 407"/>
                <a:gd name="T54" fmla="+- 0 8926 8131"/>
                <a:gd name="T55" fmla="*/ 8926 h 982"/>
                <a:gd name="T56" fmla="+- 0 2247 2088"/>
                <a:gd name="T57" fmla="*/ T56 w 407"/>
                <a:gd name="T58" fmla="+- 0 8974 8131"/>
                <a:gd name="T59" fmla="*/ 8974 h 982"/>
                <a:gd name="T60" fmla="+- 0 2182 2088"/>
                <a:gd name="T61" fmla="*/ T60 w 407"/>
                <a:gd name="T62" fmla="+- 0 9007 8131"/>
                <a:gd name="T63" fmla="*/ 9007 h 982"/>
                <a:gd name="T64" fmla="+- 0 2141 2088"/>
                <a:gd name="T65" fmla="*/ T64 w 407"/>
                <a:gd name="T66" fmla="+- 0 9013 8131"/>
                <a:gd name="T67" fmla="*/ 9013 h 982"/>
                <a:gd name="T68" fmla="+- 0 2128 2088"/>
                <a:gd name="T69" fmla="*/ T68 w 407"/>
                <a:gd name="T70" fmla="+- 0 9016 8131"/>
                <a:gd name="T71" fmla="*/ 9016 h 982"/>
                <a:gd name="T72" fmla="+- 0 2129 2088"/>
                <a:gd name="T73" fmla="*/ T72 w 407"/>
                <a:gd name="T74" fmla="+- 0 9017 8131"/>
                <a:gd name="T75" fmla="*/ 9017 h 982"/>
                <a:gd name="T76" fmla="+- 0 2132 2088"/>
                <a:gd name="T77" fmla="*/ T76 w 407"/>
                <a:gd name="T78" fmla="+- 0 9017 8131"/>
                <a:gd name="T79" fmla="*/ 9017 h 982"/>
                <a:gd name="T80" fmla="+- 0 2088 2088"/>
                <a:gd name="T81" fmla="*/ T80 w 407"/>
                <a:gd name="T82" fmla="+- 0 9113 8131"/>
                <a:gd name="T83" fmla="*/ 9113 h 982"/>
                <a:gd name="T84" fmla="+- 0 2290 2088"/>
                <a:gd name="T85" fmla="*/ T84 w 407"/>
                <a:gd name="T86" fmla="+- 0 9096 8131"/>
                <a:gd name="T87" fmla="*/ 9096 h 982"/>
                <a:gd name="T88" fmla="+- 0 2399 2088"/>
                <a:gd name="T89" fmla="*/ T88 w 407"/>
                <a:gd name="T90" fmla="+- 0 9047 8131"/>
                <a:gd name="T91" fmla="*/ 9047 h 982"/>
                <a:gd name="T92" fmla="+- 0 2454 2088"/>
                <a:gd name="T93" fmla="*/ T92 w 407"/>
                <a:gd name="T94" fmla="+- 0 8924 8131"/>
                <a:gd name="T95" fmla="*/ 8924 h 982"/>
                <a:gd name="T96" fmla="+- 0 2494 2088"/>
                <a:gd name="T97" fmla="*/ T96 w 407"/>
                <a:gd name="T98" fmla="+- 0 8689 8131"/>
                <a:gd name="T99" fmla="*/ 8689 h 982"/>
                <a:gd name="T100" fmla="+- 0 2495 2088"/>
                <a:gd name="T101" fmla="*/ T100 w 407"/>
                <a:gd name="T102" fmla="+- 0 8600 8131"/>
                <a:gd name="T103" fmla="*/ 8600 h 982"/>
                <a:gd name="T104" fmla="+- 0 2487 2088"/>
                <a:gd name="T105" fmla="*/ T104 w 407"/>
                <a:gd name="T106" fmla="+- 0 8514 8131"/>
                <a:gd name="T107" fmla="*/ 8514 h 982"/>
                <a:gd name="T108" fmla="+- 0 2470 2088"/>
                <a:gd name="T109" fmla="*/ T108 w 407"/>
                <a:gd name="T110" fmla="+- 0 8433 8131"/>
                <a:gd name="T111" fmla="*/ 8433 h 982"/>
                <a:gd name="T112" fmla="+- 0 2445 2088"/>
                <a:gd name="T113" fmla="*/ T112 w 407"/>
                <a:gd name="T114" fmla="+- 0 8358 8131"/>
                <a:gd name="T115" fmla="*/ 8358 h 982"/>
                <a:gd name="T116" fmla="+- 0 2411 2088"/>
                <a:gd name="T117" fmla="*/ T116 w 407"/>
                <a:gd name="T118" fmla="+- 0 8289 8131"/>
                <a:gd name="T119" fmla="*/ 8289 h 982"/>
                <a:gd name="T120" fmla="+- 0 2368 2088"/>
                <a:gd name="T121" fmla="*/ T120 w 407"/>
                <a:gd name="T122" fmla="+- 0 8227 8131"/>
                <a:gd name="T123" fmla="*/ 8227 h 982"/>
                <a:gd name="T124" fmla="+- 0 2317 2088"/>
                <a:gd name="T125" fmla="*/ T124 w 407"/>
                <a:gd name="T126" fmla="+- 0 8175 8131"/>
                <a:gd name="T127" fmla="*/ 8175 h 982"/>
                <a:gd name="T128" fmla="+- 0 2256 2088"/>
                <a:gd name="T129" fmla="*/ T128 w 407"/>
                <a:gd name="T130" fmla="+- 0 8131 8131"/>
                <a:gd name="T131" fmla="*/ 8131 h 9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07" h="982">
                  <a:moveTo>
                    <a:pt x="168" y="0"/>
                  </a:moveTo>
                  <a:lnTo>
                    <a:pt x="150" y="3"/>
                  </a:lnTo>
                  <a:lnTo>
                    <a:pt x="128" y="6"/>
                  </a:lnTo>
                  <a:lnTo>
                    <a:pt x="104" y="10"/>
                  </a:lnTo>
                  <a:lnTo>
                    <a:pt x="82" y="15"/>
                  </a:lnTo>
                  <a:lnTo>
                    <a:pt x="216" y="131"/>
                  </a:lnTo>
                  <a:lnTo>
                    <a:pt x="286" y="211"/>
                  </a:lnTo>
                  <a:lnTo>
                    <a:pt x="315" y="292"/>
                  </a:lnTo>
                  <a:lnTo>
                    <a:pt x="325" y="412"/>
                  </a:lnTo>
                  <a:lnTo>
                    <a:pt x="324" y="499"/>
                  </a:lnTo>
                  <a:lnTo>
                    <a:pt x="313" y="583"/>
                  </a:lnTo>
                  <a:lnTo>
                    <a:pt x="291" y="662"/>
                  </a:lnTo>
                  <a:lnTo>
                    <a:pt x="258" y="734"/>
                  </a:lnTo>
                  <a:lnTo>
                    <a:pt x="214" y="795"/>
                  </a:lnTo>
                  <a:lnTo>
                    <a:pt x="159" y="843"/>
                  </a:lnTo>
                  <a:lnTo>
                    <a:pt x="94" y="876"/>
                  </a:lnTo>
                  <a:lnTo>
                    <a:pt x="53" y="882"/>
                  </a:lnTo>
                  <a:lnTo>
                    <a:pt x="40" y="885"/>
                  </a:lnTo>
                  <a:lnTo>
                    <a:pt x="41" y="886"/>
                  </a:lnTo>
                  <a:lnTo>
                    <a:pt x="44" y="886"/>
                  </a:lnTo>
                  <a:lnTo>
                    <a:pt x="0" y="982"/>
                  </a:lnTo>
                  <a:lnTo>
                    <a:pt x="202" y="965"/>
                  </a:lnTo>
                  <a:lnTo>
                    <a:pt x="311" y="916"/>
                  </a:lnTo>
                  <a:lnTo>
                    <a:pt x="366" y="793"/>
                  </a:lnTo>
                  <a:lnTo>
                    <a:pt x="406" y="558"/>
                  </a:lnTo>
                  <a:lnTo>
                    <a:pt x="407" y="469"/>
                  </a:lnTo>
                  <a:lnTo>
                    <a:pt x="399" y="383"/>
                  </a:lnTo>
                  <a:lnTo>
                    <a:pt x="382" y="302"/>
                  </a:lnTo>
                  <a:lnTo>
                    <a:pt x="357" y="227"/>
                  </a:lnTo>
                  <a:lnTo>
                    <a:pt x="323" y="158"/>
                  </a:lnTo>
                  <a:lnTo>
                    <a:pt x="280" y="96"/>
                  </a:lnTo>
                  <a:lnTo>
                    <a:pt x="229" y="44"/>
                  </a:lnTo>
                  <a:lnTo>
                    <a:pt x="168"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3" name="AutoShape 45"/>
            <p:cNvSpPr/>
            <p:nvPr/>
          </p:nvSpPr>
          <p:spPr bwMode="auto">
            <a:xfrm>
              <a:off x="592100" y="5159187"/>
              <a:ext cx="628631" cy="1243487"/>
            </a:xfrm>
            <a:custGeom>
              <a:avLst/>
              <a:gdLst>
                <a:gd name="T0" fmla="+- 0 2940 1950"/>
                <a:gd name="T1" fmla="*/ T0 w 990"/>
                <a:gd name="T2" fmla="+- 0 9556 9556"/>
                <a:gd name="T3" fmla="*/ 9556 h 1958"/>
                <a:gd name="T4" fmla="+- 0 2104 1950"/>
                <a:gd name="T5" fmla="*/ T4 w 990"/>
                <a:gd name="T6" fmla="+- 0 9561 9556"/>
                <a:gd name="T7" fmla="*/ 9561 h 1958"/>
                <a:gd name="T8" fmla="+- 0 1950 1950"/>
                <a:gd name="T9" fmla="*/ T8 w 990"/>
                <a:gd name="T10" fmla="+- 0 11514 9556"/>
                <a:gd name="T11" fmla="*/ 11514 h 1958"/>
                <a:gd name="T12" fmla="+- 0 2185 1950"/>
                <a:gd name="T13" fmla="*/ T12 w 990"/>
                <a:gd name="T14" fmla="+- 0 11514 9556"/>
                <a:gd name="T15" fmla="*/ 11514 h 1958"/>
                <a:gd name="T16" fmla="+- 0 2507 1950"/>
                <a:gd name="T17" fmla="*/ T16 w 990"/>
                <a:gd name="T18" fmla="+- 0 9844 9556"/>
                <a:gd name="T19" fmla="*/ 9844 h 1958"/>
                <a:gd name="T20" fmla="+- 0 2689 1950"/>
                <a:gd name="T21" fmla="*/ T20 w 990"/>
                <a:gd name="T22" fmla="+- 0 9792 9556"/>
                <a:gd name="T23" fmla="*/ 9792 h 1958"/>
                <a:gd name="T24" fmla="+- 0 2917 1950"/>
                <a:gd name="T25" fmla="*/ T24 w 990"/>
                <a:gd name="T26" fmla="+- 0 9792 9556"/>
                <a:gd name="T27" fmla="*/ 9792 h 1958"/>
                <a:gd name="T28" fmla="+- 0 2940 1950"/>
                <a:gd name="T29" fmla="*/ T28 w 990"/>
                <a:gd name="T30" fmla="+- 0 9556 9556"/>
                <a:gd name="T31" fmla="*/ 9556 h 1958"/>
                <a:gd name="T32" fmla="+- 0 2507 1950"/>
                <a:gd name="T33" fmla="*/ T32 w 990"/>
                <a:gd name="T34" fmla="+- 0 9844 9556"/>
                <a:gd name="T35" fmla="*/ 9844 h 1958"/>
                <a:gd name="T36" fmla="+- 0 2494 1950"/>
                <a:gd name="T37" fmla="*/ T36 w 990"/>
                <a:gd name="T38" fmla="+- 0 11514 9556"/>
                <a:gd name="T39" fmla="*/ 11514 h 1958"/>
                <a:gd name="T40" fmla="+- 0 2750 1950"/>
                <a:gd name="T41" fmla="*/ T40 w 990"/>
                <a:gd name="T42" fmla="+- 0 11514 9556"/>
                <a:gd name="T43" fmla="*/ 11514 h 1958"/>
                <a:gd name="T44" fmla="+- 0 2912 1950"/>
                <a:gd name="T45" fmla="*/ T44 w 990"/>
                <a:gd name="T46" fmla="+- 0 9849 9556"/>
                <a:gd name="T47" fmla="*/ 9849 h 1958"/>
                <a:gd name="T48" fmla="+- 0 2552 1950"/>
                <a:gd name="T49" fmla="*/ T48 w 990"/>
                <a:gd name="T50" fmla="+- 0 9849 9556"/>
                <a:gd name="T51" fmla="*/ 9849 h 1958"/>
                <a:gd name="T52" fmla="+- 0 2507 1950"/>
                <a:gd name="T53" fmla="*/ T52 w 990"/>
                <a:gd name="T54" fmla="+- 0 9844 9556"/>
                <a:gd name="T55" fmla="*/ 9844 h 1958"/>
                <a:gd name="T56" fmla="+- 0 2689 1950"/>
                <a:gd name="T57" fmla="*/ T56 w 990"/>
                <a:gd name="T58" fmla="+- 0 9792 9556"/>
                <a:gd name="T59" fmla="*/ 9792 h 1958"/>
                <a:gd name="T60" fmla="+- 0 2507 1950"/>
                <a:gd name="T61" fmla="*/ T60 w 990"/>
                <a:gd name="T62" fmla="+- 0 9844 9556"/>
                <a:gd name="T63" fmla="*/ 9844 h 1958"/>
                <a:gd name="T64" fmla="+- 0 2552 1950"/>
                <a:gd name="T65" fmla="*/ T64 w 990"/>
                <a:gd name="T66" fmla="+- 0 9849 9556"/>
                <a:gd name="T67" fmla="*/ 9849 h 1958"/>
                <a:gd name="T68" fmla="+- 0 2596 1950"/>
                <a:gd name="T69" fmla="*/ T68 w 990"/>
                <a:gd name="T70" fmla="+- 0 9847 9556"/>
                <a:gd name="T71" fmla="*/ 9847 h 1958"/>
                <a:gd name="T72" fmla="+- 0 2642 1950"/>
                <a:gd name="T73" fmla="*/ T72 w 990"/>
                <a:gd name="T74" fmla="+- 0 9831 9556"/>
                <a:gd name="T75" fmla="*/ 9831 h 1958"/>
                <a:gd name="T76" fmla="+- 0 2689 1950"/>
                <a:gd name="T77" fmla="*/ T76 w 990"/>
                <a:gd name="T78" fmla="+- 0 9792 9556"/>
                <a:gd name="T79" fmla="*/ 9792 h 1958"/>
                <a:gd name="T80" fmla="+- 0 2917 1950"/>
                <a:gd name="T81" fmla="*/ T80 w 990"/>
                <a:gd name="T82" fmla="+- 0 9792 9556"/>
                <a:gd name="T83" fmla="*/ 9792 h 1958"/>
                <a:gd name="T84" fmla="+- 0 2689 1950"/>
                <a:gd name="T85" fmla="*/ T84 w 990"/>
                <a:gd name="T86" fmla="+- 0 9792 9556"/>
                <a:gd name="T87" fmla="*/ 9792 h 1958"/>
                <a:gd name="T88" fmla="+- 0 2642 1950"/>
                <a:gd name="T89" fmla="*/ T88 w 990"/>
                <a:gd name="T90" fmla="+- 0 9831 9556"/>
                <a:gd name="T91" fmla="*/ 9831 h 1958"/>
                <a:gd name="T92" fmla="+- 0 2596 1950"/>
                <a:gd name="T93" fmla="*/ T92 w 990"/>
                <a:gd name="T94" fmla="+- 0 9847 9556"/>
                <a:gd name="T95" fmla="*/ 9847 h 1958"/>
                <a:gd name="T96" fmla="+- 0 2552 1950"/>
                <a:gd name="T97" fmla="*/ T96 w 990"/>
                <a:gd name="T98" fmla="+- 0 9849 9556"/>
                <a:gd name="T99" fmla="*/ 9849 h 1958"/>
                <a:gd name="T100" fmla="+- 0 2912 1950"/>
                <a:gd name="T101" fmla="*/ T100 w 990"/>
                <a:gd name="T102" fmla="+- 0 9849 9556"/>
                <a:gd name="T103" fmla="*/ 9849 h 1958"/>
                <a:gd name="T104" fmla="+- 0 2917 1950"/>
                <a:gd name="T105" fmla="*/ T104 w 990"/>
                <a:gd name="T106" fmla="+- 0 9792 9556"/>
                <a:gd name="T107" fmla="*/ 9792 h 19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990" h="1958">
                  <a:moveTo>
                    <a:pt x="990" y="0"/>
                  </a:moveTo>
                  <a:lnTo>
                    <a:pt x="154" y="5"/>
                  </a:lnTo>
                  <a:lnTo>
                    <a:pt x="0" y="1958"/>
                  </a:lnTo>
                  <a:lnTo>
                    <a:pt x="235" y="1958"/>
                  </a:lnTo>
                  <a:lnTo>
                    <a:pt x="557" y="288"/>
                  </a:lnTo>
                  <a:lnTo>
                    <a:pt x="739" y="236"/>
                  </a:lnTo>
                  <a:lnTo>
                    <a:pt x="967" y="236"/>
                  </a:lnTo>
                  <a:lnTo>
                    <a:pt x="990" y="0"/>
                  </a:lnTo>
                  <a:close/>
                  <a:moveTo>
                    <a:pt x="557" y="288"/>
                  </a:moveTo>
                  <a:lnTo>
                    <a:pt x="544" y="1958"/>
                  </a:lnTo>
                  <a:lnTo>
                    <a:pt x="800" y="1958"/>
                  </a:lnTo>
                  <a:lnTo>
                    <a:pt x="962" y="293"/>
                  </a:lnTo>
                  <a:lnTo>
                    <a:pt x="602" y="293"/>
                  </a:lnTo>
                  <a:lnTo>
                    <a:pt x="557" y="288"/>
                  </a:lnTo>
                  <a:close/>
                  <a:moveTo>
                    <a:pt x="739" y="236"/>
                  </a:moveTo>
                  <a:lnTo>
                    <a:pt x="557" y="288"/>
                  </a:lnTo>
                  <a:lnTo>
                    <a:pt x="602" y="293"/>
                  </a:lnTo>
                  <a:lnTo>
                    <a:pt x="646" y="291"/>
                  </a:lnTo>
                  <a:lnTo>
                    <a:pt x="692" y="275"/>
                  </a:lnTo>
                  <a:lnTo>
                    <a:pt x="739" y="236"/>
                  </a:lnTo>
                  <a:close/>
                  <a:moveTo>
                    <a:pt x="967" y="236"/>
                  </a:moveTo>
                  <a:lnTo>
                    <a:pt x="739" y="236"/>
                  </a:lnTo>
                  <a:lnTo>
                    <a:pt x="692" y="275"/>
                  </a:lnTo>
                  <a:lnTo>
                    <a:pt x="646" y="291"/>
                  </a:lnTo>
                  <a:lnTo>
                    <a:pt x="602" y="293"/>
                  </a:lnTo>
                  <a:lnTo>
                    <a:pt x="962" y="293"/>
                  </a:lnTo>
                  <a:lnTo>
                    <a:pt x="967" y="236"/>
                  </a:lnTo>
                  <a:close/>
                </a:path>
              </a:pathLst>
            </a:custGeom>
            <a:solidFill>
              <a:srgbClr val="4964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4" name="Line 46"/>
            <p:cNvSpPr>
              <a:spLocks noChangeShapeType="1"/>
            </p:cNvSpPr>
            <p:nvPr/>
          </p:nvSpPr>
          <p:spPr bwMode="auto">
            <a:xfrm>
              <a:off x="781960" y="5236667"/>
              <a:ext cx="0" cy="501078"/>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5" name="Line 47"/>
            <p:cNvSpPr>
              <a:spLocks noChangeShapeType="1"/>
            </p:cNvSpPr>
            <p:nvPr/>
          </p:nvSpPr>
          <p:spPr bwMode="auto">
            <a:xfrm>
              <a:off x="699412" y="5856505"/>
              <a:ext cx="0" cy="473135"/>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6" name="Line 48"/>
            <p:cNvSpPr>
              <a:spLocks noChangeShapeType="1"/>
            </p:cNvSpPr>
            <p:nvPr/>
          </p:nvSpPr>
          <p:spPr bwMode="auto">
            <a:xfrm>
              <a:off x="809264" y="5737745"/>
              <a:ext cx="60323"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7" name="Line 49"/>
            <p:cNvSpPr>
              <a:spLocks noChangeShapeType="1"/>
            </p:cNvSpPr>
            <p:nvPr/>
          </p:nvSpPr>
          <p:spPr bwMode="auto">
            <a:xfrm>
              <a:off x="809264" y="5768229"/>
              <a:ext cx="54608"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8" name="Line 50"/>
            <p:cNvSpPr>
              <a:spLocks noChangeShapeType="1"/>
            </p:cNvSpPr>
            <p:nvPr/>
          </p:nvSpPr>
          <p:spPr bwMode="auto">
            <a:xfrm>
              <a:off x="997853" y="5607554"/>
              <a:ext cx="0" cy="769082"/>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9" name="Freeform 51"/>
            <p:cNvSpPr/>
            <p:nvPr/>
          </p:nvSpPr>
          <p:spPr bwMode="auto">
            <a:xfrm>
              <a:off x="891176" y="6376635"/>
              <a:ext cx="352415" cy="134637"/>
            </a:xfrm>
            <a:custGeom>
              <a:avLst/>
              <a:gdLst>
                <a:gd name="T0" fmla="+- 0 2604 2421"/>
                <a:gd name="T1" fmla="*/ T0 w 555"/>
                <a:gd name="T2" fmla="+- 0 11473 11473"/>
                <a:gd name="T3" fmla="*/ 11473 h 212"/>
                <a:gd name="T4" fmla="+- 0 2482 2421"/>
                <a:gd name="T5" fmla="*/ T4 w 555"/>
                <a:gd name="T6" fmla="+- 0 11478 11473"/>
                <a:gd name="T7" fmla="*/ 11478 h 212"/>
                <a:gd name="T8" fmla="+- 0 2426 2421"/>
                <a:gd name="T9" fmla="*/ T8 w 555"/>
                <a:gd name="T10" fmla="+- 0 11502 11473"/>
                <a:gd name="T11" fmla="*/ 11502 h 212"/>
                <a:gd name="T12" fmla="+- 0 2421 2421"/>
                <a:gd name="T13" fmla="*/ T12 w 555"/>
                <a:gd name="T14" fmla="+- 0 11564 11473"/>
                <a:gd name="T15" fmla="*/ 11564 h 212"/>
                <a:gd name="T16" fmla="+- 0 2453 2421"/>
                <a:gd name="T17" fmla="*/ T16 w 555"/>
                <a:gd name="T18" fmla="+- 0 11685 11473"/>
                <a:gd name="T19" fmla="*/ 11685 h 212"/>
                <a:gd name="T20" fmla="+- 0 2976 2421"/>
                <a:gd name="T21" fmla="*/ T20 w 555"/>
                <a:gd name="T22" fmla="+- 0 11685 11473"/>
                <a:gd name="T23" fmla="*/ 11685 h 212"/>
                <a:gd name="T24" fmla="+- 0 2953 2421"/>
                <a:gd name="T25" fmla="*/ T24 w 555"/>
                <a:gd name="T26" fmla="+- 0 11651 11473"/>
                <a:gd name="T27" fmla="*/ 11651 h 212"/>
                <a:gd name="T28" fmla="+- 0 2858 2421"/>
                <a:gd name="T29" fmla="*/ T28 w 555"/>
                <a:gd name="T30" fmla="+- 0 11559 11473"/>
                <a:gd name="T31" fmla="*/ 11559 h 212"/>
                <a:gd name="T32" fmla="+- 0 2788 2421"/>
                <a:gd name="T33" fmla="*/ T32 w 555"/>
                <a:gd name="T34" fmla="+- 0 11516 11473"/>
                <a:gd name="T35" fmla="*/ 11516 h 212"/>
                <a:gd name="T36" fmla="+- 0 2703 2421"/>
                <a:gd name="T37" fmla="*/ T36 w 555"/>
                <a:gd name="T38" fmla="+- 0 11485 11473"/>
                <a:gd name="T39" fmla="*/ 11485 h 212"/>
                <a:gd name="T40" fmla="+- 0 2604 2421"/>
                <a:gd name="T41" fmla="*/ T40 w 555"/>
                <a:gd name="T42" fmla="+- 0 11473 11473"/>
                <a:gd name="T43" fmla="*/ 11473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3" y="0"/>
                  </a:moveTo>
                  <a:lnTo>
                    <a:pt x="61" y="5"/>
                  </a:lnTo>
                  <a:lnTo>
                    <a:pt x="5" y="29"/>
                  </a:lnTo>
                  <a:lnTo>
                    <a:pt x="0" y="91"/>
                  </a:lnTo>
                  <a:lnTo>
                    <a:pt x="32" y="212"/>
                  </a:lnTo>
                  <a:lnTo>
                    <a:pt x="555" y="212"/>
                  </a:lnTo>
                  <a:lnTo>
                    <a:pt x="532" y="178"/>
                  </a:lnTo>
                  <a:lnTo>
                    <a:pt x="437" y="86"/>
                  </a:lnTo>
                  <a:lnTo>
                    <a:pt x="367" y="43"/>
                  </a:lnTo>
                  <a:lnTo>
                    <a:pt x="282" y="12"/>
                  </a:lnTo>
                  <a:lnTo>
                    <a:pt x="183"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0" name="Line 52"/>
            <p:cNvSpPr>
              <a:spLocks noChangeShapeType="1"/>
            </p:cNvSpPr>
            <p:nvPr/>
          </p:nvSpPr>
          <p:spPr bwMode="auto">
            <a:xfrm>
              <a:off x="911496" y="6518893"/>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1" name="Line 53"/>
            <p:cNvSpPr>
              <a:spLocks noChangeShapeType="1"/>
            </p:cNvSpPr>
            <p:nvPr/>
          </p:nvSpPr>
          <p:spPr bwMode="auto">
            <a:xfrm>
              <a:off x="983884" y="6496030"/>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2" name="Line 54"/>
            <p:cNvSpPr>
              <a:spLocks noChangeShapeType="1"/>
            </p:cNvSpPr>
            <p:nvPr/>
          </p:nvSpPr>
          <p:spPr bwMode="auto">
            <a:xfrm>
              <a:off x="1041667" y="6496030"/>
              <a:ext cx="5651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3" name="Line 55"/>
            <p:cNvSpPr>
              <a:spLocks noChangeShapeType="1"/>
            </p:cNvSpPr>
            <p:nvPr/>
          </p:nvSpPr>
          <p:spPr bwMode="auto">
            <a:xfrm>
              <a:off x="1082941" y="6407754"/>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4" name="Freeform 56"/>
            <p:cNvSpPr/>
            <p:nvPr/>
          </p:nvSpPr>
          <p:spPr bwMode="auto">
            <a:xfrm>
              <a:off x="538762" y="6384891"/>
              <a:ext cx="352415" cy="134637"/>
            </a:xfrm>
            <a:custGeom>
              <a:avLst/>
              <a:gdLst>
                <a:gd name="T0" fmla="+- 0 2049 1867"/>
                <a:gd name="T1" fmla="*/ T0 w 555"/>
                <a:gd name="T2" fmla="+- 0 11486 11486"/>
                <a:gd name="T3" fmla="*/ 11486 h 212"/>
                <a:gd name="T4" fmla="+- 0 1928 1867"/>
                <a:gd name="T5" fmla="*/ T4 w 555"/>
                <a:gd name="T6" fmla="+- 0 11491 11486"/>
                <a:gd name="T7" fmla="*/ 11491 h 212"/>
                <a:gd name="T8" fmla="+- 0 1872 1867"/>
                <a:gd name="T9" fmla="*/ T8 w 555"/>
                <a:gd name="T10" fmla="+- 0 11514 11486"/>
                <a:gd name="T11" fmla="*/ 11514 h 212"/>
                <a:gd name="T12" fmla="+- 0 1867 1867"/>
                <a:gd name="T13" fmla="*/ T12 w 555"/>
                <a:gd name="T14" fmla="+- 0 11576 11486"/>
                <a:gd name="T15" fmla="*/ 11576 h 212"/>
                <a:gd name="T16" fmla="+- 0 1899 1867"/>
                <a:gd name="T17" fmla="*/ T16 w 555"/>
                <a:gd name="T18" fmla="+- 0 11697 11486"/>
                <a:gd name="T19" fmla="*/ 11697 h 212"/>
                <a:gd name="T20" fmla="+- 0 2422 1867"/>
                <a:gd name="T21" fmla="*/ T20 w 555"/>
                <a:gd name="T22" fmla="+- 0 11697 11486"/>
                <a:gd name="T23" fmla="*/ 11697 h 212"/>
                <a:gd name="T24" fmla="+- 0 2399 1867"/>
                <a:gd name="T25" fmla="*/ T24 w 555"/>
                <a:gd name="T26" fmla="+- 0 11663 11486"/>
                <a:gd name="T27" fmla="*/ 11663 h 212"/>
                <a:gd name="T28" fmla="+- 0 2304 1867"/>
                <a:gd name="T29" fmla="*/ T28 w 555"/>
                <a:gd name="T30" fmla="+- 0 11571 11486"/>
                <a:gd name="T31" fmla="*/ 11571 h 212"/>
                <a:gd name="T32" fmla="+- 0 2233 1867"/>
                <a:gd name="T33" fmla="*/ T32 w 555"/>
                <a:gd name="T34" fmla="+- 0 11528 11486"/>
                <a:gd name="T35" fmla="*/ 11528 h 212"/>
                <a:gd name="T36" fmla="+- 0 2148 1867"/>
                <a:gd name="T37" fmla="*/ T36 w 555"/>
                <a:gd name="T38" fmla="+- 0 11497 11486"/>
                <a:gd name="T39" fmla="*/ 11497 h 212"/>
                <a:gd name="T40" fmla="+- 0 2049 1867"/>
                <a:gd name="T41" fmla="*/ T40 w 555"/>
                <a:gd name="T42" fmla="+- 0 11486 11486"/>
                <a:gd name="T43" fmla="*/ 11486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2" y="0"/>
                  </a:moveTo>
                  <a:lnTo>
                    <a:pt x="61" y="5"/>
                  </a:lnTo>
                  <a:lnTo>
                    <a:pt x="5" y="28"/>
                  </a:lnTo>
                  <a:lnTo>
                    <a:pt x="0" y="90"/>
                  </a:lnTo>
                  <a:lnTo>
                    <a:pt x="32" y="211"/>
                  </a:lnTo>
                  <a:lnTo>
                    <a:pt x="555" y="211"/>
                  </a:lnTo>
                  <a:lnTo>
                    <a:pt x="532" y="177"/>
                  </a:lnTo>
                  <a:lnTo>
                    <a:pt x="437" y="85"/>
                  </a:lnTo>
                  <a:lnTo>
                    <a:pt x="366" y="42"/>
                  </a:lnTo>
                  <a:lnTo>
                    <a:pt x="281" y="11"/>
                  </a:lnTo>
                  <a:lnTo>
                    <a:pt x="182"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5" name="Line 57"/>
            <p:cNvSpPr>
              <a:spLocks noChangeShapeType="1"/>
            </p:cNvSpPr>
            <p:nvPr/>
          </p:nvSpPr>
          <p:spPr bwMode="auto">
            <a:xfrm>
              <a:off x="559716" y="6526514"/>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6" name="Line 58"/>
            <p:cNvSpPr>
              <a:spLocks noChangeShapeType="1"/>
            </p:cNvSpPr>
            <p:nvPr/>
          </p:nvSpPr>
          <p:spPr bwMode="auto">
            <a:xfrm>
              <a:off x="631469" y="6503651"/>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7" name="Line 59"/>
            <p:cNvSpPr>
              <a:spLocks noChangeShapeType="1"/>
            </p:cNvSpPr>
            <p:nvPr/>
          </p:nvSpPr>
          <p:spPr bwMode="auto">
            <a:xfrm>
              <a:off x="689252" y="6503651"/>
              <a:ext cx="57148"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8" name="Line 60"/>
            <p:cNvSpPr>
              <a:spLocks noChangeShapeType="1"/>
            </p:cNvSpPr>
            <p:nvPr/>
          </p:nvSpPr>
          <p:spPr bwMode="auto">
            <a:xfrm>
              <a:off x="731161" y="6416010"/>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9" name="AutoShape 61"/>
            <p:cNvSpPr/>
            <p:nvPr/>
          </p:nvSpPr>
          <p:spPr bwMode="auto">
            <a:xfrm>
              <a:off x="489233" y="4483462"/>
              <a:ext cx="483856" cy="435665"/>
            </a:xfrm>
            <a:custGeom>
              <a:avLst/>
              <a:gdLst>
                <a:gd name="T0" fmla="+- 0 1918 1788"/>
                <a:gd name="T1" fmla="*/ T0 w 762"/>
                <a:gd name="T2" fmla="+- 0 8532 8492"/>
                <a:gd name="T3" fmla="*/ 8532 h 686"/>
                <a:gd name="T4" fmla="+- 0 1840 1788"/>
                <a:gd name="T5" fmla="*/ T4 w 762"/>
                <a:gd name="T6" fmla="+- 0 8812 8492"/>
                <a:gd name="T7" fmla="*/ 8812 h 686"/>
                <a:gd name="T8" fmla="+- 0 1801 1788"/>
                <a:gd name="T9" fmla="*/ T8 w 762"/>
                <a:gd name="T10" fmla="+- 0 8962 8492"/>
                <a:gd name="T11" fmla="*/ 8962 h 686"/>
                <a:gd name="T12" fmla="+- 0 1788 1788"/>
                <a:gd name="T13" fmla="*/ T12 w 762"/>
                <a:gd name="T14" fmla="+- 0 9035 8492"/>
                <a:gd name="T15" fmla="*/ 9035 h 686"/>
                <a:gd name="T16" fmla="+- 0 1790 1788"/>
                <a:gd name="T17" fmla="*/ T16 w 762"/>
                <a:gd name="T18" fmla="+- 0 9081 8492"/>
                <a:gd name="T19" fmla="*/ 9081 h 686"/>
                <a:gd name="T20" fmla="+- 0 1809 1788"/>
                <a:gd name="T21" fmla="*/ T20 w 762"/>
                <a:gd name="T22" fmla="+- 0 9128 8492"/>
                <a:gd name="T23" fmla="*/ 9128 h 686"/>
                <a:gd name="T24" fmla="+- 0 1852 1788"/>
                <a:gd name="T25" fmla="*/ T24 w 762"/>
                <a:gd name="T26" fmla="+- 0 9163 8492"/>
                <a:gd name="T27" fmla="*/ 9163 h 686"/>
                <a:gd name="T28" fmla="+- 0 1906 1788"/>
                <a:gd name="T29" fmla="*/ T28 w 762"/>
                <a:gd name="T30" fmla="+- 0 9178 8492"/>
                <a:gd name="T31" fmla="*/ 9178 h 686"/>
                <a:gd name="T32" fmla="+- 0 1964 1788"/>
                <a:gd name="T33" fmla="*/ T32 w 762"/>
                <a:gd name="T34" fmla="+- 0 9169 8492"/>
                <a:gd name="T35" fmla="*/ 9169 h 686"/>
                <a:gd name="T36" fmla="+- 0 2003 1788"/>
                <a:gd name="T37" fmla="*/ T36 w 762"/>
                <a:gd name="T38" fmla="+- 0 9141 8492"/>
                <a:gd name="T39" fmla="*/ 9141 h 686"/>
                <a:gd name="T40" fmla="+- 0 2060 1788"/>
                <a:gd name="T41" fmla="*/ T40 w 762"/>
                <a:gd name="T42" fmla="+- 0 9089 8492"/>
                <a:gd name="T43" fmla="*/ 9089 h 686"/>
                <a:gd name="T44" fmla="+- 0 2129 1788"/>
                <a:gd name="T45" fmla="*/ T44 w 762"/>
                <a:gd name="T46" fmla="+- 0 9021 8492"/>
                <a:gd name="T47" fmla="*/ 9021 h 686"/>
                <a:gd name="T48" fmla="+- 0 2203 1788"/>
                <a:gd name="T49" fmla="*/ T48 w 762"/>
                <a:gd name="T50" fmla="+- 0 8944 8492"/>
                <a:gd name="T51" fmla="*/ 8944 h 686"/>
                <a:gd name="T52" fmla="+- 0 2382 1788"/>
                <a:gd name="T53" fmla="*/ T52 w 762"/>
                <a:gd name="T54" fmla="+- 0 8752 8492"/>
                <a:gd name="T55" fmla="*/ 8752 h 686"/>
                <a:gd name="T56" fmla="+- 0 2125 1788"/>
                <a:gd name="T57" fmla="*/ T56 w 762"/>
                <a:gd name="T58" fmla="+- 0 8752 8492"/>
                <a:gd name="T59" fmla="*/ 8752 h 686"/>
                <a:gd name="T60" fmla="+- 0 2171 1788"/>
                <a:gd name="T61" fmla="*/ T60 w 762"/>
                <a:gd name="T62" fmla="+- 0 8598 8492"/>
                <a:gd name="T63" fmla="*/ 8598 h 686"/>
                <a:gd name="T64" fmla="+- 0 2111 1788"/>
                <a:gd name="T65" fmla="*/ T64 w 762"/>
                <a:gd name="T66" fmla="+- 0 8595 8492"/>
                <a:gd name="T67" fmla="*/ 8595 h 686"/>
                <a:gd name="T68" fmla="+- 0 2077 1788"/>
                <a:gd name="T69" fmla="*/ T68 w 762"/>
                <a:gd name="T70" fmla="+- 0 8593 8492"/>
                <a:gd name="T71" fmla="*/ 8593 h 686"/>
                <a:gd name="T72" fmla="+- 0 2056 1788"/>
                <a:gd name="T73" fmla="*/ T72 w 762"/>
                <a:gd name="T74" fmla="+- 0 8590 8492"/>
                <a:gd name="T75" fmla="*/ 8590 h 686"/>
                <a:gd name="T76" fmla="+- 0 2036 1788"/>
                <a:gd name="T77" fmla="*/ T76 w 762"/>
                <a:gd name="T78" fmla="+- 0 8585 8492"/>
                <a:gd name="T79" fmla="*/ 8585 h 686"/>
                <a:gd name="T80" fmla="+- 0 2003 1788"/>
                <a:gd name="T81" fmla="*/ T80 w 762"/>
                <a:gd name="T82" fmla="+- 0 8573 8492"/>
                <a:gd name="T83" fmla="*/ 8573 h 686"/>
                <a:gd name="T84" fmla="+- 0 1965 1788"/>
                <a:gd name="T85" fmla="*/ T84 w 762"/>
                <a:gd name="T86" fmla="+- 0 8555 8492"/>
                <a:gd name="T87" fmla="*/ 8555 h 686"/>
                <a:gd name="T88" fmla="+- 0 1932 1788"/>
                <a:gd name="T89" fmla="*/ T88 w 762"/>
                <a:gd name="T90" fmla="+- 0 8539 8492"/>
                <a:gd name="T91" fmla="*/ 8539 h 686"/>
                <a:gd name="T92" fmla="+- 0 1918 1788"/>
                <a:gd name="T93" fmla="*/ T92 w 762"/>
                <a:gd name="T94" fmla="+- 0 8532 8492"/>
                <a:gd name="T95" fmla="*/ 8532 h 686"/>
                <a:gd name="T96" fmla="+- 0 2454 1788"/>
                <a:gd name="T97" fmla="*/ T96 w 762"/>
                <a:gd name="T98" fmla="+- 0 8492 8492"/>
                <a:gd name="T99" fmla="*/ 8492 h 686"/>
                <a:gd name="T100" fmla="+- 0 2397 1788"/>
                <a:gd name="T101" fmla="*/ T100 w 762"/>
                <a:gd name="T102" fmla="+- 0 8502 8492"/>
                <a:gd name="T103" fmla="*/ 8502 h 686"/>
                <a:gd name="T104" fmla="+- 0 2344 1788"/>
                <a:gd name="T105" fmla="*/ T104 w 762"/>
                <a:gd name="T106" fmla="+- 0 8542 8492"/>
                <a:gd name="T107" fmla="*/ 8542 h 686"/>
                <a:gd name="T108" fmla="+- 0 2308 1788"/>
                <a:gd name="T109" fmla="*/ T108 w 762"/>
                <a:gd name="T110" fmla="+- 0 8626 8492"/>
                <a:gd name="T111" fmla="*/ 8626 h 686"/>
                <a:gd name="T112" fmla="+- 0 2261 1788"/>
                <a:gd name="T113" fmla="*/ T112 w 762"/>
                <a:gd name="T114" fmla="+- 0 8666 8492"/>
                <a:gd name="T115" fmla="*/ 8666 h 686"/>
                <a:gd name="T116" fmla="+- 0 2200 1788"/>
                <a:gd name="T117" fmla="*/ T116 w 762"/>
                <a:gd name="T118" fmla="+- 0 8707 8492"/>
                <a:gd name="T119" fmla="*/ 8707 h 686"/>
                <a:gd name="T120" fmla="+- 0 2148 1788"/>
                <a:gd name="T121" fmla="*/ T120 w 762"/>
                <a:gd name="T122" fmla="+- 0 8739 8492"/>
                <a:gd name="T123" fmla="*/ 8739 h 686"/>
                <a:gd name="T124" fmla="+- 0 2125 1788"/>
                <a:gd name="T125" fmla="*/ T124 w 762"/>
                <a:gd name="T126" fmla="+- 0 8752 8492"/>
                <a:gd name="T127" fmla="*/ 8752 h 686"/>
                <a:gd name="T128" fmla="+- 0 2382 1788"/>
                <a:gd name="T129" fmla="*/ T128 w 762"/>
                <a:gd name="T130" fmla="+- 0 8752 8492"/>
                <a:gd name="T131" fmla="*/ 8752 h 686"/>
                <a:gd name="T132" fmla="+- 0 2385 1788"/>
                <a:gd name="T133" fmla="*/ T132 w 762"/>
                <a:gd name="T134" fmla="+- 0 8749 8492"/>
                <a:gd name="T135" fmla="*/ 8749 h 686"/>
                <a:gd name="T136" fmla="+- 0 2411 1788"/>
                <a:gd name="T137" fmla="*/ T136 w 762"/>
                <a:gd name="T138" fmla="+- 0 8724 8492"/>
                <a:gd name="T139" fmla="*/ 8724 h 686"/>
                <a:gd name="T140" fmla="+- 0 2437 1788"/>
                <a:gd name="T141" fmla="*/ T140 w 762"/>
                <a:gd name="T142" fmla="+- 0 8708 8492"/>
                <a:gd name="T143" fmla="*/ 8708 h 686"/>
                <a:gd name="T144" fmla="+- 0 2467 1788"/>
                <a:gd name="T145" fmla="*/ T144 w 762"/>
                <a:gd name="T146" fmla="+- 0 8696 8492"/>
                <a:gd name="T147" fmla="*/ 8696 h 686"/>
                <a:gd name="T148" fmla="+- 0 2498 1788"/>
                <a:gd name="T149" fmla="*/ T148 w 762"/>
                <a:gd name="T150" fmla="+- 0 8688 8492"/>
                <a:gd name="T151" fmla="*/ 8688 h 686"/>
                <a:gd name="T152" fmla="+- 0 2528 1788"/>
                <a:gd name="T153" fmla="*/ T152 w 762"/>
                <a:gd name="T154" fmla="+- 0 8683 8492"/>
                <a:gd name="T155" fmla="*/ 8683 h 686"/>
                <a:gd name="T156" fmla="+- 0 2548 1788"/>
                <a:gd name="T157" fmla="*/ T156 w 762"/>
                <a:gd name="T158" fmla="+- 0 8653 8492"/>
                <a:gd name="T159" fmla="*/ 8653 h 686"/>
                <a:gd name="T160" fmla="+- 0 2550 1788"/>
                <a:gd name="T161" fmla="*/ T160 w 762"/>
                <a:gd name="T162" fmla="+- 0 8592 8492"/>
                <a:gd name="T163" fmla="*/ 8592 h 686"/>
                <a:gd name="T164" fmla="+- 0 2534 1788"/>
                <a:gd name="T165" fmla="*/ T164 w 762"/>
                <a:gd name="T166" fmla="+- 0 8530 8492"/>
                <a:gd name="T167" fmla="*/ 8530 h 686"/>
                <a:gd name="T168" fmla="+- 0 2502 1788"/>
                <a:gd name="T169" fmla="*/ T168 w 762"/>
                <a:gd name="T170" fmla="+- 0 8498 8492"/>
                <a:gd name="T171" fmla="*/ 8498 h 686"/>
                <a:gd name="T172" fmla="+- 0 2454 1788"/>
                <a:gd name="T173" fmla="*/ T172 w 762"/>
                <a:gd name="T174" fmla="+- 0 8492 8492"/>
                <a:gd name="T175" fmla="*/ 8492 h 6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762" h="686">
                  <a:moveTo>
                    <a:pt x="130" y="40"/>
                  </a:moveTo>
                  <a:lnTo>
                    <a:pt x="52" y="320"/>
                  </a:lnTo>
                  <a:lnTo>
                    <a:pt x="13" y="470"/>
                  </a:lnTo>
                  <a:lnTo>
                    <a:pt x="0" y="543"/>
                  </a:lnTo>
                  <a:lnTo>
                    <a:pt x="2" y="589"/>
                  </a:lnTo>
                  <a:lnTo>
                    <a:pt x="21" y="636"/>
                  </a:lnTo>
                  <a:lnTo>
                    <a:pt x="64" y="671"/>
                  </a:lnTo>
                  <a:lnTo>
                    <a:pt x="118" y="686"/>
                  </a:lnTo>
                  <a:lnTo>
                    <a:pt x="176" y="677"/>
                  </a:lnTo>
                  <a:lnTo>
                    <a:pt x="215" y="649"/>
                  </a:lnTo>
                  <a:lnTo>
                    <a:pt x="272" y="597"/>
                  </a:lnTo>
                  <a:lnTo>
                    <a:pt x="341" y="529"/>
                  </a:lnTo>
                  <a:lnTo>
                    <a:pt x="415" y="452"/>
                  </a:lnTo>
                  <a:lnTo>
                    <a:pt x="594" y="260"/>
                  </a:lnTo>
                  <a:lnTo>
                    <a:pt x="337" y="260"/>
                  </a:lnTo>
                  <a:lnTo>
                    <a:pt x="383" y="106"/>
                  </a:lnTo>
                  <a:lnTo>
                    <a:pt x="323" y="103"/>
                  </a:lnTo>
                  <a:lnTo>
                    <a:pt x="289" y="101"/>
                  </a:lnTo>
                  <a:lnTo>
                    <a:pt x="268" y="98"/>
                  </a:lnTo>
                  <a:lnTo>
                    <a:pt x="248" y="93"/>
                  </a:lnTo>
                  <a:lnTo>
                    <a:pt x="215" y="81"/>
                  </a:lnTo>
                  <a:lnTo>
                    <a:pt x="177" y="63"/>
                  </a:lnTo>
                  <a:lnTo>
                    <a:pt x="144" y="47"/>
                  </a:lnTo>
                  <a:lnTo>
                    <a:pt x="130" y="40"/>
                  </a:lnTo>
                  <a:close/>
                  <a:moveTo>
                    <a:pt x="666" y="0"/>
                  </a:moveTo>
                  <a:lnTo>
                    <a:pt x="609" y="10"/>
                  </a:lnTo>
                  <a:lnTo>
                    <a:pt x="556" y="50"/>
                  </a:lnTo>
                  <a:lnTo>
                    <a:pt x="520" y="134"/>
                  </a:lnTo>
                  <a:lnTo>
                    <a:pt x="473" y="174"/>
                  </a:lnTo>
                  <a:lnTo>
                    <a:pt x="412" y="215"/>
                  </a:lnTo>
                  <a:lnTo>
                    <a:pt x="360" y="247"/>
                  </a:lnTo>
                  <a:lnTo>
                    <a:pt x="337" y="260"/>
                  </a:lnTo>
                  <a:lnTo>
                    <a:pt x="594" y="260"/>
                  </a:lnTo>
                  <a:lnTo>
                    <a:pt x="597" y="257"/>
                  </a:lnTo>
                  <a:lnTo>
                    <a:pt x="623" y="232"/>
                  </a:lnTo>
                  <a:lnTo>
                    <a:pt x="649" y="216"/>
                  </a:lnTo>
                  <a:lnTo>
                    <a:pt x="679" y="204"/>
                  </a:lnTo>
                  <a:lnTo>
                    <a:pt x="710" y="196"/>
                  </a:lnTo>
                  <a:lnTo>
                    <a:pt x="740" y="191"/>
                  </a:lnTo>
                  <a:lnTo>
                    <a:pt x="760" y="161"/>
                  </a:lnTo>
                  <a:lnTo>
                    <a:pt x="762" y="100"/>
                  </a:lnTo>
                  <a:lnTo>
                    <a:pt x="746" y="38"/>
                  </a:lnTo>
                  <a:lnTo>
                    <a:pt x="714" y="6"/>
                  </a:lnTo>
                  <a:lnTo>
                    <a:pt x="666"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0" name="Picture 6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2446" y="4484732"/>
              <a:ext cx="82548" cy="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63"/>
            <p:cNvSpPr/>
            <p:nvPr/>
          </p:nvSpPr>
          <p:spPr bwMode="auto">
            <a:xfrm>
              <a:off x="821328" y="3854733"/>
              <a:ext cx="304156" cy="311189"/>
            </a:xfrm>
            <a:custGeom>
              <a:avLst/>
              <a:gdLst>
                <a:gd name="T0" fmla="+- 0 2602 2312"/>
                <a:gd name="T1" fmla="*/ T0 w 479"/>
                <a:gd name="T2" fmla="+- 0 7503 7503"/>
                <a:gd name="T3" fmla="*/ 7503 h 490"/>
                <a:gd name="T4" fmla="+- 0 2498 2312"/>
                <a:gd name="T5" fmla="*/ T4 w 479"/>
                <a:gd name="T6" fmla="+- 0 7507 7503"/>
                <a:gd name="T7" fmla="*/ 7507 h 490"/>
                <a:gd name="T8" fmla="+- 0 2432 2312"/>
                <a:gd name="T9" fmla="*/ T8 w 479"/>
                <a:gd name="T10" fmla="+- 0 7531 7503"/>
                <a:gd name="T11" fmla="*/ 7531 h 490"/>
                <a:gd name="T12" fmla="+- 0 2381 2312"/>
                <a:gd name="T13" fmla="*/ T12 w 479"/>
                <a:gd name="T14" fmla="+- 0 7570 7503"/>
                <a:gd name="T15" fmla="*/ 7570 h 490"/>
                <a:gd name="T16" fmla="+- 0 2343 2312"/>
                <a:gd name="T17" fmla="*/ T16 w 479"/>
                <a:gd name="T18" fmla="+- 0 7622 7503"/>
                <a:gd name="T19" fmla="*/ 7622 h 490"/>
                <a:gd name="T20" fmla="+- 0 2320 2312"/>
                <a:gd name="T21" fmla="*/ T20 w 479"/>
                <a:gd name="T22" fmla="+- 0 7682 7503"/>
                <a:gd name="T23" fmla="*/ 7682 h 490"/>
                <a:gd name="T24" fmla="+- 0 2312 2312"/>
                <a:gd name="T25" fmla="*/ T24 w 479"/>
                <a:gd name="T26" fmla="+- 0 7746 7503"/>
                <a:gd name="T27" fmla="*/ 7746 h 490"/>
                <a:gd name="T28" fmla="+- 0 2320 2312"/>
                <a:gd name="T29" fmla="*/ T28 w 479"/>
                <a:gd name="T30" fmla="+- 0 7810 7503"/>
                <a:gd name="T31" fmla="*/ 7810 h 490"/>
                <a:gd name="T32" fmla="+- 0 2344 2312"/>
                <a:gd name="T33" fmla="*/ T32 w 479"/>
                <a:gd name="T34" fmla="+- 0 7870 7503"/>
                <a:gd name="T35" fmla="*/ 7870 h 490"/>
                <a:gd name="T36" fmla="+- 0 2386 2312"/>
                <a:gd name="T37" fmla="*/ T36 w 479"/>
                <a:gd name="T38" fmla="+- 0 7922 7503"/>
                <a:gd name="T39" fmla="*/ 7922 h 490"/>
                <a:gd name="T40" fmla="+- 0 2395 2312"/>
                <a:gd name="T41" fmla="*/ T40 w 479"/>
                <a:gd name="T42" fmla="+- 0 7939 7503"/>
                <a:gd name="T43" fmla="*/ 7939 h 490"/>
                <a:gd name="T44" fmla="+- 0 2402 2312"/>
                <a:gd name="T45" fmla="*/ T44 w 479"/>
                <a:gd name="T46" fmla="+- 0 7956 7503"/>
                <a:gd name="T47" fmla="*/ 7956 h 490"/>
                <a:gd name="T48" fmla="+- 0 2407 2312"/>
                <a:gd name="T49" fmla="*/ T48 w 479"/>
                <a:gd name="T50" fmla="+- 0 7974 7503"/>
                <a:gd name="T51" fmla="*/ 7974 h 490"/>
                <a:gd name="T52" fmla="+- 0 2411 2312"/>
                <a:gd name="T53" fmla="*/ T52 w 479"/>
                <a:gd name="T54" fmla="+- 0 7992 7503"/>
                <a:gd name="T55" fmla="*/ 7992 h 490"/>
                <a:gd name="T56" fmla="+- 0 2424 2312"/>
                <a:gd name="T57" fmla="*/ T56 w 479"/>
                <a:gd name="T58" fmla="+- 0 7988 7503"/>
                <a:gd name="T59" fmla="*/ 7988 h 490"/>
                <a:gd name="T60" fmla="+- 0 2448 2312"/>
                <a:gd name="T61" fmla="*/ T60 w 479"/>
                <a:gd name="T62" fmla="+- 0 7957 7503"/>
                <a:gd name="T63" fmla="*/ 7957 h 490"/>
                <a:gd name="T64" fmla="+- 0 2473 2312"/>
                <a:gd name="T65" fmla="*/ T64 w 479"/>
                <a:gd name="T66" fmla="+- 0 7919 7503"/>
                <a:gd name="T67" fmla="*/ 7919 h 490"/>
                <a:gd name="T68" fmla="+- 0 2488 2312"/>
                <a:gd name="T69" fmla="*/ T68 w 479"/>
                <a:gd name="T70" fmla="+- 0 7896 7503"/>
                <a:gd name="T71" fmla="*/ 7896 h 490"/>
                <a:gd name="T72" fmla="+- 0 2532 2312"/>
                <a:gd name="T73" fmla="*/ T72 w 479"/>
                <a:gd name="T74" fmla="+- 0 7867 7503"/>
                <a:gd name="T75" fmla="*/ 7867 h 490"/>
                <a:gd name="T76" fmla="+- 0 2623 2312"/>
                <a:gd name="T77" fmla="*/ T76 w 479"/>
                <a:gd name="T78" fmla="+- 0 7814 7503"/>
                <a:gd name="T79" fmla="*/ 7814 h 490"/>
                <a:gd name="T80" fmla="+- 0 2753 2312"/>
                <a:gd name="T81" fmla="*/ T80 w 479"/>
                <a:gd name="T82" fmla="+- 0 7741 7503"/>
                <a:gd name="T83" fmla="*/ 7741 h 490"/>
                <a:gd name="T84" fmla="+- 0 2775 2312"/>
                <a:gd name="T85" fmla="*/ T84 w 479"/>
                <a:gd name="T86" fmla="+- 0 7737 7503"/>
                <a:gd name="T87" fmla="*/ 7737 h 490"/>
                <a:gd name="T88" fmla="+- 0 2786 2312"/>
                <a:gd name="T89" fmla="*/ T88 w 479"/>
                <a:gd name="T90" fmla="+- 0 7728 7503"/>
                <a:gd name="T91" fmla="*/ 7728 h 490"/>
                <a:gd name="T92" fmla="+- 0 2790 2312"/>
                <a:gd name="T93" fmla="*/ T92 w 479"/>
                <a:gd name="T94" fmla="+- 0 7707 7503"/>
                <a:gd name="T95" fmla="*/ 7707 h 490"/>
                <a:gd name="T96" fmla="+- 0 2790 2312"/>
                <a:gd name="T97" fmla="*/ T96 w 479"/>
                <a:gd name="T98" fmla="+- 0 7667 7503"/>
                <a:gd name="T99" fmla="*/ 7667 h 490"/>
                <a:gd name="T100" fmla="+- 0 2777 2312"/>
                <a:gd name="T101" fmla="*/ T100 w 479"/>
                <a:gd name="T102" fmla="+- 0 7620 7503"/>
                <a:gd name="T103" fmla="*/ 7620 h 490"/>
                <a:gd name="T104" fmla="+- 0 2742 2312"/>
                <a:gd name="T105" fmla="*/ T104 w 479"/>
                <a:gd name="T106" fmla="+- 0 7570 7503"/>
                <a:gd name="T107" fmla="*/ 7570 h 490"/>
                <a:gd name="T108" fmla="+- 0 2683 2312"/>
                <a:gd name="T109" fmla="*/ T108 w 479"/>
                <a:gd name="T110" fmla="+- 0 7527 7503"/>
                <a:gd name="T111" fmla="*/ 7527 h 490"/>
                <a:gd name="T112" fmla="+- 0 2602 2312"/>
                <a:gd name="T113" fmla="*/ T112 w 479"/>
                <a:gd name="T114" fmla="+- 0 7503 7503"/>
                <a:gd name="T115" fmla="*/ 7503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479" h="490">
                  <a:moveTo>
                    <a:pt x="290" y="0"/>
                  </a:moveTo>
                  <a:lnTo>
                    <a:pt x="186" y="4"/>
                  </a:lnTo>
                  <a:lnTo>
                    <a:pt x="120" y="28"/>
                  </a:lnTo>
                  <a:lnTo>
                    <a:pt x="69" y="67"/>
                  </a:lnTo>
                  <a:lnTo>
                    <a:pt x="31" y="119"/>
                  </a:lnTo>
                  <a:lnTo>
                    <a:pt x="8" y="179"/>
                  </a:lnTo>
                  <a:lnTo>
                    <a:pt x="0" y="243"/>
                  </a:lnTo>
                  <a:lnTo>
                    <a:pt x="8" y="307"/>
                  </a:lnTo>
                  <a:lnTo>
                    <a:pt x="32" y="367"/>
                  </a:lnTo>
                  <a:lnTo>
                    <a:pt x="74" y="419"/>
                  </a:lnTo>
                  <a:lnTo>
                    <a:pt x="83" y="436"/>
                  </a:lnTo>
                  <a:lnTo>
                    <a:pt x="90" y="453"/>
                  </a:lnTo>
                  <a:lnTo>
                    <a:pt x="95" y="471"/>
                  </a:lnTo>
                  <a:lnTo>
                    <a:pt x="99" y="489"/>
                  </a:lnTo>
                  <a:lnTo>
                    <a:pt x="112" y="485"/>
                  </a:lnTo>
                  <a:lnTo>
                    <a:pt x="136" y="454"/>
                  </a:lnTo>
                  <a:lnTo>
                    <a:pt x="161" y="416"/>
                  </a:lnTo>
                  <a:lnTo>
                    <a:pt x="176" y="393"/>
                  </a:lnTo>
                  <a:lnTo>
                    <a:pt x="220" y="364"/>
                  </a:lnTo>
                  <a:lnTo>
                    <a:pt x="311" y="311"/>
                  </a:lnTo>
                  <a:lnTo>
                    <a:pt x="441" y="238"/>
                  </a:lnTo>
                  <a:lnTo>
                    <a:pt x="463" y="234"/>
                  </a:lnTo>
                  <a:lnTo>
                    <a:pt x="474" y="225"/>
                  </a:lnTo>
                  <a:lnTo>
                    <a:pt x="478" y="204"/>
                  </a:lnTo>
                  <a:lnTo>
                    <a:pt x="478" y="164"/>
                  </a:lnTo>
                  <a:lnTo>
                    <a:pt x="465" y="117"/>
                  </a:lnTo>
                  <a:lnTo>
                    <a:pt x="430" y="67"/>
                  </a:lnTo>
                  <a:lnTo>
                    <a:pt x="371" y="24"/>
                  </a:lnTo>
                  <a:lnTo>
                    <a:pt x="290" y="0"/>
                  </a:lnTo>
                  <a:close/>
                </a:path>
              </a:pathLst>
            </a:custGeom>
            <a:solidFill>
              <a:srgbClr val="5A48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2" name="Picture 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8640" y="4147505"/>
              <a:ext cx="102867" cy="16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AutoShape 65"/>
            <p:cNvSpPr/>
            <p:nvPr/>
          </p:nvSpPr>
          <p:spPr bwMode="auto">
            <a:xfrm>
              <a:off x="857522" y="3972223"/>
              <a:ext cx="252088" cy="397560"/>
            </a:xfrm>
            <a:custGeom>
              <a:avLst/>
              <a:gdLst>
                <a:gd name="T0" fmla="+- 0 2408 2369"/>
                <a:gd name="T1" fmla="*/ T0 w 397"/>
                <a:gd name="T2" fmla="+- 0 7768 7688"/>
                <a:gd name="T3" fmla="*/ 7768 h 626"/>
                <a:gd name="T4" fmla="+- 0 2397 2369"/>
                <a:gd name="T5" fmla="*/ T4 w 397"/>
                <a:gd name="T6" fmla="+- 0 7771 7688"/>
                <a:gd name="T7" fmla="*/ 7771 h 626"/>
                <a:gd name="T8" fmla="+- 0 2383 2369"/>
                <a:gd name="T9" fmla="*/ T8 w 397"/>
                <a:gd name="T10" fmla="+- 0 7782 7688"/>
                <a:gd name="T11" fmla="*/ 7782 h 626"/>
                <a:gd name="T12" fmla="+- 0 2369 2369"/>
                <a:gd name="T13" fmla="*/ T12 w 397"/>
                <a:gd name="T14" fmla="+- 0 7811 7688"/>
                <a:gd name="T15" fmla="*/ 7811 h 626"/>
                <a:gd name="T16" fmla="+- 0 2375 2369"/>
                <a:gd name="T17" fmla="*/ T16 w 397"/>
                <a:gd name="T18" fmla="+- 0 7841 7688"/>
                <a:gd name="T19" fmla="*/ 7841 h 626"/>
                <a:gd name="T20" fmla="+- 0 2391 2369"/>
                <a:gd name="T21" fmla="*/ T20 w 397"/>
                <a:gd name="T22" fmla="+- 0 7866 7688"/>
                <a:gd name="T23" fmla="*/ 7866 h 626"/>
                <a:gd name="T24" fmla="+- 0 2409 2369"/>
                <a:gd name="T25" fmla="*/ T24 w 397"/>
                <a:gd name="T26" fmla="+- 0 7883 7688"/>
                <a:gd name="T27" fmla="*/ 7883 h 626"/>
                <a:gd name="T28" fmla="+- 0 2417 2369"/>
                <a:gd name="T29" fmla="*/ T28 w 397"/>
                <a:gd name="T30" fmla="+- 0 7914 7688"/>
                <a:gd name="T31" fmla="*/ 7914 h 626"/>
                <a:gd name="T32" fmla="+- 0 2412 2369"/>
                <a:gd name="T33" fmla="*/ T32 w 397"/>
                <a:gd name="T34" fmla="+- 0 7976 7688"/>
                <a:gd name="T35" fmla="*/ 7976 h 626"/>
                <a:gd name="T36" fmla="+- 0 2404 2369"/>
                <a:gd name="T37" fmla="*/ T36 w 397"/>
                <a:gd name="T38" fmla="+- 0 8057 7688"/>
                <a:gd name="T39" fmla="*/ 8057 h 626"/>
                <a:gd name="T40" fmla="+- 0 2396 2369"/>
                <a:gd name="T41" fmla="*/ T40 w 397"/>
                <a:gd name="T42" fmla="+- 0 8148 7688"/>
                <a:gd name="T43" fmla="*/ 8148 h 626"/>
                <a:gd name="T44" fmla="+- 0 2440 2369"/>
                <a:gd name="T45" fmla="*/ T44 w 397"/>
                <a:gd name="T46" fmla="+- 0 8224 7688"/>
                <a:gd name="T47" fmla="*/ 8224 h 626"/>
                <a:gd name="T48" fmla="+- 0 2479 2369"/>
                <a:gd name="T49" fmla="*/ T48 w 397"/>
                <a:gd name="T50" fmla="+- 0 8266 7688"/>
                <a:gd name="T51" fmla="*/ 8266 h 626"/>
                <a:gd name="T52" fmla="+- 0 2539 2369"/>
                <a:gd name="T53" fmla="*/ T52 w 397"/>
                <a:gd name="T54" fmla="+- 0 8291 7688"/>
                <a:gd name="T55" fmla="*/ 8291 h 626"/>
                <a:gd name="T56" fmla="+- 0 2640 2369"/>
                <a:gd name="T57" fmla="*/ T56 w 397"/>
                <a:gd name="T58" fmla="+- 0 8313 7688"/>
                <a:gd name="T59" fmla="*/ 8313 h 626"/>
                <a:gd name="T60" fmla="+- 0 2638 2369"/>
                <a:gd name="T61" fmla="*/ T60 w 397"/>
                <a:gd name="T62" fmla="+- 0 8306 7688"/>
                <a:gd name="T63" fmla="*/ 8306 h 626"/>
                <a:gd name="T64" fmla="+- 0 2635 2369"/>
                <a:gd name="T65" fmla="*/ T64 w 397"/>
                <a:gd name="T66" fmla="+- 0 8284 7688"/>
                <a:gd name="T67" fmla="*/ 8284 h 626"/>
                <a:gd name="T68" fmla="+- 0 2633 2369"/>
                <a:gd name="T69" fmla="*/ T68 w 397"/>
                <a:gd name="T70" fmla="+- 0 8249 7688"/>
                <a:gd name="T71" fmla="*/ 8249 h 626"/>
                <a:gd name="T72" fmla="+- 0 2633 2369"/>
                <a:gd name="T73" fmla="*/ T72 w 397"/>
                <a:gd name="T74" fmla="+- 0 8203 7688"/>
                <a:gd name="T75" fmla="*/ 8203 h 626"/>
                <a:gd name="T76" fmla="+- 0 2566 2369"/>
                <a:gd name="T77" fmla="*/ T76 w 397"/>
                <a:gd name="T78" fmla="+- 0 8157 7688"/>
                <a:gd name="T79" fmla="*/ 8157 h 626"/>
                <a:gd name="T80" fmla="+- 0 2532 2369"/>
                <a:gd name="T81" fmla="*/ T80 w 397"/>
                <a:gd name="T82" fmla="+- 0 8125 7688"/>
                <a:gd name="T83" fmla="*/ 8125 h 626"/>
                <a:gd name="T84" fmla="+- 0 2517 2369"/>
                <a:gd name="T85" fmla="*/ T84 w 397"/>
                <a:gd name="T86" fmla="+- 0 8092 7688"/>
                <a:gd name="T87" fmla="*/ 8092 h 626"/>
                <a:gd name="T88" fmla="+- 0 2511 2369"/>
                <a:gd name="T89" fmla="*/ T88 w 397"/>
                <a:gd name="T90" fmla="+- 0 8043 7688"/>
                <a:gd name="T91" fmla="*/ 8043 h 626"/>
                <a:gd name="T92" fmla="+- 0 2757 2369"/>
                <a:gd name="T93" fmla="*/ T92 w 397"/>
                <a:gd name="T94" fmla="+- 0 8043 7688"/>
                <a:gd name="T95" fmla="*/ 8043 h 626"/>
                <a:gd name="T96" fmla="+- 0 2765 2369"/>
                <a:gd name="T97" fmla="*/ T96 w 397"/>
                <a:gd name="T98" fmla="+- 0 7941 7688"/>
                <a:gd name="T99" fmla="*/ 7941 h 626"/>
                <a:gd name="T100" fmla="+- 0 2755 2369"/>
                <a:gd name="T101" fmla="*/ T100 w 397"/>
                <a:gd name="T102" fmla="+- 0 7771 7688"/>
                <a:gd name="T103" fmla="*/ 7771 h 626"/>
                <a:gd name="T104" fmla="+- 0 2419 2369"/>
                <a:gd name="T105" fmla="*/ T104 w 397"/>
                <a:gd name="T106" fmla="+- 0 7771 7688"/>
                <a:gd name="T107" fmla="*/ 7771 h 626"/>
                <a:gd name="T108" fmla="+- 0 2416 2369"/>
                <a:gd name="T109" fmla="*/ T108 w 397"/>
                <a:gd name="T110" fmla="+- 0 7770 7688"/>
                <a:gd name="T111" fmla="*/ 7770 h 626"/>
                <a:gd name="T112" fmla="+- 0 2408 2369"/>
                <a:gd name="T113" fmla="*/ T112 w 397"/>
                <a:gd name="T114" fmla="+- 0 7768 7688"/>
                <a:gd name="T115" fmla="*/ 7768 h 626"/>
                <a:gd name="T116" fmla="+- 0 2757 2369"/>
                <a:gd name="T117" fmla="*/ T116 w 397"/>
                <a:gd name="T118" fmla="+- 0 8043 7688"/>
                <a:gd name="T119" fmla="*/ 8043 h 626"/>
                <a:gd name="T120" fmla="+- 0 2511 2369"/>
                <a:gd name="T121" fmla="*/ T120 w 397"/>
                <a:gd name="T122" fmla="+- 0 8043 7688"/>
                <a:gd name="T123" fmla="*/ 8043 h 626"/>
                <a:gd name="T124" fmla="+- 0 2517 2369"/>
                <a:gd name="T125" fmla="*/ T124 w 397"/>
                <a:gd name="T126" fmla="+- 0 8047 7688"/>
                <a:gd name="T127" fmla="*/ 8047 h 626"/>
                <a:gd name="T128" fmla="+- 0 2538 2369"/>
                <a:gd name="T129" fmla="*/ T128 w 397"/>
                <a:gd name="T130" fmla="+- 0 8056 7688"/>
                <a:gd name="T131" fmla="*/ 8056 h 626"/>
                <a:gd name="T132" fmla="+- 0 2576 2369"/>
                <a:gd name="T133" fmla="*/ T132 w 397"/>
                <a:gd name="T134" fmla="+- 0 8069 7688"/>
                <a:gd name="T135" fmla="*/ 8069 h 626"/>
                <a:gd name="T136" fmla="+- 0 2633 2369"/>
                <a:gd name="T137" fmla="*/ T136 w 397"/>
                <a:gd name="T138" fmla="+- 0 8082 7688"/>
                <a:gd name="T139" fmla="*/ 8082 h 626"/>
                <a:gd name="T140" fmla="+- 0 2716 2369"/>
                <a:gd name="T141" fmla="*/ T140 w 397"/>
                <a:gd name="T142" fmla="+- 0 8080 7688"/>
                <a:gd name="T143" fmla="*/ 8080 h 626"/>
                <a:gd name="T144" fmla="+- 0 2757 2369"/>
                <a:gd name="T145" fmla="*/ T144 w 397"/>
                <a:gd name="T146" fmla="+- 0 8044 7688"/>
                <a:gd name="T147" fmla="*/ 8044 h 626"/>
                <a:gd name="T148" fmla="+- 0 2757 2369"/>
                <a:gd name="T149" fmla="*/ T148 w 397"/>
                <a:gd name="T150" fmla="+- 0 8043 7688"/>
                <a:gd name="T151" fmla="*/ 8043 h 626"/>
                <a:gd name="T152" fmla="+- 0 2529 2369"/>
                <a:gd name="T153" fmla="*/ T152 w 397"/>
                <a:gd name="T154" fmla="+- 0 7688 7688"/>
                <a:gd name="T155" fmla="*/ 7688 h 626"/>
                <a:gd name="T156" fmla="+- 0 2460 2369"/>
                <a:gd name="T157" fmla="*/ T156 w 397"/>
                <a:gd name="T158" fmla="+- 0 7694 7688"/>
                <a:gd name="T159" fmla="*/ 7694 h 626"/>
                <a:gd name="T160" fmla="+- 0 2428 2369"/>
                <a:gd name="T161" fmla="*/ T160 w 397"/>
                <a:gd name="T162" fmla="+- 0 7702 7688"/>
                <a:gd name="T163" fmla="*/ 7702 h 626"/>
                <a:gd name="T164" fmla="+- 0 2421 2369"/>
                <a:gd name="T165" fmla="*/ T164 w 397"/>
                <a:gd name="T166" fmla="+- 0 7709 7688"/>
                <a:gd name="T167" fmla="*/ 7709 h 626"/>
                <a:gd name="T168" fmla="+- 0 2417 2369"/>
                <a:gd name="T169" fmla="*/ T168 w 397"/>
                <a:gd name="T170" fmla="+- 0 7719 7688"/>
                <a:gd name="T171" fmla="*/ 7719 h 626"/>
                <a:gd name="T172" fmla="+- 0 2417 2369"/>
                <a:gd name="T173" fmla="*/ T172 w 397"/>
                <a:gd name="T174" fmla="+- 0 7738 7688"/>
                <a:gd name="T175" fmla="*/ 7738 h 626"/>
                <a:gd name="T176" fmla="+- 0 2419 2369"/>
                <a:gd name="T177" fmla="*/ T176 w 397"/>
                <a:gd name="T178" fmla="+- 0 7771 7688"/>
                <a:gd name="T179" fmla="*/ 7771 h 626"/>
                <a:gd name="T180" fmla="+- 0 2755 2369"/>
                <a:gd name="T181" fmla="*/ T180 w 397"/>
                <a:gd name="T182" fmla="+- 0 7771 7688"/>
                <a:gd name="T183" fmla="*/ 7771 h 626"/>
                <a:gd name="T184" fmla="+- 0 2753 2369"/>
                <a:gd name="T185" fmla="*/ T184 w 397"/>
                <a:gd name="T186" fmla="+- 0 7741 7688"/>
                <a:gd name="T187" fmla="*/ 7741 h 626"/>
                <a:gd name="T188" fmla="+- 0 2695 2369"/>
                <a:gd name="T189" fmla="*/ T188 w 397"/>
                <a:gd name="T190" fmla="+- 0 7706 7688"/>
                <a:gd name="T191" fmla="*/ 7706 h 626"/>
                <a:gd name="T192" fmla="+- 0 2613 2369"/>
                <a:gd name="T193" fmla="*/ T192 w 397"/>
                <a:gd name="T194" fmla="+- 0 7690 7688"/>
                <a:gd name="T195" fmla="*/ 7690 h 626"/>
                <a:gd name="T196" fmla="+- 0 2529 2369"/>
                <a:gd name="T197" fmla="*/ T196 w 397"/>
                <a:gd name="T198" fmla="+- 0 7688 7688"/>
                <a:gd name="T199" fmla="*/ 7688 h 6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397" h="626">
                  <a:moveTo>
                    <a:pt x="39" y="80"/>
                  </a:moveTo>
                  <a:lnTo>
                    <a:pt x="28" y="83"/>
                  </a:lnTo>
                  <a:lnTo>
                    <a:pt x="14" y="94"/>
                  </a:lnTo>
                  <a:lnTo>
                    <a:pt x="0" y="123"/>
                  </a:lnTo>
                  <a:lnTo>
                    <a:pt x="6" y="153"/>
                  </a:lnTo>
                  <a:lnTo>
                    <a:pt x="22" y="178"/>
                  </a:lnTo>
                  <a:lnTo>
                    <a:pt x="40" y="195"/>
                  </a:lnTo>
                  <a:lnTo>
                    <a:pt x="48" y="226"/>
                  </a:lnTo>
                  <a:lnTo>
                    <a:pt x="43" y="288"/>
                  </a:lnTo>
                  <a:lnTo>
                    <a:pt x="35" y="369"/>
                  </a:lnTo>
                  <a:lnTo>
                    <a:pt x="27" y="460"/>
                  </a:lnTo>
                  <a:lnTo>
                    <a:pt x="71" y="536"/>
                  </a:lnTo>
                  <a:lnTo>
                    <a:pt x="110" y="578"/>
                  </a:lnTo>
                  <a:lnTo>
                    <a:pt x="170" y="603"/>
                  </a:lnTo>
                  <a:lnTo>
                    <a:pt x="271" y="625"/>
                  </a:lnTo>
                  <a:lnTo>
                    <a:pt x="269" y="618"/>
                  </a:lnTo>
                  <a:lnTo>
                    <a:pt x="266" y="596"/>
                  </a:lnTo>
                  <a:lnTo>
                    <a:pt x="264" y="561"/>
                  </a:lnTo>
                  <a:lnTo>
                    <a:pt x="264" y="515"/>
                  </a:lnTo>
                  <a:lnTo>
                    <a:pt x="197" y="469"/>
                  </a:lnTo>
                  <a:lnTo>
                    <a:pt x="163" y="437"/>
                  </a:lnTo>
                  <a:lnTo>
                    <a:pt x="148" y="404"/>
                  </a:lnTo>
                  <a:lnTo>
                    <a:pt x="142" y="355"/>
                  </a:lnTo>
                  <a:lnTo>
                    <a:pt x="388" y="355"/>
                  </a:lnTo>
                  <a:lnTo>
                    <a:pt x="396" y="253"/>
                  </a:lnTo>
                  <a:lnTo>
                    <a:pt x="386" y="83"/>
                  </a:lnTo>
                  <a:lnTo>
                    <a:pt x="50" y="83"/>
                  </a:lnTo>
                  <a:lnTo>
                    <a:pt x="47" y="82"/>
                  </a:lnTo>
                  <a:lnTo>
                    <a:pt x="39" y="80"/>
                  </a:lnTo>
                  <a:close/>
                  <a:moveTo>
                    <a:pt x="388" y="355"/>
                  </a:moveTo>
                  <a:lnTo>
                    <a:pt x="142" y="355"/>
                  </a:lnTo>
                  <a:lnTo>
                    <a:pt x="148" y="359"/>
                  </a:lnTo>
                  <a:lnTo>
                    <a:pt x="169" y="368"/>
                  </a:lnTo>
                  <a:lnTo>
                    <a:pt x="207" y="381"/>
                  </a:lnTo>
                  <a:lnTo>
                    <a:pt x="264" y="394"/>
                  </a:lnTo>
                  <a:lnTo>
                    <a:pt x="347" y="392"/>
                  </a:lnTo>
                  <a:lnTo>
                    <a:pt x="388" y="356"/>
                  </a:lnTo>
                  <a:lnTo>
                    <a:pt x="388" y="355"/>
                  </a:lnTo>
                  <a:close/>
                  <a:moveTo>
                    <a:pt x="160" y="0"/>
                  </a:moveTo>
                  <a:lnTo>
                    <a:pt x="91" y="6"/>
                  </a:lnTo>
                  <a:lnTo>
                    <a:pt x="59" y="14"/>
                  </a:lnTo>
                  <a:lnTo>
                    <a:pt x="52" y="21"/>
                  </a:lnTo>
                  <a:lnTo>
                    <a:pt x="48" y="31"/>
                  </a:lnTo>
                  <a:lnTo>
                    <a:pt x="48" y="50"/>
                  </a:lnTo>
                  <a:lnTo>
                    <a:pt x="50" y="83"/>
                  </a:lnTo>
                  <a:lnTo>
                    <a:pt x="386" y="83"/>
                  </a:lnTo>
                  <a:lnTo>
                    <a:pt x="384" y="53"/>
                  </a:lnTo>
                  <a:lnTo>
                    <a:pt x="326" y="18"/>
                  </a:lnTo>
                  <a:lnTo>
                    <a:pt x="244" y="2"/>
                  </a:lnTo>
                  <a:lnTo>
                    <a:pt x="160"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4" name="Picture 6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5625" y="4003342"/>
              <a:ext cx="157475" cy="11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67"/>
            <p:cNvSpPr/>
            <p:nvPr/>
          </p:nvSpPr>
          <p:spPr bwMode="auto">
            <a:xfrm>
              <a:off x="981344" y="4135438"/>
              <a:ext cx="74293" cy="45091"/>
            </a:xfrm>
            <a:custGeom>
              <a:avLst/>
              <a:gdLst>
                <a:gd name="T0" fmla="+- 0 2615 2563"/>
                <a:gd name="T1" fmla="*/ T0 w 117"/>
                <a:gd name="T2" fmla="+- 0 7945 7945"/>
                <a:gd name="T3" fmla="*/ 7945 h 71"/>
                <a:gd name="T4" fmla="+- 0 2607 2563"/>
                <a:gd name="T5" fmla="*/ T4 w 117"/>
                <a:gd name="T6" fmla="+- 0 7946 7945"/>
                <a:gd name="T7" fmla="*/ 7946 h 71"/>
                <a:gd name="T8" fmla="+- 0 2588 2563"/>
                <a:gd name="T9" fmla="*/ T8 w 117"/>
                <a:gd name="T10" fmla="+- 0 7953 7945"/>
                <a:gd name="T11" fmla="*/ 7953 h 71"/>
                <a:gd name="T12" fmla="+- 0 2578 2563"/>
                <a:gd name="T13" fmla="*/ T12 w 117"/>
                <a:gd name="T14" fmla="+- 0 7958 7945"/>
                <a:gd name="T15" fmla="*/ 7958 h 71"/>
                <a:gd name="T16" fmla="+- 0 2563 2563"/>
                <a:gd name="T17" fmla="*/ T16 w 117"/>
                <a:gd name="T18" fmla="+- 0 7967 7945"/>
                <a:gd name="T19" fmla="*/ 7967 h 71"/>
                <a:gd name="T20" fmla="+- 0 2567 2563"/>
                <a:gd name="T21" fmla="*/ T20 w 117"/>
                <a:gd name="T22" fmla="+- 0 7979 7945"/>
                <a:gd name="T23" fmla="*/ 7979 h 71"/>
                <a:gd name="T24" fmla="+- 0 2620 2563"/>
                <a:gd name="T25" fmla="*/ T24 w 117"/>
                <a:gd name="T26" fmla="+- 0 8015 7945"/>
                <a:gd name="T27" fmla="*/ 8015 h 71"/>
                <a:gd name="T28" fmla="+- 0 2633 2563"/>
                <a:gd name="T29" fmla="*/ T28 w 117"/>
                <a:gd name="T30" fmla="+- 0 8015 7945"/>
                <a:gd name="T31" fmla="*/ 8015 h 71"/>
                <a:gd name="T32" fmla="+- 0 2679 2563"/>
                <a:gd name="T33" fmla="*/ T32 w 117"/>
                <a:gd name="T34" fmla="+- 0 7967 7945"/>
                <a:gd name="T35" fmla="*/ 7967 h 71"/>
                <a:gd name="T36" fmla="+- 0 2663 2563"/>
                <a:gd name="T37" fmla="*/ T36 w 117"/>
                <a:gd name="T38" fmla="+- 0 7958 7945"/>
                <a:gd name="T39" fmla="*/ 7958 h 71"/>
                <a:gd name="T40" fmla="+- 0 2645 2563"/>
                <a:gd name="T41" fmla="*/ T40 w 117"/>
                <a:gd name="T42" fmla="+- 0 7950 7945"/>
                <a:gd name="T43" fmla="*/ 7950 h 71"/>
                <a:gd name="T44" fmla="+- 0 2637 2563"/>
                <a:gd name="T45" fmla="*/ T44 w 117"/>
                <a:gd name="T46" fmla="+- 0 7947 7945"/>
                <a:gd name="T47" fmla="*/ 7947 h 71"/>
                <a:gd name="T48" fmla="+- 0 2630 2563"/>
                <a:gd name="T49" fmla="*/ T48 w 117"/>
                <a:gd name="T50" fmla="+- 0 7945 7945"/>
                <a:gd name="T51" fmla="*/ 7945 h 71"/>
                <a:gd name="T52" fmla="+- 0 2615 2563"/>
                <a:gd name="T53" fmla="*/ T52 w 117"/>
                <a:gd name="T54" fmla="+- 0 7945 7945"/>
                <a:gd name="T55" fmla="*/ 7945 h 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7" h="71">
                  <a:moveTo>
                    <a:pt x="52" y="0"/>
                  </a:moveTo>
                  <a:lnTo>
                    <a:pt x="44" y="1"/>
                  </a:lnTo>
                  <a:lnTo>
                    <a:pt x="25" y="8"/>
                  </a:lnTo>
                  <a:lnTo>
                    <a:pt x="15" y="13"/>
                  </a:lnTo>
                  <a:lnTo>
                    <a:pt x="0" y="22"/>
                  </a:lnTo>
                  <a:lnTo>
                    <a:pt x="4" y="34"/>
                  </a:lnTo>
                  <a:lnTo>
                    <a:pt x="57" y="70"/>
                  </a:lnTo>
                  <a:lnTo>
                    <a:pt x="70" y="70"/>
                  </a:lnTo>
                  <a:lnTo>
                    <a:pt x="116" y="22"/>
                  </a:lnTo>
                  <a:lnTo>
                    <a:pt x="100" y="13"/>
                  </a:lnTo>
                  <a:lnTo>
                    <a:pt x="82" y="5"/>
                  </a:lnTo>
                  <a:lnTo>
                    <a:pt x="74" y="2"/>
                  </a:lnTo>
                  <a:lnTo>
                    <a:pt x="67" y="0"/>
                  </a:lnTo>
                  <a:lnTo>
                    <a:pt x="52" y="0"/>
                  </a:lnTo>
                  <a:close/>
                </a:path>
              </a:pathLst>
            </a:custGeom>
            <a:solidFill>
              <a:srgbClr val="F7A5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6" name="Freeform 68"/>
            <p:cNvSpPr/>
            <p:nvPr/>
          </p:nvSpPr>
          <p:spPr bwMode="auto">
            <a:xfrm>
              <a:off x="945785" y="5308431"/>
              <a:ext cx="129536" cy="34294"/>
            </a:xfrm>
            <a:custGeom>
              <a:avLst/>
              <a:gdLst>
                <a:gd name="T0" fmla="+- 0 2508 2508"/>
                <a:gd name="T1" fmla="*/ T0 w 204"/>
                <a:gd name="T2" fmla="+- 0 9841 9792"/>
                <a:gd name="T3" fmla="*/ 9841 h 54"/>
                <a:gd name="T4" fmla="+- 0 2578 2508"/>
                <a:gd name="T5" fmla="*/ T4 w 204"/>
                <a:gd name="T6" fmla="+- 0 9845 9792"/>
                <a:gd name="T7" fmla="*/ 9845 h 54"/>
                <a:gd name="T8" fmla="+- 0 2622 2508"/>
                <a:gd name="T9" fmla="*/ T8 w 204"/>
                <a:gd name="T10" fmla="+- 0 9842 9792"/>
                <a:gd name="T11" fmla="*/ 9842 h 54"/>
                <a:gd name="T12" fmla="+- 0 2660 2508"/>
                <a:gd name="T13" fmla="*/ T12 w 204"/>
                <a:gd name="T14" fmla="+- 0 9825 9792"/>
                <a:gd name="T15" fmla="*/ 9825 h 54"/>
                <a:gd name="T16" fmla="+- 0 2711 2508"/>
                <a:gd name="T17" fmla="*/ T16 w 204"/>
                <a:gd name="T18" fmla="+- 0 9792 9792"/>
                <a:gd name="T19" fmla="*/ 9792 h 54"/>
              </a:gdLst>
              <a:ahLst/>
              <a:cxnLst>
                <a:cxn ang="0">
                  <a:pos x="T1" y="T3"/>
                </a:cxn>
                <a:cxn ang="0">
                  <a:pos x="T5" y="T7"/>
                </a:cxn>
                <a:cxn ang="0">
                  <a:pos x="T9" y="T11"/>
                </a:cxn>
                <a:cxn ang="0">
                  <a:pos x="T13" y="T15"/>
                </a:cxn>
                <a:cxn ang="0">
                  <a:pos x="T17" y="T19"/>
                </a:cxn>
              </a:cxnLst>
              <a:rect l="0" t="0" r="r" b="b"/>
              <a:pathLst>
                <a:path w="204" h="54">
                  <a:moveTo>
                    <a:pt x="0" y="49"/>
                  </a:moveTo>
                  <a:lnTo>
                    <a:pt x="70" y="53"/>
                  </a:lnTo>
                  <a:lnTo>
                    <a:pt x="114" y="50"/>
                  </a:lnTo>
                  <a:lnTo>
                    <a:pt x="152" y="33"/>
                  </a:lnTo>
                  <a:lnTo>
                    <a:pt x="203" y="0"/>
                  </a:lnTo>
                </a:path>
              </a:pathLst>
            </a:custGeom>
            <a:noFill/>
            <a:ln w="14732">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spTree>
    <p:extLst>
      <p:ext uri="{BB962C8B-B14F-4D97-AF65-F5344CB8AC3E}">
        <p14:creationId xmlns:p14="http://schemas.microsoft.com/office/powerpoint/2010/main" val="282834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par>
                          <p:cTn id="13" fill="hold">
                            <p:stCondLst>
                              <p:cond delay="2750"/>
                            </p:stCondLst>
                            <p:childTnLst>
                              <p:par>
                                <p:cTn id="14" presetID="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0-#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80">
                                          <p:stCondLst>
                                            <p:cond delay="0"/>
                                          </p:stCondLst>
                                        </p:cTn>
                                        <p:tgtEl>
                                          <p:spTgt spid="20"/>
                                        </p:tgtEl>
                                      </p:cBhvr>
                                    </p:animEffect>
                                    <p:anim calcmode="lin" valueType="num">
                                      <p:cBhvr>
                                        <p:cTn id="3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4" dur="26">
                                          <p:stCondLst>
                                            <p:cond delay="650"/>
                                          </p:stCondLst>
                                        </p:cTn>
                                        <p:tgtEl>
                                          <p:spTgt spid="20"/>
                                        </p:tgtEl>
                                      </p:cBhvr>
                                      <p:to x="100000" y="60000"/>
                                    </p:animScale>
                                    <p:animScale>
                                      <p:cBhvr>
                                        <p:cTn id="45" dur="166" decel="50000">
                                          <p:stCondLst>
                                            <p:cond delay="676"/>
                                          </p:stCondLst>
                                        </p:cTn>
                                        <p:tgtEl>
                                          <p:spTgt spid="20"/>
                                        </p:tgtEl>
                                      </p:cBhvr>
                                      <p:to x="100000" y="100000"/>
                                    </p:animScale>
                                    <p:animScale>
                                      <p:cBhvr>
                                        <p:cTn id="46" dur="26">
                                          <p:stCondLst>
                                            <p:cond delay="1312"/>
                                          </p:stCondLst>
                                        </p:cTn>
                                        <p:tgtEl>
                                          <p:spTgt spid="20"/>
                                        </p:tgtEl>
                                      </p:cBhvr>
                                      <p:to x="100000" y="80000"/>
                                    </p:animScale>
                                    <p:animScale>
                                      <p:cBhvr>
                                        <p:cTn id="47" dur="166" decel="50000">
                                          <p:stCondLst>
                                            <p:cond delay="1338"/>
                                          </p:stCondLst>
                                        </p:cTn>
                                        <p:tgtEl>
                                          <p:spTgt spid="20"/>
                                        </p:tgtEl>
                                      </p:cBhvr>
                                      <p:to x="100000" y="100000"/>
                                    </p:animScale>
                                    <p:animScale>
                                      <p:cBhvr>
                                        <p:cTn id="48" dur="26">
                                          <p:stCondLst>
                                            <p:cond delay="1642"/>
                                          </p:stCondLst>
                                        </p:cTn>
                                        <p:tgtEl>
                                          <p:spTgt spid="20"/>
                                        </p:tgtEl>
                                      </p:cBhvr>
                                      <p:to x="100000" y="90000"/>
                                    </p:animScale>
                                    <p:animScale>
                                      <p:cBhvr>
                                        <p:cTn id="49" dur="166" decel="50000">
                                          <p:stCondLst>
                                            <p:cond delay="1668"/>
                                          </p:stCondLst>
                                        </p:cTn>
                                        <p:tgtEl>
                                          <p:spTgt spid="20"/>
                                        </p:tgtEl>
                                      </p:cBhvr>
                                      <p:to x="100000" y="100000"/>
                                    </p:animScale>
                                    <p:animScale>
                                      <p:cBhvr>
                                        <p:cTn id="50" dur="26">
                                          <p:stCondLst>
                                            <p:cond delay="1808"/>
                                          </p:stCondLst>
                                        </p:cTn>
                                        <p:tgtEl>
                                          <p:spTgt spid="20"/>
                                        </p:tgtEl>
                                      </p:cBhvr>
                                      <p:to x="100000" y="95000"/>
                                    </p:animScale>
                                    <p:animScale>
                                      <p:cBhvr>
                                        <p:cTn id="51" dur="166" decel="50000">
                                          <p:stCondLst>
                                            <p:cond delay="1834"/>
                                          </p:stCondLst>
                                        </p:cTn>
                                        <p:tgtEl>
                                          <p:spTgt spid="20"/>
                                        </p:tgtEl>
                                      </p:cBhvr>
                                      <p:to x="100000" y="100000"/>
                                    </p:animScale>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sp>
        <p:nvSpPr>
          <p:cNvPr id="2" name="Oval 1"/>
          <p:cNvSpPr/>
          <p:nvPr/>
        </p:nvSpPr>
        <p:spPr>
          <a:xfrm>
            <a:off x="1389408" y="-3407681"/>
            <a:ext cx="9058513" cy="82169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962980" cy="19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001."/>
          <p:cNvPicPr/>
          <p:nvPr/>
        </p:nvPicPr>
        <p:blipFill>
          <a:blip r:embed="rId7"/>
          <a:stretch>
            <a:fillRect/>
          </a:stretch>
        </p:blipFill>
        <p:spPr>
          <a:xfrm>
            <a:off x="2318069" y="1117818"/>
            <a:ext cx="7277883" cy="8146597"/>
          </a:xfrm>
          <a:prstGeom prst="rect">
            <a:avLst/>
          </a:prstGeom>
        </p:spPr>
      </p:pic>
      <p:sp>
        <p:nvSpPr>
          <p:cNvPr id="3" name="Rectangle 2"/>
          <p:cNvSpPr/>
          <p:nvPr/>
        </p:nvSpPr>
        <p:spPr>
          <a:xfrm>
            <a:off x="2529812" y="249490"/>
            <a:ext cx="6718764" cy="3046988"/>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Theo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em</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bầu</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không</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khí</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ở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địa</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phương</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mình</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là</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bầu</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không</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khí</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trong</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sạch</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hay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bầu</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không</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khí</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bị</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ô </a:t>
            </a:r>
            <a:r>
              <a:rPr kumimoji="0" lang="en-US" altLang="en-US" sz="4800" b="1" i="0" u="none" strike="noStrike" kern="1200" cap="none" spc="0" normalizeH="0" baseline="0" noProof="0" dirty="0" err="1">
                <a:ln>
                  <a:noFill/>
                </a:ln>
                <a:effectLst/>
                <a:uLnTx/>
                <a:uFillTx/>
                <a:latin typeface="UTM Beautiful Caps" panose="02040603050506020204" pitchFamily="18" charset="0"/>
                <a:ea typeface="+mn-ea"/>
                <a:cs typeface="+mn-cs"/>
              </a:rPr>
              <a:t>nhiễm</a:t>
            </a:r>
            <a:r>
              <a:rPr kumimoji="0" lang="en-US" altLang="en-US" sz="4800" b="1" i="0" u="none" strike="noStrike" kern="1200" cap="none" spc="0" normalizeH="0" baseline="0" noProof="0" dirty="0">
                <a:ln>
                  <a:noFill/>
                </a:ln>
                <a:effectLst/>
                <a:uLnTx/>
                <a:uFillTx/>
                <a:latin typeface="UTM Beautiful Caps" panose="02040603050506020204" pitchFamily="18" charset="0"/>
                <a:ea typeface="+mn-ea"/>
                <a:cs typeface="+mn-cs"/>
              </a:rPr>
              <a:t> ? </a:t>
            </a:r>
          </a:p>
        </p:txBody>
      </p:sp>
    </p:spTree>
    <p:extLst>
      <p:ext uri="{BB962C8B-B14F-4D97-AF65-F5344CB8AC3E}">
        <p14:creationId xmlns:p14="http://schemas.microsoft.com/office/powerpoint/2010/main" val="2076354888"/>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750" fill="hold"/>
                                        <p:tgtEl>
                                          <p:spTgt spid="28"/>
                                        </p:tgtEl>
                                        <p:attrNameLst>
                                          <p:attrName>ppt_w</p:attrName>
                                        </p:attrNameLst>
                                      </p:cBhvr>
                                      <p:tavLst>
                                        <p:tav tm="0">
                                          <p:val>
                                            <p:fltVal val="0"/>
                                          </p:val>
                                        </p:tav>
                                        <p:tav tm="100000">
                                          <p:val>
                                            <p:strVal val="#ppt_w"/>
                                          </p:val>
                                        </p:tav>
                                      </p:tavLst>
                                    </p:anim>
                                    <p:anim calcmode="lin" valueType="num">
                                      <p:cBhvr>
                                        <p:cTn id="8" dur="750" fill="hold"/>
                                        <p:tgtEl>
                                          <p:spTgt spid="28"/>
                                        </p:tgtEl>
                                        <p:attrNameLst>
                                          <p:attrName>ppt_h</p:attrName>
                                        </p:attrNameLst>
                                      </p:cBhvr>
                                      <p:tavLst>
                                        <p:tav tm="0">
                                          <p:val>
                                            <p:fltVal val="0"/>
                                          </p:val>
                                        </p:tav>
                                        <p:tav tm="100000">
                                          <p:val>
                                            <p:strVal val="#ppt_h"/>
                                          </p:val>
                                        </p:tav>
                                      </p:tavLst>
                                    </p:anim>
                                    <p:animEffect transition="in" filter="fade">
                                      <p:cBhvr>
                                        <p:cTn id="9" dur="75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001."/>
          <p:cNvPicPr/>
          <p:nvPr/>
        </p:nvPicPr>
        <p:blipFill>
          <a:blip r:embed="rId7"/>
          <a:stretch>
            <a:fillRect/>
          </a:stretch>
        </p:blipFill>
        <p:spPr>
          <a:xfrm>
            <a:off x="2644172" y="1549273"/>
            <a:ext cx="6904586" cy="7141337"/>
          </a:xfrm>
          <a:prstGeom prst="rect">
            <a:avLst/>
          </a:prstGeom>
        </p:spPr>
      </p:pic>
      <p:sp>
        <p:nvSpPr>
          <p:cNvPr id="9" name="Rounded Rectangle 8"/>
          <p:cNvSpPr/>
          <p:nvPr/>
        </p:nvSpPr>
        <p:spPr>
          <a:xfrm>
            <a:off x="677684" y="1549273"/>
            <a:ext cx="11171416" cy="1717310"/>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HĐ2: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Nguyên</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nhân</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gây</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ô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nhiễm</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không</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khí</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hại</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không</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khí</a:t>
            </a:r>
            <a:r>
              <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ô </a:t>
            </a:r>
            <a:r>
              <a:rPr kumimoji="0" lang="en-US" sz="4800" b="1"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nhiễm</a:t>
            </a:r>
            <a:endParaRPr kumimoji="0" lang="en-US" sz="4800" b="1"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6232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1221112" y="111126"/>
            <a:ext cx="9114618" cy="907575"/>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Nguyên</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nhân</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gây</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ô </a:t>
            </a: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nhiễm</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không</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8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khí</a:t>
            </a:r>
            <a:r>
              <a:rPr kumimoji="0" lang="en-US" sz="48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p>
        </p:txBody>
      </p:sp>
      <p:sp>
        <p:nvSpPr>
          <p:cNvPr id="22" name="Rounded Rectangle 21"/>
          <p:cNvSpPr/>
          <p:nvPr/>
        </p:nvSpPr>
        <p:spPr>
          <a:xfrm>
            <a:off x="393148" y="1262348"/>
            <a:ext cx="11405704" cy="508966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Đốt rừng, đốt rác thải trên đồng ruộng, nương rẫy.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Do khí thải của nhà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Khói, khí độc của các phương tiện giao thông. </a:t>
            </a: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Khói bụi, cát trên đường tung lên khi có quá nhiều xe cộ qua lại.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Vứt rác bừa bãi tạo chỗ ở cho vi khuẩn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Mùi hôi thối, vi khuẩn của rác thải thối rữa.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Sử dụng nhiều chất hóa học, phân bón, thuốc trừ sâu</a:t>
            </a: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5034546"/>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DA67A54-0B88-414F-9314-BCB813698B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2704" y="968159"/>
            <a:ext cx="4286591" cy="5716665"/>
          </a:xfrm>
          <a:prstGeom prst="rect">
            <a:avLst/>
          </a:prstGeom>
        </p:spPr>
      </p:pic>
      <p:sp>
        <p:nvSpPr>
          <p:cNvPr id="25" name="Rounded Rectangle 24"/>
          <p:cNvSpPr/>
          <p:nvPr/>
        </p:nvSpPr>
        <p:spPr>
          <a:xfrm>
            <a:off x="1221111" y="111126"/>
            <a:ext cx="9407131" cy="907575"/>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Tác</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hại</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không</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khí</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bị</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ô </a:t>
            </a:r>
            <a:r>
              <a:rPr kumimoji="0" lang="en-US" sz="4800" b="1" i="0" u="none" strike="noStrike" kern="1200" cap="none" spc="0" normalizeH="0" baseline="0" noProof="0" dirty="0" err="1">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nhiễm</a:t>
            </a:r>
            <a:r>
              <a:rPr kumimoji="0" lang="en-US" sz="4800"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p>
        </p:txBody>
      </p:sp>
      <p:sp>
        <p:nvSpPr>
          <p:cNvPr id="26" name="Text Box 4"/>
          <p:cNvSpPr txBox="1">
            <a:spLocks noChangeArrowheads="1"/>
          </p:cNvSpPr>
          <p:nvPr/>
        </p:nvSpPr>
        <p:spPr bwMode="auto">
          <a:xfrm>
            <a:off x="396966" y="1492297"/>
            <a:ext cx="5486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Gây</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bệnh</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viêm</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phế</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quản</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p>
        </p:txBody>
      </p:sp>
      <p:sp>
        <p:nvSpPr>
          <p:cNvPr id="45" name="Text Box 5"/>
          <p:cNvSpPr txBox="1">
            <a:spLocks noChangeArrowheads="1"/>
          </p:cNvSpPr>
          <p:nvPr/>
        </p:nvSpPr>
        <p:spPr bwMode="auto">
          <a:xfrm>
            <a:off x="266254" y="3068778"/>
            <a:ext cx="502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Gây</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bệnh</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ung</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thư</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phổi</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a:t>
            </a:r>
          </a:p>
        </p:txBody>
      </p:sp>
      <p:sp>
        <p:nvSpPr>
          <p:cNvPr id="46" name="Text Box 6"/>
          <p:cNvSpPr txBox="1">
            <a:spLocks noChangeArrowheads="1"/>
          </p:cNvSpPr>
          <p:nvPr/>
        </p:nvSpPr>
        <p:spPr bwMode="auto">
          <a:xfrm>
            <a:off x="386159" y="4685934"/>
            <a:ext cx="49020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Bụi</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vào</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mắt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gây</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các</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bệnh</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về</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mắt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a:t>
            </a:r>
          </a:p>
        </p:txBody>
      </p:sp>
      <p:sp>
        <p:nvSpPr>
          <p:cNvPr id="47" name="Text Box 7"/>
          <p:cNvSpPr txBox="1">
            <a:spLocks noChangeArrowheads="1"/>
          </p:cNvSpPr>
          <p:nvPr/>
        </p:nvSpPr>
        <p:spPr bwMode="auto">
          <a:xfrm>
            <a:off x="7363930" y="1958803"/>
            <a:ext cx="594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Bệnh</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viêm</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mũi</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a:t>
            </a:r>
          </a:p>
        </p:txBody>
      </p:sp>
      <p:sp>
        <p:nvSpPr>
          <p:cNvPr id="48" name="Text Box 8"/>
          <p:cNvSpPr txBox="1">
            <a:spLocks noChangeArrowheads="1"/>
          </p:cNvSpPr>
          <p:nvPr/>
        </p:nvSpPr>
        <p:spPr bwMode="auto">
          <a:xfrm>
            <a:off x="7202590" y="3647526"/>
            <a:ext cx="437981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TimeH" panose="020B7200000000000000" pitchFamily="34" charset="0"/>
              </a:defRPr>
            </a:lvl1pPr>
            <a:lvl2pPr marL="742950" indent="-285750">
              <a:spcBef>
                <a:spcPct val="20000"/>
              </a:spcBef>
              <a:buChar char="–"/>
              <a:defRPr sz="2800">
                <a:solidFill>
                  <a:schemeClr val="tx1"/>
                </a:solidFill>
                <a:latin typeface=".VnTimeH" panose="020B7200000000000000" pitchFamily="34" charset="0"/>
              </a:defRPr>
            </a:lvl2pPr>
            <a:lvl3pPr marL="1143000" indent="-228600">
              <a:spcBef>
                <a:spcPct val="20000"/>
              </a:spcBef>
              <a:buChar char="•"/>
              <a:defRPr sz="2400">
                <a:solidFill>
                  <a:schemeClr val="tx1"/>
                </a:solidFill>
                <a:latin typeface=".VnTimeH" panose="020B7200000000000000" pitchFamily="34" charset="0"/>
              </a:defRPr>
            </a:lvl3pPr>
            <a:lvl4pPr marL="1600200" indent="-228600">
              <a:spcBef>
                <a:spcPct val="20000"/>
              </a:spcBef>
              <a:buChar char="–"/>
              <a:defRPr sz="2000">
                <a:solidFill>
                  <a:schemeClr val="tx1"/>
                </a:solidFill>
                <a:latin typeface=".VnTimeH" panose="020B7200000000000000" pitchFamily="34" charset="0"/>
              </a:defRPr>
            </a:lvl4pPr>
            <a:lvl5pPr marL="2057400" indent="-228600">
              <a:spcBef>
                <a:spcPct val="20000"/>
              </a:spcBef>
              <a:buChar char="»"/>
              <a:defRPr sz="2000">
                <a:solidFill>
                  <a:schemeClr val="tx1"/>
                </a:solidFill>
                <a:latin typeface=".VnTimeH"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H"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H"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H"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H" panose="020B7200000000000000"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Làm</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các</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động</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vật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thực</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vật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chậm</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phát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triển</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không</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phát</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DF5D50"/>
                </a:solidFill>
                <a:effectLst/>
                <a:uLnTx/>
                <a:uFillTx/>
                <a:latin typeface="Times New Roman" panose="02020603050405020304" pitchFamily="18" charset="0"/>
                <a:cs typeface="Times New Roman" panose="02020603050405020304" pitchFamily="18" charset="0"/>
              </a:rPr>
              <a:t>triển</a:t>
            </a:r>
            <a:r>
              <a:rPr kumimoji="0" lang="en-US" altLang="en-US" sz="3600" b="1" i="0" u="none" strike="noStrike" kern="1200" cap="none" spc="0" normalizeH="0" baseline="0" noProof="0" dirty="0">
                <a:ln>
                  <a:noFill/>
                </a:ln>
                <a:solidFill>
                  <a:srgbClr val="DF5D5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0812347"/>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0-#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1+#ppt_w/2"/>
                                          </p:val>
                                        </p:tav>
                                        <p:tav tm="100000">
                                          <p:val>
                                            <p:strVal val="#ppt_x"/>
                                          </p:val>
                                        </p:tav>
                                      </p:tavLst>
                                    </p:anim>
                                    <p:anim calcmode="lin" valueType="num">
                                      <p:cBhvr additive="base">
                                        <p:cTn id="37" dur="500" fill="hold"/>
                                        <p:tgtEl>
                                          <p:spTgt spid="47"/>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1+#ppt_w/2"/>
                                          </p:val>
                                        </p:tav>
                                        <p:tav tm="100000">
                                          <p:val>
                                            <p:strVal val="#ppt_x"/>
                                          </p:val>
                                        </p:tav>
                                      </p:tavLst>
                                    </p:anim>
                                    <p:anim calcmode="lin" valueType="num">
                                      <p:cBhvr additive="base">
                                        <p:cTn id="42"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0" y="0"/>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TÃ¬m hiá»u bá»nh viÃªm pháº¿ quáº£n mÃ£n tÃ­nh tá»« B.s TrÆ°á»ng DÆ°á»£c SÃ i GÃ²n"/>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53842" y="267276"/>
            <a:ext cx="4171901" cy="3019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VIÃM PHá»I Bá»NH VIá»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1231" y="267276"/>
            <a:ext cx="4201972" cy="3064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KhÃ¡m máº¯t cho bÃ©, Äáº¿n khoa nÃ o cá»§a Bá»nh viá»n Nhi Äá»ng thÃ nh phá»?"/>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873" y="3557673"/>
            <a:ext cx="3620432" cy="2801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0" name="Picture 8" descr="Táº¡i sao cÃ¢y cá»i láº¡i bá» âhÃ©o rÅ© xuá»ngâ khi thiáº¿u nÆ°á»c? | BÃ¡o DÃ¢n trÃ­"/>
          <p:cNvPicPr>
            <a:picLocks noChangeAspect="1" noChangeArrowheads="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497" y="3694083"/>
            <a:ext cx="3649816" cy="2801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2" name="Picture 10" descr="ÄÃ n bÃ² tÃ³t lai &amp;#39;hÃ ng hiáº¿m&amp;#39; gáº§y trÆ¡ xÆ°Æ¡ng: Sá» KH-CN Ninh Thuáº­n nÃ³i gÃ¬ ?"/>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46696" y="3613873"/>
            <a:ext cx="3788919" cy="2794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459263"/>
      </p:ext>
    </p:extLst>
  </p:cSld>
  <p:clrMapOvr>
    <a:masterClrMapping/>
  </p:clrMapOvr>
  <mc:AlternateContent xmlns:mc="http://schemas.openxmlformats.org/markup-compatibility/2006" xmlns:p14="http://schemas.microsoft.com/office/powerpoint/2010/main">
    <mc:Choice Requires="p14">
      <p:transition spd="slow" p14:dur="17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par>
                                <p:cTn id="11" presetID="6" presetClass="entr" presetSubtype="16"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circle(in)">
                                      <p:cBhvr>
                                        <p:cTn id="13" dur="2000"/>
                                        <p:tgtEl>
                                          <p:spTgt spid="8196"/>
                                        </p:tgtEl>
                                      </p:cBhvr>
                                    </p:animEffect>
                                  </p:childTnLst>
                                </p:cTn>
                              </p:par>
                              <p:par>
                                <p:cTn id="14" presetID="6" presetClass="entr" presetSubtype="16" fill="hold"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circle(in)">
                                      <p:cBhvr>
                                        <p:cTn id="16" dur="2000"/>
                                        <p:tgtEl>
                                          <p:spTgt spid="8198"/>
                                        </p:tgtEl>
                                      </p:cBhvr>
                                    </p:animEffect>
                                  </p:childTnLst>
                                </p:cTn>
                              </p:par>
                              <p:par>
                                <p:cTn id="17" presetID="6" presetClass="entr" presetSubtype="16" fill="hold" nodeType="withEffect">
                                  <p:stCondLst>
                                    <p:cond delay="0"/>
                                  </p:stCondLst>
                                  <p:childTnLst>
                                    <p:set>
                                      <p:cBhvr>
                                        <p:cTn id="18" dur="1" fill="hold">
                                          <p:stCondLst>
                                            <p:cond delay="0"/>
                                          </p:stCondLst>
                                        </p:cTn>
                                        <p:tgtEl>
                                          <p:spTgt spid="8200"/>
                                        </p:tgtEl>
                                        <p:attrNameLst>
                                          <p:attrName>style.visibility</p:attrName>
                                        </p:attrNameLst>
                                      </p:cBhvr>
                                      <p:to>
                                        <p:strVal val="visible"/>
                                      </p:to>
                                    </p:set>
                                    <p:animEffect transition="in" filter="circle(in)">
                                      <p:cBhvr>
                                        <p:cTn id="19" dur="2000"/>
                                        <p:tgtEl>
                                          <p:spTgt spid="8200"/>
                                        </p:tgtEl>
                                      </p:cBhvr>
                                    </p:animEffect>
                                  </p:childTnLst>
                                </p:cTn>
                              </p:par>
                              <p:par>
                                <p:cTn id="20" presetID="6" presetClass="entr" presetSubtype="16" fill="hold" nodeType="with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circle(in)">
                                      <p:cBhvr>
                                        <p:cTn id="22" dur="20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67"/>
            <a:ext cx="12191067" cy="6858000"/>
          </a:xfrm>
          <a:prstGeom prst="rect">
            <a:avLst/>
          </a:prstGeom>
        </p:spPr>
      </p:pic>
      <p:sp>
        <p:nvSpPr>
          <p:cNvPr id="2" name="Rounded Rectangle 1"/>
          <p:cNvSpPr/>
          <p:nvPr/>
        </p:nvSpPr>
        <p:spPr>
          <a:xfrm>
            <a:off x="1003300" y="1028700"/>
            <a:ext cx="9779000" cy="5732633"/>
          </a:xfrm>
          <a:prstGeom prst="roundRect">
            <a:avLst/>
          </a:prstGeom>
          <a:solidFill>
            <a:schemeClr val="accent6">
              <a:lumMod val="40000"/>
              <a:lumOff val="60000"/>
              <a:alpha val="23000"/>
            </a:schemeClr>
          </a:solidFill>
          <a:ln w="38100">
            <a:solidFill>
              <a:srgbClr val="79AD4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0A8EEE3E-0F6D-41FC-AAC1-3165E1A59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4703">
            <a:off x="-1349799" y="3070692"/>
            <a:ext cx="3833270" cy="4656938"/>
          </a:xfrm>
          <a:prstGeom prst="rect">
            <a:avLst/>
          </a:prstGeom>
        </p:spPr>
      </p:pic>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9971537" y="4509143"/>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2724771" y="45329"/>
            <a:ext cx="602646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white">
                      <a:lumMod val="50000"/>
                    </a:prstClr>
                  </a:solidFill>
                </a:ln>
                <a:solidFill>
                  <a:srgbClr val="70AD47"/>
                </a:solidFill>
                <a:effectLst>
                  <a:glow rad="228600">
                    <a:srgbClr val="FFC000">
                      <a:satMod val="175000"/>
                      <a:alpha val="40000"/>
                    </a:srgbClr>
                  </a:glow>
                  <a:reflection blurRad="6350" stA="55000" endA="300" endPos="45500" dir="5400000" sy="-100000" algn="bl" rotWithShape="0"/>
                </a:effectLst>
                <a:uLnTx/>
                <a:uFillTx/>
                <a:latin typeface="UTM Showcard" panose="02040603050506020204" pitchFamily="18" charset="0"/>
                <a:ea typeface="+mn-ea"/>
                <a:cs typeface="+mn-cs"/>
              </a:rPr>
              <a:t>BÀI HỌC</a:t>
            </a:r>
            <a:endParaRPr kumimoji="0" lang="en-US" sz="6600" b="0" i="0" u="none" strike="noStrike" kern="1200" cap="none" spc="0" normalizeH="0" baseline="0" noProof="0" dirty="0">
              <a:ln>
                <a:noFill/>
              </a:ln>
              <a:solidFill>
                <a:srgbClr val="70AD47"/>
              </a:solidFill>
              <a:effectLst>
                <a:glow rad="228600">
                  <a:srgbClr val="FFC000">
                    <a:satMod val="175000"/>
                    <a:alpha val="40000"/>
                  </a:srgbClr>
                </a:glow>
                <a:reflection blurRad="6350" stA="55000" endA="300" endPos="45500" dir="5400000" sy="-100000" algn="bl" rotWithShape="0"/>
              </a:effectLst>
              <a:uLnTx/>
              <a:uFillTx/>
              <a:latin typeface="等线"/>
              <a:ea typeface="+mn-ea"/>
              <a:cs typeface="+mn-cs"/>
            </a:endParaRPr>
          </a:p>
        </p:txBody>
      </p:sp>
      <p:sp>
        <p:nvSpPr>
          <p:cNvPr id="8" name="TextBox 7"/>
          <p:cNvSpPr txBox="1"/>
          <p:nvPr/>
        </p:nvSpPr>
        <p:spPr>
          <a:xfrm>
            <a:off x="2038829" y="1359554"/>
            <a:ext cx="8113407"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Nguyên nhân làm không khí bị ô nhiễm là do khí thải của các nhà máy; khói, bụi, khí độc do các phương tiện giao thông thải ra; khí độc, vi khuẩn do rác thải sinh ra … </a:t>
            </a:r>
            <a:endParaRPr kumimoji="0" lang="en-US" sz="48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rPr>
              <a:t>Làm hại tới sức khoẻ của con người và các sinh vật khác....</a:t>
            </a:r>
            <a:endParaRPr kumimoji="0" lang="en-US" sz="4800" b="1" i="0" u="none" strike="noStrike" kern="1200" cap="none" spc="0" normalizeH="0" baseline="0" noProof="0" dirty="0">
              <a:ln>
                <a:noFill/>
              </a:ln>
              <a:solidFill>
                <a:schemeClr val="accent6">
                  <a:lumMod val="50000"/>
                </a:schemeClr>
              </a:solidFill>
              <a:effectLst/>
              <a:uLnTx/>
              <a:uFillTx/>
              <a:latin typeface="UTM ViceroyJF" panose="02040603050506020204" pitchFamily="18" charset="0"/>
              <a:ea typeface="+mn-ea"/>
              <a:cs typeface="+mn-cs"/>
            </a:endParaRPr>
          </a:p>
        </p:txBody>
      </p:sp>
      <p:pic>
        <p:nvPicPr>
          <p:cNvPr id="23" name="图片 2">
            <a:extLst>
              <a:ext uri="{FF2B5EF4-FFF2-40B4-BE49-F238E27FC236}">
                <a16:creationId xmlns:a16="http://schemas.microsoft.com/office/drawing/2014/main" id="{7D6178D9-5FED-40A5-B311-CB0F23CB5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904" y="-647928"/>
            <a:ext cx="4510763" cy="3602505"/>
          </a:xfrm>
          <a:prstGeom prst="rect">
            <a:avLst/>
          </a:prstGeom>
        </p:spPr>
      </p:pic>
    </p:spTree>
    <p:extLst>
      <p:ext uri="{BB962C8B-B14F-4D97-AF65-F5344CB8AC3E}">
        <p14:creationId xmlns:p14="http://schemas.microsoft.com/office/powerpoint/2010/main" val="2343474470"/>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750" fill="hold"/>
                                        <p:tgtEl>
                                          <p:spTgt spid="23"/>
                                        </p:tgtEl>
                                        <p:attrNameLst>
                                          <p:attrName>ppt_w</p:attrName>
                                        </p:attrNameLst>
                                      </p:cBhvr>
                                      <p:tavLst>
                                        <p:tav tm="0">
                                          <p:val>
                                            <p:fltVal val="0"/>
                                          </p:val>
                                        </p:tav>
                                        <p:tav tm="100000">
                                          <p:val>
                                            <p:strVal val="#ppt_w"/>
                                          </p:val>
                                        </p:tav>
                                      </p:tavLst>
                                    </p:anim>
                                    <p:anim calcmode="lin" valueType="num">
                                      <p:cBhvr>
                                        <p:cTn id="14" dur="750" fill="hold"/>
                                        <p:tgtEl>
                                          <p:spTgt spid="23"/>
                                        </p:tgtEl>
                                        <p:attrNameLst>
                                          <p:attrName>ppt_h</p:attrName>
                                        </p:attrNameLst>
                                      </p:cBhvr>
                                      <p:tavLst>
                                        <p:tav tm="0">
                                          <p:val>
                                            <p:fltVal val="0"/>
                                          </p:val>
                                        </p:tav>
                                        <p:tav tm="100000">
                                          <p:val>
                                            <p:strVal val="#ppt_h"/>
                                          </p:val>
                                        </p:tav>
                                      </p:tavLst>
                                    </p:anim>
                                    <p:animEffect transition="in" filter="fade">
                                      <p:cBhvr>
                                        <p:cTn id="15" dur="75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par>
                                <p:cTn id="21" presetID="26"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0"/>
                                  </p:iterate>
                                  <p:childTnLst>
                                    <p:set>
                                      <p:cBhvr>
                                        <p:cTn id="40" dur="1" fill="hold">
                                          <p:stCondLst>
                                            <p:cond delay="0"/>
                                          </p:stCondLst>
                                        </p:cTn>
                                        <p:tgtEl>
                                          <p:spTgt spid="8">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iterate type="lt">
                                    <p:tmAbs val="0"/>
                                  </p:iterate>
                                  <p:childTnLst>
                                    <p:set>
                                      <p:cBhvr>
                                        <p:cTn id="42" dur="1" fill="hold">
                                          <p:stCondLst>
                                            <p:cond delay="0"/>
                                          </p:stCondLst>
                                        </p:cTn>
                                        <p:tgtEl>
                                          <p:spTgt spid="8">
                                            <p:txEl>
                                              <p:pRg st="1" end="1"/>
                                            </p:txEl>
                                          </p:spTgt>
                                        </p:tgtEl>
                                        <p:attrNameLst>
                                          <p:attrName>style.visibility</p:attrName>
                                        </p:attrNameLst>
                                      </p:cBhvr>
                                      <p:to>
                                        <p:strVal val="visible"/>
                                      </p:to>
                                    </p:set>
                                  </p:childTnLst>
                                </p:cTn>
                              </p:par>
                            </p:childTnLst>
                          </p:cTn>
                        </p:par>
                        <p:par>
                          <p:cTn id="43" fill="hold">
                            <p:stCondLst>
                              <p:cond delay="0"/>
                            </p:stCondLst>
                            <p:childTnLst>
                              <p:par>
                                <p:cTn id="44" presetID="16" presetClass="emph" presetSubtype="0" fill="hold" nodeType="afterEffect">
                                  <p:stCondLst>
                                    <p:cond delay="0"/>
                                  </p:stCondLst>
                                  <p:iterate type="lt">
                                    <p:tmPct val="4000"/>
                                  </p:iterate>
                                  <p:childTnLst>
                                    <p:set>
                                      <p:cBhvr override="childStyle">
                                        <p:cTn id="45" dur="500" fill="hold"/>
                                        <p:tgtEl>
                                          <p:spTgt spid="8">
                                            <p:txEl>
                                              <p:pRg st="0" end="0"/>
                                            </p:txEl>
                                          </p:spTgt>
                                        </p:tgtEl>
                                        <p:attrNameLst>
                                          <p:attrName>style.color</p:attrName>
                                        </p:attrNameLst>
                                      </p:cBhvr>
                                      <p:to>
                                        <p:clrVal>
                                          <a:schemeClr val="accent2"/>
                                        </p:clrVal>
                                      </p:to>
                                    </p:set>
                                    <p:set>
                                      <p:cBhvr>
                                        <p:cTn id="46" dur="500" fill="hold"/>
                                        <p:tgtEl>
                                          <p:spTgt spid="8">
                                            <p:txEl>
                                              <p:pRg st="0" end="0"/>
                                            </p:txEl>
                                          </p:spTgt>
                                        </p:tgtEl>
                                        <p:attrNameLst>
                                          <p:attrName>fillcolor</p:attrName>
                                        </p:attrNameLst>
                                      </p:cBhvr>
                                      <p:to>
                                        <p:clrVal>
                                          <a:schemeClr val="accent2"/>
                                        </p:clrVal>
                                      </p:to>
                                    </p:set>
                                    <p:set>
                                      <p:cBhvr>
                                        <p:cTn id="47" dur="500" fill="hold"/>
                                        <p:tgtEl>
                                          <p:spTgt spid="8">
                                            <p:txEl>
                                              <p:pRg st="0" end="0"/>
                                            </p:txEl>
                                          </p:spTgt>
                                        </p:tgtEl>
                                        <p:attrNameLst>
                                          <p:attrName>fill.type</p:attrName>
                                        </p:attrNameLst>
                                      </p:cBhvr>
                                      <p:to>
                                        <p:strVal val="solid"/>
                                      </p:to>
                                    </p:set>
                                  </p:childTnLst>
                                </p:cTn>
                              </p:par>
                            </p:childTnLst>
                          </p:cTn>
                        </p:par>
                        <p:par>
                          <p:cTn id="48" fill="hold">
                            <p:stCondLst>
                              <p:cond delay="3060"/>
                            </p:stCondLst>
                            <p:childTnLst>
                              <p:par>
                                <p:cTn id="49" presetID="16" presetClass="emph" presetSubtype="0" fill="hold" nodeType="afterEffect">
                                  <p:stCondLst>
                                    <p:cond delay="0"/>
                                  </p:stCondLst>
                                  <p:iterate type="lt">
                                    <p:tmPct val="4000"/>
                                  </p:iterate>
                                  <p:childTnLst>
                                    <p:set>
                                      <p:cBhvr override="childStyle">
                                        <p:cTn id="50" dur="500" fill="hold"/>
                                        <p:tgtEl>
                                          <p:spTgt spid="8">
                                            <p:txEl>
                                              <p:pRg st="1" end="1"/>
                                            </p:txEl>
                                          </p:spTgt>
                                        </p:tgtEl>
                                        <p:attrNameLst>
                                          <p:attrName>style.color</p:attrName>
                                        </p:attrNameLst>
                                      </p:cBhvr>
                                      <p:to>
                                        <p:clrVal>
                                          <a:schemeClr val="accent2"/>
                                        </p:clrVal>
                                      </p:to>
                                    </p:set>
                                    <p:set>
                                      <p:cBhvr>
                                        <p:cTn id="51" dur="500" fill="hold"/>
                                        <p:tgtEl>
                                          <p:spTgt spid="8">
                                            <p:txEl>
                                              <p:pRg st="1" end="1"/>
                                            </p:txEl>
                                          </p:spTgt>
                                        </p:tgtEl>
                                        <p:attrNameLst>
                                          <p:attrName>fillcolor</p:attrName>
                                        </p:attrNameLst>
                                      </p:cBhvr>
                                      <p:to>
                                        <p:clrVal>
                                          <a:schemeClr val="accent2"/>
                                        </p:clrVal>
                                      </p:to>
                                    </p:set>
                                    <p:set>
                                      <p:cBhvr>
                                        <p:cTn id="52" dur="500" fill="hold"/>
                                        <p:tgtEl>
                                          <p:spTgt spid="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001."/>
          <p:cNvPicPr/>
          <p:nvPr/>
        </p:nvPicPr>
        <p:blipFill>
          <a:blip r:embed="rId7"/>
          <a:stretch>
            <a:fillRect/>
          </a:stretch>
        </p:blipFill>
        <p:spPr>
          <a:xfrm>
            <a:off x="2643707" y="1654806"/>
            <a:ext cx="6904586" cy="7141337"/>
          </a:xfrm>
          <a:prstGeom prst="rect">
            <a:avLst/>
          </a:prstGeom>
        </p:spPr>
      </p:pic>
      <p:sp>
        <p:nvSpPr>
          <p:cNvPr id="2" name="Rectangle 1"/>
          <p:cNvSpPr/>
          <p:nvPr/>
        </p:nvSpPr>
        <p:spPr>
          <a:xfrm>
            <a:off x="2940355" y="1896775"/>
            <a:ext cx="631129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prstClr val="white">
                      <a:lumMod val="50000"/>
                    </a:prstClr>
                  </a:solidFill>
                </a:ln>
                <a:solidFill>
                  <a:srgbClr val="70AD47"/>
                </a:solidFill>
                <a:effectLst>
                  <a:reflection blurRad="6350" stA="55000" endA="300" endPos="45500" dir="5400000" sy="-100000" algn="bl" rotWithShape="0"/>
                </a:effectLst>
                <a:uLnTx/>
                <a:uFillTx/>
                <a:latin typeface="UTM Showcard" panose="02040603050506020204" pitchFamily="18" charset="0"/>
                <a:ea typeface="+mn-ea"/>
                <a:cs typeface="+mn-cs"/>
              </a:rPr>
              <a:t>Khởi</a:t>
            </a:r>
            <a:r>
              <a:rPr kumimoji="0" lang="en-US" sz="8000" b="0" i="0" u="none" strike="noStrike" kern="1200" cap="none" spc="0" normalizeH="0" baseline="0" noProof="0" dirty="0">
                <a:ln>
                  <a:solidFill>
                    <a:prstClr val="white">
                      <a:lumMod val="50000"/>
                    </a:prstClr>
                  </a:solidFill>
                </a:ln>
                <a:solidFill>
                  <a:srgbClr val="70AD47"/>
                </a:solidFill>
                <a:effectLst>
                  <a:reflection blurRad="6350" stA="55000" endA="300" endPos="45500" dir="5400000" sy="-100000" algn="bl" rotWithShape="0"/>
                </a:effectLst>
                <a:uLnTx/>
                <a:uFillTx/>
                <a:latin typeface="UTM Showcard" panose="02040603050506020204" pitchFamily="18" charset="0"/>
                <a:ea typeface="+mn-ea"/>
                <a:cs typeface="+mn-cs"/>
              </a:rPr>
              <a:t> </a:t>
            </a:r>
            <a:r>
              <a:rPr kumimoji="0" lang="en-US" sz="8000" b="0" i="0" u="none" strike="noStrike" kern="1200" cap="none" spc="0" normalizeH="0" baseline="0" noProof="0" dirty="0" err="1">
                <a:ln>
                  <a:solidFill>
                    <a:prstClr val="white">
                      <a:lumMod val="50000"/>
                    </a:prstClr>
                  </a:solidFill>
                </a:ln>
                <a:solidFill>
                  <a:srgbClr val="70AD47"/>
                </a:solidFill>
                <a:effectLst>
                  <a:reflection blurRad="6350" stA="55000" endA="300" endPos="45500" dir="5400000" sy="-100000" algn="bl" rotWithShape="0"/>
                </a:effectLst>
                <a:uLnTx/>
                <a:uFillTx/>
                <a:latin typeface="UTM Showcard" panose="02040603050506020204" pitchFamily="18" charset="0"/>
                <a:ea typeface="+mn-ea"/>
                <a:cs typeface="+mn-cs"/>
              </a:rPr>
              <a:t>động</a:t>
            </a:r>
            <a:endParaRPr kumimoji="0" lang="en-US" sz="8000" b="0" i="0" u="none" strike="noStrike" kern="1200" cap="none" spc="0" normalizeH="0" baseline="0" noProof="0" dirty="0">
              <a:ln>
                <a:noFill/>
              </a:ln>
              <a:solidFill>
                <a:srgbClr val="70AD47"/>
              </a:solidFill>
              <a:effectLst/>
              <a:uLnTx/>
              <a:uFillTx/>
              <a:latin typeface="等线"/>
              <a:ea typeface="+mn-ea"/>
              <a:cs typeface="+mn-cs"/>
            </a:endParaRPr>
          </a:p>
        </p:txBody>
      </p:sp>
    </p:spTree>
    <p:extLst>
      <p:ext uri="{BB962C8B-B14F-4D97-AF65-F5344CB8AC3E}">
        <p14:creationId xmlns:p14="http://schemas.microsoft.com/office/powerpoint/2010/main" val="76706586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8811" t="12551" r="17612" b="17685"/>
          <a:stretch/>
        </p:blipFill>
        <p:spPr>
          <a:xfrm>
            <a:off x="169442" y="3968740"/>
            <a:ext cx="2540484" cy="3008025"/>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40481" y="1934171"/>
            <a:ext cx="609600" cy="609600"/>
          </a:xfrm>
          <a:prstGeom prst="rect">
            <a:avLst/>
          </a:prstGeom>
        </p:spPr>
      </p:pic>
      <p:pic>
        <p:nvPicPr>
          <p:cNvPr id="2" name="Picture 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4817700"/>
            <a:ext cx="1523966" cy="1771671"/>
          </a:xfrm>
          <a:prstGeom prst="rect">
            <a:avLst/>
          </a:prstGeom>
        </p:spPr>
      </p:pic>
      <p:pic>
        <p:nvPicPr>
          <p:cNvPr id="4" name="Picture 3">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r="46819" b="29589"/>
          <a:stretch/>
        </p:blipFill>
        <p:spPr>
          <a:xfrm>
            <a:off x="4191001" y="5054600"/>
            <a:ext cx="960797" cy="991149"/>
          </a:xfrm>
          <a:prstGeom prst="rect">
            <a:avLst/>
          </a:prstGeom>
        </p:spPr>
      </p:pic>
      <p:pic>
        <p:nvPicPr>
          <p:cNvPr id="5" name="Picture 4">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078" t="12811" r="6054" b="25417"/>
          <a:stretch/>
        </p:blipFill>
        <p:spPr>
          <a:xfrm>
            <a:off x="2590801" y="5666399"/>
            <a:ext cx="1582161" cy="1020079"/>
          </a:xfrm>
          <a:prstGeom prst="rect">
            <a:avLst/>
          </a:prstGeom>
        </p:spPr>
      </p:pic>
      <p:pic>
        <p:nvPicPr>
          <p:cNvPr id="6" name="Picture 5">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75029" b="77102"/>
          <a:stretch/>
        </p:blipFill>
        <p:spPr>
          <a:xfrm>
            <a:off x="5169837" y="5616578"/>
            <a:ext cx="1169184" cy="1156796"/>
          </a:xfrm>
          <a:prstGeom prst="rect">
            <a:avLst/>
          </a:prstGeom>
        </p:spPr>
      </p:pic>
      <p:pic>
        <p:nvPicPr>
          <p:cNvPr id="9" name="Picture 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169442" y="4036008"/>
            <a:ext cx="2522445" cy="2911056"/>
          </a:xfrm>
          <a:prstGeom prst="rect">
            <a:avLst/>
          </a:prstGeom>
        </p:spPr>
      </p:pic>
      <p:pic>
        <p:nvPicPr>
          <p:cNvPr id="10244" name="Picture 4" descr="HÃ¬nh áº£nh Dá»n Dáº¹p , Hoáº¡t HÃ¬nh, Tay, TrÆ°á»ng Há»c Báº¯t Äáº§u miá»n phÃ­ táº£i táº­p tin  PNG PSDComment vÃ  Vector">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693" b="99432" l="10000" r="90000">
                        <a14:foregroundMark x1="43281" y1="36932" x2="63438" y2="46591"/>
                        <a14:foregroundMark x1="66875" y1="36790" x2="43125" y2="45881"/>
                        <a14:foregroundMark x1="50156" y1="48722" x2="43906" y2="53977"/>
                        <a14:foregroundMark x1="60313" y1="48295" x2="63125" y2="54403"/>
                      </a14:backgroundRemoval>
                    </a14:imgEffect>
                  </a14:imgLayer>
                </a14:imgProps>
              </a:ext>
              <a:ext uri="{28A0092B-C50C-407E-A947-70E740481C1C}">
                <a14:useLocalDpi xmlns:a14="http://schemas.microsoft.com/office/drawing/2010/main" val="0"/>
              </a:ext>
            </a:extLst>
          </a:blip>
          <a:srcRect/>
          <a:stretch>
            <a:fillRect/>
          </a:stretch>
        </p:blipFill>
        <p:spPr bwMode="auto">
          <a:xfrm>
            <a:off x="7640014" y="1673628"/>
            <a:ext cx="4864694" cy="53511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90041" y="487903"/>
            <a:ext cx="1076064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white">
                      <a:lumMod val="50000"/>
                    </a:prstClr>
                  </a:solidFill>
                </a:ln>
                <a:solidFill>
                  <a:prstClr val="black"/>
                </a:solidFill>
                <a:effectLst/>
                <a:uLnTx/>
                <a:uFillTx/>
                <a:latin typeface="UTM Showcard" panose="02040603050506020204" pitchFamily="18" charset="0"/>
                <a:ea typeface="+mn-ea"/>
                <a:cs typeface="+mn-cs"/>
              </a:rPr>
              <a:t>DỌN DẸP PHÒNG KHÁCH</a:t>
            </a:r>
            <a:endParaRPr kumimoji="0" lang="en-US" sz="6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806300" y="410174"/>
            <a:ext cx="10928121" cy="1107996"/>
          </a:xfrm>
          <a:prstGeom prst="rect">
            <a:avLst/>
          </a:prstGeom>
          <a:solidFill>
            <a:schemeClr val="lt1">
              <a:alpha val="60000"/>
            </a:schemeClr>
          </a:solidFill>
          <a:ln w="38100">
            <a:solidFill>
              <a:srgbClr val="FFFF00"/>
            </a:solidFill>
            <a:prstDash val="dash"/>
          </a:ln>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F79646"/>
                  </a:solidFill>
                </a:ln>
                <a:solidFill>
                  <a:srgbClr val="FFFF00"/>
                </a:solidFill>
                <a:effectLst/>
                <a:uLnTx/>
                <a:uFillTx/>
                <a:latin typeface="UTM Showcard" panose="02040603050506020204" pitchFamily="18" charset="0"/>
                <a:ea typeface="+mn-ea"/>
                <a:cs typeface="+mn-cs"/>
              </a:rPr>
              <a:t>DỌN DẸP PHÒNG KHÁCH</a:t>
            </a:r>
            <a:endParaRPr kumimoji="0" lang="en-US" sz="6600" b="0" i="0" u="none" strike="noStrike" kern="1200" cap="none" spc="0" normalizeH="0" baseline="0" noProof="0" dirty="0">
              <a:ln>
                <a:solidFill>
                  <a:srgbClr val="F79646"/>
                </a:solid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60596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1+#ppt_w/2"/>
                                          </p:val>
                                        </p:tav>
                                        <p:tav tm="100000">
                                          <p:val>
                                            <p:strVal val="#ppt_x"/>
                                          </p:val>
                                        </p:tav>
                                      </p:tavLst>
                                    </p:anim>
                                    <p:anim calcmode="lin" valueType="num">
                                      <p:cBhvr additive="base">
                                        <p:cTn id="12"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80">
                                          <p:stCondLst>
                                            <p:cond delay="0"/>
                                          </p:stCondLst>
                                        </p:cTn>
                                        <p:tgtEl>
                                          <p:spTgt spid="12"/>
                                        </p:tgtEl>
                                      </p:cBhvr>
                                    </p:animEffect>
                                    <p:anim calcmode="lin" valueType="num">
                                      <p:cBhvr>
                                        <p:cTn id="1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gtEl>
                                      </p:cBhvr>
                                      <p:to x="100000" y="60000"/>
                                    </p:animScale>
                                    <p:animScale>
                                      <p:cBhvr>
                                        <p:cTn id="24" dur="166" decel="50000">
                                          <p:stCondLst>
                                            <p:cond delay="676"/>
                                          </p:stCondLst>
                                        </p:cTn>
                                        <p:tgtEl>
                                          <p:spTgt spid="12"/>
                                        </p:tgtEl>
                                      </p:cBhvr>
                                      <p:to x="100000" y="100000"/>
                                    </p:animScale>
                                    <p:animScale>
                                      <p:cBhvr>
                                        <p:cTn id="25" dur="26">
                                          <p:stCondLst>
                                            <p:cond delay="1312"/>
                                          </p:stCondLst>
                                        </p:cTn>
                                        <p:tgtEl>
                                          <p:spTgt spid="12"/>
                                        </p:tgtEl>
                                      </p:cBhvr>
                                      <p:to x="100000" y="80000"/>
                                    </p:animScale>
                                    <p:animScale>
                                      <p:cBhvr>
                                        <p:cTn id="26" dur="166" decel="50000">
                                          <p:stCondLst>
                                            <p:cond delay="1338"/>
                                          </p:stCondLst>
                                        </p:cTn>
                                        <p:tgtEl>
                                          <p:spTgt spid="12"/>
                                        </p:tgtEl>
                                      </p:cBhvr>
                                      <p:to x="100000" y="100000"/>
                                    </p:animScale>
                                    <p:animScale>
                                      <p:cBhvr>
                                        <p:cTn id="27" dur="26">
                                          <p:stCondLst>
                                            <p:cond delay="1642"/>
                                          </p:stCondLst>
                                        </p:cTn>
                                        <p:tgtEl>
                                          <p:spTgt spid="12"/>
                                        </p:tgtEl>
                                      </p:cBhvr>
                                      <p:to x="100000" y="90000"/>
                                    </p:animScale>
                                    <p:animScale>
                                      <p:cBhvr>
                                        <p:cTn id="28" dur="166" decel="50000">
                                          <p:stCondLst>
                                            <p:cond delay="1668"/>
                                          </p:stCondLst>
                                        </p:cTn>
                                        <p:tgtEl>
                                          <p:spTgt spid="12"/>
                                        </p:tgtEl>
                                      </p:cBhvr>
                                      <p:to x="100000" y="100000"/>
                                    </p:animScale>
                                    <p:animScale>
                                      <p:cBhvr>
                                        <p:cTn id="29" dur="26">
                                          <p:stCondLst>
                                            <p:cond delay="1808"/>
                                          </p:stCondLst>
                                        </p:cTn>
                                        <p:tgtEl>
                                          <p:spTgt spid="12"/>
                                        </p:tgtEl>
                                      </p:cBhvr>
                                      <p:to x="100000" y="95000"/>
                                    </p:animScale>
                                    <p:animScale>
                                      <p:cBhvr>
                                        <p:cTn id="30" dur="166" decel="50000">
                                          <p:stCondLst>
                                            <p:cond delay="1834"/>
                                          </p:stCondLst>
                                        </p:cTn>
                                        <p:tgtEl>
                                          <p:spTgt spid="1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80">
                                          <p:stCondLst>
                                            <p:cond delay="0"/>
                                          </p:stCondLst>
                                        </p:cTn>
                                        <p:tgtEl>
                                          <p:spTgt spid="13"/>
                                        </p:tgtEl>
                                      </p:cBhvr>
                                    </p:animEffect>
                                    <p:anim calcmode="lin" valueType="num">
                                      <p:cBhvr>
                                        <p:cTn id="3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9" dur="26">
                                          <p:stCondLst>
                                            <p:cond delay="650"/>
                                          </p:stCondLst>
                                        </p:cTn>
                                        <p:tgtEl>
                                          <p:spTgt spid="13"/>
                                        </p:tgtEl>
                                      </p:cBhvr>
                                      <p:to x="100000" y="60000"/>
                                    </p:animScale>
                                    <p:animScale>
                                      <p:cBhvr>
                                        <p:cTn id="40" dur="166" decel="50000">
                                          <p:stCondLst>
                                            <p:cond delay="676"/>
                                          </p:stCondLst>
                                        </p:cTn>
                                        <p:tgtEl>
                                          <p:spTgt spid="13"/>
                                        </p:tgtEl>
                                      </p:cBhvr>
                                      <p:to x="100000" y="100000"/>
                                    </p:animScale>
                                    <p:animScale>
                                      <p:cBhvr>
                                        <p:cTn id="41" dur="26">
                                          <p:stCondLst>
                                            <p:cond delay="1312"/>
                                          </p:stCondLst>
                                        </p:cTn>
                                        <p:tgtEl>
                                          <p:spTgt spid="13"/>
                                        </p:tgtEl>
                                      </p:cBhvr>
                                      <p:to x="100000" y="80000"/>
                                    </p:animScale>
                                    <p:animScale>
                                      <p:cBhvr>
                                        <p:cTn id="42" dur="166" decel="50000">
                                          <p:stCondLst>
                                            <p:cond delay="1338"/>
                                          </p:stCondLst>
                                        </p:cTn>
                                        <p:tgtEl>
                                          <p:spTgt spid="13"/>
                                        </p:tgtEl>
                                      </p:cBhvr>
                                      <p:to x="100000" y="100000"/>
                                    </p:animScale>
                                    <p:animScale>
                                      <p:cBhvr>
                                        <p:cTn id="43" dur="26">
                                          <p:stCondLst>
                                            <p:cond delay="1642"/>
                                          </p:stCondLst>
                                        </p:cTn>
                                        <p:tgtEl>
                                          <p:spTgt spid="13"/>
                                        </p:tgtEl>
                                      </p:cBhvr>
                                      <p:to x="100000" y="90000"/>
                                    </p:animScale>
                                    <p:animScale>
                                      <p:cBhvr>
                                        <p:cTn id="44" dur="166" decel="50000">
                                          <p:stCondLst>
                                            <p:cond delay="1668"/>
                                          </p:stCondLst>
                                        </p:cTn>
                                        <p:tgtEl>
                                          <p:spTgt spid="13"/>
                                        </p:tgtEl>
                                      </p:cBhvr>
                                      <p:to x="100000" y="100000"/>
                                    </p:animScale>
                                    <p:animScale>
                                      <p:cBhvr>
                                        <p:cTn id="45" dur="26">
                                          <p:stCondLst>
                                            <p:cond delay="1808"/>
                                          </p:stCondLst>
                                        </p:cTn>
                                        <p:tgtEl>
                                          <p:spTgt spid="13"/>
                                        </p:tgtEl>
                                      </p:cBhvr>
                                      <p:to x="100000" y="95000"/>
                                    </p:animScale>
                                    <p:animScale>
                                      <p:cBhvr>
                                        <p:cTn id="4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6415" numSld="999">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3.75E-6 -0.00717 L -0.02122 -0.06898 C -0.02916 -0.07662 -0.05455 -0.12754 -0.06705 -0.12754 C -0.08138 -0.12754 -0.11015 -0.10115 -0.1181 -0.09375 L -0.14283 -0.00717 " pathEditMode="relative" rAng="0" ptsTypes="AAAAA">
                                      <p:cBhvr>
                                        <p:cTn id="52" dur="2000" fill="hold"/>
                                        <p:tgtEl>
                                          <p:spTgt spid="5"/>
                                        </p:tgtEl>
                                        <p:attrNameLst>
                                          <p:attrName>ppt_x</p:attrName>
                                          <p:attrName>ppt_y</p:attrName>
                                        </p:attrNameLst>
                                      </p:cBhvr>
                                      <p:rCtr x="-7148" y="-6019"/>
                                    </p:animMotion>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44" presetClass="path" presetSubtype="0" accel="50000" decel="50000" fill="hold" nodeType="clickEffect">
                                  <p:stCondLst>
                                    <p:cond delay="0"/>
                                  </p:stCondLst>
                                  <p:childTnLst>
                                    <p:animMotion origin="layout" path="M -2.91667E-6 0.02292 L -0.05612 -0.07523 C -0.07057 -0.08796 -0.08984 -0.12431 -0.11289 -0.12431 C -0.13893 -0.12431 -0.1776 -0.08565 -0.19205 -0.07292 L -0.2608 0.02292 " pathEditMode="relative" rAng="0" ptsTypes="AAAAA">
                                      <p:cBhvr>
                                        <p:cTn id="57" dur="2000" fill="hold"/>
                                        <p:tgtEl>
                                          <p:spTgt spid="4"/>
                                        </p:tgtEl>
                                        <p:attrNameLst>
                                          <p:attrName>ppt_x</p:attrName>
                                          <p:attrName>ppt_y</p:attrName>
                                        </p:attrNameLst>
                                      </p:cBhvr>
                                      <p:rCtr x="-13047" y="-7361"/>
                                    </p:animMotion>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44" presetClass="path" presetSubtype="0" accel="50000" decel="50000" fill="hold" nodeType="clickEffect">
                                  <p:stCondLst>
                                    <p:cond delay="0"/>
                                  </p:stCondLst>
                                  <p:childTnLst>
                                    <p:animMotion origin="layout" path="M 4.79167E-6 -7.40741E-7 L -0.07513 -0.11435 C -0.09441 -0.12755 -0.11732 -0.19167 -0.14766 -0.19167 C -0.18178 -0.19167 -0.2293 -0.18889 -0.24844 -0.17569 L -0.2974 -0.12708 L -0.34336 -7.40741E-7 " pathEditMode="relative" rAng="0" ptsTypes="AAAAAA">
                                      <p:cBhvr>
                                        <p:cTn id="62" dur="2000" fill="hold"/>
                                        <p:tgtEl>
                                          <p:spTgt spid="6"/>
                                        </p:tgtEl>
                                        <p:attrNameLst>
                                          <p:attrName>ppt_x</p:attrName>
                                          <p:attrName>ppt_y</p:attrName>
                                        </p:attrNameLst>
                                      </p:cBhvr>
                                      <p:rCtr x="-17174" y="-958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66667E-6 -2.96296E-6 L -0.10195 -0.10115 C -0.12904 -0.11203 -0.20404 -0.20393 -0.24701 -0.20393 C -0.29557 -0.20393 -0.35065 -0.20393 -0.37774 -0.19282 L -0.43021 -0.15046 L -0.48672 -2.96296E-6 " pathEditMode="relative" rAng="0" ptsTypes="AAAAAA">
                                      <p:cBhvr>
                                        <p:cTn id="67" dur="2000" fill="hold"/>
                                        <p:tgtEl>
                                          <p:spTgt spid="2"/>
                                        </p:tgtEl>
                                        <p:attrNameLst>
                                          <p:attrName>ppt_x</p:attrName>
                                          <p:attrName>ppt_y</p:attrName>
                                        </p:attrNameLst>
                                      </p:cBhvr>
                                      <p:rCtr x="-24336" y="-10208"/>
                                    </p:animMotion>
                                  </p:childTnLst>
                                </p:cTn>
                              </p:par>
                            </p:childTnLst>
                          </p:cTn>
                        </p:par>
                      </p:childTnLst>
                    </p:cTn>
                  </p:par>
                </p:childTnLst>
              </p:cTn>
              <p:nextCondLst>
                <p:cond evt="onClick" delay="0">
                  <p:tgtEl>
                    <p:spTgt spid="2"/>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 y="4700387"/>
            <a:ext cx="104394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đáp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đúng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723900" y="2430033"/>
            <a:ext cx="10439400" cy="195119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B. Chỉ chứa khói, bụi, vi khuẩn với một tỉ lệ thấp, không làm hại đến sức khỏe con người và các sinh vật khác.</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1354" y="4769791"/>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801" y="3558230"/>
            <a:ext cx="807556" cy="778352"/>
          </a:xfrm>
          <a:prstGeom prst="rect">
            <a:avLst/>
          </a:prstGeom>
        </p:spPr>
      </p:pic>
      <p:sp>
        <p:nvSpPr>
          <p:cNvPr id="9" name="Rectangle 8"/>
          <p:cNvSpPr/>
          <p:nvPr/>
        </p:nvSpPr>
        <p:spPr>
          <a:xfrm>
            <a:off x="723900" y="1303916"/>
            <a:ext cx="10439400" cy="8423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suốt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mùi</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1895" y="1303916"/>
            <a:ext cx="807556" cy="778352"/>
          </a:xfrm>
          <a:prstGeom prst="rect">
            <a:avLst/>
          </a:prstGeom>
        </p:spPr>
      </p:pic>
      <p:sp>
        <p:nvSpPr>
          <p:cNvPr id="11" name="Rectangle 10"/>
          <p:cNvSpPr/>
          <p:nvPr/>
        </p:nvSpPr>
        <p:spPr>
          <a:xfrm>
            <a:off x="1214894" y="250326"/>
            <a:ext cx="9525000" cy="676911"/>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3334" y="5747184"/>
            <a:ext cx="1041468" cy="1212422"/>
          </a:xfrm>
          <a:prstGeom prst="rect">
            <a:avLst/>
          </a:prstGeom>
        </p:spPr>
      </p:pic>
      <p:sp>
        <p:nvSpPr>
          <p:cNvPr id="14" name="Rectangle 13"/>
          <p:cNvSpPr/>
          <p:nvPr/>
        </p:nvSpPr>
        <p:spPr>
          <a:xfrm>
            <a:off x="723900" y="5932203"/>
            <a:ext cx="10439400" cy="8423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đáp</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0723" y="5941101"/>
            <a:ext cx="807556" cy="778352"/>
          </a:xfrm>
          <a:prstGeom prst="rect">
            <a:avLst/>
          </a:prstGeom>
        </p:spPr>
      </p:pic>
    </p:spTree>
    <p:extLst>
      <p:ext uri="{BB962C8B-B14F-4D97-AF65-F5344CB8AC3E}">
        <p14:creationId xmlns:p14="http://schemas.microsoft.com/office/powerpoint/2010/main" val="34676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5"/>
                                        </p:tgtEl>
                                        <p:attrNameLst>
                                          <p:attrName>fillcolor</p:attrName>
                                        </p:attrNameLst>
                                      </p:cBhvr>
                                      <p:to>
                                        <a:schemeClr val="bg2"/>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5"/>
                                        </p:tgtEl>
                                        <p:attrNameLst>
                                          <p:attrName>fillcolor</p:attrName>
                                        </p:attrNameLst>
                                      </p:cBhvr>
                                      <p:to>
                                        <a:schemeClr val="bg2"/>
                                      </p:to>
                                    </p:animClr>
                                    <p:set>
                                      <p:cBhvr>
                                        <p:cTn id="39" dur="250" fill="hold"/>
                                        <p:tgtEl>
                                          <p:spTgt spid="5"/>
                                        </p:tgtEl>
                                        <p:attrNameLst>
                                          <p:attrName>fill.type</p:attrName>
                                        </p:attrNameLst>
                                      </p:cBhvr>
                                      <p:to>
                                        <p:strVal val="solid"/>
                                      </p:to>
                                    </p:set>
                                    <p:set>
                                      <p:cBhvr>
                                        <p:cTn id="40" dur="250" fill="hold"/>
                                        <p:tgtEl>
                                          <p:spTgt spid="5"/>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 calcmode="lin" valueType="num">
                                      <p:cBhvr>
                                        <p:cTn id="43" dur="250" fill="hold"/>
                                        <p:tgtEl>
                                          <p:spTgt spid="7"/>
                                        </p:tgtEl>
                                        <p:attrNameLst>
                                          <p:attrName>ppt_w</p:attrName>
                                        </p:attrNameLst>
                                      </p:cBhvr>
                                      <p:tavLst>
                                        <p:tav tm="0">
                                          <p:val>
                                            <p:strVal val="4*#ppt_w"/>
                                          </p:val>
                                        </p:tav>
                                        <p:tav tm="100000">
                                          <p:val>
                                            <p:strVal val="#ppt_w"/>
                                          </p:val>
                                        </p:tav>
                                      </p:tavLst>
                                    </p:anim>
                                    <p:anim calcmode="lin" valueType="num">
                                      <p:cBhvr>
                                        <p:cTn id="4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6"/>
                                        </p:tgtEl>
                                        <p:attrNameLst>
                                          <p:attrName>fillcolor</p:attrName>
                                        </p:attrNameLst>
                                      </p:cBhvr>
                                      <p:to>
                                        <a:schemeClr val="accent1"/>
                                      </p:to>
                                    </p:animClr>
                                    <p:set>
                                      <p:cBhvr>
                                        <p:cTn id="54" dur="250" fill="hold"/>
                                        <p:tgtEl>
                                          <p:spTgt spid="6"/>
                                        </p:tgtEl>
                                        <p:attrNameLst>
                                          <p:attrName>fill.type</p:attrName>
                                        </p:attrNameLst>
                                      </p:cBhvr>
                                      <p:to>
                                        <p:strVal val="solid"/>
                                      </p:to>
                                    </p:set>
                                    <p:set>
                                      <p:cBhvr>
                                        <p:cTn id="55" dur="250" fill="hold"/>
                                        <p:tgtEl>
                                          <p:spTgt spid="6"/>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8"/>
                                        </p:tgtEl>
                                        <p:attrNameLst>
                                          <p:attrName>style.visibility</p:attrName>
                                        </p:attrNameLst>
                                      </p:cBhvr>
                                      <p:to>
                                        <p:strVal val="visible"/>
                                      </p:to>
                                    </p:set>
                                    <p:anim calcmode="lin" valueType="num">
                                      <p:cBhvr>
                                        <p:cTn id="58" dur="250" fill="hold"/>
                                        <p:tgtEl>
                                          <p:spTgt spid="8"/>
                                        </p:tgtEl>
                                        <p:attrNameLst>
                                          <p:attrName>ppt_w</p:attrName>
                                        </p:attrNameLst>
                                      </p:cBhvr>
                                      <p:tavLst>
                                        <p:tav tm="0">
                                          <p:val>
                                            <p:strVal val="4*#ppt_w"/>
                                          </p:val>
                                        </p:tav>
                                        <p:tav tm="100000">
                                          <p:val>
                                            <p:strVal val="#ppt_w"/>
                                          </p:val>
                                        </p:tav>
                                      </p:tavLst>
                                    </p:anim>
                                    <p:anim calcmode="lin" valueType="num">
                                      <p:cBhvr>
                                        <p:cTn id="5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9"/>
                                        </p:tgtEl>
                                        <p:attrNameLst>
                                          <p:attrName>fillcolor</p:attrName>
                                        </p:attrNameLst>
                                      </p:cBhvr>
                                      <p:to>
                                        <a:schemeClr val="accent1"/>
                                      </p:to>
                                    </p:animClr>
                                    <p:set>
                                      <p:cBhvr>
                                        <p:cTn id="65" dur="250" fill="hold"/>
                                        <p:tgtEl>
                                          <p:spTgt spid="9"/>
                                        </p:tgtEl>
                                        <p:attrNameLst>
                                          <p:attrName>fill.type</p:attrName>
                                        </p:attrNameLst>
                                      </p:cBhvr>
                                      <p:to>
                                        <p:strVal val="solid"/>
                                      </p:to>
                                    </p:set>
                                    <p:set>
                                      <p:cBhvr>
                                        <p:cTn id="66" dur="250" fill="hold"/>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9"/>
                                        </p:tgtEl>
                                        <p:attrNameLst>
                                          <p:attrName>fillcolor</p:attrName>
                                        </p:attrNameLst>
                                      </p:cBhvr>
                                      <p:to>
                                        <a:schemeClr val="accent1"/>
                                      </p:to>
                                    </p:animClr>
                                    <p:set>
                                      <p:cBhvr>
                                        <p:cTn id="69" dur="250" fill="hold"/>
                                        <p:tgtEl>
                                          <p:spTgt spid="9"/>
                                        </p:tgtEl>
                                        <p:attrNameLst>
                                          <p:attrName>fill.type</p:attrName>
                                        </p:attrNameLst>
                                      </p:cBhvr>
                                      <p:to>
                                        <p:strVal val="solid"/>
                                      </p:to>
                                    </p:set>
                                    <p:set>
                                      <p:cBhvr>
                                        <p:cTn id="70" dur="250" fill="hold"/>
                                        <p:tgtEl>
                                          <p:spTgt spid="9"/>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4"/>
                                        </p:tgtEl>
                                        <p:attrNameLst>
                                          <p:attrName>fillcolor</p:attrName>
                                        </p:attrNameLst>
                                      </p:cBhvr>
                                      <p:to>
                                        <a:schemeClr val="accent1"/>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4"/>
                                        </p:tgtEl>
                                        <p:attrNameLst>
                                          <p:attrName>fillcolor</p:attrName>
                                        </p:attrNameLst>
                                      </p:cBhvr>
                                      <p:to>
                                        <a:schemeClr val="accent1"/>
                                      </p:to>
                                    </p:animClr>
                                    <p:set>
                                      <p:cBhvr>
                                        <p:cTn id="84" dur="250" fill="hold"/>
                                        <p:tgtEl>
                                          <p:spTgt spid="14"/>
                                        </p:tgtEl>
                                        <p:attrNameLst>
                                          <p:attrName>fill.type</p:attrName>
                                        </p:attrNameLst>
                                      </p:cBhvr>
                                      <p:to>
                                        <p:strVal val="solid"/>
                                      </p:to>
                                    </p:set>
                                    <p:set>
                                      <p:cBhvr>
                                        <p:cTn id="85" dur="250" fill="hold"/>
                                        <p:tgtEl>
                                          <p:spTgt spid="14"/>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5"/>
                                        </p:tgtEl>
                                        <p:attrNameLst>
                                          <p:attrName>style.visibility</p:attrName>
                                        </p:attrNameLst>
                                      </p:cBhvr>
                                      <p:to>
                                        <p:strVal val="visible"/>
                                      </p:to>
                                    </p:set>
                                    <p:anim calcmode="lin" valueType="num">
                                      <p:cBhvr>
                                        <p:cTn id="88" dur="250" fill="hold"/>
                                        <p:tgtEl>
                                          <p:spTgt spid="15"/>
                                        </p:tgtEl>
                                        <p:attrNameLst>
                                          <p:attrName>ppt_w</p:attrName>
                                        </p:attrNameLst>
                                      </p:cBhvr>
                                      <p:tavLst>
                                        <p:tav tm="0">
                                          <p:val>
                                            <p:strVal val="4*#ppt_w"/>
                                          </p:val>
                                        </p:tav>
                                        <p:tav tm="100000">
                                          <p:val>
                                            <p:strVal val="#ppt_w"/>
                                          </p:val>
                                        </p:tav>
                                      </p:tavLst>
                                    </p:anim>
                                    <p:anim calcmode="lin" valueType="num">
                                      <p:cBhvr>
                                        <p:cTn id="8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5" grpId="0" animBg="1"/>
      <p:bldP spid="6" grpId="0" animBg="1"/>
      <p:bldP spid="9" grpId="0" animBg="1"/>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3348" y="3322536"/>
            <a:ext cx="9525000" cy="177757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Việc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vì</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vứt</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rác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bừa</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bãi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ô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nhiễm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ảnh</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hưởng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đến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sức</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khỏe</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mọi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sp>
        <p:nvSpPr>
          <p:cNvPr id="11" name="Rectangle 10"/>
          <p:cNvSpPr/>
          <p:nvPr/>
        </p:nvSpPr>
        <p:spPr>
          <a:xfrm>
            <a:off x="427891" y="1256412"/>
            <a:ext cx="11336217" cy="123090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Vứt rác ra đường như hình dưới đây đúng hay sai?</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736948" y="5277152"/>
            <a:ext cx="2082800" cy="1342860"/>
          </a:xfrm>
          <a:prstGeom prst="rect">
            <a:avLst/>
          </a:prstGeom>
        </p:spPr>
      </p:pic>
    </p:spTree>
    <p:extLst>
      <p:ext uri="{BB962C8B-B14F-4D97-AF65-F5344CB8AC3E}">
        <p14:creationId xmlns:p14="http://schemas.microsoft.com/office/powerpoint/2010/main" val="11433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900" y="5220526"/>
            <a:ext cx="10439400" cy="157188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hứa nhiều khói, bụi, mùi hôi thối của của rác, gây ảnh hưởng đến người và các sinh vật khác.</a:t>
            </a:r>
          </a:p>
        </p:txBody>
      </p:sp>
      <p:sp>
        <p:nvSpPr>
          <p:cNvPr id="6" name="Rectangle 5"/>
          <p:cNvSpPr/>
          <p:nvPr/>
        </p:nvSpPr>
        <p:spPr>
          <a:xfrm>
            <a:off x="723900" y="3470301"/>
            <a:ext cx="10439400" cy="1501236"/>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B. Chỉ chứa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mùi</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hôi</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thối</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của</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rác</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khí</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thải</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của</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nhà</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 </a:t>
            </a:r>
            <a:r>
              <a:rPr kumimoji="0" lang="en-US" sz="36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itchFamily="34" charset="0"/>
              </a:rPr>
              <a:t>máy</a:t>
            </a:r>
            <a:r>
              <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rPr>
              <a:t>.</a:t>
            </a:r>
            <a:endParaRPr kumimoji="0" lang="vi-VN"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5203" y="6006467"/>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5203" y="4193185"/>
            <a:ext cx="807556" cy="778352"/>
          </a:xfrm>
          <a:prstGeom prst="rect">
            <a:avLst/>
          </a:prstGeom>
        </p:spPr>
      </p:pic>
      <p:sp>
        <p:nvSpPr>
          <p:cNvPr id="9" name="Rectangle 8"/>
          <p:cNvSpPr/>
          <p:nvPr/>
        </p:nvSpPr>
        <p:spPr>
          <a:xfrm>
            <a:off x="723900" y="1303915"/>
            <a:ext cx="10439400" cy="190654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Chỉ chứa khói, bụi, vi khuẩn với một tỉ lệ thấp, không làm hại đến sức khỏe con người và các sinh vật khác.</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4890" y="2373241"/>
            <a:ext cx="807556" cy="778352"/>
          </a:xfrm>
          <a:prstGeom prst="rect">
            <a:avLst/>
          </a:prstGeom>
        </p:spPr>
      </p:pic>
      <p:sp>
        <p:nvSpPr>
          <p:cNvPr id="11" name="Rectangle 10"/>
          <p:cNvSpPr/>
          <p:nvPr/>
        </p:nvSpPr>
        <p:spPr>
          <a:xfrm>
            <a:off x="1110673" y="284101"/>
            <a:ext cx="9525000" cy="676911"/>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alt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nhiễm</a:t>
            </a:r>
            <a:r>
              <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75029" b="77102"/>
          <a:stretch/>
        </p:blipFill>
        <p:spPr>
          <a:xfrm>
            <a:off x="10836795" y="88994"/>
            <a:ext cx="1157783" cy="1145516"/>
          </a:xfrm>
          <a:prstGeom prst="rect">
            <a:avLst/>
          </a:prstGeom>
        </p:spPr>
      </p:pic>
    </p:spTree>
    <p:extLst>
      <p:ext uri="{BB962C8B-B14F-4D97-AF65-F5344CB8AC3E}">
        <p14:creationId xmlns:p14="http://schemas.microsoft.com/office/powerpoint/2010/main" val="35549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0517" y="1816100"/>
            <a:ext cx="9929234" cy="1938992"/>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cần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làm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gì</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để</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bảo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vệ</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bầu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khí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trong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sạch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rPr>
              <a:t>?</a:t>
            </a: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r="46819" b="29589"/>
          <a:stretch/>
        </p:blipFill>
        <p:spPr>
          <a:xfrm>
            <a:off x="9144001" y="5232400"/>
            <a:ext cx="1409699" cy="1454232"/>
          </a:xfrm>
          <a:prstGeom prst="rect">
            <a:avLst/>
          </a:prstGeom>
        </p:spPr>
      </p:pic>
    </p:spTree>
    <p:extLst>
      <p:ext uri="{BB962C8B-B14F-4D97-AF65-F5344CB8AC3E}">
        <p14:creationId xmlns:p14="http://schemas.microsoft.com/office/powerpoint/2010/main" val="146715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Ã¬nh áº£nh Dá»n Dáº¹p , Hoáº¡t HÃ¬nh, Tay, TrÆ°á»ng Há»c Báº¯t Äáº§u miá»n phÃ­ táº£i táº­p tin  PNG PSDComment vÃ  Vector">
            <a:hlinkClick r:id="rId2" action="ppaction://hlinksldjump"/>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3" b="99432" l="10000" r="90000">
                        <a14:foregroundMark x1="43281" y1="36932" x2="63438" y2="46591"/>
                        <a14:foregroundMark x1="66875" y1="36790" x2="43125" y2="45881"/>
                        <a14:foregroundMark x1="50156" y1="48722" x2="43906" y2="53977"/>
                        <a14:foregroundMark x1="60313" y1="48295" x2="63125" y2="54403"/>
                      </a14:backgroundRemoval>
                    </a14:imgEffect>
                  </a14:imgLayer>
                </a14:imgProps>
              </a:ext>
              <a:ext uri="{28A0092B-C50C-407E-A947-70E740481C1C}">
                <a14:useLocalDpi xmlns:a14="http://schemas.microsoft.com/office/drawing/2010/main" val="0"/>
              </a:ext>
            </a:extLst>
          </a:blip>
          <a:srcRect/>
          <a:stretch>
            <a:fillRect/>
          </a:stretch>
        </p:blipFill>
        <p:spPr bwMode="auto">
          <a:xfrm>
            <a:off x="4916687" y="1282700"/>
            <a:ext cx="5291876" cy="58210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87401" y="600674"/>
            <a:ext cx="4908699" cy="1754326"/>
          </a:xfrm>
          <a:prstGeom prst="rect">
            <a:avLst/>
          </a:prstGeom>
          <a:solidFill>
            <a:schemeClr val="lt1">
              <a:alpha val="81000"/>
            </a:schemeClr>
          </a:solidFill>
          <a:ln w="38100">
            <a:solidFill>
              <a:schemeClr val="accent6"/>
            </a:solidFill>
            <a:prstDash val="dash"/>
          </a:ln>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h="25400" prst="softRound"/>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Cám</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ơn</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các</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bạn</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đã</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giúp</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mình</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dọn</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dẹp</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căn</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phòng</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này</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 </a:t>
            </a:r>
            <a:r>
              <a:rPr kumimoji="0" lang="en-US" sz="3600" b="1" i="0" u="none" strike="noStrike" kern="1200" cap="none" spc="0" normalizeH="0" baseline="0" noProof="0" dirty="0" err="1">
                <a:ln>
                  <a:noFill/>
                </a:ln>
                <a:solidFill>
                  <a:srgbClr val="F79646">
                    <a:lumMod val="75000"/>
                  </a:srgbClr>
                </a:solidFill>
                <a:effectLst/>
                <a:uLnTx/>
                <a:uFillTx/>
                <a:latin typeface="UTM Amerika Sans" panose="02040603050506020204" pitchFamily="18" charset="0"/>
                <a:ea typeface="+mn-ea"/>
                <a:cs typeface="+mn-cs"/>
              </a:rPr>
              <a:t>nhé</a:t>
            </a:r>
            <a:r>
              <a:rPr kumimoji="0" lang="en-US" sz="3600" b="1" i="0" u="none" strike="noStrike" kern="1200" cap="none" spc="0" normalizeH="0" baseline="0" noProof="0" dirty="0">
                <a:ln>
                  <a:noFill/>
                </a:ln>
                <a:solidFill>
                  <a:srgbClr val="F79646">
                    <a:lumMod val="75000"/>
                  </a:srgbClr>
                </a:solidFill>
                <a:effectLst/>
                <a:uLnTx/>
                <a:uFillTx/>
                <a:latin typeface="UTM Amerika Sans" panose="02040603050506020204" pitchFamily="18" charset="0"/>
                <a:ea typeface="+mn-ea"/>
                <a:cs typeface="+mn-cs"/>
              </a:rPr>
              <a:t>!</a:t>
            </a:r>
          </a:p>
        </p:txBody>
      </p:sp>
    </p:spTree>
    <p:extLst>
      <p:ext uri="{BB962C8B-B14F-4D97-AF65-F5344CB8AC3E}">
        <p14:creationId xmlns:p14="http://schemas.microsoft.com/office/powerpoint/2010/main" val="35828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6"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3" name="组合 1074"/>
          <p:cNvGrpSpPr/>
          <p:nvPr/>
        </p:nvGrpSpPr>
        <p:grpSpPr>
          <a:xfrm>
            <a:off x="10427440" y="3877080"/>
            <a:ext cx="1765248" cy="2988686"/>
            <a:chOff x="8279817" y="2793514"/>
            <a:chExt cx="1765248" cy="2988686"/>
          </a:xfrm>
        </p:grpSpPr>
        <p:pic>
          <p:nvPicPr>
            <p:cNvPr id="14"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17"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19"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21" name="Picture 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23" name="Picture 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pic>
        <p:nvPicPr>
          <p:cNvPr id="2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0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6607" y="4732134"/>
            <a:ext cx="2488668" cy="2212150"/>
          </a:xfrm>
          <a:prstGeom prst="rect">
            <a:avLst/>
          </a:prstGeom>
        </p:spPr>
      </p:pic>
      <p:pic>
        <p:nvPicPr>
          <p:cNvPr id="29" name="图片 108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598" y="2489416"/>
            <a:ext cx="2656610" cy="1992457"/>
          </a:xfrm>
          <a:prstGeom prst="rect">
            <a:avLst/>
          </a:prstGeom>
        </p:spPr>
      </p:pic>
      <p:grpSp>
        <p:nvGrpSpPr>
          <p:cNvPr id="30" name="组合 1">
            <a:extLst>
              <a:ext uri="{FF2B5EF4-FFF2-40B4-BE49-F238E27FC236}">
                <a16:creationId xmlns:a16="http://schemas.microsoft.com/office/drawing/2014/main" id="{10C8E057-B653-4289-BF8D-2B7CEF819C57}"/>
              </a:ext>
            </a:extLst>
          </p:cNvPr>
          <p:cNvGrpSpPr/>
          <p:nvPr/>
        </p:nvGrpSpPr>
        <p:grpSpPr>
          <a:xfrm>
            <a:off x="8790814" y="2175676"/>
            <a:ext cx="2988686" cy="1943912"/>
            <a:chOff x="8790814" y="2175676"/>
            <a:chExt cx="2988686" cy="1943912"/>
          </a:xfrm>
        </p:grpSpPr>
        <p:grpSp>
          <p:nvGrpSpPr>
            <p:cNvPr id="31" name="组合 160"/>
            <p:cNvGrpSpPr/>
            <p:nvPr/>
          </p:nvGrpSpPr>
          <p:grpSpPr>
            <a:xfrm>
              <a:off x="9357466" y="2367490"/>
              <a:ext cx="312411" cy="575383"/>
              <a:chOff x="9428489" y="1959749"/>
              <a:chExt cx="312411" cy="575383"/>
            </a:xfrm>
          </p:grpSpPr>
          <p:sp>
            <p:nvSpPr>
              <p:cNvPr id="33" name="AutoShape 85"/>
              <p:cNvSpPr/>
              <p:nvPr/>
            </p:nvSpPr>
            <p:spPr bwMode="auto">
              <a:xfrm>
                <a:off x="9464683" y="2017542"/>
                <a:ext cx="276217" cy="517590"/>
              </a:xfrm>
              <a:custGeom>
                <a:avLst/>
                <a:gdLst>
                  <a:gd name="T0" fmla="+- 0 9904 9657"/>
                  <a:gd name="T1" fmla="*/ T0 w 435"/>
                  <a:gd name="T2" fmla="+- 0 11551 10751"/>
                  <a:gd name="T3" fmla="*/ 11551 h 815"/>
                  <a:gd name="T4" fmla="+- 0 9898 9657"/>
                  <a:gd name="T5" fmla="*/ T4 w 435"/>
                  <a:gd name="T6" fmla="+- 0 11544 10751"/>
                  <a:gd name="T7" fmla="*/ 11544 h 815"/>
                  <a:gd name="T8" fmla="+- 0 9832 9657"/>
                  <a:gd name="T9" fmla="*/ T8 w 435"/>
                  <a:gd name="T10" fmla="+- 0 11501 10751"/>
                  <a:gd name="T11" fmla="*/ 11501 h 815"/>
                  <a:gd name="T12" fmla="+- 0 9776 9657"/>
                  <a:gd name="T13" fmla="*/ T12 w 435"/>
                  <a:gd name="T14" fmla="+- 0 11445 10751"/>
                  <a:gd name="T15" fmla="*/ 11445 h 815"/>
                  <a:gd name="T16" fmla="+- 0 9733 9657"/>
                  <a:gd name="T17" fmla="*/ T16 w 435"/>
                  <a:gd name="T18" fmla="+- 0 11379 10751"/>
                  <a:gd name="T19" fmla="*/ 11379 h 815"/>
                  <a:gd name="T20" fmla="+- 0 9702 9657"/>
                  <a:gd name="T21" fmla="*/ T20 w 435"/>
                  <a:gd name="T22" fmla="+- 0 11305 10751"/>
                  <a:gd name="T23" fmla="*/ 11305 h 815"/>
                  <a:gd name="T24" fmla="+- 0 9684 9657"/>
                  <a:gd name="T25" fmla="*/ T24 w 435"/>
                  <a:gd name="T26" fmla="+- 0 11228 10751"/>
                  <a:gd name="T27" fmla="*/ 11228 h 815"/>
                  <a:gd name="T28" fmla="+- 0 9682 9657"/>
                  <a:gd name="T29" fmla="*/ T28 w 435"/>
                  <a:gd name="T30" fmla="+- 0 11151 10751"/>
                  <a:gd name="T31" fmla="*/ 11151 h 815"/>
                  <a:gd name="T32" fmla="+- 0 9678 9657"/>
                  <a:gd name="T33" fmla="*/ T32 w 435"/>
                  <a:gd name="T34" fmla="+- 0 11142 10751"/>
                  <a:gd name="T35" fmla="*/ 11142 h 815"/>
                  <a:gd name="T36" fmla="+- 0 9670 9657"/>
                  <a:gd name="T37" fmla="*/ T36 w 435"/>
                  <a:gd name="T38" fmla="+- 0 11139 10751"/>
                  <a:gd name="T39" fmla="*/ 11139 h 815"/>
                  <a:gd name="T40" fmla="+- 0 9662 9657"/>
                  <a:gd name="T41" fmla="*/ T40 w 435"/>
                  <a:gd name="T42" fmla="+- 0 11142 10751"/>
                  <a:gd name="T43" fmla="*/ 11142 h 815"/>
                  <a:gd name="T44" fmla="+- 0 9657 9657"/>
                  <a:gd name="T45" fmla="*/ T44 w 435"/>
                  <a:gd name="T46" fmla="+- 0 11151 10751"/>
                  <a:gd name="T47" fmla="*/ 11151 h 815"/>
                  <a:gd name="T48" fmla="+- 0 9659 9657"/>
                  <a:gd name="T49" fmla="*/ T48 w 435"/>
                  <a:gd name="T50" fmla="+- 0 11221 10751"/>
                  <a:gd name="T51" fmla="*/ 11221 h 815"/>
                  <a:gd name="T52" fmla="+- 0 9672 9657"/>
                  <a:gd name="T53" fmla="*/ T52 w 435"/>
                  <a:gd name="T54" fmla="+- 0 11291 10751"/>
                  <a:gd name="T55" fmla="*/ 11291 h 815"/>
                  <a:gd name="T56" fmla="+- 0 9695 9657"/>
                  <a:gd name="T57" fmla="*/ T56 w 435"/>
                  <a:gd name="T58" fmla="+- 0 11359 10751"/>
                  <a:gd name="T59" fmla="*/ 11359 h 815"/>
                  <a:gd name="T60" fmla="+- 0 9729 9657"/>
                  <a:gd name="T61" fmla="*/ T60 w 435"/>
                  <a:gd name="T62" fmla="+- 0 11422 10751"/>
                  <a:gd name="T63" fmla="*/ 11422 h 815"/>
                  <a:gd name="T64" fmla="+- 0 9773 9657"/>
                  <a:gd name="T65" fmla="*/ T64 w 435"/>
                  <a:gd name="T66" fmla="+- 0 11479 10751"/>
                  <a:gd name="T67" fmla="*/ 11479 h 815"/>
                  <a:gd name="T68" fmla="+- 0 9825 9657"/>
                  <a:gd name="T69" fmla="*/ T68 w 435"/>
                  <a:gd name="T70" fmla="+- 0 11527 10751"/>
                  <a:gd name="T71" fmla="*/ 11527 h 815"/>
                  <a:gd name="T72" fmla="+- 0 9886 9657"/>
                  <a:gd name="T73" fmla="*/ T72 w 435"/>
                  <a:gd name="T74" fmla="+- 0 11565 10751"/>
                  <a:gd name="T75" fmla="*/ 11565 h 815"/>
                  <a:gd name="T76" fmla="+- 0 9896 9657"/>
                  <a:gd name="T77" fmla="*/ T76 w 435"/>
                  <a:gd name="T78" fmla="+- 0 11565 10751"/>
                  <a:gd name="T79" fmla="*/ 11565 h 815"/>
                  <a:gd name="T80" fmla="+- 0 9903 9657"/>
                  <a:gd name="T81" fmla="*/ T80 w 435"/>
                  <a:gd name="T82" fmla="+- 0 11559 10751"/>
                  <a:gd name="T83" fmla="*/ 11559 h 815"/>
                  <a:gd name="T84" fmla="+- 0 9904 9657"/>
                  <a:gd name="T85" fmla="*/ T84 w 435"/>
                  <a:gd name="T86" fmla="+- 0 11551 10751"/>
                  <a:gd name="T87" fmla="*/ 11551 h 815"/>
                  <a:gd name="T88" fmla="+- 0 10092 9657"/>
                  <a:gd name="T89" fmla="*/ T88 w 435"/>
                  <a:gd name="T90" fmla="+- 0 11345 10751"/>
                  <a:gd name="T91" fmla="*/ 11345 h 815"/>
                  <a:gd name="T92" fmla="+- 0 10088 9657"/>
                  <a:gd name="T93" fmla="*/ T92 w 435"/>
                  <a:gd name="T94" fmla="+- 0 11271 10751"/>
                  <a:gd name="T95" fmla="*/ 11271 h 815"/>
                  <a:gd name="T96" fmla="+- 0 10081 9657"/>
                  <a:gd name="T97" fmla="*/ T96 w 435"/>
                  <a:gd name="T98" fmla="+- 0 11196 10751"/>
                  <a:gd name="T99" fmla="*/ 11196 h 815"/>
                  <a:gd name="T100" fmla="+- 0 10068 9657"/>
                  <a:gd name="T101" fmla="*/ T100 w 435"/>
                  <a:gd name="T102" fmla="+- 0 11121 10751"/>
                  <a:gd name="T103" fmla="*/ 11121 h 815"/>
                  <a:gd name="T104" fmla="+- 0 10049 9657"/>
                  <a:gd name="T105" fmla="*/ T104 w 435"/>
                  <a:gd name="T106" fmla="+- 0 11048 10751"/>
                  <a:gd name="T107" fmla="*/ 11048 h 815"/>
                  <a:gd name="T108" fmla="+- 0 10023 9657"/>
                  <a:gd name="T109" fmla="*/ T108 w 435"/>
                  <a:gd name="T110" fmla="+- 0 10978 10751"/>
                  <a:gd name="T111" fmla="*/ 10978 h 815"/>
                  <a:gd name="T112" fmla="+- 0 9989 9657"/>
                  <a:gd name="T113" fmla="*/ T112 w 435"/>
                  <a:gd name="T114" fmla="+- 0 10911 10751"/>
                  <a:gd name="T115" fmla="*/ 10911 h 815"/>
                  <a:gd name="T116" fmla="+- 0 9946 9657"/>
                  <a:gd name="T117" fmla="*/ T116 w 435"/>
                  <a:gd name="T118" fmla="+- 0 10851 10751"/>
                  <a:gd name="T119" fmla="*/ 10851 h 815"/>
                  <a:gd name="T120" fmla="+- 0 9894 9657"/>
                  <a:gd name="T121" fmla="*/ T120 w 435"/>
                  <a:gd name="T122" fmla="+- 0 10797 10751"/>
                  <a:gd name="T123" fmla="*/ 10797 h 815"/>
                  <a:gd name="T124" fmla="+- 0 9831 9657"/>
                  <a:gd name="T125" fmla="*/ T124 w 435"/>
                  <a:gd name="T126" fmla="+- 0 10752 10751"/>
                  <a:gd name="T127" fmla="*/ 10752 h 815"/>
                  <a:gd name="T128" fmla="+- 0 9821 9657"/>
                  <a:gd name="T129" fmla="*/ T128 w 435"/>
                  <a:gd name="T130" fmla="+- 0 10751 10751"/>
                  <a:gd name="T131" fmla="*/ 10751 h 815"/>
                  <a:gd name="T132" fmla="+- 0 9815 9657"/>
                  <a:gd name="T133" fmla="*/ T132 w 435"/>
                  <a:gd name="T134" fmla="+- 0 10757 10751"/>
                  <a:gd name="T135" fmla="*/ 10757 h 815"/>
                  <a:gd name="T136" fmla="+- 0 9813 9657"/>
                  <a:gd name="T137" fmla="*/ T136 w 435"/>
                  <a:gd name="T138" fmla="+- 0 10766 10751"/>
                  <a:gd name="T139" fmla="*/ 10766 h 815"/>
                  <a:gd name="T140" fmla="+- 0 9819 9657"/>
                  <a:gd name="T141" fmla="*/ T140 w 435"/>
                  <a:gd name="T142" fmla="+- 0 10773 10751"/>
                  <a:gd name="T143" fmla="*/ 10773 h 815"/>
                  <a:gd name="T144" fmla="+- 0 9879 9657"/>
                  <a:gd name="T145" fmla="*/ T144 w 435"/>
                  <a:gd name="T146" fmla="+- 0 10817 10751"/>
                  <a:gd name="T147" fmla="*/ 10817 h 815"/>
                  <a:gd name="T148" fmla="+- 0 9929 9657"/>
                  <a:gd name="T149" fmla="*/ T148 w 435"/>
                  <a:gd name="T150" fmla="+- 0 10868 10751"/>
                  <a:gd name="T151" fmla="*/ 10868 h 815"/>
                  <a:gd name="T152" fmla="+- 0 9970 9657"/>
                  <a:gd name="T153" fmla="*/ T152 w 435"/>
                  <a:gd name="T154" fmla="+- 0 10927 10751"/>
                  <a:gd name="T155" fmla="*/ 10927 h 815"/>
                  <a:gd name="T156" fmla="+- 0 10002 9657"/>
                  <a:gd name="T157" fmla="*/ T156 w 435"/>
                  <a:gd name="T158" fmla="+- 0 10991 10751"/>
                  <a:gd name="T159" fmla="*/ 10991 h 815"/>
                  <a:gd name="T160" fmla="+- 0 10027 9657"/>
                  <a:gd name="T161" fmla="*/ T160 w 435"/>
                  <a:gd name="T162" fmla="+- 0 11059 10751"/>
                  <a:gd name="T163" fmla="*/ 11059 h 815"/>
                  <a:gd name="T164" fmla="+- 0 10045 9657"/>
                  <a:gd name="T165" fmla="*/ T164 w 435"/>
                  <a:gd name="T166" fmla="+- 0 11130 10751"/>
                  <a:gd name="T167" fmla="*/ 11130 h 815"/>
                  <a:gd name="T168" fmla="+- 0 10057 9657"/>
                  <a:gd name="T169" fmla="*/ T168 w 435"/>
                  <a:gd name="T170" fmla="+- 0 11202 10751"/>
                  <a:gd name="T171" fmla="*/ 11202 h 815"/>
                  <a:gd name="T172" fmla="+- 0 10064 9657"/>
                  <a:gd name="T173" fmla="*/ T172 w 435"/>
                  <a:gd name="T174" fmla="+- 0 11274 10751"/>
                  <a:gd name="T175" fmla="*/ 11274 h 815"/>
                  <a:gd name="T176" fmla="+- 0 10067 9657"/>
                  <a:gd name="T177" fmla="*/ T176 w 435"/>
                  <a:gd name="T178" fmla="+- 0 11345 10751"/>
                  <a:gd name="T179" fmla="*/ 11345 h 815"/>
                  <a:gd name="T180" fmla="+- 0 10071 9657"/>
                  <a:gd name="T181" fmla="*/ T180 w 435"/>
                  <a:gd name="T182" fmla="+- 0 11353 10751"/>
                  <a:gd name="T183" fmla="*/ 11353 h 815"/>
                  <a:gd name="T184" fmla="+- 0 10080 9657"/>
                  <a:gd name="T185" fmla="*/ T184 w 435"/>
                  <a:gd name="T186" fmla="+- 0 11356 10751"/>
                  <a:gd name="T187" fmla="*/ 11356 h 815"/>
                  <a:gd name="T188" fmla="+- 0 10088 9657"/>
                  <a:gd name="T189" fmla="*/ T188 w 435"/>
                  <a:gd name="T190" fmla="+- 0 11353 10751"/>
                  <a:gd name="T191" fmla="*/ 11353 h 815"/>
                  <a:gd name="T192" fmla="+- 0 10092 9657"/>
                  <a:gd name="T193" fmla="*/ T192 w 435"/>
                  <a:gd name="T194" fmla="+- 0 11345 10751"/>
                  <a:gd name="T195" fmla="*/ 11345 h 8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435" h="815">
                    <a:moveTo>
                      <a:pt x="247" y="800"/>
                    </a:moveTo>
                    <a:lnTo>
                      <a:pt x="241" y="793"/>
                    </a:lnTo>
                    <a:lnTo>
                      <a:pt x="175" y="750"/>
                    </a:lnTo>
                    <a:lnTo>
                      <a:pt x="119" y="694"/>
                    </a:lnTo>
                    <a:lnTo>
                      <a:pt x="76" y="628"/>
                    </a:lnTo>
                    <a:lnTo>
                      <a:pt x="45" y="554"/>
                    </a:lnTo>
                    <a:lnTo>
                      <a:pt x="27" y="477"/>
                    </a:lnTo>
                    <a:lnTo>
                      <a:pt x="25" y="400"/>
                    </a:lnTo>
                    <a:lnTo>
                      <a:pt x="21" y="391"/>
                    </a:lnTo>
                    <a:lnTo>
                      <a:pt x="13" y="388"/>
                    </a:lnTo>
                    <a:lnTo>
                      <a:pt x="5" y="391"/>
                    </a:lnTo>
                    <a:lnTo>
                      <a:pt x="0" y="400"/>
                    </a:lnTo>
                    <a:lnTo>
                      <a:pt x="2" y="470"/>
                    </a:lnTo>
                    <a:lnTo>
                      <a:pt x="15" y="540"/>
                    </a:lnTo>
                    <a:lnTo>
                      <a:pt x="38" y="608"/>
                    </a:lnTo>
                    <a:lnTo>
                      <a:pt x="72" y="671"/>
                    </a:lnTo>
                    <a:lnTo>
                      <a:pt x="116" y="728"/>
                    </a:lnTo>
                    <a:lnTo>
                      <a:pt x="168" y="776"/>
                    </a:lnTo>
                    <a:lnTo>
                      <a:pt x="229" y="814"/>
                    </a:lnTo>
                    <a:lnTo>
                      <a:pt x="239" y="814"/>
                    </a:lnTo>
                    <a:lnTo>
                      <a:pt x="246" y="808"/>
                    </a:lnTo>
                    <a:lnTo>
                      <a:pt x="247" y="800"/>
                    </a:lnTo>
                    <a:moveTo>
                      <a:pt x="435" y="594"/>
                    </a:moveTo>
                    <a:lnTo>
                      <a:pt x="431" y="520"/>
                    </a:lnTo>
                    <a:lnTo>
                      <a:pt x="424" y="445"/>
                    </a:lnTo>
                    <a:lnTo>
                      <a:pt x="411" y="370"/>
                    </a:lnTo>
                    <a:lnTo>
                      <a:pt x="392" y="297"/>
                    </a:lnTo>
                    <a:lnTo>
                      <a:pt x="366" y="227"/>
                    </a:lnTo>
                    <a:lnTo>
                      <a:pt x="332" y="160"/>
                    </a:lnTo>
                    <a:lnTo>
                      <a:pt x="289" y="100"/>
                    </a:lnTo>
                    <a:lnTo>
                      <a:pt x="237" y="46"/>
                    </a:lnTo>
                    <a:lnTo>
                      <a:pt x="174" y="1"/>
                    </a:lnTo>
                    <a:lnTo>
                      <a:pt x="164" y="0"/>
                    </a:lnTo>
                    <a:lnTo>
                      <a:pt x="158" y="6"/>
                    </a:lnTo>
                    <a:lnTo>
                      <a:pt x="156" y="15"/>
                    </a:lnTo>
                    <a:lnTo>
                      <a:pt x="162" y="22"/>
                    </a:lnTo>
                    <a:lnTo>
                      <a:pt x="222" y="66"/>
                    </a:lnTo>
                    <a:lnTo>
                      <a:pt x="272" y="117"/>
                    </a:lnTo>
                    <a:lnTo>
                      <a:pt x="313" y="176"/>
                    </a:lnTo>
                    <a:lnTo>
                      <a:pt x="345" y="240"/>
                    </a:lnTo>
                    <a:lnTo>
                      <a:pt x="370" y="308"/>
                    </a:lnTo>
                    <a:lnTo>
                      <a:pt x="388" y="379"/>
                    </a:lnTo>
                    <a:lnTo>
                      <a:pt x="400" y="451"/>
                    </a:lnTo>
                    <a:lnTo>
                      <a:pt x="407" y="523"/>
                    </a:lnTo>
                    <a:lnTo>
                      <a:pt x="410" y="594"/>
                    </a:lnTo>
                    <a:lnTo>
                      <a:pt x="414" y="602"/>
                    </a:lnTo>
                    <a:lnTo>
                      <a:pt x="423" y="605"/>
                    </a:lnTo>
                    <a:lnTo>
                      <a:pt x="431" y="602"/>
                    </a:lnTo>
                    <a:lnTo>
                      <a:pt x="435" y="594"/>
                    </a:lnTo>
                  </a:path>
                </a:pathLst>
              </a:custGeom>
              <a:solidFill>
                <a:srgbClr val="6CC1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ea typeface="小美好体" panose="02010601030101010101" pitchFamily="2" charset="-122"/>
                  <a:cs typeface="+mn-cs"/>
                </a:endParaRPr>
              </a:p>
            </p:txBody>
          </p:sp>
          <p:pic>
            <p:nvPicPr>
              <p:cNvPr id="34" name="Picture 8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83733" y="1959749"/>
                <a:ext cx="130171" cy="1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28489" y="2227118"/>
                <a:ext cx="84452" cy="8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图片 10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90814" y="2175676"/>
              <a:ext cx="2988686" cy="1943912"/>
            </a:xfrm>
            <a:prstGeom prst="rect">
              <a:avLst/>
            </a:prstGeom>
          </p:spPr>
        </p:pic>
      </p:grpSp>
      <p:pic>
        <p:nvPicPr>
          <p:cNvPr id="36" name="图片 108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3241" y="3058826"/>
            <a:ext cx="2852713" cy="3799174"/>
          </a:xfrm>
          <a:prstGeom prst="rect">
            <a:avLst/>
          </a:prstGeom>
        </p:spPr>
      </p:pic>
      <p:pic>
        <p:nvPicPr>
          <p:cNvPr id="37" name="图片 17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7526" y="4732793"/>
            <a:ext cx="1603640" cy="2135689"/>
          </a:xfrm>
          <a:prstGeom prst="rect">
            <a:avLst/>
          </a:prstGeom>
        </p:spPr>
      </p:pic>
      <p:grpSp>
        <p:nvGrpSpPr>
          <p:cNvPr id="38" name="组合 1073"/>
          <p:cNvGrpSpPr/>
          <p:nvPr/>
        </p:nvGrpSpPr>
        <p:grpSpPr>
          <a:xfrm>
            <a:off x="1604765" y="4891086"/>
            <a:ext cx="2130796" cy="1951499"/>
            <a:chOff x="-593410" y="3854733"/>
            <a:chExt cx="2938058" cy="2690834"/>
          </a:xfrm>
        </p:grpSpPr>
        <p:sp>
          <p:nvSpPr>
            <p:cNvPr id="39" name="Line 11"/>
            <p:cNvSpPr>
              <a:spLocks noChangeShapeType="1"/>
            </p:cNvSpPr>
            <p:nvPr/>
          </p:nvSpPr>
          <p:spPr bwMode="auto">
            <a:xfrm>
              <a:off x="1803009" y="5474822"/>
              <a:ext cx="0" cy="1011047"/>
            </a:xfrm>
            <a:prstGeom prst="line">
              <a:avLst/>
            </a:prstGeom>
            <a:noFill/>
            <a:ln w="8725">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0" name="AutoShape 12"/>
            <p:cNvSpPr/>
            <p:nvPr/>
          </p:nvSpPr>
          <p:spPr bwMode="auto">
            <a:xfrm>
              <a:off x="-504512" y="5487523"/>
              <a:ext cx="2805347" cy="997711"/>
            </a:xfrm>
            <a:custGeom>
              <a:avLst/>
              <a:gdLst>
                <a:gd name="T0" fmla="+- 0 980 224"/>
                <a:gd name="T1" fmla="*/ T0 w 4418"/>
                <a:gd name="T2" fmla="+- 0 10853 10073"/>
                <a:gd name="T3" fmla="*/ 10853 h 1571"/>
                <a:gd name="T4" fmla="+- 0 829 224"/>
                <a:gd name="T5" fmla="*/ T4 w 4418"/>
                <a:gd name="T6" fmla="+- 0 10075 10073"/>
                <a:gd name="T7" fmla="*/ 10075 h 1571"/>
                <a:gd name="T8" fmla="+- 0 582 224"/>
                <a:gd name="T9" fmla="*/ T8 w 4418"/>
                <a:gd name="T10" fmla="+- 0 10165 10073"/>
                <a:gd name="T11" fmla="*/ 10165 h 1571"/>
                <a:gd name="T12" fmla="+- 0 949 224"/>
                <a:gd name="T13" fmla="*/ T12 w 4418"/>
                <a:gd name="T14" fmla="+- 0 10828 10073"/>
                <a:gd name="T15" fmla="*/ 10828 h 1571"/>
                <a:gd name="T16" fmla="+- 0 360 224"/>
                <a:gd name="T17" fmla="*/ T16 w 4418"/>
                <a:gd name="T18" fmla="+- 0 10352 10073"/>
                <a:gd name="T19" fmla="*/ 10352 h 1571"/>
                <a:gd name="T20" fmla="+- 0 229 224"/>
                <a:gd name="T21" fmla="*/ T20 w 4418"/>
                <a:gd name="T22" fmla="+- 0 10579 10073"/>
                <a:gd name="T23" fmla="*/ 10579 h 1571"/>
                <a:gd name="T24" fmla="+- 0 968 224"/>
                <a:gd name="T25" fmla="*/ T24 w 4418"/>
                <a:gd name="T26" fmla="+- 0 10863 10073"/>
                <a:gd name="T27" fmla="*/ 10863 h 1571"/>
                <a:gd name="T28" fmla="+- 0 1119 224"/>
                <a:gd name="T29" fmla="*/ T28 w 4418"/>
                <a:gd name="T30" fmla="+- 0 11641 10073"/>
                <a:gd name="T31" fmla="*/ 11641 h 1571"/>
                <a:gd name="T32" fmla="+- 0 1366 224"/>
                <a:gd name="T33" fmla="*/ T32 w 4418"/>
                <a:gd name="T34" fmla="+- 0 11551 10073"/>
                <a:gd name="T35" fmla="*/ 11551 h 1571"/>
                <a:gd name="T36" fmla="+- 0 1000 224"/>
                <a:gd name="T37" fmla="*/ T36 w 4418"/>
                <a:gd name="T38" fmla="+- 0 10888 10073"/>
                <a:gd name="T39" fmla="*/ 10888 h 1571"/>
                <a:gd name="T40" fmla="+- 0 1588 224"/>
                <a:gd name="T41" fmla="*/ T40 w 4418"/>
                <a:gd name="T42" fmla="+- 0 11365 10073"/>
                <a:gd name="T43" fmla="*/ 11365 h 1571"/>
                <a:gd name="T44" fmla="+- 0 1720 224"/>
                <a:gd name="T45" fmla="*/ T44 w 4418"/>
                <a:gd name="T46" fmla="+- 0 11137 10073"/>
                <a:gd name="T47" fmla="*/ 11137 h 1571"/>
                <a:gd name="T48" fmla="+- 0 4642 224"/>
                <a:gd name="T49" fmla="*/ T48 w 4418"/>
                <a:gd name="T50" fmla="+- 0 10718 10073"/>
                <a:gd name="T51" fmla="*/ 10718 h 1571"/>
                <a:gd name="T52" fmla="+- 0 3894 224"/>
                <a:gd name="T53" fmla="*/ T52 w 4418"/>
                <a:gd name="T54" fmla="+- 0 10836 10073"/>
                <a:gd name="T55" fmla="*/ 10836 h 1571"/>
                <a:gd name="T56" fmla="+- 0 4543 224"/>
                <a:gd name="T57" fmla="*/ T56 w 4418"/>
                <a:gd name="T58" fmla="+- 0 10445 10073"/>
                <a:gd name="T59" fmla="*/ 10445 h 1571"/>
                <a:gd name="T60" fmla="+- 0 4374 224"/>
                <a:gd name="T61" fmla="*/ T60 w 4418"/>
                <a:gd name="T62" fmla="+- 0 10244 10073"/>
                <a:gd name="T63" fmla="*/ 10244 h 1571"/>
                <a:gd name="T64" fmla="+- 0 3876 224"/>
                <a:gd name="T65" fmla="*/ T64 w 4418"/>
                <a:gd name="T66" fmla="+- 0 10815 10073"/>
                <a:gd name="T67" fmla="*/ 10815 h 1571"/>
                <a:gd name="T68" fmla="+- 0 4122 224"/>
                <a:gd name="T69" fmla="*/ T68 w 4418"/>
                <a:gd name="T70" fmla="+- 0 10099 10073"/>
                <a:gd name="T71" fmla="*/ 10099 h 1571"/>
                <a:gd name="T72" fmla="+- 0 3591 224"/>
                <a:gd name="T73" fmla="*/ T72 w 4418"/>
                <a:gd name="T74" fmla="+- 0 10099 10073"/>
                <a:gd name="T75" fmla="*/ 10099 h 1571"/>
                <a:gd name="T76" fmla="+- 0 3837 224"/>
                <a:gd name="T77" fmla="*/ T76 w 4418"/>
                <a:gd name="T78" fmla="+- 0 10815 10073"/>
                <a:gd name="T79" fmla="*/ 10815 h 1571"/>
                <a:gd name="T80" fmla="+- 0 3340 224"/>
                <a:gd name="T81" fmla="*/ T80 w 4418"/>
                <a:gd name="T82" fmla="+- 0 10244 10073"/>
                <a:gd name="T83" fmla="*/ 10244 h 1571"/>
                <a:gd name="T84" fmla="+- 0 3171 224"/>
                <a:gd name="T85" fmla="*/ T84 w 4418"/>
                <a:gd name="T86" fmla="+- 0 10445 10073"/>
                <a:gd name="T87" fmla="*/ 10445 h 1571"/>
                <a:gd name="T88" fmla="+- 0 3819 224"/>
                <a:gd name="T89" fmla="*/ T88 w 4418"/>
                <a:gd name="T90" fmla="+- 0 10836 10073"/>
                <a:gd name="T91" fmla="*/ 10836 h 1571"/>
                <a:gd name="T92" fmla="+- 0 3071 224"/>
                <a:gd name="T93" fmla="*/ T92 w 4418"/>
                <a:gd name="T94" fmla="+- 0 10718 10073"/>
                <a:gd name="T95" fmla="*/ 10718 h 1571"/>
                <a:gd name="T96" fmla="+- 0 3071 224"/>
                <a:gd name="T97" fmla="*/ T96 w 4418"/>
                <a:gd name="T98" fmla="+- 0 10980 10073"/>
                <a:gd name="T99" fmla="*/ 10980 h 1571"/>
                <a:gd name="T100" fmla="+- 0 3819 224"/>
                <a:gd name="T101" fmla="*/ T100 w 4418"/>
                <a:gd name="T102" fmla="+- 0 10863 10073"/>
                <a:gd name="T103" fmla="*/ 10863 h 1571"/>
                <a:gd name="T104" fmla="+- 0 3171 224"/>
                <a:gd name="T105" fmla="*/ T104 w 4418"/>
                <a:gd name="T106" fmla="+- 0 11253 10073"/>
                <a:gd name="T107" fmla="*/ 11253 h 1571"/>
                <a:gd name="T108" fmla="+- 0 3340 224"/>
                <a:gd name="T109" fmla="*/ T108 w 4418"/>
                <a:gd name="T110" fmla="+- 0 11454 10073"/>
                <a:gd name="T111" fmla="*/ 11454 h 1571"/>
                <a:gd name="T112" fmla="+- 0 3837 224"/>
                <a:gd name="T113" fmla="*/ T112 w 4418"/>
                <a:gd name="T114" fmla="+- 0 10883 10073"/>
                <a:gd name="T115" fmla="*/ 10883 h 1571"/>
                <a:gd name="T116" fmla="+- 0 3591 224"/>
                <a:gd name="T117" fmla="*/ T116 w 4418"/>
                <a:gd name="T118" fmla="+- 0 11599 10073"/>
                <a:gd name="T119" fmla="*/ 11599 h 1571"/>
                <a:gd name="T120" fmla="+- 0 4122 224"/>
                <a:gd name="T121" fmla="*/ T120 w 4418"/>
                <a:gd name="T122" fmla="+- 0 11600 10073"/>
                <a:gd name="T123" fmla="*/ 11600 h 1571"/>
                <a:gd name="T124" fmla="+- 0 3876 224"/>
                <a:gd name="T125" fmla="*/ T124 w 4418"/>
                <a:gd name="T126" fmla="+- 0 10883 10073"/>
                <a:gd name="T127" fmla="*/ 10883 h 1571"/>
                <a:gd name="T128" fmla="+- 0 4374 224"/>
                <a:gd name="T129" fmla="*/ T128 w 4418"/>
                <a:gd name="T130" fmla="+- 0 11454 10073"/>
                <a:gd name="T131" fmla="*/ 11454 h 1571"/>
                <a:gd name="T132" fmla="+- 0 4543 224"/>
                <a:gd name="T133" fmla="*/ T132 w 4418"/>
                <a:gd name="T134" fmla="+- 0 11253 10073"/>
                <a:gd name="T135" fmla="*/ 11253 h 1571"/>
                <a:gd name="T136" fmla="+- 0 3894 224"/>
                <a:gd name="T137" fmla="*/ T136 w 4418"/>
                <a:gd name="T138" fmla="+- 0 10863 10073"/>
                <a:gd name="T139" fmla="*/ 10863 h 1571"/>
                <a:gd name="T140" fmla="+- 0 4642 224"/>
                <a:gd name="T141" fmla="*/ T140 w 4418"/>
                <a:gd name="T142" fmla="+- 0 10981 10073"/>
                <a:gd name="T143" fmla="*/ 10981 h 1571"/>
                <a:gd name="T144" fmla="+- 0 4642 224"/>
                <a:gd name="T145" fmla="*/ T144 w 4418"/>
                <a:gd name="T146" fmla="+- 0 10718 10073"/>
                <a:gd name="T147" fmla="*/ 10718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418" h="1571">
                  <a:moveTo>
                    <a:pt x="1501" y="1051"/>
                  </a:moveTo>
                  <a:lnTo>
                    <a:pt x="756" y="780"/>
                  </a:lnTo>
                  <a:lnTo>
                    <a:pt x="619" y="0"/>
                  </a:lnTo>
                  <a:lnTo>
                    <a:pt x="605" y="2"/>
                  </a:lnTo>
                  <a:lnTo>
                    <a:pt x="737" y="748"/>
                  </a:lnTo>
                  <a:lnTo>
                    <a:pt x="358" y="92"/>
                  </a:lnTo>
                  <a:lnTo>
                    <a:pt x="346" y="99"/>
                  </a:lnTo>
                  <a:lnTo>
                    <a:pt x="725" y="755"/>
                  </a:lnTo>
                  <a:lnTo>
                    <a:pt x="145" y="268"/>
                  </a:lnTo>
                  <a:lnTo>
                    <a:pt x="136" y="279"/>
                  </a:lnTo>
                  <a:lnTo>
                    <a:pt x="716" y="765"/>
                  </a:lnTo>
                  <a:lnTo>
                    <a:pt x="5" y="506"/>
                  </a:lnTo>
                  <a:lnTo>
                    <a:pt x="0" y="519"/>
                  </a:lnTo>
                  <a:lnTo>
                    <a:pt x="744" y="790"/>
                  </a:lnTo>
                  <a:lnTo>
                    <a:pt x="882" y="1570"/>
                  </a:lnTo>
                  <a:lnTo>
                    <a:pt x="895" y="1568"/>
                  </a:lnTo>
                  <a:lnTo>
                    <a:pt x="764" y="822"/>
                  </a:lnTo>
                  <a:lnTo>
                    <a:pt x="1142" y="1478"/>
                  </a:lnTo>
                  <a:lnTo>
                    <a:pt x="1154" y="1471"/>
                  </a:lnTo>
                  <a:lnTo>
                    <a:pt x="776" y="815"/>
                  </a:lnTo>
                  <a:lnTo>
                    <a:pt x="1356" y="1302"/>
                  </a:lnTo>
                  <a:lnTo>
                    <a:pt x="1364" y="1292"/>
                  </a:lnTo>
                  <a:lnTo>
                    <a:pt x="784" y="805"/>
                  </a:lnTo>
                  <a:lnTo>
                    <a:pt x="1496" y="1064"/>
                  </a:lnTo>
                  <a:lnTo>
                    <a:pt x="1501" y="1051"/>
                  </a:lnTo>
                  <a:moveTo>
                    <a:pt x="4418" y="645"/>
                  </a:moveTo>
                  <a:lnTo>
                    <a:pt x="4415" y="631"/>
                  </a:lnTo>
                  <a:lnTo>
                    <a:pt x="3670" y="763"/>
                  </a:lnTo>
                  <a:lnTo>
                    <a:pt x="4326" y="384"/>
                  </a:lnTo>
                  <a:lnTo>
                    <a:pt x="4319" y="372"/>
                  </a:lnTo>
                  <a:lnTo>
                    <a:pt x="3663" y="751"/>
                  </a:lnTo>
                  <a:lnTo>
                    <a:pt x="4150" y="171"/>
                  </a:lnTo>
                  <a:lnTo>
                    <a:pt x="4139" y="162"/>
                  </a:lnTo>
                  <a:lnTo>
                    <a:pt x="3652" y="742"/>
                  </a:lnTo>
                  <a:lnTo>
                    <a:pt x="3911" y="30"/>
                  </a:lnTo>
                  <a:lnTo>
                    <a:pt x="3898" y="26"/>
                  </a:lnTo>
                  <a:lnTo>
                    <a:pt x="3633" y="756"/>
                  </a:lnTo>
                  <a:lnTo>
                    <a:pt x="3367" y="26"/>
                  </a:lnTo>
                  <a:lnTo>
                    <a:pt x="3354" y="30"/>
                  </a:lnTo>
                  <a:lnTo>
                    <a:pt x="3613" y="742"/>
                  </a:lnTo>
                  <a:lnTo>
                    <a:pt x="3126" y="162"/>
                  </a:lnTo>
                  <a:lnTo>
                    <a:pt x="3116" y="171"/>
                  </a:lnTo>
                  <a:lnTo>
                    <a:pt x="3602" y="751"/>
                  </a:lnTo>
                  <a:lnTo>
                    <a:pt x="2947" y="372"/>
                  </a:lnTo>
                  <a:lnTo>
                    <a:pt x="2940" y="384"/>
                  </a:lnTo>
                  <a:lnTo>
                    <a:pt x="3595" y="763"/>
                  </a:lnTo>
                  <a:lnTo>
                    <a:pt x="2850" y="631"/>
                  </a:lnTo>
                  <a:lnTo>
                    <a:pt x="2847" y="645"/>
                  </a:lnTo>
                  <a:lnTo>
                    <a:pt x="3593" y="776"/>
                  </a:lnTo>
                  <a:lnTo>
                    <a:pt x="2847" y="907"/>
                  </a:lnTo>
                  <a:lnTo>
                    <a:pt x="2850" y="921"/>
                  </a:lnTo>
                  <a:lnTo>
                    <a:pt x="3595" y="790"/>
                  </a:lnTo>
                  <a:lnTo>
                    <a:pt x="2940" y="1168"/>
                  </a:lnTo>
                  <a:lnTo>
                    <a:pt x="2947" y="1180"/>
                  </a:lnTo>
                  <a:lnTo>
                    <a:pt x="3602" y="802"/>
                  </a:lnTo>
                  <a:lnTo>
                    <a:pt x="3116" y="1381"/>
                  </a:lnTo>
                  <a:lnTo>
                    <a:pt x="3126" y="1390"/>
                  </a:lnTo>
                  <a:lnTo>
                    <a:pt x="3613" y="810"/>
                  </a:lnTo>
                  <a:lnTo>
                    <a:pt x="3354" y="1522"/>
                  </a:lnTo>
                  <a:lnTo>
                    <a:pt x="3367" y="1526"/>
                  </a:lnTo>
                  <a:lnTo>
                    <a:pt x="3633" y="796"/>
                  </a:lnTo>
                  <a:lnTo>
                    <a:pt x="3898" y="1527"/>
                  </a:lnTo>
                  <a:lnTo>
                    <a:pt x="3911" y="1522"/>
                  </a:lnTo>
                  <a:lnTo>
                    <a:pt x="3652" y="810"/>
                  </a:lnTo>
                  <a:lnTo>
                    <a:pt x="4139" y="1390"/>
                  </a:lnTo>
                  <a:lnTo>
                    <a:pt x="4150" y="1381"/>
                  </a:lnTo>
                  <a:lnTo>
                    <a:pt x="3663" y="802"/>
                  </a:lnTo>
                  <a:lnTo>
                    <a:pt x="4319" y="1180"/>
                  </a:lnTo>
                  <a:lnTo>
                    <a:pt x="4325" y="1168"/>
                  </a:lnTo>
                  <a:lnTo>
                    <a:pt x="3670" y="790"/>
                  </a:lnTo>
                  <a:lnTo>
                    <a:pt x="4415" y="921"/>
                  </a:lnTo>
                  <a:lnTo>
                    <a:pt x="4418" y="908"/>
                  </a:lnTo>
                  <a:lnTo>
                    <a:pt x="3672" y="776"/>
                  </a:lnTo>
                  <a:lnTo>
                    <a:pt x="4418" y="645"/>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1" name="Line 13"/>
            <p:cNvSpPr>
              <a:spLocks noChangeShapeType="1"/>
            </p:cNvSpPr>
            <p:nvPr/>
          </p:nvSpPr>
          <p:spPr bwMode="auto">
            <a:xfrm>
              <a:off x="-533086" y="5986061"/>
              <a:ext cx="1010890" cy="0"/>
            </a:xfrm>
            <a:prstGeom prst="line">
              <a:avLst/>
            </a:prstGeom>
            <a:noFill/>
            <a:ln w="8712">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2" name="Freeform 14"/>
            <p:cNvSpPr/>
            <p:nvPr/>
          </p:nvSpPr>
          <p:spPr bwMode="auto">
            <a:xfrm>
              <a:off x="-504512" y="5487523"/>
              <a:ext cx="953107" cy="997711"/>
            </a:xfrm>
            <a:custGeom>
              <a:avLst/>
              <a:gdLst>
                <a:gd name="T0" fmla="+- 0 1725 224"/>
                <a:gd name="T1" fmla="*/ T0 w 1501"/>
                <a:gd name="T2" fmla="+- 0 10592 10073"/>
                <a:gd name="T3" fmla="*/ 10592 h 1571"/>
                <a:gd name="T4" fmla="+- 0 1720 224"/>
                <a:gd name="T5" fmla="*/ T4 w 1501"/>
                <a:gd name="T6" fmla="+- 0 10580 10073"/>
                <a:gd name="T7" fmla="*/ 10580 h 1571"/>
                <a:gd name="T8" fmla="+- 0 1008 224"/>
                <a:gd name="T9" fmla="*/ T8 w 1501"/>
                <a:gd name="T10" fmla="+- 0 10838 10073"/>
                <a:gd name="T11" fmla="*/ 10838 h 1571"/>
                <a:gd name="T12" fmla="+- 0 1589 224"/>
                <a:gd name="T13" fmla="*/ T12 w 1501"/>
                <a:gd name="T14" fmla="+- 0 10352 10073"/>
                <a:gd name="T15" fmla="*/ 10352 h 1571"/>
                <a:gd name="T16" fmla="+- 0 1580 224"/>
                <a:gd name="T17" fmla="*/ T16 w 1501"/>
                <a:gd name="T18" fmla="+- 0 10341 10073"/>
                <a:gd name="T19" fmla="*/ 10341 h 1571"/>
                <a:gd name="T20" fmla="+- 0 1000 224"/>
                <a:gd name="T21" fmla="*/ T20 w 1501"/>
                <a:gd name="T22" fmla="+- 0 10828 10073"/>
                <a:gd name="T23" fmla="*/ 10828 h 1571"/>
                <a:gd name="T24" fmla="+- 0 1378 224"/>
                <a:gd name="T25" fmla="*/ T24 w 1501"/>
                <a:gd name="T26" fmla="+- 0 10172 10073"/>
                <a:gd name="T27" fmla="*/ 10172 h 1571"/>
                <a:gd name="T28" fmla="+- 0 1366 224"/>
                <a:gd name="T29" fmla="*/ T28 w 1501"/>
                <a:gd name="T30" fmla="+- 0 10166 10073"/>
                <a:gd name="T31" fmla="*/ 10166 h 1571"/>
                <a:gd name="T32" fmla="+- 0 988 224"/>
                <a:gd name="T33" fmla="*/ T32 w 1501"/>
                <a:gd name="T34" fmla="+- 0 10821 10073"/>
                <a:gd name="T35" fmla="*/ 10821 h 1571"/>
                <a:gd name="T36" fmla="+- 0 1119 224"/>
                <a:gd name="T37" fmla="*/ T36 w 1501"/>
                <a:gd name="T38" fmla="+- 0 10075 10073"/>
                <a:gd name="T39" fmla="*/ 10075 h 1571"/>
                <a:gd name="T40" fmla="+- 0 1106 224"/>
                <a:gd name="T41" fmla="*/ T40 w 1501"/>
                <a:gd name="T42" fmla="+- 0 10073 10073"/>
                <a:gd name="T43" fmla="*/ 10073 h 1571"/>
                <a:gd name="T44" fmla="+- 0 968 224"/>
                <a:gd name="T45" fmla="*/ T44 w 1501"/>
                <a:gd name="T46" fmla="+- 0 10853 10073"/>
                <a:gd name="T47" fmla="*/ 10853 h 1571"/>
                <a:gd name="T48" fmla="+- 0 224 224"/>
                <a:gd name="T49" fmla="*/ T48 w 1501"/>
                <a:gd name="T50" fmla="+- 0 11124 10073"/>
                <a:gd name="T51" fmla="*/ 11124 h 1571"/>
                <a:gd name="T52" fmla="+- 0 229 224"/>
                <a:gd name="T53" fmla="*/ T52 w 1501"/>
                <a:gd name="T54" fmla="+- 0 11137 10073"/>
                <a:gd name="T55" fmla="*/ 11137 h 1571"/>
                <a:gd name="T56" fmla="+- 0 940 224"/>
                <a:gd name="T57" fmla="*/ T56 w 1501"/>
                <a:gd name="T58" fmla="+- 0 10878 10073"/>
                <a:gd name="T59" fmla="*/ 10878 h 1571"/>
                <a:gd name="T60" fmla="+- 0 360 224"/>
                <a:gd name="T61" fmla="*/ T60 w 1501"/>
                <a:gd name="T62" fmla="+- 0 11365 10073"/>
                <a:gd name="T63" fmla="*/ 11365 h 1571"/>
                <a:gd name="T64" fmla="+- 0 369 224"/>
                <a:gd name="T65" fmla="*/ T64 w 1501"/>
                <a:gd name="T66" fmla="+- 0 11375 10073"/>
                <a:gd name="T67" fmla="*/ 11375 h 1571"/>
                <a:gd name="T68" fmla="+- 0 949 224"/>
                <a:gd name="T69" fmla="*/ T68 w 1501"/>
                <a:gd name="T70" fmla="+- 0 10888 10073"/>
                <a:gd name="T71" fmla="*/ 10888 h 1571"/>
                <a:gd name="T72" fmla="+- 0 570 224"/>
                <a:gd name="T73" fmla="*/ T72 w 1501"/>
                <a:gd name="T74" fmla="+- 0 11544 10073"/>
                <a:gd name="T75" fmla="*/ 11544 h 1571"/>
                <a:gd name="T76" fmla="+- 0 582 224"/>
                <a:gd name="T77" fmla="*/ T76 w 1501"/>
                <a:gd name="T78" fmla="+- 0 11551 10073"/>
                <a:gd name="T79" fmla="*/ 11551 h 1571"/>
                <a:gd name="T80" fmla="+- 0 961 224"/>
                <a:gd name="T81" fmla="*/ T80 w 1501"/>
                <a:gd name="T82" fmla="+- 0 10895 10073"/>
                <a:gd name="T83" fmla="*/ 10895 h 1571"/>
                <a:gd name="T84" fmla="+- 0 829 224"/>
                <a:gd name="T85" fmla="*/ T84 w 1501"/>
                <a:gd name="T86" fmla="+- 0 11641 10073"/>
                <a:gd name="T87" fmla="*/ 11641 h 1571"/>
                <a:gd name="T88" fmla="+- 0 843 224"/>
                <a:gd name="T89" fmla="*/ T88 w 1501"/>
                <a:gd name="T90" fmla="+- 0 11643 10073"/>
                <a:gd name="T91" fmla="*/ 11643 h 1571"/>
                <a:gd name="T92" fmla="+- 0 980 224"/>
                <a:gd name="T93" fmla="*/ T92 w 1501"/>
                <a:gd name="T94" fmla="+- 0 10863 10073"/>
                <a:gd name="T95" fmla="*/ 10863 h 1571"/>
                <a:gd name="T96" fmla="+- 0 1725 224"/>
                <a:gd name="T97" fmla="*/ T96 w 1501"/>
                <a:gd name="T98" fmla="+- 0 10592 10073"/>
                <a:gd name="T99" fmla="*/ 10592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501" h="1571">
                  <a:moveTo>
                    <a:pt x="1501" y="519"/>
                  </a:moveTo>
                  <a:lnTo>
                    <a:pt x="1496" y="507"/>
                  </a:lnTo>
                  <a:lnTo>
                    <a:pt x="784" y="765"/>
                  </a:lnTo>
                  <a:lnTo>
                    <a:pt x="1365" y="279"/>
                  </a:lnTo>
                  <a:lnTo>
                    <a:pt x="1356" y="268"/>
                  </a:lnTo>
                  <a:lnTo>
                    <a:pt x="776" y="755"/>
                  </a:lnTo>
                  <a:lnTo>
                    <a:pt x="1154" y="99"/>
                  </a:lnTo>
                  <a:lnTo>
                    <a:pt x="1142" y="93"/>
                  </a:lnTo>
                  <a:lnTo>
                    <a:pt x="764" y="748"/>
                  </a:lnTo>
                  <a:lnTo>
                    <a:pt x="895" y="2"/>
                  </a:lnTo>
                  <a:lnTo>
                    <a:pt x="882" y="0"/>
                  </a:lnTo>
                  <a:lnTo>
                    <a:pt x="744" y="780"/>
                  </a:lnTo>
                  <a:lnTo>
                    <a:pt x="0" y="1051"/>
                  </a:lnTo>
                  <a:lnTo>
                    <a:pt x="5" y="1064"/>
                  </a:lnTo>
                  <a:lnTo>
                    <a:pt x="716" y="805"/>
                  </a:lnTo>
                  <a:lnTo>
                    <a:pt x="136" y="1292"/>
                  </a:lnTo>
                  <a:lnTo>
                    <a:pt x="145" y="1302"/>
                  </a:lnTo>
                  <a:lnTo>
                    <a:pt x="725" y="815"/>
                  </a:lnTo>
                  <a:lnTo>
                    <a:pt x="346" y="1471"/>
                  </a:lnTo>
                  <a:lnTo>
                    <a:pt x="358" y="1478"/>
                  </a:lnTo>
                  <a:lnTo>
                    <a:pt x="737" y="822"/>
                  </a:lnTo>
                  <a:lnTo>
                    <a:pt x="605" y="1568"/>
                  </a:lnTo>
                  <a:lnTo>
                    <a:pt x="619" y="1570"/>
                  </a:lnTo>
                  <a:lnTo>
                    <a:pt x="756" y="790"/>
                  </a:lnTo>
                  <a:lnTo>
                    <a:pt x="1501" y="519"/>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3" name="Freeform 15"/>
            <p:cNvSpPr/>
            <p:nvPr/>
          </p:nvSpPr>
          <p:spPr bwMode="auto">
            <a:xfrm>
              <a:off x="-110189" y="5203643"/>
              <a:ext cx="1639521" cy="842116"/>
            </a:xfrm>
            <a:custGeom>
              <a:avLst/>
              <a:gdLst>
                <a:gd name="T0" fmla="+- 0 3292 845"/>
                <a:gd name="T1" fmla="*/ T0 w 2582"/>
                <a:gd name="T2" fmla="+- 0 9632 9626"/>
                <a:gd name="T3" fmla="*/ 9632 h 1326"/>
                <a:gd name="T4" fmla="+- 0 3006 845"/>
                <a:gd name="T5" fmla="*/ T4 w 2582"/>
                <a:gd name="T6" fmla="+- 0 9654 9626"/>
                <a:gd name="T7" fmla="*/ 9654 h 1326"/>
                <a:gd name="T8" fmla="+- 0 2823 845"/>
                <a:gd name="T9" fmla="*/ T8 w 2582"/>
                <a:gd name="T10" fmla="+- 0 9674 9626"/>
                <a:gd name="T11" fmla="*/ 9674 h 1326"/>
                <a:gd name="T12" fmla="+- 0 2626 845"/>
                <a:gd name="T13" fmla="*/ T12 w 2582"/>
                <a:gd name="T14" fmla="+- 0 9699 9626"/>
                <a:gd name="T15" fmla="*/ 9699 h 1326"/>
                <a:gd name="T16" fmla="+- 0 2421 845"/>
                <a:gd name="T17" fmla="*/ T16 w 2582"/>
                <a:gd name="T18" fmla="+- 0 9733 9626"/>
                <a:gd name="T19" fmla="*/ 9733 h 1326"/>
                <a:gd name="T20" fmla="+- 0 2218 845"/>
                <a:gd name="T21" fmla="*/ T20 w 2582"/>
                <a:gd name="T22" fmla="+- 0 9775 9626"/>
                <a:gd name="T23" fmla="*/ 9775 h 1326"/>
                <a:gd name="T24" fmla="+- 0 2024 845"/>
                <a:gd name="T25" fmla="*/ T24 w 2582"/>
                <a:gd name="T26" fmla="+- 0 9826 9626"/>
                <a:gd name="T27" fmla="*/ 9826 h 1326"/>
                <a:gd name="T28" fmla="+- 0 1848 845"/>
                <a:gd name="T29" fmla="*/ T28 w 2582"/>
                <a:gd name="T30" fmla="+- 0 9888 9626"/>
                <a:gd name="T31" fmla="*/ 9888 h 1326"/>
                <a:gd name="T32" fmla="+- 0 1667 845"/>
                <a:gd name="T33" fmla="*/ T32 w 2582"/>
                <a:gd name="T34" fmla="+- 0 9981 9626"/>
                <a:gd name="T35" fmla="*/ 9981 h 1326"/>
                <a:gd name="T36" fmla="+- 0 1497 845"/>
                <a:gd name="T37" fmla="*/ T36 w 2582"/>
                <a:gd name="T38" fmla="+- 0 10101 9626"/>
                <a:gd name="T39" fmla="*/ 10101 h 1326"/>
                <a:gd name="T40" fmla="+- 0 1343 845"/>
                <a:gd name="T41" fmla="*/ T40 w 2582"/>
                <a:gd name="T42" fmla="+- 0 10238 9626"/>
                <a:gd name="T43" fmla="*/ 10238 h 1326"/>
                <a:gd name="T44" fmla="+- 0 1205 845"/>
                <a:gd name="T45" fmla="*/ T44 w 2582"/>
                <a:gd name="T46" fmla="+- 0 10382 9626"/>
                <a:gd name="T47" fmla="*/ 10382 h 1326"/>
                <a:gd name="T48" fmla="+- 0 1086 845"/>
                <a:gd name="T49" fmla="*/ T48 w 2582"/>
                <a:gd name="T50" fmla="+- 0 10524 9626"/>
                <a:gd name="T51" fmla="*/ 10524 h 1326"/>
                <a:gd name="T52" fmla="+- 0 988 845"/>
                <a:gd name="T53" fmla="*/ T52 w 2582"/>
                <a:gd name="T54" fmla="+- 0 10653 9626"/>
                <a:gd name="T55" fmla="*/ 10653 h 1326"/>
                <a:gd name="T56" fmla="+- 0 914 845"/>
                <a:gd name="T57" fmla="*/ T56 w 2582"/>
                <a:gd name="T58" fmla="+- 0 10761 9626"/>
                <a:gd name="T59" fmla="*/ 10761 h 1326"/>
                <a:gd name="T60" fmla="+- 0 845 845"/>
                <a:gd name="T61" fmla="*/ T60 w 2582"/>
                <a:gd name="T62" fmla="+- 0 10871 9626"/>
                <a:gd name="T63" fmla="*/ 10871 h 1326"/>
                <a:gd name="T64" fmla="+- 0 1019 845"/>
                <a:gd name="T65" fmla="*/ T64 w 2582"/>
                <a:gd name="T66" fmla="+- 0 10943 9626"/>
                <a:gd name="T67" fmla="*/ 10943 h 1326"/>
                <a:gd name="T68" fmla="+- 0 1080 845"/>
                <a:gd name="T69" fmla="*/ T68 w 2582"/>
                <a:gd name="T70" fmla="+- 0 10848 9626"/>
                <a:gd name="T71" fmla="*/ 10848 h 1326"/>
                <a:gd name="T72" fmla="+- 0 1156 845"/>
                <a:gd name="T73" fmla="*/ T72 w 2582"/>
                <a:gd name="T74" fmla="+- 0 10739 9626"/>
                <a:gd name="T75" fmla="*/ 10739 h 1326"/>
                <a:gd name="T76" fmla="+- 0 1256 845"/>
                <a:gd name="T77" fmla="*/ T76 w 2582"/>
                <a:gd name="T78" fmla="+- 0 10608 9626"/>
                <a:gd name="T79" fmla="*/ 10608 h 1326"/>
                <a:gd name="T80" fmla="+- 0 1378 845"/>
                <a:gd name="T81" fmla="*/ T80 w 2582"/>
                <a:gd name="T82" fmla="+- 0 10466 9626"/>
                <a:gd name="T83" fmla="*/ 10466 h 1326"/>
                <a:gd name="T84" fmla="+- 0 1518 845"/>
                <a:gd name="T85" fmla="*/ T84 w 2582"/>
                <a:gd name="T86" fmla="+- 0 10324 9626"/>
                <a:gd name="T87" fmla="*/ 10324 h 1326"/>
                <a:gd name="T88" fmla="+- 0 1673 845"/>
                <a:gd name="T89" fmla="*/ T88 w 2582"/>
                <a:gd name="T90" fmla="+- 0 10194 9626"/>
                <a:gd name="T91" fmla="*/ 10194 h 1326"/>
                <a:gd name="T92" fmla="+- 0 1840 845"/>
                <a:gd name="T93" fmla="*/ T92 w 2582"/>
                <a:gd name="T94" fmla="+- 0 10087 9626"/>
                <a:gd name="T95" fmla="*/ 10087 h 1326"/>
                <a:gd name="T96" fmla="+- 0 2012 845"/>
                <a:gd name="T97" fmla="*/ T96 w 2582"/>
                <a:gd name="T98" fmla="+- 0 10014 9626"/>
                <a:gd name="T99" fmla="*/ 10014 h 1326"/>
                <a:gd name="T100" fmla="+- 0 2200 845"/>
                <a:gd name="T101" fmla="*/ T100 w 2582"/>
                <a:gd name="T102" fmla="+- 0 9959 9626"/>
                <a:gd name="T103" fmla="*/ 9959 h 1326"/>
                <a:gd name="T104" fmla="+- 0 2403 845"/>
                <a:gd name="T105" fmla="*/ T104 w 2582"/>
                <a:gd name="T106" fmla="+- 0 9914 9626"/>
                <a:gd name="T107" fmla="*/ 9914 h 1326"/>
                <a:gd name="T108" fmla="+- 0 2612 845"/>
                <a:gd name="T109" fmla="*/ T108 w 2582"/>
                <a:gd name="T110" fmla="+- 0 9878 9626"/>
                <a:gd name="T111" fmla="*/ 9878 h 1326"/>
                <a:gd name="T112" fmla="+- 0 2816 845"/>
                <a:gd name="T113" fmla="*/ T112 w 2582"/>
                <a:gd name="T114" fmla="+- 0 9850 9626"/>
                <a:gd name="T115" fmla="*/ 9850 h 1326"/>
                <a:gd name="T116" fmla="+- 0 3007 845"/>
                <a:gd name="T117" fmla="*/ T116 w 2582"/>
                <a:gd name="T118" fmla="+- 0 9829 9626"/>
                <a:gd name="T119" fmla="*/ 9829 h 1326"/>
                <a:gd name="T120" fmla="+- 0 3305 845"/>
                <a:gd name="T121" fmla="*/ T120 w 2582"/>
                <a:gd name="T122" fmla="+- 0 9806 9626"/>
                <a:gd name="T123" fmla="*/ 9806 h 1326"/>
                <a:gd name="T124" fmla="+- 0 3426 845"/>
                <a:gd name="T125" fmla="*/ T124 w 2582"/>
                <a:gd name="T126" fmla="+- 0 9799 9626"/>
                <a:gd name="T127" fmla="*/ 9799 h 13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582" h="1326">
                  <a:moveTo>
                    <a:pt x="2574" y="0"/>
                  </a:moveTo>
                  <a:lnTo>
                    <a:pt x="2447" y="6"/>
                  </a:lnTo>
                  <a:lnTo>
                    <a:pt x="2320" y="15"/>
                  </a:lnTo>
                  <a:lnTo>
                    <a:pt x="2161" y="28"/>
                  </a:lnTo>
                  <a:lnTo>
                    <a:pt x="2072" y="37"/>
                  </a:lnTo>
                  <a:lnTo>
                    <a:pt x="1978" y="48"/>
                  </a:lnTo>
                  <a:lnTo>
                    <a:pt x="1881" y="60"/>
                  </a:lnTo>
                  <a:lnTo>
                    <a:pt x="1781" y="73"/>
                  </a:lnTo>
                  <a:lnTo>
                    <a:pt x="1679" y="89"/>
                  </a:lnTo>
                  <a:lnTo>
                    <a:pt x="1576" y="107"/>
                  </a:lnTo>
                  <a:lnTo>
                    <a:pt x="1474" y="127"/>
                  </a:lnTo>
                  <a:lnTo>
                    <a:pt x="1373" y="149"/>
                  </a:lnTo>
                  <a:lnTo>
                    <a:pt x="1274" y="173"/>
                  </a:lnTo>
                  <a:lnTo>
                    <a:pt x="1179" y="200"/>
                  </a:lnTo>
                  <a:lnTo>
                    <a:pt x="1088" y="230"/>
                  </a:lnTo>
                  <a:lnTo>
                    <a:pt x="1003" y="262"/>
                  </a:lnTo>
                  <a:lnTo>
                    <a:pt x="911" y="305"/>
                  </a:lnTo>
                  <a:lnTo>
                    <a:pt x="822" y="355"/>
                  </a:lnTo>
                  <a:lnTo>
                    <a:pt x="735" y="412"/>
                  </a:lnTo>
                  <a:lnTo>
                    <a:pt x="652" y="475"/>
                  </a:lnTo>
                  <a:lnTo>
                    <a:pt x="573" y="542"/>
                  </a:lnTo>
                  <a:lnTo>
                    <a:pt x="498" y="612"/>
                  </a:lnTo>
                  <a:lnTo>
                    <a:pt x="427" y="684"/>
                  </a:lnTo>
                  <a:lnTo>
                    <a:pt x="360" y="756"/>
                  </a:lnTo>
                  <a:lnTo>
                    <a:pt x="298" y="828"/>
                  </a:lnTo>
                  <a:lnTo>
                    <a:pt x="241" y="898"/>
                  </a:lnTo>
                  <a:lnTo>
                    <a:pt x="189" y="965"/>
                  </a:lnTo>
                  <a:lnTo>
                    <a:pt x="143" y="1027"/>
                  </a:lnTo>
                  <a:lnTo>
                    <a:pt x="103" y="1084"/>
                  </a:lnTo>
                  <a:lnTo>
                    <a:pt x="69" y="1135"/>
                  </a:lnTo>
                  <a:lnTo>
                    <a:pt x="20" y="1211"/>
                  </a:lnTo>
                  <a:lnTo>
                    <a:pt x="0" y="1245"/>
                  </a:lnTo>
                  <a:lnTo>
                    <a:pt x="170" y="1325"/>
                  </a:lnTo>
                  <a:lnTo>
                    <a:pt x="174" y="1317"/>
                  </a:lnTo>
                  <a:lnTo>
                    <a:pt x="187" y="1296"/>
                  </a:lnTo>
                  <a:lnTo>
                    <a:pt x="235" y="1222"/>
                  </a:lnTo>
                  <a:lnTo>
                    <a:pt x="270" y="1171"/>
                  </a:lnTo>
                  <a:lnTo>
                    <a:pt x="311" y="1113"/>
                  </a:lnTo>
                  <a:lnTo>
                    <a:pt x="358" y="1050"/>
                  </a:lnTo>
                  <a:lnTo>
                    <a:pt x="411" y="982"/>
                  </a:lnTo>
                  <a:lnTo>
                    <a:pt x="470" y="911"/>
                  </a:lnTo>
                  <a:lnTo>
                    <a:pt x="533" y="840"/>
                  </a:lnTo>
                  <a:lnTo>
                    <a:pt x="601" y="768"/>
                  </a:lnTo>
                  <a:lnTo>
                    <a:pt x="673" y="698"/>
                  </a:lnTo>
                  <a:lnTo>
                    <a:pt x="748" y="630"/>
                  </a:lnTo>
                  <a:lnTo>
                    <a:pt x="828" y="568"/>
                  </a:lnTo>
                  <a:lnTo>
                    <a:pt x="910" y="511"/>
                  </a:lnTo>
                  <a:lnTo>
                    <a:pt x="995" y="461"/>
                  </a:lnTo>
                  <a:lnTo>
                    <a:pt x="1082" y="420"/>
                  </a:lnTo>
                  <a:lnTo>
                    <a:pt x="1167" y="388"/>
                  </a:lnTo>
                  <a:lnTo>
                    <a:pt x="1258" y="359"/>
                  </a:lnTo>
                  <a:lnTo>
                    <a:pt x="1355" y="333"/>
                  </a:lnTo>
                  <a:lnTo>
                    <a:pt x="1455" y="309"/>
                  </a:lnTo>
                  <a:lnTo>
                    <a:pt x="1558" y="288"/>
                  </a:lnTo>
                  <a:lnTo>
                    <a:pt x="1662" y="269"/>
                  </a:lnTo>
                  <a:lnTo>
                    <a:pt x="1767" y="252"/>
                  </a:lnTo>
                  <a:lnTo>
                    <a:pt x="1870" y="237"/>
                  </a:lnTo>
                  <a:lnTo>
                    <a:pt x="1971" y="224"/>
                  </a:lnTo>
                  <a:lnTo>
                    <a:pt x="2069" y="213"/>
                  </a:lnTo>
                  <a:lnTo>
                    <a:pt x="2162" y="203"/>
                  </a:lnTo>
                  <a:lnTo>
                    <a:pt x="2328" y="189"/>
                  </a:lnTo>
                  <a:lnTo>
                    <a:pt x="2460" y="180"/>
                  </a:lnTo>
                  <a:lnTo>
                    <a:pt x="2572" y="174"/>
                  </a:lnTo>
                  <a:lnTo>
                    <a:pt x="2581" y="173"/>
                  </a:lnTo>
                  <a:lnTo>
                    <a:pt x="2574"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4" name="Freeform 16"/>
            <p:cNvSpPr/>
            <p:nvPr/>
          </p:nvSpPr>
          <p:spPr bwMode="auto">
            <a:xfrm>
              <a:off x="-104474" y="5215074"/>
              <a:ext cx="1636346" cy="810362"/>
            </a:xfrm>
            <a:custGeom>
              <a:avLst/>
              <a:gdLst>
                <a:gd name="T0" fmla="+- 0 3301 854"/>
                <a:gd name="T1" fmla="*/ T0 w 2577"/>
                <a:gd name="T2" fmla="+- 0 9651 9644"/>
                <a:gd name="T3" fmla="*/ 9651 h 1276"/>
                <a:gd name="T4" fmla="+- 0 3015 854"/>
                <a:gd name="T5" fmla="*/ T4 w 2577"/>
                <a:gd name="T6" fmla="+- 0 9673 9644"/>
                <a:gd name="T7" fmla="*/ 9673 h 1276"/>
                <a:gd name="T8" fmla="+- 0 2833 854"/>
                <a:gd name="T9" fmla="*/ T8 w 2577"/>
                <a:gd name="T10" fmla="+- 0 9692 9644"/>
                <a:gd name="T11" fmla="*/ 9692 h 1276"/>
                <a:gd name="T12" fmla="+- 0 2635 854"/>
                <a:gd name="T13" fmla="*/ T12 w 2577"/>
                <a:gd name="T14" fmla="+- 0 9718 9644"/>
                <a:gd name="T15" fmla="*/ 9718 h 1276"/>
                <a:gd name="T16" fmla="+- 0 2430 854"/>
                <a:gd name="T17" fmla="*/ T16 w 2577"/>
                <a:gd name="T18" fmla="+- 0 9751 9644"/>
                <a:gd name="T19" fmla="*/ 9751 h 1276"/>
                <a:gd name="T20" fmla="+- 0 2227 854"/>
                <a:gd name="T21" fmla="*/ T20 w 2577"/>
                <a:gd name="T22" fmla="+- 0 9793 9644"/>
                <a:gd name="T23" fmla="*/ 9793 h 1276"/>
                <a:gd name="T24" fmla="+- 0 2033 854"/>
                <a:gd name="T25" fmla="*/ T24 w 2577"/>
                <a:gd name="T26" fmla="+- 0 9845 9644"/>
                <a:gd name="T27" fmla="*/ 9845 h 1276"/>
                <a:gd name="T28" fmla="+- 0 1857 854"/>
                <a:gd name="T29" fmla="*/ T28 w 2577"/>
                <a:gd name="T30" fmla="+- 0 9906 9644"/>
                <a:gd name="T31" fmla="*/ 9906 h 1276"/>
                <a:gd name="T32" fmla="+- 0 1676 854"/>
                <a:gd name="T33" fmla="*/ T32 w 2577"/>
                <a:gd name="T34" fmla="+- 0 9999 9644"/>
                <a:gd name="T35" fmla="*/ 9999 h 1276"/>
                <a:gd name="T36" fmla="+- 0 1507 854"/>
                <a:gd name="T37" fmla="*/ T36 w 2577"/>
                <a:gd name="T38" fmla="+- 0 10119 9644"/>
                <a:gd name="T39" fmla="*/ 10119 h 1276"/>
                <a:gd name="T40" fmla="+- 0 1352 854"/>
                <a:gd name="T41" fmla="*/ T40 w 2577"/>
                <a:gd name="T42" fmla="+- 0 10256 9644"/>
                <a:gd name="T43" fmla="*/ 10256 h 1276"/>
                <a:gd name="T44" fmla="+- 0 1214 854"/>
                <a:gd name="T45" fmla="*/ T44 w 2577"/>
                <a:gd name="T46" fmla="+- 0 10400 9644"/>
                <a:gd name="T47" fmla="*/ 10400 h 1276"/>
                <a:gd name="T48" fmla="+- 0 1095 854"/>
                <a:gd name="T49" fmla="*/ T48 w 2577"/>
                <a:gd name="T50" fmla="+- 0 10542 9644"/>
                <a:gd name="T51" fmla="*/ 10542 h 1276"/>
                <a:gd name="T52" fmla="+- 0 997 854"/>
                <a:gd name="T53" fmla="*/ T52 w 2577"/>
                <a:gd name="T54" fmla="+- 0 10672 9644"/>
                <a:gd name="T55" fmla="*/ 10672 h 1276"/>
                <a:gd name="T56" fmla="+- 0 923 854"/>
                <a:gd name="T57" fmla="*/ T56 w 2577"/>
                <a:gd name="T58" fmla="+- 0 10779 9644"/>
                <a:gd name="T59" fmla="*/ 10779 h 1276"/>
                <a:gd name="T60" fmla="+- 0 854 854"/>
                <a:gd name="T61" fmla="*/ T60 w 2577"/>
                <a:gd name="T62" fmla="+- 0 10889 9644"/>
                <a:gd name="T63" fmla="*/ 10889 h 1276"/>
                <a:gd name="T64" fmla="+- 0 932 854"/>
                <a:gd name="T65" fmla="*/ T64 w 2577"/>
                <a:gd name="T66" fmla="+- 0 10896 9644"/>
                <a:gd name="T67" fmla="*/ 10896 h 1276"/>
                <a:gd name="T68" fmla="+- 0 1010 854"/>
                <a:gd name="T69" fmla="*/ T68 w 2577"/>
                <a:gd name="T70" fmla="+- 0 10778 9644"/>
                <a:gd name="T71" fmla="*/ 10778 h 1276"/>
                <a:gd name="T72" fmla="+- 0 1089 854"/>
                <a:gd name="T73" fmla="*/ T72 w 2577"/>
                <a:gd name="T74" fmla="+- 0 10667 9644"/>
                <a:gd name="T75" fmla="*/ 10667 h 1276"/>
                <a:gd name="T76" fmla="+- 0 1188 854"/>
                <a:gd name="T77" fmla="*/ T76 w 2577"/>
                <a:gd name="T78" fmla="+- 0 10541 9644"/>
                <a:gd name="T79" fmla="*/ 10541 h 1276"/>
                <a:gd name="T80" fmla="+- 0 1304 854"/>
                <a:gd name="T81" fmla="*/ T80 w 2577"/>
                <a:gd name="T82" fmla="+- 0 10407 9644"/>
                <a:gd name="T83" fmla="*/ 10407 h 1276"/>
                <a:gd name="T84" fmla="+- 0 1437 854"/>
                <a:gd name="T85" fmla="*/ T84 w 2577"/>
                <a:gd name="T86" fmla="+- 0 10273 9644"/>
                <a:gd name="T87" fmla="*/ 10273 h 1276"/>
                <a:gd name="T88" fmla="+- 0 1583 854"/>
                <a:gd name="T89" fmla="*/ T88 w 2577"/>
                <a:gd name="T90" fmla="+- 0 10148 9644"/>
                <a:gd name="T91" fmla="*/ 10148 h 1276"/>
                <a:gd name="T92" fmla="+- 0 1743 854"/>
                <a:gd name="T93" fmla="*/ T92 w 2577"/>
                <a:gd name="T94" fmla="+- 0 10038 9644"/>
                <a:gd name="T95" fmla="*/ 10038 h 1276"/>
                <a:gd name="T96" fmla="+- 0 1912 854"/>
                <a:gd name="T97" fmla="*/ T96 w 2577"/>
                <a:gd name="T98" fmla="+- 0 9952 9644"/>
                <a:gd name="T99" fmla="*/ 9952 h 1276"/>
                <a:gd name="T100" fmla="+- 0 2075 854"/>
                <a:gd name="T101" fmla="*/ T100 w 2577"/>
                <a:gd name="T102" fmla="+- 0 9895 9644"/>
                <a:gd name="T103" fmla="*/ 9895 h 1276"/>
                <a:gd name="T104" fmla="+- 0 2253 854"/>
                <a:gd name="T105" fmla="*/ T104 w 2577"/>
                <a:gd name="T106" fmla="+- 0 9846 9644"/>
                <a:gd name="T107" fmla="*/ 9846 h 1276"/>
                <a:gd name="T108" fmla="+- 0 2440 854"/>
                <a:gd name="T109" fmla="*/ T108 w 2577"/>
                <a:gd name="T110" fmla="+- 0 9805 9644"/>
                <a:gd name="T111" fmla="*/ 9805 h 1276"/>
                <a:gd name="T112" fmla="+- 0 2631 854"/>
                <a:gd name="T113" fmla="*/ T112 w 2577"/>
                <a:gd name="T114" fmla="+- 0 9772 9644"/>
                <a:gd name="T115" fmla="*/ 9772 h 1276"/>
                <a:gd name="T116" fmla="+- 0 2817 854"/>
                <a:gd name="T117" fmla="*/ T116 w 2577"/>
                <a:gd name="T118" fmla="+- 0 9746 9644"/>
                <a:gd name="T119" fmla="*/ 9746 h 1276"/>
                <a:gd name="T120" fmla="+- 0 2992 854"/>
                <a:gd name="T121" fmla="*/ T120 w 2577"/>
                <a:gd name="T122" fmla="+- 0 9726 9644"/>
                <a:gd name="T123" fmla="*/ 9726 h 1276"/>
                <a:gd name="T124" fmla="+- 0 3286 854"/>
                <a:gd name="T125" fmla="*/ T124 w 2577"/>
                <a:gd name="T126" fmla="+- 0 9701 9644"/>
                <a:gd name="T127" fmla="*/ 9701 h 1276"/>
                <a:gd name="T128" fmla="+- 0 3430 854"/>
                <a:gd name="T129" fmla="*/ T128 w 2577"/>
                <a:gd name="T130" fmla="+- 0 9692 9644"/>
                <a:gd name="T131" fmla="*/ 9692 h 1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77" h="1276">
                  <a:moveTo>
                    <a:pt x="2574" y="0"/>
                  </a:moveTo>
                  <a:lnTo>
                    <a:pt x="2447" y="7"/>
                  </a:lnTo>
                  <a:lnTo>
                    <a:pt x="2320" y="15"/>
                  </a:lnTo>
                  <a:lnTo>
                    <a:pt x="2161" y="29"/>
                  </a:lnTo>
                  <a:lnTo>
                    <a:pt x="2072" y="37"/>
                  </a:lnTo>
                  <a:lnTo>
                    <a:pt x="1979" y="48"/>
                  </a:lnTo>
                  <a:lnTo>
                    <a:pt x="1881" y="60"/>
                  </a:lnTo>
                  <a:lnTo>
                    <a:pt x="1781" y="74"/>
                  </a:lnTo>
                  <a:lnTo>
                    <a:pt x="1679" y="89"/>
                  </a:lnTo>
                  <a:lnTo>
                    <a:pt x="1576" y="107"/>
                  </a:lnTo>
                  <a:lnTo>
                    <a:pt x="1474" y="127"/>
                  </a:lnTo>
                  <a:lnTo>
                    <a:pt x="1373" y="149"/>
                  </a:lnTo>
                  <a:lnTo>
                    <a:pt x="1275" y="174"/>
                  </a:lnTo>
                  <a:lnTo>
                    <a:pt x="1179" y="201"/>
                  </a:lnTo>
                  <a:lnTo>
                    <a:pt x="1089" y="230"/>
                  </a:lnTo>
                  <a:lnTo>
                    <a:pt x="1003" y="262"/>
                  </a:lnTo>
                  <a:lnTo>
                    <a:pt x="911" y="305"/>
                  </a:lnTo>
                  <a:lnTo>
                    <a:pt x="822" y="355"/>
                  </a:lnTo>
                  <a:lnTo>
                    <a:pt x="736" y="413"/>
                  </a:lnTo>
                  <a:lnTo>
                    <a:pt x="653" y="475"/>
                  </a:lnTo>
                  <a:lnTo>
                    <a:pt x="573" y="542"/>
                  </a:lnTo>
                  <a:lnTo>
                    <a:pt x="498" y="612"/>
                  </a:lnTo>
                  <a:lnTo>
                    <a:pt x="427" y="684"/>
                  </a:lnTo>
                  <a:lnTo>
                    <a:pt x="360" y="756"/>
                  </a:lnTo>
                  <a:lnTo>
                    <a:pt x="298" y="828"/>
                  </a:lnTo>
                  <a:lnTo>
                    <a:pt x="241" y="898"/>
                  </a:lnTo>
                  <a:lnTo>
                    <a:pt x="189" y="965"/>
                  </a:lnTo>
                  <a:lnTo>
                    <a:pt x="143" y="1028"/>
                  </a:lnTo>
                  <a:lnTo>
                    <a:pt x="103" y="1085"/>
                  </a:lnTo>
                  <a:lnTo>
                    <a:pt x="69" y="1135"/>
                  </a:lnTo>
                  <a:lnTo>
                    <a:pt x="21" y="1211"/>
                  </a:lnTo>
                  <a:lnTo>
                    <a:pt x="0" y="1245"/>
                  </a:lnTo>
                  <a:lnTo>
                    <a:pt x="64" y="1275"/>
                  </a:lnTo>
                  <a:lnTo>
                    <a:pt x="78" y="1252"/>
                  </a:lnTo>
                  <a:lnTo>
                    <a:pt x="98" y="1220"/>
                  </a:lnTo>
                  <a:lnTo>
                    <a:pt x="156" y="1134"/>
                  </a:lnTo>
                  <a:lnTo>
                    <a:pt x="193" y="1081"/>
                  </a:lnTo>
                  <a:lnTo>
                    <a:pt x="235" y="1023"/>
                  </a:lnTo>
                  <a:lnTo>
                    <a:pt x="282" y="962"/>
                  </a:lnTo>
                  <a:lnTo>
                    <a:pt x="334" y="897"/>
                  </a:lnTo>
                  <a:lnTo>
                    <a:pt x="390" y="831"/>
                  </a:lnTo>
                  <a:lnTo>
                    <a:pt x="450" y="763"/>
                  </a:lnTo>
                  <a:lnTo>
                    <a:pt x="515" y="696"/>
                  </a:lnTo>
                  <a:lnTo>
                    <a:pt x="583" y="629"/>
                  </a:lnTo>
                  <a:lnTo>
                    <a:pt x="654" y="565"/>
                  </a:lnTo>
                  <a:lnTo>
                    <a:pt x="729" y="504"/>
                  </a:lnTo>
                  <a:lnTo>
                    <a:pt x="808" y="446"/>
                  </a:lnTo>
                  <a:lnTo>
                    <a:pt x="889" y="394"/>
                  </a:lnTo>
                  <a:lnTo>
                    <a:pt x="972" y="348"/>
                  </a:lnTo>
                  <a:lnTo>
                    <a:pt x="1058" y="308"/>
                  </a:lnTo>
                  <a:lnTo>
                    <a:pt x="1137" y="278"/>
                  </a:lnTo>
                  <a:lnTo>
                    <a:pt x="1221" y="251"/>
                  </a:lnTo>
                  <a:lnTo>
                    <a:pt x="1308" y="225"/>
                  </a:lnTo>
                  <a:lnTo>
                    <a:pt x="1399" y="202"/>
                  </a:lnTo>
                  <a:lnTo>
                    <a:pt x="1492" y="181"/>
                  </a:lnTo>
                  <a:lnTo>
                    <a:pt x="1586" y="161"/>
                  </a:lnTo>
                  <a:lnTo>
                    <a:pt x="1682" y="144"/>
                  </a:lnTo>
                  <a:lnTo>
                    <a:pt x="1777" y="128"/>
                  </a:lnTo>
                  <a:lnTo>
                    <a:pt x="1871" y="115"/>
                  </a:lnTo>
                  <a:lnTo>
                    <a:pt x="1963" y="102"/>
                  </a:lnTo>
                  <a:lnTo>
                    <a:pt x="2052" y="91"/>
                  </a:lnTo>
                  <a:lnTo>
                    <a:pt x="2138" y="82"/>
                  </a:lnTo>
                  <a:lnTo>
                    <a:pt x="2297" y="67"/>
                  </a:lnTo>
                  <a:lnTo>
                    <a:pt x="2432" y="57"/>
                  </a:lnTo>
                  <a:lnTo>
                    <a:pt x="2537" y="50"/>
                  </a:lnTo>
                  <a:lnTo>
                    <a:pt x="2576" y="48"/>
                  </a:lnTo>
                  <a:lnTo>
                    <a:pt x="2574"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5" name="Freeform 17"/>
            <p:cNvSpPr/>
            <p:nvPr/>
          </p:nvSpPr>
          <p:spPr bwMode="auto">
            <a:xfrm>
              <a:off x="745131" y="5259530"/>
              <a:ext cx="787377" cy="812267"/>
            </a:xfrm>
            <a:custGeom>
              <a:avLst/>
              <a:gdLst>
                <a:gd name="T0" fmla="+- 0 3339 2191"/>
                <a:gd name="T1" fmla="*/ T0 w 1240"/>
                <a:gd name="T2" fmla="+- 0 9714 9714"/>
                <a:gd name="T3" fmla="*/ 9714 h 1279"/>
                <a:gd name="T4" fmla="+- 0 2191 2191"/>
                <a:gd name="T5" fmla="*/ T4 w 1240"/>
                <a:gd name="T6" fmla="+- 0 10904 9714"/>
                <a:gd name="T7" fmla="*/ 10904 h 1279"/>
                <a:gd name="T8" fmla="+- 0 2283 2191"/>
                <a:gd name="T9" fmla="*/ T8 w 1240"/>
                <a:gd name="T10" fmla="+- 0 10993 9714"/>
                <a:gd name="T11" fmla="*/ 10993 h 1279"/>
                <a:gd name="T12" fmla="+- 0 3431 2191"/>
                <a:gd name="T13" fmla="*/ T12 w 1240"/>
                <a:gd name="T14" fmla="+- 0 9803 9714"/>
                <a:gd name="T15" fmla="*/ 9803 h 1279"/>
                <a:gd name="T16" fmla="+- 0 3339 2191"/>
                <a:gd name="T17" fmla="*/ T16 w 1240"/>
                <a:gd name="T18" fmla="+- 0 9714 9714"/>
                <a:gd name="T19" fmla="*/ 9714 h 1279"/>
              </a:gdLst>
              <a:ahLst/>
              <a:cxnLst>
                <a:cxn ang="0">
                  <a:pos x="T1" y="T3"/>
                </a:cxn>
                <a:cxn ang="0">
                  <a:pos x="T5" y="T7"/>
                </a:cxn>
                <a:cxn ang="0">
                  <a:pos x="T9" y="T11"/>
                </a:cxn>
                <a:cxn ang="0">
                  <a:pos x="T13" y="T15"/>
                </a:cxn>
                <a:cxn ang="0">
                  <a:pos x="T17" y="T19"/>
                </a:cxn>
              </a:cxnLst>
              <a:rect l="0" t="0" r="r" b="b"/>
              <a:pathLst>
                <a:path w="1240" h="1279">
                  <a:moveTo>
                    <a:pt x="1148" y="0"/>
                  </a:moveTo>
                  <a:lnTo>
                    <a:pt x="0" y="1190"/>
                  </a:lnTo>
                  <a:lnTo>
                    <a:pt x="92" y="1279"/>
                  </a:lnTo>
                  <a:lnTo>
                    <a:pt x="1240" y="89"/>
                  </a:lnTo>
                  <a:lnTo>
                    <a:pt x="1148"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6" name="Freeform 18"/>
            <p:cNvSpPr/>
            <p:nvPr/>
          </p:nvSpPr>
          <p:spPr bwMode="auto">
            <a:xfrm>
              <a:off x="753386" y="5270961"/>
              <a:ext cx="739753" cy="766542"/>
            </a:xfrm>
            <a:custGeom>
              <a:avLst/>
              <a:gdLst>
                <a:gd name="T0" fmla="+- 0 3352 2204"/>
                <a:gd name="T1" fmla="*/ T0 w 1165"/>
                <a:gd name="T2" fmla="+- 0 9732 9732"/>
                <a:gd name="T3" fmla="*/ 9732 h 1207"/>
                <a:gd name="T4" fmla="+- 0 2204 2204"/>
                <a:gd name="T5" fmla="*/ T4 w 1165"/>
                <a:gd name="T6" fmla="+- 0 10922 9732"/>
                <a:gd name="T7" fmla="*/ 10922 h 1207"/>
                <a:gd name="T8" fmla="+- 0 2221 2204"/>
                <a:gd name="T9" fmla="*/ T8 w 1165"/>
                <a:gd name="T10" fmla="+- 0 10938 9732"/>
                <a:gd name="T11" fmla="*/ 10938 h 1207"/>
                <a:gd name="T12" fmla="+- 0 3369 2204"/>
                <a:gd name="T13" fmla="*/ T12 w 1165"/>
                <a:gd name="T14" fmla="+- 0 9748 9732"/>
                <a:gd name="T15" fmla="*/ 9748 h 1207"/>
                <a:gd name="T16" fmla="+- 0 3352 2204"/>
                <a:gd name="T17" fmla="*/ T16 w 1165"/>
                <a:gd name="T18" fmla="+- 0 9732 9732"/>
                <a:gd name="T19" fmla="*/ 9732 h 1207"/>
              </a:gdLst>
              <a:ahLst/>
              <a:cxnLst>
                <a:cxn ang="0">
                  <a:pos x="T1" y="T3"/>
                </a:cxn>
                <a:cxn ang="0">
                  <a:pos x="T5" y="T7"/>
                </a:cxn>
                <a:cxn ang="0">
                  <a:pos x="T9" y="T11"/>
                </a:cxn>
                <a:cxn ang="0">
                  <a:pos x="T13" y="T15"/>
                </a:cxn>
                <a:cxn ang="0">
                  <a:pos x="T17" y="T19"/>
                </a:cxn>
              </a:cxnLst>
              <a:rect l="0" t="0" r="r" b="b"/>
              <a:pathLst>
                <a:path w="1165" h="1207">
                  <a:moveTo>
                    <a:pt x="1148" y="0"/>
                  </a:moveTo>
                  <a:lnTo>
                    <a:pt x="0" y="1190"/>
                  </a:lnTo>
                  <a:lnTo>
                    <a:pt x="17" y="1206"/>
                  </a:lnTo>
                  <a:lnTo>
                    <a:pt x="1165" y="16"/>
                  </a:lnTo>
                  <a:lnTo>
                    <a:pt x="1148"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7" name="Freeform 19"/>
            <p:cNvSpPr/>
            <p:nvPr/>
          </p:nvSpPr>
          <p:spPr bwMode="auto">
            <a:xfrm>
              <a:off x="1434085" y="4895629"/>
              <a:ext cx="403848" cy="1130442"/>
            </a:xfrm>
            <a:custGeom>
              <a:avLst/>
              <a:gdLst>
                <a:gd name="T0" fmla="+- 0 3546 3277"/>
                <a:gd name="T1" fmla="*/ T0 w 636"/>
                <a:gd name="T2" fmla="+- 0 9141 9141"/>
                <a:gd name="T3" fmla="*/ 9141 h 1780"/>
                <a:gd name="T4" fmla="+- 0 3442 3277"/>
                <a:gd name="T5" fmla="*/ T4 w 636"/>
                <a:gd name="T6" fmla="+- 0 9195 9141"/>
                <a:gd name="T7" fmla="*/ 9195 h 1780"/>
                <a:gd name="T8" fmla="+- 0 3389 3277"/>
                <a:gd name="T9" fmla="*/ T8 w 636"/>
                <a:gd name="T10" fmla="+- 0 9237 9141"/>
                <a:gd name="T11" fmla="*/ 9237 h 1780"/>
                <a:gd name="T12" fmla="+- 0 3341 3277"/>
                <a:gd name="T13" fmla="*/ T12 w 636"/>
                <a:gd name="T14" fmla="+- 0 9288 9141"/>
                <a:gd name="T15" fmla="*/ 9288 h 1780"/>
                <a:gd name="T16" fmla="+- 0 3304 3277"/>
                <a:gd name="T17" fmla="*/ T16 w 636"/>
                <a:gd name="T18" fmla="+- 0 9349 9141"/>
                <a:gd name="T19" fmla="*/ 9349 h 1780"/>
                <a:gd name="T20" fmla="+- 0 3281 3277"/>
                <a:gd name="T21" fmla="*/ T20 w 636"/>
                <a:gd name="T22" fmla="+- 0 9418 9141"/>
                <a:gd name="T23" fmla="*/ 9418 h 1780"/>
                <a:gd name="T24" fmla="+- 0 3277 3277"/>
                <a:gd name="T25" fmla="*/ T24 w 636"/>
                <a:gd name="T26" fmla="+- 0 9497 9141"/>
                <a:gd name="T27" fmla="*/ 9497 h 1780"/>
                <a:gd name="T28" fmla="+- 0 3296 3277"/>
                <a:gd name="T29" fmla="*/ T28 w 636"/>
                <a:gd name="T30" fmla="+- 0 9584 9141"/>
                <a:gd name="T31" fmla="*/ 9584 h 1780"/>
                <a:gd name="T32" fmla="+- 0 3338 3277"/>
                <a:gd name="T33" fmla="*/ T32 w 636"/>
                <a:gd name="T34" fmla="+- 0 9697 9141"/>
                <a:gd name="T35" fmla="*/ 9697 h 1780"/>
                <a:gd name="T36" fmla="+- 0 3366 3277"/>
                <a:gd name="T37" fmla="*/ T36 w 636"/>
                <a:gd name="T38" fmla="+- 0 9771 9141"/>
                <a:gd name="T39" fmla="*/ 9771 h 1780"/>
                <a:gd name="T40" fmla="+- 0 3397 3277"/>
                <a:gd name="T41" fmla="*/ T40 w 636"/>
                <a:gd name="T42" fmla="+- 0 9855 9141"/>
                <a:gd name="T43" fmla="*/ 9855 h 1780"/>
                <a:gd name="T44" fmla="+- 0 3432 3277"/>
                <a:gd name="T45" fmla="*/ T44 w 636"/>
                <a:gd name="T46" fmla="+- 0 9945 9141"/>
                <a:gd name="T47" fmla="*/ 9945 h 1780"/>
                <a:gd name="T48" fmla="+- 0 3507 3277"/>
                <a:gd name="T49" fmla="*/ T48 w 636"/>
                <a:gd name="T50" fmla="+- 0 10141 9141"/>
                <a:gd name="T51" fmla="*/ 10141 h 1780"/>
                <a:gd name="T52" fmla="+- 0 3624 3277"/>
                <a:gd name="T53" fmla="*/ T52 w 636"/>
                <a:gd name="T54" fmla="+- 0 10443 9141"/>
                <a:gd name="T55" fmla="*/ 10443 h 1780"/>
                <a:gd name="T56" fmla="+- 0 3810 3277"/>
                <a:gd name="T57" fmla="*/ T56 w 636"/>
                <a:gd name="T58" fmla="+- 0 10921 9141"/>
                <a:gd name="T59" fmla="*/ 10921 h 1780"/>
                <a:gd name="T60" fmla="+- 0 3912 3277"/>
                <a:gd name="T61" fmla="*/ T60 w 636"/>
                <a:gd name="T62" fmla="+- 0 10880 9141"/>
                <a:gd name="T63" fmla="*/ 10880 h 1780"/>
                <a:gd name="T64" fmla="+- 0 3763 3277"/>
                <a:gd name="T65" fmla="*/ T64 w 636"/>
                <a:gd name="T66" fmla="+- 0 10498 9141"/>
                <a:gd name="T67" fmla="*/ 10498 h 1780"/>
                <a:gd name="T68" fmla="+- 0 3649 3277"/>
                <a:gd name="T69" fmla="*/ T68 w 636"/>
                <a:gd name="T70" fmla="+- 0 10204 9141"/>
                <a:gd name="T71" fmla="*/ 10204 h 1780"/>
                <a:gd name="T72" fmla="+- 0 3572 3277"/>
                <a:gd name="T73" fmla="*/ T72 w 636"/>
                <a:gd name="T74" fmla="+- 0 10003 9141"/>
                <a:gd name="T75" fmla="*/ 10003 h 1780"/>
                <a:gd name="T76" fmla="+- 0 3535 3277"/>
                <a:gd name="T77" fmla="*/ T76 w 636"/>
                <a:gd name="T78" fmla="+- 0 9907 9141"/>
                <a:gd name="T79" fmla="*/ 9907 h 1780"/>
                <a:gd name="T80" fmla="+- 0 3500 3277"/>
                <a:gd name="T81" fmla="*/ T80 w 636"/>
                <a:gd name="T82" fmla="+- 0 9816 9141"/>
                <a:gd name="T83" fmla="*/ 9816 h 1780"/>
                <a:gd name="T84" fmla="+- 0 3469 3277"/>
                <a:gd name="T85" fmla="*/ T84 w 636"/>
                <a:gd name="T86" fmla="+- 0 9733 9141"/>
                <a:gd name="T87" fmla="*/ 9733 h 1780"/>
                <a:gd name="T88" fmla="+- 0 3441 3277"/>
                <a:gd name="T89" fmla="*/ T88 w 636"/>
                <a:gd name="T90" fmla="+- 0 9659 9141"/>
                <a:gd name="T91" fmla="*/ 9659 h 1780"/>
                <a:gd name="T92" fmla="+- 0 3418 3277"/>
                <a:gd name="T93" fmla="*/ T92 w 636"/>
                <a:gd name="T94" fmla="+- 0 9597 9141"/>
                <a:gd name="T95" fmla="*/ 9597 h 1780"/>
                <a:gd name="T96" fmla="+- 0 3387 3277"/>
                <a:gd name="T97" fmla="*/ T96 w 636"/>
                <a:gd name="T98" fmla="+- 0 9454 9141"/>
                <a:gd name="T99" fmla="*/ 9454 h 1780"/>
                <a:gd name="T100" fmla="+- 0 3413 3277"/>
                <a:gd name="T101" fmla="*/ T100 w 636"/>
                <a:gd name="T102" fmla="+- 0 9379 9141"/>
                <a:gd name="T103" fmla="*/ 9379 h 1780"/>
                <a:gd name="T104" fmla="+- 0 3461 3277"/>
                <a:gd name="T105" fmla="*/ T104 w 636"/>
                <a:gd name="T106" fmla="+- 0 9321 9141"/>
                <a:gd name="T107" fmla="*/ 9321 h 1780"/>
                <a:gd name="T108" fmla="+- 0 3515 3277"/>
                <a:gd name="T109" fmla="*/ T108 w 636"/>
                <a:gd name="T110" fmla="+- 0 9279 9141"/>
                <a:gd name="T111" fmla="*/ 9279 h 1780"/>
                <a:gd name="T112" fmla="+- 0 3562 3277"/>
                <a:gd name="T113" fmla="*/ T112 w 636"/>
                <a:gd name="T114" fmla="+- 0 9254 9141"/>
                <a:gd name="T115" fmla="*/ 9254 h 1780"/>
                <a:gd name="T116" fmla="+- 0 3584 3277"/>
                <a:gd name="T117" fmla="*/ T116 w 636"/>
                <a:gd name="T118" fmla="+- 0 9244 9141"/>
                <a:gd name="T119" fmla="*/ 9244 h 1780"/>
                <a:gd name="T120" fmla="+- 0 3546 3277"/>
                <a:gd name="T121" fmla="*/ T120 w 636"/>
                <a:gd name="T122" fmla="+- 0 9141 9141"/>
                <a:gd name="T123" fmla="*/ 9141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636" h="1780">
                  <a:moveTo>
                    <a:pt x="269" y="0"/>
                  </a:moveTo>
                  <a:lnTo>
                    <a:pt x="165" y="54"/>
                  </a:lnTo>
                  <a:lnTo>
                    <a:pt x="112" y="96"/>
                  </a:lnTo>
                  <a:lnTo>
                    <a:pt x="64" y="147"/>
                  </a:lnTo>
                  <a:lnTo>
                    <a:pt x="27" y="208"/>
                  </a:lnTo>
                  <a:lnTo>
                    <a:pt x="4" y="277"/>
                  </a:lnTo>
                  <a:lnTo>
                    <a:pt x="0" y="356"/>
                  </a:lnTo>
                  <a:lnTo>
                    <a:pt x="19" y="443"/>
                  </a:lnTo>
                  <a:lnTo>
                    <a:pt x="61" y="556"/>
                  </a:lnTo>
                  <a:lnTo>
                    <a:pt x="89" y="630"/>
                  </a:lnTo>
                  <a:lnTo>
                    <a:pt x="120" y="714"/>
                  </a:lnTo>
                  <a:lnTo>
                    <a:pt x="155" y="804"/>
                  </a:lnTo>
                  <a:lnTo>
                    <a:pt x="230" y="1000"/>
                  </a:lnTo>
                  <a:lnTo>
                    <a:pt x="347" y="1302"/>
                  </a:lnTo>
                  <a:lnTo>
                    <a:pt x="533" y="1780"/>
                  </a:lnTo>
                  <a:lnTo>
                    <a:pt x="635" y="1739"/>
                  </a:lnTo>
                  <a:lnTo>
                    <a:pt x="486" y="1357"/>
                  </a:lnTo>
                  <a:lnTo>
                    <a:pt x="372" y="1063"/>
                  </a:lnTo>
                  <a:lnTo>
                    <a:pt x="295" y="862"/>
                  </a:lnTo>
                  <a:lnTo>
                    <a:pt x="258" y="766"/>
                  </a:lnTo>
                  <a:lnTo>
                    <a:pt x="223" y="675"/>
                  </a:lnTo>
                  <a:lnTo>
                    <a:pt x="192" y="592"/>
                  </a:lnTo>
                  <a:lnTo>
                    <a:pt x="164" y="518"/>
                  </a:lnTo>
                  <a:lnTo>
                    <a:pt x="141" y="456"/>
                  </a:lnTo>
                  <a:lnTo>
                    <a:pt x="110" y="313"/>
                  </a:lnTo>
                  <a:lnTo>
                    <a:pt x="136" y="238"/>
                  </a:lnTo>
                  <a:lnTo>
                    <a:pt x="184" y="180"/>
                  </a:lnTo>
                  <a:lnTo>
                    <a:pt x="238" y="138"/>
                  </a:lnTo>
                  <a:lnTo>
                    <a:pt x="285" y="113"/>
                  </a:lnTo>
                  <a:lnTo>
                    <a:pt x="307" y="103"/>
                  </a:lnTo>
                  <a:lnTo>
                    <a:pt x="269"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8" name="Freeform 20"/>
            <p:cNvSpPr/>
            <p:nvPr/>
          </p:nvSpPr>
          <p:spPr bwMode="auto">
            <a:xfrm>
              <a:off x="1451865" y="4898169"/>
              <a:ext cx="356224" cy="1130442"/>
            </a:xfrm>
            <a:custGeom>
              <a:avLst/>
              <a:gdLst>
                <a:gd name="T0" fmla="+- 0 3573 3304"/>
                <a:gd name="T1" fmla="*/ T0 w 561"/>
                <a:gd name="T2" fmla="+- 0 9146 9146"/>
                <a:gd name="T3" fmla="*/ 9146 h 1780"/>
                <a:gd name="T4" fmla="+- 0 3469 3304"/>
                <a:gd name="T5" fmla="*/ T4 w 561"/>
                <a:gd name="T6" fmla="+- 0 9200 9146"/>
                <a:gd name="T7" fmla="*/ 9200 h 1780"/>
                <a:gd name="T8" fmla="+- 0 3416 3304"/>
                <a:gd name="T9" fmla="*/ T8 w 561"/>
                <a:gd name="T10" fmla="+- 0 9242 9146"/>
                <a:gd name="T11" fmla="*/ 9242 h 1780"/>
                <a:gd name="T12" fmla="+- 0 3369 3304"/>
                <a:gd name="T13" fmla="*/ T12 w 561"/>
                <a:gd name="T14" fmla="+- 0 9293 9146"/>
                <a:gd name="T15" fmla="*/ 9293 h 1780"/>
                <a:gd name="T16" fmla="+- 0 3331 3304"/>
                <a:gd name="T17" fmla="*/ T16 w 561"/>
                <a:gd name="T18" fmla="+- 0 9353 9146"/>
                <a:gd name="T19" fmla="*/ 9353 h 1780"/>
                <a:gd name="T20" fmla="+- 0 3308 3304"/>
                <a:gd name="T21" fmla="*/ T20 w 561"/>
                <a:gd name="T22" fmla="+- 0 9423 9146"/>
                <a:gd name="T23" fmla="*/ 9423 h 1780"/>
                <a:gd name="T24" fmla="+- 0 3304 3304"/>
                <a:gd name="T25" fmla="*/ T24 w 561"/>
                <a:gd name="T26" fmla="+- 0 9501 9146"/>
                <a:gd name="T27" fmla="*/ 9501 h 1780"/>
                <a:gd name="T28" fmla="+- 0 3324 3304"/>
                <a:gd name="T29" fmla="*/ T28 w 561"/>
                <a:gd name="T30" fmla="+- 0 9589 9146"/>
                <a:gd name="T31" fmla="*/ 9589 h 1780"/>
                <a:gd name="T32" fmla="+- 0 3365 3304"/>
                <a:gd name="T33" fmla="*/ T32 w 561"/>
                <a:gd name="T34" fmla="+- 0 9701 9146"/>
                <a:gd name="T35" fmla="*/ 9701 h 1780"/>
                <a:gd name="T36" fmla="+- 0 3393 3304"/>
                <a:gd name="T37" fmla="*/ T36 w 561"/>
                <a:gd name="T38" fmla="+- 0 9776 9146"/>
                <a:gd name="T39" fmla="*/ 9776 h 1780"/>
                <a:gd name="T40" fmla="+- 0 3425 3304"/>
                <a:gd name="T41" fmla="*/ T40 w 561"/>
                <a:gd name="T42" fmla="+- 0 9859 9146"/>
                <a:gd name="T43" fmla="*/ 9859 h 1780"/>
                <a:gd name="T44" fmla="+- 0 3459 3304"/>
                <a:gd name="T45" fmla="*/ T44 w 561"/>
                <a:gd name="T46" fmla="+- 0 9950 9146"/>
                <a:gd name="T47" fmla="*/ 9950 h 1780"/>
                <a:gd name="T48" fmla="+- 0 3535 3304"/>
                <a:gd name="T49" fmla="*/ T48 w 561"/>
                <a:gd name="T50" fmla="+- 0 10146 9146"/>
                <a:gd name="T51" fmla="*/ 10146 h 1780"/>
                <a:gd name="T52" fmla="+- 0 3651 3304"/>
                <a:gd name="T53" fmla="*/ T52 w 561"/>
                <a:gd name="T54" fmla="+- 0 10447 9146"/>
                <a:gd name="T55" fmla="*/ 10447 h 1780"/>
                <a:gd name="T56" fmla="+- 0 3837 3304"/>
                <a:gd name="T57" fmla="*/ T56 w 561"/>
                <a:gd name="T58" fmla="+- 0 10925 9146"/>
                <a:gd name="T59" fmla="*/ 10925 h 1780"/>
                <a:gd name="T60" fmla="+- 0 3865 3304"/>
                <a:gd name="T61" fmla="*/ T60 w 561"/>
                <a:gd name="T62" fmla="+- 0 10914 9146"/>
                <a:gd name="T63" fmla="*/ 10914 h 1780"/>
                <a:gd name="T64" fmla="+- 0 3854 3304"/>
                <a:gd name="T65" fmla="*/ T64 w 561"/>
                <a:gd name="T66" fmla="+- 0 10887 9146"/>
                <a:gd name="T67" fmla="*/ 10887 h 1780"/>
                <a:gd name="T68" fmla="+- 0 3732 3304"/>
                <a:gd name="T69" fmla="*/ T68 w 561"/>
                <a:gd name="T70" fmla="+- 0 10572 9146"/>
                <a:gd name="T71" fmla="*/ 10572 h 1780"/>
                <a:gd name="T72" fmla="+- 0 3588 3304"/>
                <a:gd name="T73" fmla="*/ T72 w 561"/>
                <a:gd name="T74" fmla="+- 0 10203 9146"/>
                <a:gd name="T75" fmla="*/ 10203 h 1780"/>
                <a:gd name="T76" fmla="+- 0 3516 3304"/>
                <a:gd name="T77" fmla="*/ T76 w 561"/>
                <a:gd name="T78" fmla="+- 0 10014 9146"/>
                <a:gd name="T79" fmla="*/ 10014 h 1780"/>
                <a:gd name="T80" fmla="+- 0 3482 3304"/>
                <a:gd name="T81" fmla="*/ T80 w 561"/>
                <a:gd name="T82" fmla="+- 0 9925 9146"/>
                <a:gd name="T83" fmla="*/ 9925 h 1780"/>
                <a:gd name="T84" fmla="+- 0 3450 3304"/>
                <a:gd name="T85" fmla="*/ T84 w 561"/>
                <a:gd name="T86" fmla="+- 0 9840 9146"/>
                <a:gd name="T87" fmla="*/ 9840 h 1780"/>
                <a:gd name="T88" fmla="+- 0 3420 3304"/>
                <a:gd name="T89" fmla="*/ T88 w 561"/>
                <a:gd name="T90" fmla="+- 0 9763 9146"/>
                <a:gd name="T91" fmla="*/ 9763 h 1780"/>
                <a:gd name="T92" fmla="+- 0 3394 3304"/>
                <a:gd name="T93" fmla="*/ T92 w 561"/>
                <a:gd name="T94" fmla="+- 0 9694 9146"/>
                <a:gd name="T95" fmla="*/ 9694 h 1780"/>
                <a:gd name="T96" fmla="+- 0 3373 3304"/>
                <a:gd name="T97" fmla="*/ T96 w 561"/>
                <a:gd name="T98" fmla="+- 0 9636 9146"/>
                <a:gd name="T99" fmla="*/ 9636 h 1780"/>
                <a:gd name="T100" fmla="+- 0 3337 3304"/>
                <a:gd name="T101" fmla="*/ T100 w 561"/>
                <a:gd name="T102" fmla="+- 0 9507 9146"/>
                <a:gd name="T103" fmla="*/ 9507 h 1780"/>
                <a:gd name="T104" fmla="+- 0 3338 3304"/>
                <a:gd name="T105" fmla="*/ T104 w 561"/>
                <a:gd name="T106" fmla="+- 0 9433 9146"/>
                <a:gd name="T107" fmla="*/ 9433 h 1780"/>
                <a:gd name="T108" fmla="+- 0 3357 3304"/>
                <a:gd name="T109" fmla="*/ T108 w 561"/>
                <a:gd name="T110" fmla="+- 0 9367 9146"/>
                <a:gd name="T111" fmla="*/ 9367 h 1780"/>
                <a:gd name="T112" fmla="+- 0 3389 3304"/>
                <a:gd name="T113" fmla="*/ T112 w 561"/>
                <a:gd name="T114" fmla="+- 0 9309 9146"/>
                <a:gd name="T115" fmla="*/ 9309 h 1780"/>
                <a:gd name="T116" fmla="+- 0 3431 3304"/>
                <a:gd name="T117" fmla="*/ T116 w 561"/>
                <a:gd name="T118" fmla="+- 0 9259 9146"/>
                <a:gd name="T119" fmla="*/ 9259 h 1780"/>
                <a:gd name="T120" fmla="+- 0 3478 3304"/>
                <a:gd name="T121" fmla="*/ T120 w 561"/>
                <a:gd name="T122" fmla="+- 0 9217 9146"/>
                <a:gd name="T123" fmla="*/ 9217 h 1780"/>
                <a:gd name="T124" fmla="+- 0 3529 3304"/>
                <a:gd name="T125" fmla="*/ T124 w 561"/>
                <a:gd name="T126" fmla="+- 0 9183 9146"/>
                <a:gd name="T127" fmla="*/ 9183 h 1780"/>
                <a:gd name="T128" fmla="+- 0 3578 3304"/>
                <a:gd name="T129" fmla="*/ T128 w 561"/>
                <a:gd name="T130" fmla="+- 0 9157 9146"/>
                <a:gd name="T131" fmla="*/ 9157 h 1780"/>
                <a:gd name="T132" fmla="+- 0 3573 3304"/>
                <a:gd name="T133" fmla="*/ T132 w 561"/>
                <a:gd name="T134" fmla="+- 0 9146 9146"/>
                <a:gd name="T135" fmla="*/ 9146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561" h="1780">
                  <a:moveTo>
                    <a:pt x="269" y="0"/>
                  </a:moveTo>
                  <a:lnTo>
                    <a:pt x="165" y="54"/>
                  </a:lnTo>
                  <a:lnTo>
                    <a:pt x="112" y="96"/>
                  </a:lnTo>
                  <a:lnTo>
                    <a:pt x="65" y="147"/>
                  </a:lnTo>
                  <a:lnTo>
                    <a:pt x="27" y="207"/>
                  </a:lnTo>
                  <a:lnTo>
                    <a:pt x="4" y="277"/>
                  </a:lnTo>
                  <a:lnTo>
                    <a:pt x="0" y="355"/>
                  </a:lnTo>
                  <a:lnTo>
                    <a:pt x="20" y="443"/>
                  </a:lnTo>
                  <a:lnTo>
                    <a:pt x="61" y="555"/>
                  </a:lnTo>
                  <a:lnTo>
                    <a:pt x="89" y="630"/>
                  </a:lnTo>
                  <a:lnTo>
                    <a:pt x="121" y="713"/>
                  </a:lnTo>
                  <a:lnTo>
                    <a:pt x="155" y="804"/>
                  </a:lnTo>
                  <a:lnTo>
                    <a:pt x="231" y="1000"/>
                  </a:lnTo>
                  <a:lnTo>
                    <a:pt x="347" y="1301"/>
                  </a:lnTo>
                  <a:lnTo>
                    <a:pt x="533" y="1779"/>
                  </a:lnTo>
                  <a:lnTo>
                    <a:pt x="561" y="1768"/>
                  </a:lnTo>
                  <a:lnTo>
                    <a:pt x="550" y="1741"/>
                  </a:lnTo>
                  <a:lnTo>
                    <a:pt x="428" y="1426"/>
                  </a:lnTo>
                  <a:lnTo>
                    <a:pt x="284" y="1057"/>
                  </a:lnTo>
                  <a:lnTo>
                    <a:pt x="212" y="868"/>
                  </a:lnTo>
                  <a:lnTo>
                    <a:pt x="178" y="779"/>
                  </a:lnTo>
                  <a:lnTo>
                    <a:pt x="146" y="694"/>
                  </a:lnTo>
                  <a:lnTo>
                    <a:pt x="116" y="617"/>
                  </a:lnTo>
                  <a:lnTo>
                    <a:pt x="90" y="548"/>
                  </a:lnTo>
                  <a:lnTo>
                    <a:pt x="69" y="490"/>
                  </a:lnTo>
                  <a:lnTo>
                    <a:pt x="33" y="361"/>
                  </a:lnTo>
                  <a:lnTo>
                    <a:pt x="34" y="287"/>
                  </a:lnTo>
                  <a:lnTo>
                    <a:pt x="53" y="221"/>
                  </a:lnTo>
                  <a:lnTo>
                    <a:pt x="85" y="163"/>
                  </a:lnTo>
                  <a:lnTo>
                    <a:pt x="127" y="113"/>
                  </a:lnTo>
                  <a:lnTo>
                    <a:pt x="174" y="71"/>
                  </a:lnTo>
                  <a:lnTo>
                    <a:pt x="225" y="37"/>
                  </a:lnTo>
                  <a:lnTo>
                    <a:pt x="274" y="11"/>
                  </a:lnTo>
                  <a:lnTo>
                    <a:pt x="269"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49" name="AutoShape 21"/>
            <p:cNvSpPr/>
            <p:nvPr/>
          </p:nvSpPr>
          <p:spPr bwMode="auto">
            <a:xfrm>
              <a:off x="-62565" y="5027090"/>
              <a:ext cx="810871" cy="1068204"/>
            </a:xfrm>
            <a:custGeom>
              <a:avLst/>
              <a:gdLst>
                <a:gd name="T0" fmla="+- 0 2173 919"/>
                <a:gd name="T1" fmla="*/ T0 w 1277"/>
                <a:gd name="T2" fmla="+- 0 10938 9348"/>
                <a:gd name="T3" fmla="*/ 10938 h 1682"/>
                <a:gd name="T4" fmla="+- 0 932 919"/>
                <a:gd name="T5" fmla="*/ T4 w 1277"/>
                <a:gd name="T6" fmla="+- 0 10767 9348"/>
                <a:gd name="T7" fmla="*/ 10767 h 1682"/>
                <a:gd name="T8" fmla="+- 0 919 919"/>
                <a:gd name="T9" fmla="*/ T8 w 1277"/>
                <a:gd name="T10" fmla="+- 0 10859 9348"/>
                <a:gd name="T11" fmla="*/ 10859 h 1682"/>
                <a:gd name="T12" fmla="+- 0 2161 919"/>
                <a:gd name="T13" fmla="*/ T12 w 1277"/>
                <a:gd name="T14" fmla="+- 0 11030 9348"/>
                <a:gd name="T15" fmla="*/ 11030 h 1682"/>
                <a:gd name="T16" fmla="+- 0 2173 919"/>
                <a:gd name="T17" fmla="*/ T16 w 1277"/>
                <a:gd name="T18" fmla="+- 0 10938 9348"/>
                <a:gd name="T19" fmla="*/ 10938 h 1682"/>
                <a:gd name="T20" fmla="+- 0 2195 919"/>
                <a:gd name="T21" fmla="*/ T20 w 1277"/>
                <a:gd name="T22" fmla="+- 0 10901 9348"/>
                <a:gd name="T23" fmla="*/ 10901 h 1682"/>
                <a:gd name="T24" fmla="+- 0 2081 919"/>
                <a:gd name="T25" fmla="*/ T24 w 1277"/>
                <a:gd name="T26" fmla="+- 0 10712 9348"/>
                <a:gd name="T27" fmla="*/ 10712 h 1682"/>
                <a:gd name="T28" fmla="+- 0 2159 919"/>
                <a:gd name="T29" fmla="*/ T28 w 1277"/>
                <a:gd name="T30" fmla="+- 0 10695 9348"/>
                <a:gd name="T31" fmla="*/ 10695 h 1682"/>
                <a:gd name="T32" fmla="+- 0 1864 919"/>
                <a:gd name="T33" fmla="*/ T32 w 1277"/>
                <a:gd name="T34" fmla="+- 0 9348 9348"/>
                <a:gd name="T35" fmla="*/ 9348 h 1682"/>
                <a:gd name="T36" fmla="+- 0 1773 919"/>
                <a:gd name="T37" fmla="*/ T36 w 1277"/>
                <a:gd name="T38" fmla="+- 0 9368 9348"/>
                <a:gd name="T39" fmla="*/ 9368 h 1682"/>
                <a:gd name="T40" fmla="+- 0 2060 919"/>
                <a:gd name="T41" fmla="*/ T40 w 1277"/>
                <a:gd name="T42" fmla="+- 0 10677 9348"/>
                <a:gd name="T43" fmla="*/ 10677 h 1682"/>
                <a:gd name="T44" fmla="+- 0 1965 919"/>
                <a:gd name="T45" fmla="*/ T44 w 1277"/>
                <a:gd name="T46" fmla="+- 0 10520 9348"/>
                <a:gd name="T47" fmla="*/ 10520 h 1682"/>
                <a:gd name="T48" fmla="+- 0 1916 919"/>
                <a:gd name="T49" fmla="*/ T48 w 1277"/>
                <a:gd name="T50" fmla="+- 0 10550 9348"/>
                <a:gd name="T51" fmla="*/ 10550 h 1682"/>
                <a:gd name="T52" fmla="+- 0 2146 919"/>
                <a:gd name="T53" fmla="*/ T52 w 1277"/>
                <a:gd name="T54" fmla="+- 0 10931 9348"/>
                <a:gd name="T55" fmla="*/ 10931 h 1682"/>
                <a:gd name="T56" fmla="+- 0 2195 919"/>
                <a:gd name="T57" fmla="*/ T56 w 1277"/>
                <a:gd name="T58" fmla="+- 0 10901 9348"/>
                <a:gd name="T59" fmla="*/ 10901 h 16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77" h="1682">
                  <a:moveTo>
                    <a:pt x="1254" y="1590"/>
                  </a:moveTo>
                  <a:lnTo>
                    <a:pt x="13" y="1419"/>
                  </a:lnTo>
                  <a:lnTo>
                    <a:pt x="0" y="1511"/>
                  </a:lnTo>
                  <a:lnTo>
                    <a:pt x="1242" y="1682"/>
                  </a:lnTo>
                  <a:lnTo>
                    <a:pt x="1254" y="1590"/>
                  </a:lnTo>
                  <a:moveTo>
                    <a:pt x="1276" y="1553"/>
                  </a:moveTo>
                  <a:lnTo>
                    <a:pt x="1162" y="1364"/>
                  </a:lnTo>
                  <a:lnTo>
                    <a:pt x="1240" y="1347"/>
                  </a:lnTo>
                  <a:lnTo>
                    <a:pt x="945" y="0"/>
                  </a:lnTo>
                  <a:lnTo>
                    <a:pt x="854" y="20"/>
                  </a:lnTo>
                  <a:lnTo>
                    <a:pt x="1141" y="1329"/>
                  </a:lnTo>
                  <a:lnTo>
                    <a:pt x="1046" y="1172"/>
                  </a:lnTo>
                  <a:lnTo>
                    <a:pt x="997" y="1202"/>
                  </a:lnTo>
                  <a:lnTo>
                    <a:pt x="1227" y="1583"/>
                  </a:lnTo>
                  <a:lnTo>
                    <a:pt x="1276" y="1553"/>
                  </a:lnTo>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50" name="Freeform 22"/>
            <p:cNvSpPr/>
            <p:nvPr/>
          </p:nvSpPr>
          <p:spPr bwMode="auto">
            <a:xfrm>
              <a:off x="-36531" y="5942876"/>
              <a:ext cx="790552" cy="125111"/>
            </a:xfrm>
            <a:custGeom>
              <a:avLst/>
              <a:gdLst>
                <a:gd name="T0" fmla="+- 0 964 961"/>
                <a:gd name="T1" fmla="*/ T0 w 1245"/>
                <a:gd name="T2" fmla="+- 0 10790 10790"/>
                <a:gd name="T3" fmla="*/ 10790 h 197"/>
                <a:gd name="T4" fmla="+- 0 961 961"/>
                <a:gd name="T5" fmla="*/ T4 w 1245"/>
                <a:gd name="T6" fmla="+- 0 10816 10790"/>
                <a:gd name="T7" fmla="*/ 10816 h 197"/>
                <a:gd name="T8" fmla="+- 0 2202 961"/>
                <a:gd name="T9" fmla="*/ T8 w 1245"/>
                <a:gd name="T10" fmla="+- 0 10986 10790"/>
                <a:gd name="T11" fmla="*/ 10986 h 197"/>
                <a:gd name="T12" fmla="+- 0 2205 961"/>
                <a:gd name="T13" fmla="*/ T12 w 1245"/>
                <a:gd name="T14" fmla="+- 0 10961 10790"/>
                <a:gd name="T15" fmla="*/ 10961 h 197"/>
                <a:gd name="T16" fmla="+- 0 964 961"/>
                <a:gd name="T17" fmla="*/ T16 w 1245"/>
                <a:gd name="T18" fmla="+- 0 10790 10790"/>
                <a:gd name="T19" fmla="*/ 10790 h 197"/>
              </a:gdLst>
              <a:ahLst/>
              <a:cxnLst>
                <a:cxn ang="0">
                  <a:pos x="T1" y="T3"/>
                </a:cxn>
                <a:cxn ang="0">
                  <a:pos x="T5" y="T7"/>
                </a:cxn>
                <a:cxn ang="0">
                  <a:pos x="T9" y="T11"/>
                </a:cxn>
                <a:cxn ang="0">
                  <a:pos x="T13" y="T15"/>
                </a:cxn>
                <a:cxn ang="0">
                  <a:pos x="T17" y="T19"/>
                </a:cxn>
              </a:cxnLst>
              <a:rect l="0" t="0" r="r" b="b"/>
              <a:pathLst>
                <a:path w="1245" h="197">
                  <a:moveTo>
                    <a:pt x="3" y="0"/>
                  </a:moveTo>
                  <a:lnTo>
                    <a:pt x="0" y="26"/>
                  </a:lnTo>
                  <a:lnTo>
                    <a:pt x="1241" y="196"/>
                  </a:lnTo>
                  <a:lnTo>
                    <a:pt x="1244" y="171"/>
                  </a:lnTo>
                  <a:lnTo>
                    <a:pt x="3"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51" name="Picture 2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9709" y="5027090"/>
              <a:ext cx="109852" cy="2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3410" y="5444338"/>
              <a:ext cx="1245198" cy="11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25"/>
            <p:cNvSpPr/>
            <p:nvPr/>
          </p:nvSpPr>
          <p:spPr bwMode="auto">
            <a:xfrm>
              <a:off x="729891" y="6030517"/>
              <a:ext cx="158110" cy="313730"/>
            </a:xfrm>
            <a:custGeom>
              <a:avLst/>
              <a:gdLst>
                <a:gd name="T0" fmla="+- 0 2228 2167"/>
                <a:gd name="T1" fmla="*/ T0 w 249"/>
                <a:gd name="T2" fmla="+- 0 10929 10929"/>
                <a:gd name="T3" fmla="*/ 10929 h 494"/>
                <a:gd name="T4" fmla="+- 0 2167 2167"/>
                <a:gd name="T5" fmla="*/ T4 w 249"/>
                <a:gd name="T6" fmla="+- 0 10953 10929"/>
                <a:gd name="T7" fmla="*/ 10953 h 494"/>
                <a:gd name="T8" fmla="+- 0 2355 2167"/>
                <a:gd name="T9" fmla="*/ T8 w 249"/>
                <a:gd name="T10" fmla="+- 0 11422 10929"/>
                <a:gd name="T11" fmla="*/ 11422 h 494"/>
                <a:gd name="T12" fmla="+- 0 2416 2167"/>
                <a:gd name="T13" fmla="*/ T12 w 249"/>
                <a:gd name="T14" fmla="+- 0 11398 10929"/>
                <a:gd name="T15" fmla="*/ 11398 h 494"/>
                <a:gd name="T16" fmla="+- 0 2228 2167"/>
                <a:gd name="T17" fmla="*/ T16 w 249"/>
                <a:gd name="T18" fmla="+- 0 10929 10929"/>
                <a:gd name="T19" fmla="*/ 10929 h 494"/>
              </a:gdLst>
              <a:ahLst/>
              <a:cxnLst>
                <a:cxn ang="0">
                  <a:pos x="T1" y="T3"/>
                </a:cxn>
                <a:cxn ang="0">
                  <a:pos x="T5" y="T7"/>
                </a:cxn>
                <a:cxn ang="0">
                  <a:pos x="T9" y="T11"/>
                </a:cxn>
                <a:cxn ang="0">
                  <a:pos x="T13" y="T15"/>
                </a:cxn>
                <a:cxn ang="0">
                  <a:pos x="T17" y="T19"/>
                </a:cxn>
              </a:cxnLst>
              <a:rect l="0" t="0" r="r" b="b"/>
              <a:pathLst>
                <a:path w="249" h="494">
                  <a:moveTo>
                    <a:pt x="61" y="0"/>
                  </a:moveTo>
                  <a:lnTo>
                    <a:pt x="0" y="24"/>
                  </a:lnTo>
                  <a:lnTo>
                    <a:pt x="188" y="493"/>
                  </a:lnTo>
                  <a:lnTo>
                    <a:pt x="249" y="469"/>
                  </a:lnTo>
                  <a:lnTo>
                    <a:pt x="61"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54" name="Picture 2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0416" y="5437352"/>
              <a:ext cx="1104232" cy="110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16633" y="4841012"/>
              <a:ext cx="193669" cy="15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9579" y="6317573"/>
              <a:ext cx="159380" cy="7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6382" y="5841898"/>
              <a:ext cx="389243" cy="3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3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64142" y="4982000"/>
              <a:ext cx="467346" cy="17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Freeform 31"/>
            <p:cNvSpPr/>
            <p:nvPr/>
          </p:nvSpPr>
          <p:spPr bwMode="auto">
            <a:xfrm>
              <a:off x="676553" y="5968279"/>
              <a:ext cx="140331" cy="140353"/>
            </a:xfrm>
            <a:custGeom>
              <a:avLst/>
              <a:gdLst>
                <a:gd name="T0" fmla="+- 0 2194 2083"/>
                <a:gd name="T1" fmla="*/ T0 w 221"/>
                <a:gd name="T2" fmla="+- 0 10830 10830"/>
                <a:gd name="T3" fmla="*/ 10830 h 221"/>
                <a:gd name="T4" fmla="+- 0 2151 2083"/>
                <a:gd name="T5" fmla="*/ T4 w 221"/>
                <a:gd name="T6" fmla="+- 0 10839 10830"/>
                <a:gd name="T7" fmla="*/ 10839 h 221"/>
                <a:gd name="T8" fmla="+- 0 2116 2083"/>
                <a:gd name="T9" fmla="*/ T8 w 221"/>
                <a:gd name="T10" fmla="+- 0 10863 10830"/>
                <a:gd name="T11" fmla="*/ 10863 h 221"/>
                <a:gd name="T12" fmla="+- 0 2092 2083"/>
                <a:gd name="T13" fmla="*/ T12 w 221"/>
                <a:gd name="T14" fmla="+- 0 10898 10830"/>
                <a:gd name="T15" fmla="*/ 10898 h 221"/>
                <a:gd name="T16" fmla="+- 0 2083 2083"/>
                <a:gd name="T17" fmla="*/ T16 w 221"/>
                <a:gd name="T18" fmla="+- 0 10940 10830"/>
                <a:gd name="T19" fmla="*/ 10940 h 221"/>
                <a:gd name="T20" fmla="+- 0 2092 2083"/>
                <a:gd name="T21" fmla="*/ T20 w 221"/>
                <a:gd name="T22" fmla="+- 0 10983 10830"/>
                <a:gd name="T23" fmla="*/ 10983 h 221"/>
                <a:gd name="T24" fmla="+- 0 2116 2083"/>
                <a:gd name="T25" fmla="*/ T24 w 221"/>
                <a:gd name="T26" fmla="+- 0 11018 10830"/>
                <a:gd name="T27" fmla="*/ 11018 h 221"/>
                <a:gd name="T28" fmla="+- 0 2151 2083"/>
                <a:gd name="T29" fmla="*/ T28 w 221"/>
                <a:gd name="T30" fmla="+- 0 11042 10830"/>
                <a:gd name="T31" fmla="*/ 11042 h 221"/>
                <a:gd name="T32" fmla="+- 0 2194 2083"/>
                <a:gd name="T33" fmla="*/ T32 w 221"/>
                <a:gd name="T34" fmla="+- 0 11051 10830"/>
                <a:gd name="T35" fmla="*/ 11051 h 221"/>
                <a:gd name="T36" fmla="+- 0 2236 2083"/>
                <a:gd name="T37" fmla="*/ T36 w 221"/>
                <a:gd name="T38" fmla="+- 0 11042 10830"/>
                <a:gd name="T39" fmla="*/ 11042 h 221"/>
                <a:gd name="T40" fmla="+- 0 2271 2083"/>
                <a:gd name="T41" fmla="*/ T40 w 221"/>
                <a:gd name="T42" fmla="+- 0 11018 10830"/>
                <a:gd name="T43" fmla="*/ 11018 h 221"/>
                <a:gd name="T44" fmla="+- 0 2295 2083"/>
                <a:gd name="T45" fmla="*/ T44 w 221"/>
                <a:gd name="T46" fmla="+- 0 10983 10830"/>
                <a:gd name="T47" fmla="*/ 10983 h 221"/>
                <a:gd name="T48" fmla="+- 0 2304 2083"/>
                <a:gd name="T49" fmla="*/ T48 w 221"/>
                <a:gd name="T50" fmla="+- 0 10940 10830"/>
                <a:gd name="T51" fmla="*/ 10940 h 221"/>
                <a:gd name="T52" fmla="+- 0 2295 2083"/>
                <a:gd name="T53" fmla="*/ T52 w 221"/>
                <a:gd name="T54" fmla="+- 0 10898 10830"/>
                <a:gd name="T55" fmla="*/ 10898 h 221"/>
                <a:gd name="T56" fmla="+- 0 2271 2083"/>
                <a:gd name="T57" fmla="*/ T56 w 221"/>
                <a:gd name="T58" fmla="+- 0 10863 10830"/>
                <a:gd name="T59" fmla="*/ 10863 h 221"/>
                <a:gd name="T60" fmla="+- 0 2236 2083"/>
                <a:gd name="T61" fmla="*/ T60 w 221"/>
                <a:gd name="T62" fmla="+- 0 10839 10830"/>
                <a:gd name="T63" fmla="*/ 10839 h 221"/>
                <a:gd name="T64" fmla="+- 0 2194 2083"/>
                <a:gd name="T65" fmla="*/ T64 w 221"/>
                <a:gd name="T66" fmla="+- 0 10830 10830"/>
                <a:gd name="T67" fmla="*/ 10830 h 2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1" h="221">
                  <a:moveTo>
                    <a:pt x="111" y="0"/>
                  </a:moveTo>
                  <a:lnTo>
                    <a:pt x="68" y="9"/>
                  </a:lnTo>
                  <a:lnTo>
                    <a:pt x="33" y="33"/>
                  </a:lnTo>
                  <a:lnTo>
                    <a:pt x="9" y="68"/>
                  </a:lnTo>
                  <a:lnTo>
                    <a:pt x="0" y="110"/>
                  </a:lnTo>
                  <a:lnTo>
                    <a:pt x="9" y="153"/>
                  </a:lnTo>
                  <a:lnTo>
                    <a:pt x="33" y="188"/>
                  </a:lnTo>
                  <a:lnTo>
                    <a:pt x="68" y="212"/>
                  </a:lnTo>
                  <a:lnTo>
                    <a:pt x="111" y="221"/>
                  </a:lnTo>
                  <a:lnTo>
                    <a:pt x="153" y="212"/>
                  </a:lnTo>
                  <a:lnTo>
                    <a:pt x="188" y="188"/>
                  </a:lnTo>
                  <a:lnTo>
                    <a:pt x="212" y="153"/>
                  </a:lnTo>
                  <a:lnTo>
                    <a:pt x="221" y="110"/>
                  </a:lnTo>
                  <a:lnTo>
                    <a:pt x="212" y="68"/>
                  </a:lnTo>
                  <a:lnTo>
                    <a:pt x="188" y="33"/>
                  </a:lnTo>
                  <a:lnTo>
                    <a:pt x="153" y="9"/>
                  </a:lnTo>
                  <a:lnTo>
                    <a:pt x="111" y="0"/>
                  </a:lnTo>
                  <a:close/>
                </a:path>
              </a:pathLst>
            </a:custGeom>
            <a:solidFill>
              <a:srgbClr val="1005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0" name="Freeform 32"/>
            <p:cNvSpPr/>
            <p:nvPr/>
          </p:nvSpPr>
          <p:spPr bwMode="auto">
            <a:xfrm>
              <a:off x="-128603" y="5880638"/>
              <a:ext cx="198114" cy="198145"/>
            </a:xfrm>
            <a:custGeom>
              <a:avLst/>
              <a:gdLst>
                <a:gd name="T0" fmla="+- 0 972 816"/>
                <a:gd name="T1" fmla="*/ T0 w 312"/>
                <a:gd name="T2" fmla="+- 0 10692 10692"/>
                <a:gd name="T3" fmla="*/ 10692 h 312"/>
                <a:gd name="T4" fmla="+- 0 911 816"/>
                <a:gd name="T5" fmla="*/ T4 w 312"/>
                <a:gd name="T6" fmla="+- 0 10704 10692"/>
                <a:gd name="T7" fmla="*/ 10704 h 312"/>
                <a:gd name="T8" fmla="+- 0 861 816"/>
                <a:gd name="T9" fmla="*/ T8 w 312"/>
                <a:gd name="T10" fmla="+- 0 10738 10692"/>
                <a:gd name="T11" fmla="*/ 10738 h 312"/>
                <a:gd name="T12" fmla="+- 0 828 816"/>
                <a:gd name="T13" fmla="*/ T12 w 312"/>
                <a:gd name="T14" fmla="+- 0 10787 10692"/>
                <a:gd name="T15" fmla="*/ 10787 h 312"/>
                <a:gd name="T16" fmla="+- 0 816 816"/>
                <a:gd name="T17" fmla="*/ T16 w 312"/>
                <a:gd name="T18" fmla="+- 0 10848 10692"/>
                <a:gd name="T19" fmla="*/ 10848 h 312"/>
                <a:gd name="T20" fmla="+- 0 828 816"/>
                <a:gd name="T21" fmla="*/ T20 w 312"/>
                <a:gd name="T22" fmla="+- 0 10908 10692"/>
                <a:gd name="T23" fmla="*/ 10908 h 312"/>
                <a:gd name="T24" fmla="+- 0 861 816"/>
                <a:gd name="T25" fmla="*/ T24 w 312"/>
                <a:gd name="T26" fmla="+- 0 10958 10692"/>
                <a:gd name="T27" fmla="*/ 10958 h 312"/>
                <a:gd name="T28" fmla="+- 0 911 816"/>
                <a:gd name="T29" fmla="*/ T28 w 312"/>
                <a:gd name="T30" fmla="+- 0 10991 10692"/>
                <a:gd name="T31" fmla="*/ 10991 h 312"/>
                <a:gd name="T32" fmla="+- 0 972 816"/>
                <a:gd name="T33" fmla="*/ T32 w 312"/>
                <a:gd name="T34" fmla="+- 0 11004 10692"/>
                <a:gd name="T35" fmla="*/ 11004 h 312"/>
                <a:gd name="T36" fmla="+- 0 1032 816"/>
                <a:gd name="T37" fmla="*/ T36 w 312"/>
                <a:gd name="T38" fmla="+- 0 10991 10692"/>
                <a:gd name="T39" fmla="*/ 10991 h 312"/>
                <a:gd name="T40" fmla="+- 0 1082 816"/>
                <a:gd name="T41" fmla="*/ T40 w 312"/>
                <a:gd name="T42" fmla="+- 0 10958 10692"/>
                <a:gd name="T43" fmla="*/ 10958 h 312"/>
                <a:gd name="T44" fmla="+- 0 1115 816"/>
                <a:gd name="T45" fmla="*/ T44 w 312"/>
                <a:gd name="T46" fmla="+- 0 10908 10692"/>
                <a:gd name="T47" fmla="*/ 10908 h 312"/>
                <a:gd name="T48" fmla="+- 0 1127 816"/>
                <a:gd name="T49" fmla="*/ T48 w 312"/>
                <a:gd name="T50" fmla="+- 0 10848 10692"/>
                <a:gd name="T51" fmla="*/ 10848 h 312"/>
                <a:gd name="T52" fmla="+- 0 1115 816"/>
                <a:gd name="T53" fmla="*/ T52 w 312"/>
                <a:gd name="T54" fmla="+- 0 10787 10692"/>
                <a:gd name="T55" fmla="*/ 10787 h 312"/>
                <a:gd name="T56" fmla="+- 0 1082 816"/>
                <a:gd name="T57" fmla="*/ T56 w 312"/>
                <a:gd name="T58" fmla="+- 0 10738 10692"/>
                <a:gd name="T59" fmla="*/ 10738 h 312"/>
                <a:gd name="T60" fmla="+- 0 1032 816"/>
                <a:gd name="T61" fmla="*/ T60 w 312"/>
                <a:gd name="T62" fmla="+- 0 10704 10692"/>
                <a:gd name="T63" fmla="*/ 10704 h 312"/>
                <a:gd name="T64" fmla="+- 0 972 816"/>
                <a:gd name="T65" fmla="*/ T64 w 312"/>
                <a:gd name="T66" fmla="+- 0 10692 10692"/>
                <a:gd name="T67" fmla="*/ 10692 h 3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12" h="312">
                  <a:moveTo>
                    <a:pt x="156" y="0"/>
                  </a:moveTo>
                  <a:lnTo>
                    <a:pt x="95" y="12"/>
                  </a:lnTo>
                  <a:lnTo>
                    <a:pt x="45" y="46"/>
                  </a:lnTo>
                  <a:lnTo>
                    <a:pt x="12" y="95"/>
                  </a:lnTo>
                  <a:lnTo>
                    <a:pt x="0" y="156"/>
                  </a:lnTo>
                  <a:lnTo>
                    <a:pt x="12" y="216"/>
                  </a:lnTo>
                  <a:lnTo>
                    <a:pt x="45" y="266"/>
                  </a:lnTo>
                  <a:lnTo>
                    <a:pt x="95" y="299"/>
                  </a:lnTo>
                  <a:lnTo>
                    <a:pt x="156" y="312"/>
                  </a:lnTo>
                  <a:lnTo>
                    <a:pt x="216" y="299"/>
                  </a:lnTo>
                  <a:lnTo>
                    <a:pt x="266" y="266"/>
                  </a:lnTo>
                  <a:lnTo>
                    <a:pt x="299" y="216"/>
                  </a:lnTo>
                  <a:lnTo>
                    <a:pt x="311" y="156"/>
                  </a:lnTo>
                  <a:lnTo>
                    <a:pt x="299" y="95"/>
                  </a:lnTo>
                  <a:lnTo>
                    <a:pt x="266" y="46"/>
                  </a:lnTo>
                  <a:lnTo>
                    <a:pt x="216" y="12"/>
                  </a:lnTo>
                  <a:lnTo>
                    <a:pt x="156" y="0"/>
                  </a:lnTo>
                  <a:close/>
                </a:path>
              </a:pathLst>
            </a:custGeom>
            <a:solidFill>
              <a:srgbClr val="414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61" name="Picture 3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691888" y="5891434"/>
              <a:ext cx="198114" cy="1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AutoShape 34"/>
            <p:cNvSpPr/>
            <p:nvPr/>
          </p:nvSpPr>
          <p:spPr bwMode="auto">
            <a:xfrm>
              <a:off x="-96219" y="5911122"/>
              <a:ext cx="879449" cy="167026"/>
            </a:xfrm>
            <a:custGeom>
              <a:avLst/>
              <a:gdLst>
                <a:gd name="T0" fmla="+- 0 1081 866"/>
                <a:gd name="T1" fmla="*/ T0 w 1385"/>
                <a:gd name="T2" fmla="+- 0 10848 10740"/>
                <a:gd name="T3" fmla="*/ 10848 h 263"/>
                <a:gd name="T4" fmla="+- 0 1072 866"/>
                <a:gd name="T5" fmla="*/ T4 w 1385"/>
                <a:gd name="T6" fmla="+- 0 10806 10740"/>
                <a:gd name="T7" fmla="*/ 10806 h 263"/>
                <a:gd name="T8" fmla="+- 0 1049 866"/>
                <a:gd name="T9" fmla="*/ T8 w 1385"/>
                <a:gd name="T10" fmla="+- 0 10772 10740"/>
                <a:gd name="T11" fmla="*/ 10772 h 263"/>
                <a:gd name="T12" fmla="+- 0 1015 866"/>
                <a:gd name="T13" fmla="*/ T12 w 1385"/>
                <a:gd name="T14" fmla="+- 0 10749 10740"/>
                <a:gd name="T15" fmla="*/ 10749 h 263"/>
                <a:gd name="T16" fmla="+- 0 973 866"/>
                <a:gd name="T17" fmla="*/ T16 w 1385"/>
                <a:gd name="T18" fmla="+- 0 10740 10740"/>
                <a:gd name="T19" fmla="*/ 10740 h 263"/>
                <a:gd name="T20" fmla="+- 0 932 866"/>
                <a:gd name="T21" fmla="*/ T20 w 1385"/>
                <a:gd name="T22" fmla="+- 0 10749 10740"/>
                <a:gd name="T23" fmla="*/ 10749 h 263"/>
                <a:gd name="T24" fmla="+- 0 898 866"/>
                <a:gd name="T25" fmla="*/ T24 w 1385"/>
                <a:gd name="T26" fmla="+- 0 10772 10740"/>
                <a:gd name="T27" fmla="*/ 10772 h 263"/>
                <a:gd name="T28" fmla="+- 0 875 866"/>
                <a:gd name="T29" fmla="*/ T28 w 1385"/>
                <a:gd name="T30" fmla="+- 0 10806 10740"/>
                <a:gd name="T31" fmla="*/ 10806 h 263"/>
                <a:gd name="T32" fmla="+- 0 866 866"/>
                <a:gd name="T33" fmla="*/ T32 w 1385"/>
                <a:gd name="T34" fmla="+- 0 10848 10740"/>
                <a:gd name="T35" fmla="*/ 10848 h 263"/>
                <a:gd name="T36" fmla="+- 0 875 866"/>
                <a:gd name="T37" fmla="*/ T36 w 1385"/>
                <a:gd name="T38" fmla="+- 0 10889 10740"/>
                <a:gd name="T39" fmla="*/ 10889 h 263"/>
                <a:gd name="T40" fmla="+- 0 898 866"/>
                <a:gd name="T41" fmla="*/ T40 w 1385"/>
                <a:gd name="T42" fmla="+- 0 10924 10740"/>
                <a:gd name="T43" fmla="*/ 10924 h 263"/>
                <a:gd name="T44" fmla="+- 0 932 866"/>
                <a:gd name="T45" fmla="*/ T44 w 1385"/>
                <a:gd name="T46" fmla="+- 0 10947 10740"/>
                <a:gd name="T47" fmla="*/ 10947 h 263"/>
                <a:gd name="T48" fmla="+- 0 973 866"/>
                <a:gd name="T49" fmla="*/ T48 w 1385"/>
                <a:gd name="T50" fmla="+- 0 10955 10740"/>
                <a:gd name="T51" fmla="*/ 10955 h 263"/>
                <a:gd name="T52" fmla="+- 0 1015 866"/>
                <a:gd name="T53" fmla="*/ T52 w 1385"/>
                <a:gd name="T54" fmla="+- 0 10947 10740"/>
                <a:gd name="T55" fmla="*/ 10947 h 263"/>
                <a:gd name="T56" fmla="+- 0 1049 866"/>
                <a:gd name="T57" fmla="*/ T56 w 1385"/>
                <a:gd name="T58" fmla="+- 0 10924 10740"/>
                <a:gd name="T59" fmla="*/ 10924 h 263"/>
                <a:gd name="T60" fmla="+- 0 1072 866"/>
                <a:gd name="T61" fmla="*/ T60 w 1385"/>
                <a:gd name="T62" fmla="+- 0 10889 10740"/>
                <a:gd name="T63" fmla="*/ 10889 h 263"/>
                <a:gd name="T64" fmla="+- 0 1081 866"/>
                <a:gd name="T65" fmla="*/ T64 w 1385"/>
                <a:gd name="T66" fmla="+- 0 10848 10740"/>
                <a:gd name="T67" fmla="*/ 10848 h 263"/>
                <a:gd name="T68" fmla="+- 0 2251 866"/>
                <a:gd name="T69" fmla="*/ T68 w 1385"/>
                <a:gd name="T70" fmla="+- 0 10946 10740"/>
                <a:gd name="T71" fmla="*/ 10946 h 263"/>
                <a:gd name="T72" fmla="+- 0 2246 866"/>
                <a:gd name="T73" fmla="*/ T72 w 1385"/>
                <a:gd name="T74" fmla="+- 0 10923 10740"/>
                <a:gd name="T75" fmla="*/ 10923 h 263"/>
                <a:gd name="T76" fmla="+- 0 2234 866"/>
                <a:gd name="T77" fmla="*/ T76 w 1385"/>
                <a:gd name="T78" fmla="+- 0 10905 10740"/>
                <a:gd name="T79" fmla="*/ 10905 h 263"/>
                <a:gd name="T80" fmla="+- 0 2216 866"/>
                <a:gd name="T81" fmla="*/ T80 w 1385"/>
                <a:gd name="T82" fmla="+- 0 10893 10740"/>
                <a:gd name="T83" fmla="*/ 10893 h 263"/>
                <a:gd name="T84" fmla="+- 0 2194 866"/>
                <a:gd name="T85" fmla="*/ T84 w 1385"/>
                <a:gd name="T86" fmla="+- 0 10889 10740"/>
                <a:gd name="T87" fmla="*/ 10889 h 263"/>
                <a:gd name="T88" fmla="+- 0 2172 866"/>
                <a:gd name="T89" fmla="*/ T88 w 1385"/>
                <a:gd name="T90" fmla="+- 0 10893 10740"/>
                <a:gd name="T91" fmla="*/ 10893 h 263"/>
                <a:gd name="T92" fmla="+- 0 2154 866"/>
                <a:gd name="T93" fmla="*/ T92 w 1385"/>
                <a:gd name="T94" fmla="+- 0 10905 10740"/>
                <a:gd name="T95" fmla="*/ 10905 h 263"/>
                <a:gd name="T96" fmla="+- 0 2141 866"/>
                <a:gd name="T97" fmla="*/ T96 w 1385"/>
                <a:gd name="T98" fmla="+- 0 10923 10740"/>
                <a:gd name="T99" fmla="*/ 10923 h 263"/>
                <a:gd name="T100" fmla="+- 0 2137 866"/>
                <a:gd name="T101" fmla="*/ T100 w 1385"/>
                <a:gd name="T102" fmla="+- 0 10946 10740"/>
                <a:gd name="T103" fmla="*/ 10946 h 263"/>
                <a:gd name="T104" fmla="+- 0 2141 866"/>
                <a:gd name="T105" fmla="*/ T104 w 1385"/>
                <a:gd name="T106" fmla="+- 0 10968 10740"/>
                <a:gd name="T107" fmla="*/ 10968 h 263"/>
                <a:gd name="T108" fmla="+- 0 2154 866"/>
                <a:gd name="T109" fmla="*/ T108 w 1385"/>
                <a:gd name="T110" fmla="+- 0 10986 10740"/>
                <a:gd name="T111" fmla="*/ 10986 h 263"/>
                <a:gd name="T112" fmla="+- 0 2172 866"/>
                <a:gd name="T113" fmla="*/ T112 w 1385"/>
                <a:gd name="T114" fmla="+- 0 10998 10740"/>
                <a:gd name="T115" fmla="*/ 10998 h 263"/>
                <a:gd name="T116" fmla="+- 0 2194 866"/>
                <a:gd name="T117" fmla="*/ T116 w 1385"/>
                <a:gd name="T118" fmla="+- 0 11003 10740"/>
                <a:gd name="T119" fmla="*/ 11003 h 263"/>
                <a:gd name="T120" fmla="+- 0 2216 866"/>
                <a:gd name="T121" fmla="*/ T120 w 1385"/>
                <a:gd name="T122" fmla="+- 0 10998 10740"/>
                <a:gd name="T123" fmla="*/ 10998 h 263"/>
                <a:gd name="T124" fmla="+- 0 2234 866"/>
                <a:gd name="T125" fmla="*/ T124 w 1385"/>
                <a:gd name="T126" fmla="+- 0 10986 10740"/>
                <a:gd name="T127" fmla="*/ 10986 h 263"/>
                <a:gd name="T128" fmla="+- 0 2246 866"/>
                <a:gd name="T129" fmla="*/ T128 w 1385"/>
                <a:gd name="T130" fmla="+- 0 10968 10740"/>
                <a:gd name="T131" fmla="*/ 10968 h 263"/>
                <a:gd name="T132" fmla="+- 0 2251 866"/>
                <a:gd name="T133" fmla="*/ T132 w 1385"/>
                <a:gd name="T134" fmla="+- 0 10946 10740"/>
                <a:gd name="T135" fmla="*/ 10946 h 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385" h="263">
                  <a:moveTo>
                    <a:pt x="215" y="108"/>
                  </a:moveTo>
                  <a:lnTo>
                    <a:pt x="206" y="66"/>
                  </a:lnTo>
                  <a:lnTo>
                    <a:pt x="183" y="32"/>
                  </a:lnTo>
                  <a:lnTo>
                    <a:pt x="149" y="9"/>
                  </a:lnTo>
                  <a:lnTo>
                    <a:pt x="107" y="0"/>
                  </a:lnTo>
                  <a:lnTo>
                    <a:pt x="66" y="9"/>
                  </a:lnTo>
                  <a:lnTo>
                    <a:pt x="32" y="32"/>
                  </a:lnTo>
                  <a:lnTo>
                    <a:pt x="9" y="66"/>
                  </a:lnTo>
                  <a:lnTo>
                    <a:pt x="0" y="108"/>
                  </a:lnTo>
                  <a:lnTo>
                    <a:pt x="9" y="149"/>
                  </a:lnTo>
                  <a:lnTo>
                    <a:pt x="32" y="184"/>
                  </a:lnTo>
                  <a:lnTo>
                    <a:pt x="66" y="207"/>
                  </a:lnTo>
                  <a:lnTo>
                    <a:pt x="107" y="215"/>
                  </a:lnTo>
                  <a:lnTo>
                    <a:pt x="149" y="207"/>
                  </a:lnTo>
                  <a:lnTo>
                    <a:pt x="183" y="184"/>
                  </a:lnTo>
                  <a:lnTo>
                    <a:pt x="206" y="149"/>
                  </a:lnTo>
                  <a:lnTo>
                    <a:pt x="215" y="108"/>
                  </a:lnTo>
                  <a:moveTo>
                    <a:pt x="1385" y="206"/>
                  </a:moveTo>
                  <a:lnTo>
                    <a:pt x="1380" y="183"/>
                  </a:lnTo>
                  <a:lnTo>
                    <a:pt x="1368" y="165"/>
                  </a:lnTo>
                  <a:lnTo>
                    <a:pt x="1350" y="153"/>
                  </a:lnTo>
                  <a:lnTo>
                    <a:pt x="1328" y="149"/>
                  </a:lnTo>
                  <a:lnTo>
                    <a:pt x="1306" y="153"/>
                  </a:lnTo>
                  <a:lnTo>
                    <a:pt x="1288" y="165"/>
                  </a:lnTo>
                  <a:lnTo>
                    <a:pt x="1275" y="183"/>
                  </a:lnTo>
                  <a:lnTo>
                    <a:pt x="1271" y="206"/>
                  </a:lnTo>
                  <a:lnTo>
                    <a:pt x="1275" y="228"/>
                  </a:lnTo>
                  <a:lnTo>
                    <a:pt x="1288" y="246"/>
                  </a:lnTo>
                  <a:lnTo>
                    <a:pt x="1306" y="258"/>
                  </a:lnTo>
                  <a:lnTo>
                    <a:pt x="1328" y="263"/>
                  </a:lnTo>
                  <a:lnTo>
                    <a:pt x="1350" y="258"/>
                  </a:lnTo>
                  <a:lnTo>
                    <a:pt x="1368" y="246"/>
                  </a:lnTo>
                  <a:lnTo>
                    <a:pt x="1380" y="228"/>
                  </a:lnTo>
                  <a:lnTo>
                    <a:pt x="1385" y="206"/>
                  </a:lnTo>
                </a:path>
              </a:pathLst>
            </a:custGeom>
            <a:solidFill>
              <a:srgbClr val="4C4D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3" name="Line 35"/>
            <p:cNvSpPr>
              <a:spLocks noChangeShapeType="1"/>
            </p:cNvSpPr>
            <p:nvPr/>
          </p:nvSpPr>
          <p:spPr bwMode="auto">
            <a:xfrm>
              <a:off x="-53676" y="5861586"/>
              <a:ext cx="815316" cy="0"/>
            </a:xfrm>
            <a:prstGeom prst="line">
              <a:avLst/>
            </a:prstGeom>
            <a:noFill/>
            <a:ln w="10146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4" name="Line 36"/>
            <p:cNvSpPr>
              <a:spLocks noChangeShapeType="1"/>
            </p:cNvSpPr>
            <p:nvPr/>
          </p:nvSpPr>
          <p:spPr bwMode="auto">
            <a:xfrm>
              <a:off x="-28911" y="6078783"/>
              <a:ext cx="747373" cy="151149"/>
            </a:xfrm>
            <a:prstGeom prst="line">
              <a:avLst/>
            </a:prstGeom>
            <a:noFill/>
            <a:ln w="6350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5" name="Freeform 37"/>
            <p:cNvSpPr/>
            <p:nvPr/>
          </p:nvSpPr>
          <p:spPr bwMode="auto">
            <a:xfrm>
              <a:off x="1191523" y="4468855"/>
              <a:ext cx="532749" cy="456622"/>
            </a:xfrm>
            <a:custGeom>
              <a:avLst/>
              <a:gdLst>
                <a:gd name="T0" fmla="+- 0 2907 2894"/>
                <a:gd name="T1" fmla="*/ T0 w 839"/>
                <a:gd name="T2" fmla="+- 0 8469 8469"/>
                <a:gd name="T3" fmla="*/ 8469 h 719"/>
                <a:gd name="T4" fmla="+- 0 2902 2894"/>
                <a:gd name="T5" fmla="*/ T4 w 839"/>
                <a:gd name="T6" fmla="+- 0 8607 8469"/>
                <a:gd name="T7" fmla="*/ 8607 h 719"/>
                <a:gd name="T8" fmla="+- 0 2898 2894"/>
                <a:gd name="T9" fmla="*/ T8 w 839"/>
                <a:gd name="T10" fmla="+- 0 8731 8469"/>
                <a:gd name="T11" fmla="*/ 8731 h 719"/>
                <a:gd name="T12" fmla="+- 0 2894 2894"/>
                <a:gd name="T13" fmla="*/ T12 w 839"/>
                <a:gd name="T14" fmla="+- 0 8851 8469"/>
                <a:gd name="T15" fmla="*/ 8851 h 719"/>
                <a:gd name="T16" fmla="+- 0 2908 2894"/>
                <a:gd name="T17" fmla="*/ T16 w 839"/>
                <a:gd name="T18" fmla="+- 0 8953 8469"/>
                <a:gd name="T19" fmla="*/ 8953 h 719"/>
                <a:gd name="T20" fmla="+- 0 2945 2894"/>
                <a:gd name="T21" fmla="*/ T20 w 839"/>
                <a:gd name="T22" fmla="+- 0 9042 8469"/>
                <a:gd name="T23" fmla="*/ 9042 h 719"/>
                <a:gd name="T24" fmla="+- 0 2993 2894"/>
                <a:gd name="T25" fmla="*/ T24 w 839"/>
                <a:gd name="T26" fmla="+- 0 9106 8469"/>
                <a:gd name="T27" fmla="*/ 9106 h 719"/>
                <a:gd name="T28" fmla="+- 0 3086 2894"/>
                <a:gd name="T29" fmla="*/ T28 w 839"/>
                <a:gd name="T30" fmla="+- 0 9138 8469"/>
                <a:gd name="T31" fmla="*/ 9138 h 719"/>
                <a:gd name="T32" fmla="+- 0 3269 2894"/>
                <a:gd name="T33" fmla="*/ T32 w 839"/>
                <a:gd name="T34" fmla="+- 0 9147 8469"/>
                <a:gd name="T35" fmla="*/ 9147 h 719"/>
                <a:gd name="T36" fmla="+- 0 3373 2894"/>
                <a:gd name="T37" fmla="*/ T36 w 839"/>
                <a:gd name="T38" fmla="+- 0 9153 8469"/>
                <a:gd name="T39" fmla="*/ 9153 h 719"/>
                <a:gd name="T40" fmla="+- 0 3466 2894"/>
                <a:gd name="T41" fmla="*/ T40 w 839"/>
                <a:gd name="T42" fmla="+- 0 9162 8469"/>
                <a:gd name="T43" fmla="*/ 9162 h 719"/>
                <a:gd name="T44" fmla="+- 0 3533 2894"/>
                <a:gd name="T45" fmla="*/ T44 w 839"/>
                <a:gd name="T46" fmla="+- 0 9173 8469"/>
                <a:gd name="T47" fmla="*/ 9173 h 719"/>
                <a:gd name="T48" fmla="+- 0 3604 2894"/>
                <a:gd name="T49" fmla="*/ T48 w 839"/>
                <a:gd name="T50" fmla="+- 0 9187 8469"/>
                <a:gd name="T51" fmla="*/ 9187 h 719"/>
                <a:gd name="T52" fmla="+- 0 3669 2894"/>
                <a:gd name="T53" fmla="*/ T52 w 839"/>
                <a:gd name="T54" fmla="+- 0 9188 8469"/>
                <a:gd name="T55" fmla="*/ 9188 h 719"/>
                <a:gd name="T56" fmla="+- 0 3715 2894"/>
                <a:gd name="T57" fmla="*/ T56 w 839"/>
                <a:gd name="T58" fmla="+- 0 9174 8469"/>
                <a:gd name="T59" fmla="*/ 9174 h 719"/>
                <a:gd name="T60" fmla="+- 0 3733 2894"/>
                <a:gd name="T61" fmla="*/ T60 w 839"/>
                <a:gd name="T62" fmla="+- 0 9142 8469"/>
                <a:gd name="T63" fmla="*/ 9142 h 719"/>
                <a:gd name="T64" fmla="+- 0 3704 2894"/>
                <a:gd name="T65" fmla="*/ T64 w 839"/>
                <a:gd name="T66" fmla="+- 0 9090 8469"/>
                <a:gd name="T67" fmla="*/ 9090 h 719"/>
                <a:gd name="T68" fmla="+- 0 3658 2894"/>
                <a:gd name="T69" fmla="*/ T68 w 839"/>
                <a:gd name="T70" fmla="+- 0 9057 8469"/>
                <a:gd name="T71" fmla="*/ 9057 h 719"/>
                <a:gd name="T72" fmla="+- 0 3590 2894"/>
                <a:gd name="T73" fmla="*/ T72 w 839"/>
                <a:gd name="T74" fmla="+- 0 9038 8469"/>
                <a:gd name="T75" fmla="*/ 9038 h 719"/>
                <a:gd name="T76" fmla="+- 0 3498 2894"/>
                <a:gd name="T77" fmla="*/ T76 w 839"/>
                <a:gd name="T78" fmla="+- 0 9027 8469"/>
                <a:gd name="T79" fmla="*/ 9027 h 719"/>
                <a:gd name="T80" fmla="+- 0 3417 2894"/>
                <a:gd name="T81" fmla="*/ T80 w 839"/>
                <a:gd name="T82" fmla="+- 0 9019 8469"/>
                <a:gd name="T83" fmla="*/ 9019 h 719"/>
                <a:gd name="T84" fmla="+- 0 3325 2894"/>
                <a:gd name="T85" fmla="*/ T84 w 839"/>
                <a:gd name="T86" fmla="+- 0 9006 8469"/>
                <a:gd name="T87" fmla="*/ 9006 h 719"/>
                <a:gd name="T88" fmla="+- 0 3232 2894"/>
                <a:gd name="T89" fmla="*/ T88 w 839"/>
                <a:gd name="T90" fmla="+- 0 8989 8469"/>
                <a:gd name="T91" fmla="*/ 8989 h 719"/>
                <a:gd name="T92" fmla="+- 0 3150 2894"/>
                <a:gd name="T93" fmla="*/ T92 w 839"/>
                <a:gd name="T94" fmla="+- 0 8970 8469"/>
                <a:gd name="T95" fmla="*/ 8970 h 719"/>
                <a:gd name="T96" fmla="+- 0 3088 2894"/>
                <a:gd name="T97" fmla="*/ T96 w 839"/>
                <a:gd name="T98" fmla="+- 0 8950 8469"/>
                <a:gd name="T99" fmla="*/ 8950 h 719"/>
                <a:gd name="T100" fmla="+- 0 3050 2894"/>
                <a:gd name="T101" fmla="*/ T100 w 839"/>
                <a:gd name="T102" fmla="+- 0 8900 8469"/>
                <a:gd name="T103" fmla="*/ 8900 h 719"/>
                <a:gd name="T104" fmla="+- 0 3041 2894"/>
                <a:gd name="T105" fmla="*/ T104 w 839"/>
                <a:gd name="T106" fmla="+- 0 8756 8469"/>
                <a:gd name="T107" fmla="*/ 8756 h 719"/>
                <a:gd name="T108" fmla="+- 0 3038 2894"/>
                <a:gd name="T109" fmla="*/ T108 w 839"/>
                <a:gd name="T110" fmla="+- 0 8574 8469"/>
                <a:gd name="T111" fmla="*/ 8574 h 719"/>
                <a:gd name="T112" fmla="+- 0 2907 2894"/>
                <a:gd name="T113" fmla="*/ T112 w 839"/>
                <a:gd name="T114" fmla="+- 0 8469 8469"/>
                <a:gd name="T115" fmla="*/ 8469 h 7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839" h="719">
                  <a:moveTo>
                    <a:pt x="13" y="0"/>
                  </a:moveTo>
                  <a:lnTo>
                    <a:pt x="8" y="138"/>
                  </a:lnTo>
                  <a:lnTo>
                    <a:pt x="4" y="262"/>
                  </a:lnTo>
                  <a:lnTo>
                    <a:pt x="0" y="382"/>
                  </a:lnTo>
                  <a:lnTo>
                    <a:pt x="14" y="484"/>
                  </a:lnTo>
                  <a:lnTo>
                    <a:pt x="51" y="573"/>
                  </a:lnTo>
                  <a:lnTo>
                    <a:pt x="99" y="637"/>
                  </a:lnTo>
                  <a:lnTo>
                    <a:pt x="192" y="669"/>
                  </a:lnTo>
                  <a:lnTo>
                    <a:pt x="375" y="678"/>
                  </a:lnTo>
                  <a:lnTo>
                    <a:pt x="479" y="684"/>
                  </a:lnTo>
                  <a:lnTo>
                    <a:pt x="572" y="693"/>
                  </a:lnTo>
                  <a:lnTo>
                    <a:pt x="639" y="704"/>
                  </a:lnTo>
                  <a:lnTo>
                    <a:pt x="710" y="718"/>
                  </a:lnTo>
                  <a:lnTo>
                    <a:pt x="775" y="719"/>
                  </a:lnTo>
                  <a:lnTo>
                    <a:pt x="821" y="705"/>
                  </a:lnTo>
                  <a:lnTo>
                    <a:pt x="839" y="673"/>
                  </a:lnTo>
                  <a:lnTo>
                    <a:pt x="810" y="621"/>
                  </a:lnTo>
                  <a:lnTo>
                    <a:pt x="764" y="588"/>
                  </a:lnTo>
                  <a:lnTo>
                    <a:pt x="696" y="569"/>
                  </a:lnTo>
                  <a:lnTo>
                    <a:pt x="604" y="558"/>
                  </a:lnTo>
                  <a:lnTo>
                    <a:pt x="523" y="550"/>
                  </a:lnTo>
                  <a:lnTo>
                    <a:pt x="431" y="537"/>
                  </a:lnTo>
                  <a:lnTo>
                    <a:pt x="338" y="520"/>
                  </a:lnTo>
                  <a:lnTo>
                    <a:pt x="256" y="501"/>
                  </a:lnTo>
                  <a:lnTo>
                    <a:pt x="194" y="481"/>
                  </a:lnTo>
                  <a:lnTo>
                    <a:pt x="156" y="431"/>
                  </a:lnTo>
                  <a:lnTo>
                    <a:pt x="147" y="287"/>
                  </a:lnTo>
                  <a:lnTo>
                    <a:pt x="144" y="105"/>
                  </a:lnTo>
                  <a:lnTo>
                    <a:pt x="13"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66" name="Picture 3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629660" y="4851808"/>
              <a:ext cx="95247" cy="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39"/>
            <p:cNvSpPr/>
            <p:nvPr/>
          </p:nvSpPr>
          <p:spPr bwMode="auto">
            <a:xfrm>
              <a:off x="1138184" y="4254198"/>
              <a:ext cx="145411" cy="290232"/>
            </a:xfrm>
            <a:custGeom>
              <a:avLst/>
              <a:gdLst>
                <a:gd name="T0" fmla="+- 0 2810 2810"/>
                <a:gd name="T1" fmla="*/ T0 w 229"/>
                <a:gd name="T2" fmla="+- 0 8131 8131"/>
                <a:gd name="T3" fmla="*/ 8131 h 457"/>
                <a:gd name="T4" fmla="+- 0 2814 2810"/>
                <a:gd name="T5" fmla="*/ T4 w 229"/>
                <a:gd name="T6" fmla="+- 0 8197 8131"/>
                <a:gd name="T7" fmla="*/ 8197 h 457"/>
                <a:gd name="T8" fmla="+- 0 2828 2810"/>
                <a:gd name="T9" fmla="*/ T8 w 229"/>
                <a:gd name="T10" fmla="+- 0 8343 8131"/>
                <a:gd name="T11" fmla="*/ 8343 h 457"/>
                <a:gd name="T12" fmla="+- 0 2854 2810"/>
                <a:gd name="T13" fmla="*/ T12 w 229"/>
                <a:gd name="T14" fmla="+- 0 8494 8131"/>
                <a:gd name="T15" fmla="*/ 8494 h 457"/>
                <a:gd name="T16" fmla="+- 0 2894 2810"/>
                <a:gd name="T17" fmla="*/ T16 w 229"/>
                <a:gd name="T18" fmla="+- 0 8574 8131"/>
                <a:gd name="T19" fmla="*/ 8574 h 457"/>
                <a:gd name="T20" fmla="+- 0 2985 2810"/>
                <a:gd name="T21" fmla="*/ T20 w 229"/>
                <a:gd name="T22" fmla="+- 0 8588 8131"/>
                <a:gd name="T23" fmla="*/ 8588 h 457"/>
                <a:gd name="T24" fmla="+- 0 3018 2810"/>
                <a:gd name="T25" fmla="*/ T24 w 229"/>
                <a:gd name="T26" fmla="+- 0 8582 8131"/>
                <a:gd name="T27" fmla="*/ 8582 h 457"/>
                <a:gd name="T28" fmla="+- 0 3038 2810"/>
                <a:gd name="T29" fmla="*/ T28 w 229"/>
                <a:gd name="T30" fmla="+- 0 8574 8131"/>
                <a:gd name="T31" fmla="*/ 8574 h 457"/>
                <a:gd name="T32" fmla="+- 0 3023 2810"/>
                <a:gd name="T33" fmla="*/ T32 w 229"/>
                <a:gd name="T34" fmla="+- 0 8326 8131"/>
                <a:gd name="T35" fmla="*/ 8326 h 457"/>
                <a:gd name="T36" fmla="+- 0 2995 2810"/>
                <a:gd name="T37" fmla="*/ T36 w 229"/>
                <a:gd name="T38" fmla="+- 0 8197 8131"/>
                <a:gd name="T39" fmla="*/ 8197 h 457"/>
                <a:gd name="T40" fmla="+- 0 2931 2810"/>
                <a:gd name="T41" fmla="*/ T40 w 229"/>
                <a:gd name="T42" fmla="+- 0 8146 8131"/>
                <a:gd name="T43" fmla="*/ 8146 h 457"/>
                <a:gd name="T44" fmla="+- 0 2810 2810"/>
                <a:gd name="T45" fmla="*/ T44 w 229"/>
                <a:gd name="T46" fmla="+- 0 8131 8131"/>
                <a:gd name="T47" fmla="*/ 8131 h 4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229" h="457">
                  <a:moveTo>
                    <a:pt x="0" y="0"/>
                  </a:moveTo>
                  <a:lnTo>
                    <a:pt x="4" y="66"/>
                  </a:lnTo>
                  <a:lnTo>
                    <a:pt x="18" y="212"/>
                  </a:lnTo>
                  <a:lnTo>
                    <a:pt x="44" y="363"/>
                  </a:lnTo>
                  <a:lnTo>
                    <a:pt x="84" y="443"/>
                  </a:lnTo>
                  <a:lnTo>
                    <a:pt x="175" y="457"/>
                  </a:lnTo>
                  <a:lnTo>
                    <a:pt x="208" y="451"/>
                  </a:lnTo>
                  <a:lnTo>
                    <a:pt x="228" y="443"/>
                  </a:lnTo>
                  <a:lnTo>
                    <a:pt x="213" y="195"/>
                  </a:lnTo>
                  <a:lnTo>
                    <a:pt x="185" y="66"/>
                  </a:lnTo>
                  <a:lnTo>
                    <a:pt x="121" y="15"/>
                  </a:lnTo>
                  <a:lnTo>
                    <a:pt x="0" y="0"/>
                  </a:lnTo>
                  <a:close/>
                </a:path>
              </a:pathLst>
            </a:custGeom>
            <a:solidFill>
              <a:srgbClr val="7BC9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8" name="Freeform 40"/>
            <p:cNvSpPr/>
            <p:nvPr/>
          </p:nvSpPr>
          <p:spPr bwMode="auto">
            <a:xfrm>
              <a:off x="489868" y="4388200"/>
              <a:ext cx="273042" cy="572842"/>
            </a:xfrm>
            <a:custGeom>
              <a:avLst/>
              <a:gdLst>
                <a:gd name="T0" fmla="+- 0 1975 1789"/>
                <a:gd name="T1" fmla="*/ T0 w 430"/>
                <a:gd name="T2" fmla="+- 0 8343 8343"/>
                <a:gd name="T3" fmla="*/ 8343 h 902"/>
                <a:gd name="T4" fmla="+- 0 1911 1789"/>
                <a:gd name="T5" fmla="*/ T4 w 430"/>
                <a:gd name="T6" fmla="+- 0 8430 8343"/>
                <a:gd name="T7" fmla="*/ 8430 h 902"/>
                <a:gd name="T8" fmla="+- 0 1875 1789"/>
                <a:gd name="T9" fmla="*/ T8 w 430"/>
                <a:gd name="T10" fmla="+- 0 8495 8343"/>
                <a:gd name="T11" fmla="*/ 8495 h 902"/>
                <a:gd name="T12" fmla="+- 0 1840 1789"/>
                <a:gd name="T13" fmla="*/ T12 w 430"/>
                <a:gd name="T14" fmla="+- 0 8576 8343"/>
                <a:gd name="T15" fmla="*/ 8576 h 902"/>
                <a:gd name="T16" fmla="+- 0 1811 1789"/>
                <a:gd name="T17" fmla="*/ T16 w 430"/>
                <a:gd name="T18" fmla="+- 0 8673 8343"/>
                <a:gd name="T19" fmla="*/ 8673 h 902"/>
                <a:gd name="T20" fmla="+- 0 1792 1789"/>
                <a:gd name="T21" fmla="*/ T20 w 430"/>
                <a:gd name="T22" fmla="+- 0 8786 8343"/>
                <a:gd name="T23" fmla="*/ 8786 h 902"/>
                <a:gd name="T24" fmla="+- 0 1789 1789"/>
                <a:gd name="T25" fmla="*/ T24 w 430"/>
                <a:gd name="T26" fmla="+- 0 8914 8343"/>
                <a:gd name="T27" fmla="*/ 8914 h 902"/>
                <a:gd name="T28" fmla="+- 0 1828 1789"/>
                <a:gd name="T29" fmla="*/ T28 w 430"/>
                <a:gd name="T30" fmla="+- 0 9117 8343"/>
                <a:gd name="T31" fmla="*/ 9117 h 902"/>
                <a:gd name="T32" fmla="+- 0 1894 1789"/>
                <a:gd name="T33" fmla="*/ T32 w 430"/>
                <a:gd name="T34" fmla="+- 0 9214 8343"/>
                <a:gd name="T35" fmla="*/ 9214 h 902"/>
                <a:gd name="T36" fmla="+- 0 1958 1789"/>
                <a:gd name="T37" fmla="*/ T36 w 430"/>
                <a:gd name="T38" fmla="+- 0 9244 8343"/>
                <a:gd name="T39" fmla="*/ 9244 h 902"/>
                <a:gd name="T40" fmla="+- 0 1986 1789"/>
                <a:gd name="T41" fmla="*/ T40 w 430"/>
                <a:gd name="T42" fmla="+- 0 9245 8343"/>
                <a:gd name="T43" fmla="*/ 9245 h 902"/>
                <a:gd name="T44" fmla="+- 0 2112 1789"/>
                <a:gd name="T45" fmla="*/ T44 w 430"/>
                <a:gd name="T46" fmla="+- 0 8876 8343"/>
                <a:gd name="T47" fmla="*/ 8876 h 902"/>
                <a:gd name="T48" fmla="+- 0 2178 1789"/>
                <a:gd name="T49" fmla="*/ T48 w 430"/>
                <a:gd name="T50" fmla="+- 0 8671 8343"/>
                <a:gd name="T51" fmla="*/ 8671 h 902"/>
                <a:gd name="T52" fmla="+- 0 2207 1789"/>
                <a:gd name="T53" fmla="*/ T52 w 430"/>
                <a:gd name="T54" fmla="+- 0 8556 8343"/>
                <a:gd name="T55" fmla="*/ 8556 h 902"/>
                <a:gd name="T56" fmla="+- 0 2219 1789"/>
                <a:gd name="T57" fmla="*/ T56 w 430"/>
                <a:gd name="T58" fmla="+- 0 8458 8343"/>
                <a:gd name="T59" fmla="*/ 8458 h 902"/>
                <a:gd name="T60" fmla="+- 0 2184 1789"/>
                <a:gd name="T61" fmla="*/ T60 w 430"/>
                <a:gd name="T62" fmla="+- 0 8392 8343"/>
                <a:gd name="T63" fmla="*/ 8392 h 902"/>
                <a:gd name="T64" fmla="+- 0 2100 1789"/>
                <a:gd name="T65" fmla="*/ T64 w 430"/>
                <a:gd name="T66" fmla="+- 0 8357 8343"/>
                <a:gd name="T67" fmla="*/ 8357 h 902"/>
                <a:gd name="T68" fmla="+- 0 2014 1789"/>
                <a:gd name="T69" fmla="*/ T68 w 430"/>
                <a:gd name="T70" fmla="+- 0 8345 8343"/>
                <a:gd name="T71" fmla="*/ 8345 h 902"/>
                <a:gd name="T72" fmla="+- 0 1975 1789"/>
                <a:gd name="T73" fmla="*/ T72 w 430"/>
                <a:gd name="T74" fmla="+- 0 8343 8343"/>
                <a:gd name="T75" fmla="*/ 8343 h 9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30" h="902">
                  <a:moveTo>
                    <a:pt x="186" y="0"/>
                  </a:moveTo>
                  <a:lnTo>
                    <a:pt x="122" y="87"/>
                  </a:lnTo>
                  <a:lnTo>
                    <a:pt x="86" y="152"/>
                  </a:lnTo>
                  <a:lnTo>
                    <a:pt x="51" y="233"/>
                  </a:lnTo>
                  <a:lnTo>
                    <a:pt x="22" y="330"/>
                  </a:lnTo>
                  <a:lnTo>
                    <a:pt x="3" y="443"/>
                  </a:lnTo>
                  <a:lnTo>
                    <a:pt x="0" y="571"/>
                  </a:lnTo>
                  <a:lnTo>
                    <a:pt x="39" y="774"/>
                  </a:lnTo>
                  <a:lnTo>
                    <a:pt x="105" y="871"/>
                  </a:lnTo>
                  <a:lnTo>
                    <a:pt x="169" y="901"/>
                  </a:lnTo>
                  <a:lnTo>
                    <a:pt x="197" y="902"/>
                  </a:lnTo>
                  <a:lnTo>
                    <a:pt x="323" y="533"/>
                  </a:lnTo>
                  <a:lnTo>
                    <a:pt x="389" y="328"/>
                  </a:lnTo>
                  <a:lnTo>
                    <a:pt x="418" y="213"/>
                  </a:lnTo>
                  <a:lnTo>
                    <a:pt x="430" y="115"/>
                  </a:lnTo>
                  <a:lnTo>
                    <a:pt x="395" y="49"/>
                  </a:lnTo>
                  <a:lnTo>
                    <a:pt x="311" y="14"/>
                  </a:lnTo>
                  <a:lnTo>
                    <a:pt x="225" y="2"/>
                  </a:lnTo>
                  <a:lnTo>
                    <a:pt x="186"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69" name="Freeform 41"/>
            <p:cNvSpPr/>
            <p:nvPr/>
          </p:nvSpPr>
          <p:spPr bwMode="auto">
            <a:xfrm>
              <a:off x="614325" y="4457424"/>
              <a:ext cx="207639" cy="527116"/>
            </a:xfrm>
            <a:custGeom>
              <a:avLst/>
              <a:gdLst>
                <a:gd name="T0" fmla="+- 0 2004 1986"/>
                <a:gd name="T1" fmla="*/ T0 w 327"/>
                <a:gd name="T2" fmla="+- 0 8452 8452"/>
                <a:gd name="T3" fmla="*/ 8452 h 830"/>
                <a:gd name="T4" fmla="+- 0 1986 1986"/>
                <a:gd name="T5" fmla="*/ T4 w 327"/>
                <a:gd name="T6" fmla="+- 0 9245 8452"/>
                <a:gd name="T7" fmla="*/ 9245 h 830"/>
                <a:gd name="T8" fmla="+- 0 2035 1986"/>
                <a:gd name="T9" fmla="*/ T8 w 327"/>
                <a:gd name="T10" fmla="+- 0 9271 8452"/>
                <a:gd name="T11" fmla="*/ 9271 h 830"/>
                <a:gd name="T12" fmla="+- 0 2076 1986"/>
                <a:gd name="T13" fmla="*/ T12 w 327"/>
                <a:gd name="T14" fmla="+- 0 9281 8452"/>
                <a:gd name="T15" fmla="*/ 9281 h 830"/>
                <a:gd name="T16" fmla="+- 0 2130 1986"/>
                <a:gd name="T17" fmla="*/ T16 w 327"/>
                <a:gd name="T18" fmla="+- 0 9277 8452"/>
                <a:gd name="T19" fmla="*/ 9277 h 830"/>
                <a:gd name="T20" fmla="+- 0 2219 1986"/>
                <a:gd name="T21" fmla="*/ T20 w 327"/>
                <a:gd name="T22" fmla="+- 0 9260 8452"/>
                <a:gd name="T23" fmla="*/ 9260 h 830"/>
                <a:gd name="T24" fmla="+- 0 2295 1986"/>
                <a:gd name="T25" fmla="*/ T24 w 327"/>
                <a:gd name="T26" fmla="+- 0 9127 8452"/>
                <a:gd name="T27" fmla="*/ 9127 h 830"/>
                <a:gd name="T28" fmla="+- 0 2313 1986"/>
                <a:gd name="T29" fmla="*/ T28 w 327"/>
                <a:gd name="T30" fmla="+- 0 8865 8452"/>
                <a:gd name="T31" fmla="*/ 8865 h 830"/>
                <a:gd name="T32" fmla="+- 0 2302 1986"/>
                <a:gd name="T33" fmla="*/ T32 w 327"/>
                <a:gd name="T34" fmla="+- 0 8608 8452"/>
                <a:gd name="T35" fmla="*/ 8608 h 830"/>
                <a:gd name="T36" fmla="+- 0 2292 1986"/>
                <a:gd name="T37" fmla="*/ T36 w 327"/>
                <a:gd name="T38" fmla="+- 0 8492 8452"/>
                <a:gd name="T39" fmla="*/ 8492 h 830"/>
                <a:gd name="T40" fmla="+- 0 2004 1986"/>
                <a:gd name="T41" fmla="*/ T40 w 327"/>
                <a:gd name="T42" fmla="+- 0 8452 8452"/>
                <a:gd name="T43" fmla="*/ 8452 h 8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27" h="830">
                  <a:moveTo>
                    <a:pt x="18" y="0"/>
                  </a:moveTo>
                  <a:lnTo>
                    <a:pt x="0" y="793"/>
                  </a:lnTo>
                  <a:lnTo>
                    <a:pt x="49" y="819"/>
                  </a:lnTo>
                  <a:lnTo>
                    <a:pt x="90" y="829"/>
                  </a:lnTo>
                  <a:lnTo>
                    <a:pt x="144" y="825"/>
                  </a:lnTo>
                  <a:lnTo>
                    <a:pt x="233" y="808"/>
                  </a:lnTo>
                  <a:lnTo>
                    <a:pt x="309" y="675"/>
                  </a:lnTo>
                  <a:lnTo>
                    <a:pt x="327" y="413"/>
                  </a:lnTo>
                  <a:lnTo>
                    <a:pt x="316" y="156"/>
                  </a:lnTo>
                  <a:lnTo>
                    <a:pt x="306" y="40"/>
                  </a:lnTo>
                  <a:lnTo>
                    <a:pt x="18" y="0"/>
                  </a:lnTo>
                  <a:close/>
                </a:path>
              </a:pathLst>
            </a:custGeom>
            <a:solidFill>
              <a:srgbClr val="EF38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0" name="AutoShape 42"/>
            <p:cNvSpPr/>
            <p:nvPr/>
          </p:nvSpPr>
          <p:spPr bwMode="auto">
            <a:xfrm>
              <a:off x="571781" y="4242132"/>
              <a:ext cx="665460" cy="955795"/>
            </a:xfrm>
            <a:custGeom>
              <a:avLst/>
              <a:gdLst>
                <a:gd name="T0" fmla="+- 0 2938 1918"/>
                <a:gd name="T1" fmla="*/ T0 w 1048"/>
                <a:gd name="T2" fmla="+- 0 8530 8113"/>
                <a:gd name="T3" fmla="*/ 8530 h 1505"/>
                <a:gd name="T4" fmla="+- 0 2193 1918"/>
                <a:gd name="T5" fmla="*/ T4 w 1048"/>
                <a:gd name="T6" fmla="+- 0 8530 8113"/>
                <a:gd name="T7" fmla="*/ 8530 h 1505"/>
                <a:gd name="T8" fmla="+- 0 2201 1918"/>
                <a:gd name="T9" fmla="*/ T8 w 1048"/>
                <a:gd name="T10" fmla="+- 0 8961 8113"/>
                <a:gd name="T11" fmla="*/ 8961 h 1505"/>
                <a:gd name="T12" fmla="+- 0 2192 1918"/>
                <a:gd name="T13" fmla="*/ T12 w 1048"/>
                <a:gd name="T14" fmla="+- 0 9211 8113"/>
                <a:gd name="T15" fmla="*/ 9211 h 1505"/>
                <a:gd name="T16" fmla="+- 0 2158 1918"/>
                <a:gd name="T17" fmla="*/ T16 w 1048"/>
                <a:gd name="T18" fmla="+- 0 9377 8113"/>
                <a:gd name="T19" fmla="*/ 9377 h 1505"/>
                <a:gd name="T20" fmla="+- 0 2086 1918"/>
                <a:gd name="T21" fmla="*/ T20 w 1048"/>
                <a:gd name="T22" fmla="+- 0 9556 8113"/>
                <a:gd name="T23" fmla="*/ 9556 h 1505"/>
                <a:gd name="T24" fmla="+- 0 2110 1918"/>
                <a:gd name="T25" fmla="*/ T24 w 1048"/>
                <a:gd name="T26" fmla="+- 0 9563 8113"/>
                <a:gd name="T27" fmla="*/ 9563 h 1505"/>
                <a:gd name="T28" fmla="+- 0 2157 1918"/>
                <a:gd name="T29" fmla="*/ T28 w 1048"/>
                <a:gd name="T30" fmla="+- 0 9572 8113"/>
                <a:gd name="T31" fmla="*/ 9572 h 1505"/>
                <a:gd name="T32" fmla="+- 0 2224 1918"/>
                <a:gd name="T33" fmla="*/ T32 w 1048"/>
                <a:gd name="T34" fmla="+- 0 9584 8113"/>
                <a:gd name="T35" fmla="*/ 9584 h 1505"/>
                <a:gd name="T36" fmla="+- 0 2306 1918"/>
                <a:gd name="T37" fmla="*/ T36 w 1048"/>
                <a:gd name="T38" fmla="+- 0 9596 8113"/>
                <a:gd name="T39" fmla="*/ 9596 h 1505"/>
                <a:gd name="T40" fmla="+- 0 2398 1918"/>
                <a:gd name="T41" fmla="*/ T40 w 1048"/>
                <a:gd name="T42" fmla="+- 0 9606 8113"/>
                <a:gd name="T43" fmla="*/ 9606 h 1505"/>
                <a:gd name="T44" fmla="+- 0 2497 1918"/>
                <a:gd name="T45" fmla="*/ T44 w 1048"/>
                <a:gd name="T46" fmla="+- 0 9614 8113"/>
                <a:gd name="T47" fmla="*/ 9614 h 1505"/>
                <a:gd name="T48" fmla="+- 0 2598 1918"/>
                <a:gd name="T49" fmla="*/ T48 w 1048"/>
                <a:gd name="T50" fmla="+- 0 9617 8113"/>
                <a:gd name="T51" fmla="*/ 9617 h 1505"/>
                <a:gd name="T52" fmla="+- 0 2697 1918"/>
                <a:gd name="T53" fmla="*/ T52 w 1048"/>
                <a:gd name="T54" fmla="+- 0 9614 8113"/>
                <a:gd name="T55" fmla="*/ 9614 h 1505"/>
                <a:gd name="T56" fmla="+- 0 2790 1918"/>
                <a:gd name="T57" fmla="*/ T56 w 1048"/>
                <a:gd name="T58" fmla="+- 0 9605 8113"/>
                <a:gd name="T59" fmla="*/ 9605 h 1505"/>
                <a:gd name="T60" fmla="+- 0 2872 1918"/>
                <a:gd name="T61" fmla="*/ T60 w 1048"/>
                <a:gd name="T62" fmla="+- 0 9586 8113"/>
                <a:gd name="T63" fmla="*/ 9586 h 1505"/>
                <a:gd name="T64" fmla="+- 0 2940 1918"/>
                <a:gd name="T65" fmla="*/ T64 w 1048"/>
                <a:gd name="T66" fmla="+- 0 9556 8113"/>
                <a:gd name="T67" fmla="*/ 9556 h 1505"/>
                <a:gd name="T68" fmla="+- 0 2943 1918"/>
                <a:gd name="T69" fmla="*/ T68 w 1048"/>
                <a:gd name="T70" fmla="+- 0 9535 8113"/>
                <a:gd name="T71" fmla="*/ 9535 h 1505"/>
                <a:gd name="T72" fmla="+- 0 2946 1918"/>
                <a:gd name="T73" fmla="*/ T72 w 1048"/>
                <a:gd name="T74" fmla="+- 0 9499 8113"/>
                <a:gd name="T75" fmla="*/ 9499 h 1505"/>
                <a:gd name="T76" fmla="+- 0 2951 1918"/>
                <a:gd name="T77" fmla="*/ T76 w 1048"/>
                <a:gd name="T78" fmla="+- 0 9450 8113"/>
                <a:gd name="T79" fmla="*/ 9450 h 1505"/>
                <a:gd name="T80" fmla="+- 0 2955 1918"/>
                <a:gd name="T81" fmla="*/ T80 w 1048"/>
                <a:gd name="T82" fmla="+- 0 9389 8113"/>
                <a:gd name="T83" fmla="*/ 9389 h 1505"/>
                <a:gd name="T84" fmla="+- 0 2959 1918"/>
                <a:gd name="T85" fmla="*/ T84 w 1048"/>
                <a:gd name="T86" fmla="+- 0 9318 8113"/>
                <a:gd name="T87" fmla="*/ 9318 h 1505"/>
                <a:gd name="T88" fmla="+- 0 2962 1918"/>
                <a:gd name="T89" fmla="*/ T88 w 1048"/>
                <a:gd name="T90" fmla="+- 0 9238 8113"/>
                <a:gd name="T91" fmla="*/ 9238 h 1505"/>
                <a:gd name="T92" fmla="+- 0 2964 1918"/>
                <a:gd name="T93" fmla="*/ T92 w 1048"/>
                <a:gd name="T94" fmla="+- 0 9151 8113"/>
                <a:gd name="T95" fmla="*/ 9151 h 1505"/>
                <a:gd name="T96" fmla="+- 0 2966 1918"/>
                <a:gd name="T97" fmla="*/ T96 w 1048"/>
                <a:gd name="T98" fmla="+- 0 9059 8113"/>
                <a:gd name="T99" fmla="*/ 9059 h 1505"/>
                <a:gd name="T100" fmla="+- 0 2965 1918"/>
                <a:gd name="T101" fmla="*/ T100 w 1048"/>
                <a:gd name="T102" fmla="+- 0 8962 8113"/>
                <a:gd name="T103" fmla="*/ 8962 h 1505"/>
                <a:gd name="T104" fmla="+- 0 2963 1918"/>
                <a:gd name="T105" fmla="*/ T104 w 1048"/>
                <a:gd name="T106" fmla="+- 0 8864 8113"/>
                <a:gd name="T107" fmla="*/ 8864 h 1505"/>
                <a:gd name="T108" fmla="+- 0 2959 1918"/>
                <a:gd name="T109" fmla="*/ T108 w 1048"/>
                <a:gd name="T110" fmla="+- 0 8765 8113"/>
                <a:gd name="T111" fmla="*/ 8765 h 1505"/>
                <a:gd name="T112" fmla="+- 0 2952 1918"/>
                <a:gd name="T113" fmla="*/ T112 w 1048"/>
                <a:gd name="T114" fmla="+- 0 8666 8113"/>
                <a:gd name="T115" fmla="*/ 8666 h 1505"/>
                <a:gd name="T116" fmla="+- 0 2943 1918"/>
                <a:gd name="T117" fmla="*/ T116 w 1048"/>
                <a:gd name="T118" fmla="+- 0 8570 8113"/>
                <a:gd name="T119" fmla="*/ 8570 h 1505"/>
                <a:gd name="T120" fmla="+- 0 2938 1918"/>
                <a:gd name="T121" fmla="*/ T120 w 1048"/>
                <a:gd name="T122" fmla="+- 0 8530 8113"/>
                <a:gd name="T123" fmla="*/ 8530 h 1505"/>
                <a:gd name="T124" fmla="+- 0 2200 1918"/>
                <a:gd name="T125" fmla="*/ T124 w 1048"/>
                <a:gd name="T126" fmla="+- 0 8113 8113"/>
                <a:gd name="T127" fmla="*/ 8113 h 1505"/>
                <a:gd name="T128" fmla="+- 0 2092 1918"/>
                <a:gd name="T129" fmla="*/ T128 w 1048"/>
                <a:gd name="T130" fmla="+- 0 8120 8113"/>
                <a:gd name="T131" fmla="*/ 8120 h 1505"/>
                <a:gd name="T132" fmla="+- 0 2036 1918"/>
                <a:gd name="T133" fmla="*/ T132 w 1048"/>
                <a:gd name="T134" fmla="+- 0 8172 8113"/>
                <a:gd name="T135" fmla="*/ 8172 h 1505"/>
                <a:gd name="T136" fmla="+- 0 1995 1918"/>
                <a:gd name="T137" fmla="*/ T136 w 1048"/>
                <a:gd name="T138" fmla="+- 0 8282 8113"/>
                <a:gd name="T139" fmla="*/ 8282 h 1505"/>
                <a:gd name="T140" fmla="+- 0 1956 1918"/>
                <a:gd name="T141" fmla="*/ T140 w 1048"/>
                <a:gd name="T142" fmla="+- 0 8402 8113"/>
                <a:gd name="T143" fmla="*/ 8402 h 1505"/>
                <a:gd name="T144" fmla="+- 0 1933 1918"/>
                <a:gd name="T145" fmla="*/ T144 w 1048"/>
                <a:gd name="T146" fmla="+- 0 8479 8113"/>
                <a:gd name="T147" fmla="*/ 8479 h 1505"/>
                <a:gd name="T148" fmla="+- 0 1921 1918"/>
                <a:gd name="T149" fmla="*/ T148 w 1048"/>
                <a:gd name="T150" fmla="+- 0 8520 8113"/>
                <a:gd name="T151" fmla="*/ 8520 h 1505"/>
                <a:gd name="T152" fmla="+- 0 1918 1918"/>
                <a:gd name="T153" fmla="*/ T152 w 1048"/>
                <a:gd name="T154" fmla="+- 0 8532 8113"/>
                <a:gd name="T155" fmla="*/ 8532 h 1505"/>
                <a:gd name="T156" fmla="+- 0 1990 1918"/>
                <a:gd name="T157" fmla="*/ T156 w 1048"/>
                <a:gd name="T158" fmla="+- 0 8579 8113"/>
                <a:gd name="T159" fmla="*/ 8579 h 1505"/>
                <a:gd name="T160" fmla="+- 0 2040 1918"/>
                <a:gd name="T161" fmla="*/ T160 w 1048"/>
                <a:gd name="T162" fmla="+- 0 8601 8113"/>
                <a:gd name="T163" fmla="*/ 8601 h 1505"/>
                <a:gd name="T164" fmla="+- 0 2092 1918"/>
                <a:gd name="T165" fmla="*/ T164 w 1048"/>
                <a:gd name="T166" fmla="+- 0 8605 8113"/>
                <a:gd name="T167" fmla="*/ 8605 h 1505"/>
                <a:gd name="T168" fmla="+- 0 2171 1918"/>
                <a:gd name="T169" fmla="*/ T168 w 1048"/>
                <a:gd name="T170" fmla="+- 0 8598 8113"/>
                <a:gd name="T171" fmla="*/ 8598 h 1505"/>
                <a:gd name="T172" fmla="+- 0 2180 1918"/>
                <a:gd name="T173" fmla="*/ T172 w 1048"/>
                <a:gd name="T174" fmla="+- 0 8566 8113"/>
                <a:gd name="T175" fmla="*/ 8566 h 1505"/>
                <a:gd name="T176" fmla="+- 0 2187 1918"/>
                <a:gd name="T177" fmla="*/ T176 w 1048"/>
                <a:gd name="T178" fmla="+- 0 8545 8113"/>
                <a:gd name="T179" fmla="*/ 8545 h 1505"/>
                <a:gd name="T180" fmla="+- 0 2191 1918"/>
                <a:gd name="T181" fmla="*/ T180 w 1048"/>
                <a:gd name="T182" fmla="+- 0 8534 8113"/>
                <a:gd name="T183" fmla="*/ 8534 h 1505"/>
                <a:gd name="T184" fmla="+- 0 2193 1918"/>
                <a:gd name="T185" fmla="*/ T184 w 1048"/>
                <a:gd name="T186" fmla="+- 0 8530 8113"/>
                <a:gd name="T187" fmla="*/ 8530 h 1505"/>
                <a:gd name="T188" fmla="+- 0 2938 1918"/>
                <a:gd name="T189" fmla="*/ T188 w 1048"/>
                <a:gd name="T190" fmla="+- 0 8530 8113"/>
                <a:gd name="T191" fmla="*/ 8530 h 1505"/>
                <a:gd name="T192" fmla="+- 0 2930 1918"/>
                <a:gd name="T193" fmla="*/ T192 w 1048"/>
                <a:gd name="T194" fmla="+- 0 8478 8113"/>
                <a:gd name="T195" fmla="*/ 8478 h 1505"/>
                <a:gd name="T196" fmla="+- 0 2915 1918"/>
                <a:gd name="T197" fmla="*/ T196 w 1048"/>
                <a:gd name="T198" fmla="+- 0 8391 8113"/>
                <a:gd name="T199" fmla="*/ 8391 h 1505"/>
                <a:gd name="T200" fmla="+- 0 2895 1918"/>
                <a:gd name="T201" fmla="*/ T200 w 1048"/>
                <a:gd name="T202" fmla="+- 0 8311 8113"/>
                <a:gd name="T203" fmla="*/ 8311 h 1505"/>
                <a:gd name="T204" fmla="+- 0 2871 1918"/>
                <a:gd name="T205" fmla="*/ T204 w 1048"/>
                <a:gd name="T206" fmla="+- 0 8241 8113"/>
                <a:gd name="T207" fmla="*/ 8241 h 1505"/>
                <a:gd name="T208" fmla="+- 0 2843 1918"/>
                <a:gd name="T209" fmla="*/ T208 w 1048"/>
                <a:gd name="T210" fmla="+- 0 8180 8113"/>
                <a:gd name="T211" fmla="*/ 8180 h 1505"/>
                <a:gd name="T212" fmla="+- 0 2813 1918"/>
                <a:gd name="T213" fmla="*/ T212 w 1048"/>
                <a:gd name="T214" fmla="+- 0 8136 8113"/>
                <a:gd name="T215" fmla="*/ 8136 h 1505"/>
                <a:gd name="T216" fmla="+- 0 2396 1918"/>
                <a:gd name="T217" fmla="*/ T216 w 1048"/>
                <a:gd name="T218" fmla="+- 0 8136 8113"/>
                <a:gd name="T219" fmla="*/ 8136 h 1505"/>
                <a:gd name="T220" fmla="+- 0 2200 1918"/>
                <a:gd name="T221" fmla="*/ T220 w 1048"/>
                <a:gd name="T222" fmla="+- 0 8113 8113"/>
                <a:gd name="T223" fmla="*/ 8113 h 1505"/>
                <a:gd name="T224" fmla="+- 0 2810 1918"/>
                <a:gd name="T225" fmla="*/ T224 w 1048"/>
                <a:gd name="T226" fmla="+- 0 8131 8113"/>
                <a:gd name="T227" fmla="*/ 8131 h 1505"/>
                <a:gd name="T228" fmla="+- 0 2612 1918"/>
                <a:gd name="T229" fmla="*/ T228 w 1048"/>
                <a:gd name="T230" fmla="+- 0 8131 8113"/>
                <a:gd name="T231" fmla="*/ 8131 h 1505"/>
                <a:gd name="T232" fmla="+- 0 2396 1918"/>
                <a:gd name="T233" fmla="*/ T232 w 1048"/>
                <a:gd name="T234" fmla="+- 0 8136 8113"/>
                <a:gd name="T235" fmla="*/ 8136 h 1505"/>
                <a:gd name="T236" fmla="+- 0 2813 1918"/>
                <a:gd name="T237" fmla="*/ T236 w 1048"/>
                <a:gd name="T238" fmla="+- 0 8136 8113"/>
                <a:gd name="T239" fmla="*/ 8136 h 1505"/>
                <a:gd name="T240" fmla="+- 0 2810 1918"/>
                <a:gd name="T241" fmla="*/ T240 w 1048"/>
                <a:gd name="T242" fmla="+- 0 8131 8113"/>
                <a:gd name="T243" fmla="*/ 8131 h 15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048" h="1505">
                  <a:moveTo>
                    <a:pt x="1020" y="417"/>
                  </a:moveTo>
                  <a:lnTo>
                    <a:pt x="275" y="417"/>
                  </a:lnTo>
                  <a:lnTo>
                    <a:pt x="283" y="848"/>
                  </a:lnTo>
                  <a:lnTo>
                    <a:pt x="274" y="1098"/>
                  </a:lnTo>
                  <a:lnTo>
                    <a:pt x="240" y="1264"/>
                  </a:lnTo>
                  <a:lnTo>
                    <a:pt x="168" y="1443"/>
                  </a:lnTo>
                  <a:lnTo>
                    <a:pt x="192" y="1450"/>
                  </a:lnTo>
                  <a:lnTo>
                    <a:pt x="239" y="1459"/>
                  </a:lnTo>
                  <a:lnTo>
                    <a:pt x="306" y="1471"/>
                  </a:lnTo>
                  <a:lnTo>
                    <a:pt x="388" y="1483"/>
                  </a:lnTo>
                  <a:lnTo>
                    <a:pt x="480" y="1493"/>
                  </a:lnTo>
                  <a:lnTo>
                    <a:pt x="579" y="1501"/>
                  </a:lnTo>
                  <a:lnTo>
                    <a:pt x="680" y="1504"/>
                  </a:lnTo>
                  <a:lnTo>
                    <a:pt x="779" y="1501"/>
                  </a:lnTo>
                  <a:lnTo>
                    <a:pt x="872" y="1492"/>
                  </a:lnTo>
                  <a:lnTo>
                    <a:pt x="954" y="1473"/>
                  </a:lnTo>
                  <a:lnTo>
                    <a:pt x="1022" y="1443"/>
                  </a:lnTo>
                  <a:lnTo>
                    <a:pt x="1025" y="1422"/>
                  </a:lnTo>
                  <a:lnTo>
                    <a:pt x="1028" y="1386"/>
                  </a:lnTo>
                  <a:lnTo>
                    <a:pt x="1033" y="1337"/>
                  </a:lnTo>
                  <a:lnTo>
                    <a:pt x="1037" y="1276"/>
                  </a:lnTo>
                  <a:lnTo>
                    <a:pt x="1041" y="1205"/>
                  </a:lnTo>
                  <a:lnTo>
                    <a:pt x="1044" y="1125"/>
                  </a:lnTo>
                  <a:lnTo>
                    <a:pt x="1046" y="1038"/>
                  </a:lnTo>
                  <a:lnTo>
                    <a:pt x="1048" y="946"/>
                  </a:lnTo>
                  <a:lnTo>
                    <a:pt x="1047" y="849"/>
                  </a:lnTo>
                  <a:lnTo>
                    <a:pt x="1045" y="751"/>
                  </a:lnTo>
                  <a:lnTo>
                    <a:pt x="1041" y="652"/>
                  </a:lnTo>
                  <a:lnTo>
                    <a:pt x="1034" y="553"/>
                  </a:lnTo>
                  <a:lnTo>
                    <a:pt x="1025" y="457"/>
                  </a:lnTo>
                  <a:lnTo>
                    <a:pt x="1020" y="417"/>
                  </a:lnTo>
                  <a:close/>
                  <a:moveTo>
                    <a:pt x="282" y="0"/>
                  </a:moveTo>
                  <a:lnTo>
                    <a:pt x="174" y="7"/>
                  </a:lnTo>
                  <a:lnTo>
                    <a:pt x="118" y="59"/>
                  </a:lnTo>
                  <a:lnTo>
                    <a:pt x="77" y="169"/>
                  </a:lnTo>
                  <a:lnTo>
                    <a:pt x="38" y="289"/>
                  </a:lnTo>
                  <a:lnTo>
                    <a:pt x="15" y="366"/>
                  </a:lnTo>
                  <a:lnTo>
                    <a:pt x="3" y="407"/>
                  </a:lnTo>
                  <a:lnTo>
                    <a:pt x="0" y="419"/>
                  </a:lnTo>
                  <a:lnTo>
                    <a:pt x="72" y="466"/>
                  </a:lnTo>
                  <a:lnTo>
                    <a:pt x="122" y="488"/>
                  </a:lnTo>
                  <a:lnTo>
                    <a:pt x="174" y="492"/>
                  </a:lnTo>
                  <a:lnTo>
                    <a:pt x="253" y="485"/>
                  </a:lnTo>
                  <a:lnTo>
                    <a:pt x="262" y="453"/>
                  </a:lnTo>
                  <a:lnTo>
                    <a:pt x="269" y="432"/>
                  </a:lnTo>
                  <a:lnTo>
                    <a:pt x="273" y="421"/>
                  </a:lnTo>
                  <a:lnTo>
                    <a:pt x="275" y="417"/>
                  </a:lnTo>
                  <a:lnTo>
                    <a:pt x="1020" y="417"/>
                  </a:lnTo>
                  <a:lnTo>
                    <a:pt x="1012" y="365"/>
                  </a:lnTo>
                  <a:lnTo>
                    <a:pt x="997" y="278"/>
                  </a:lnTo>
                  <a:lnTo>
                    <a:pt x="977" y="198"/>
                  </a:lnTo>
                  <a:lnTo>
                    <a:pt x="953" y="128"/>
                  </a:lnTo>
                  <a:lnTo>
                    <a:pt x="925" y="67"/>
                  </a:lnTo>
                  <a:lnTo>
                    <a:pt x="895" y="23"/>
                  </a:lnTo>
                  <a:lnTo>
                    <a:pt x="478" y="23"/>
                  </a:lnTo>
                  <a:lnTo>
                    <a:pt x="282" y="0"/>
                  </a:lnTo>
                  <a:close/>
                  <a:moveTo>
                    <a:pt x="892" y="18"/>
                  </a:moveTo>
                  <a:lnTo>
                    <a:pt x="694" y="18"/>
                  </a:lnTo>
                  <a:lnTo>
                    <a:pt x="478" y="23"/>
                  </a:lnTo>
                  <a:lnTo>
                    <a:pt x="895" y="23"/>
                  </a:lnTo>
                  <a:lnTo>
                    <a:pt x="892" y="18"/>
                  </a:lnTo>
                  <a:close/>
                </a:path>
              </a:pathLst>
            </a:custGeom>
            <a:solidFill>
              <a:srgbClr val="ABDB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1" name="Line 43"/>
            <p:cNvSpPr>
              <a:spLocks noChangeShapeType="1"/>
            </p:cNvSpPr>
            <p:nvPr/>
          </p:nvSpPr>
          <p:spPr bwMode="auto">
            <a:xfrm>
              <a:off x="1112150" y="4531093"/>
              <a:ext cx="98422" cy="0"/>
            </a:xfrm>
            <a:prstGeom prst="line">
              <a:avLst/>
            </a:prstGeom>
            <a:noFill/>
            <a:ln w="74701">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2" name="Freeform 44"/>
            <p:cNvSpPr/>
            <p:nvPr/>
          </p:nvSpPr>
          <p:spPr bwMode="auto">
            <a:xfrm>
              <a:off x="679728" y="4254198"/>
              <a:ext cx="258437" cy="623649"/>
            </a:xfrm>
            <a:custGeom>
              <a:avLst/>
              <a:gdLst>
                <a:gd name="T0" fmla="+- 0 2256 2088"/>
                <a:gd name="T1" fmla="*/ T0 w 407"/>
                <a:gd name="T2" fmla="+- 0 8131 8131"/>
                <a:gd name="T3" fmla="*/ 8131 h 982"/>
                <a:gd name="T4" fmla="+- 0 2238 2088"/>
                <a:gd name="T5" fmla="*/ T4 w 407"/>
                <a:gd name="T6" fmla="+- 0 8134 8131"/>
                <a:gd name="T7" fmla="*/ 8134 h 982"/>
                <a:gd name="T8" fmla="+- 0 2216 2088"/>
                <a:gd name="T9" fmla="*/ T8 w 407"/>
                <a:gd name="T10" fmla="+- 0 8137 8131"/>
                <a:gd name="T11" fmla="*/ 8137 h 982"/>
                <a:gd name="T12" fmla="+- 0 2192 2088"/>
                <a:gd name="T13" fmla="*/ T12 w 407"/>
                <a:gd name="T14" fmla="+- 0 8141 8131"/>
                <a:gd name="T15" fmla="*/ 8141 h 982"/>
                <a:gd name="T16" fmla="+- 0 2170 2088"/>
                <a:gd name="T17" fmla="*/ T16 w 407"/>
                <a:gd name="T18" fmla="+- 0 8146 8131"/>
                <a:gd name="T19" fmla="*/ 8146 h 982"/>
                <a:gd name="T20" fmla="+- 0 2304 2088"/>
                <a:gd name="T21" fmla="*/ T20 w 407"/>
                <a:gd name="T22" fmla="+- 0 8262 8131"/>
                <a:gd name="T23" fmla="*/ 8262 h 982"/>
                <a:gd name="T24" fmla="+- 0 2374 2088"/>
                <a:gd name="T25" fmla="*/ T24 w 407"/>
                <a:gd name="T26" fmla="+- 0 8342 8131"/>
                <a:gd name="T27" fmla="*/ 8342 h 982"/>
                <a:gd name="T28" fmla="+- 0 2403 2088"/>
                <a:gd name="T29" fmla="*/ T28 w 407"/>
                <a:gd name="T30" fmla="+- 0 8423 8131"/>
                <a:gd name="T31" fmla="*/ 8423 h 982"/>
                <a:gd name="T32" fmla="+- 0 2413 2088"/>
                <a:gd name="T33" fmla="*/ T32 w 407"/>
                <a:gd name="T34" fmla="+- 0 8543 8131"/>
                <a:gd name="T35" fmla="*/ 8543 h 982"/>
                <a:gd name="T36" fmla="+- 0 2412 2088"/>
                <a:gd name="T37" fmla="*/ T36 w 407"/>
                <a:gd name="T38" fmla="+- 0 8630 8131"/>
                <a:gd name="T39" fmla="*/ 8630 h 982"/>
                <a:gd name="T40" fmla="+- 0 2401 2088"/>
                <a:gd name="T41" fmla="*/ T40 w 407"/>
                <a:gd name="T42" fmla="+- 0 8714 8131"/>
                <a:gd name="T43" fmla="*/ 8714 h 982"/>
                <a:gd name="T44" fmla="+- 0 2379 2088"/>
                <a:gd name="T45" fmla="*/ T44 w 407"/>
                <a:gd name="T46" fmla="+- 0 8793 8131"/>
                <a:gd name="T47" fmla="*/ 8793 h 982"/>
                <a:gd name="T48" fmla="+- 0 2346 2088"/>
                <a:gd name="T49" fmla="*/ T48 w 407"/>
                <a:gd name="T50" fmla="+- 0 8865 8131"/>
                <a:gd name="T51" fmla="*/ 8865 h 982"/>
                <a:gd name="T52" fmla="+- 0 2302 2088"/>
                <a:gd name="T53" fmla="*/ T52 w 407"/>
                <a:gd name="T54" fmla="+- 0 8926 8131"/>
                <a:gd name="T55" fmla="*/ 8926 h 982"/>
                <a:gd name="T56" fmla="+- 0 2247 2088"/>
                <a:gd name="T57" fmla="*/ T56 w 407"/>
                <a:gd name="T58" fmla="+- 0 8974 8131"/>
                <a:gd name="T59" fmla="*/ 8974 h 982"/>
                <a:gd name="T60" fmla="+- 0 2182 2088"/>
                <a:gd name="T61" fmla="*/ T60 w 407"/>
                <a:gd name="T62" fmla="+- 0 9007 8131"/>
                <a:gd name="T63" fmla="*/ 9007 h 982"/>
                <a:gd name="T64" fmla="+- 0 2141 2088"/>
                <a:gd name="T65" fmla="*/ T64 w 407"/>
                <a:gd name="T66" fmla="+- 0 9013 8131"/>
                <a:gd name="T67" fmla="*/ 9013 h 982"/>
                <a:gd name="T68" fmla="+- 0 2128 2088"/>
                <a:gd name="T69" fmla="*/ T68 w 407"/>
                <a:gd name="T70" fmla="+- 0 9016 8131"/>
                <a:gd name="T71" fmla="*/ 9016 h 982"/>
                <a:gd name="T72" fmla="+- 0 2129 2088"/>
                <a:gd name="T73" fmla="*/ T72 w 407"/>
                <a:gd name="T74" fmla="+- 0 9017 8131"/>
                <a:gd name="T75" fmla="*/ 9017 h 982"/>
                <a:gd name="T76" fmla="+- 0 2132 2088"/>
                <a:gd name="T77" fmla="*/ T76 w 407"/>
                <a:gd name="T78" fmla="+- 0 9017 8131"/>
                <a:gd name="T79" fmla="*/ 9017 h 982"/>
                <a:gd name="T80" fmla="+- 0 2088 2088"/>
                <a:gd name="T81" fmla="*/ T80 w 407"/>
                <a:gd name="T82" fmla="+- 0 9113 8131"/>
                <a:gd name="T83" fmla="*/ 9113 h 982"/>
                <a:gd name="T84" fmla="+- 0 2290 2088"/>
                <a:gd name="T85" fmla="*/ T84 w 407"/>
                <a:gd name="T86" fmla="+- 0 9096 8131"/>
                <a:gd name="T87" fmla="*/ 9096 h 982"/>
                <a:gd name="T88" fmla="+- 0 2399 2088"/>
                <a:gd name="T89" fmla="*/ T88 w 407"/>
                <a:gd name="T90" fmla="+- 0 9047 8131"/>
                <a:gd name="T91" fmla="*/ 9047 h 982"/>
                <a:gd name="T92" fmla="+- 0 2454 2088"/>
                <a:gd name="T93" fmla="*/ T92 w 407"/>
                <a:gd name="T94" fmla="+- 0 8924 8131"/>
                <a:gd name="T95" fmla="*/ 8924 h 982"/>
                <a:gd name="T96" fmla="+- 0 2494 2088"/>
                <a:gd name="T97" fmla="*/ T96 w 407"/>
                <a:gd name="T98" fmla="+- 0 8689 8131"/>
                <a:gd name="T99" fmla="*/ 8689 h 982"/>
                <a:gd name="T100" fmla="+- 0 2495 2088"/>
                <a:gd name="T101" fmla="*/ T100 w 407"/>
                <a:gd name="T102" fmla="+- 0 8600 8131"/>
                <a:gd name="T103" fmla="*/ 8600 h 982"/>
                <a:gd name="T104" fmla="+- 0 2487 2088"/>
                <a:gd name="T105" fmla="*/ T104 w 407"/>
                <a:gd name="T106" fmla="+- 0 8514 8131"/>
                <a:gd name="T107" fmla="*/ 8514 h 982"/>
                <a:gd name="T108" fmla="+- 0 2470 2088"/>
                <a:gd name="T109" fmla="*/ T108 w 407"/>
                <a:gd name="T110" fmla="+- 0 8433 8131"/>
                <a:gd name="T111" fmla="*/ 8433 h 982"/>
                <a:gd name="T112" fmla="+- 0 2445 2088"/>
                <a:gd name="T113" fmla="*/ T112 w 407"/>
                <a:gd name="T114" fmla="+- 0 8358 8131"/>
                <a:gd name="T115" fmla="*/ 8358 h 982"/>
                <a:gd name="T116" fmla="+- 0 2411 2088"/>
                <a:gd name="T117" fmla="*/ T116 w 407"/>
                <a:gd name="T118" fmla="+- 0 8289 8131"/>
                <a:gd name="T119" fmla="*/ 8289 h 982"/>
                <a:gd name="T120" fmla="+- 0 2368 2088"/>
                <a:gd name="T121" fmla="*/ T120 w 407"/>
                <a:gd name="T122" fmla="+- 0 8227 8131"/>
                <a:gd name="T123" fmla="*/ 8227 h 982"/>
                <a:gd name="T124" fmla="+- 0 2317 2088"/>
                <a:gd name="T125" fmla="*/ T124 w 407"/>
                <a:gd name="T126" fmla="+- 0 8175 8131"/>
                <a:gd name="T127" fmla="*/ 8175 h 982"/>
                <a:gd name="T128" fmla="+- 0 2256 2088"/>
                <a:gd name="T129" fmla="*/ T128 w 407"/>
                <a:gd name="T130" fmla="+- 0 8131 8131"/>
                <a:gd name="T131" fmla="*/ 8131 h 9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07" h="982">
                  <a:moveTo>
                    <a:pt x="168" y="0"/>
                  </a:moveTo>
                  <a:lnTo>
                    <a:pt x="150" y="3"/>
                  </a:lnTo>
                  <a:lnTo>
                    <a:pt x="128" y="6"/>
                  </a:lnTo>
                  <a:lnTo>
                    <a:pt x="104" y="10"/>
                  </a:lnTo>
                  <a:lnTo>
                    <a:pt x="82" y="15"/>
                  </a:lnTo>
                  <a:lnTo>
                    <a:pt x="216" y="131"/>
                  </a:lnTo>
                  <a:lnTo>
                    <a:pt x="286" y="211"/>
                  </a:lnTo>
                  <a:lnTo>
                    <a:pt x="315" y="292"/>
                  </a:lnTo>
                  <a:lnTo>
                    <a:pt x="325" y="412"/>
                  </a:lnTo>
                  <a:lnTo>
                    <a:pt x="324" y="499"/>
                  </a:lnTo>
                  <a:lnTo>
                    <a:pt x="313" y="583"/>
                  </a:lnTo>
                  <a:lnTo>
                    <a:pt x="291" y="662"/>
                  </a:lnTo>
                  <a:lnTo>
                    <a:pt x="258" y="734"/>
                  </a:lnTo>
                  <a:lnTo>
                    <a:pt x="214" y="795"/>
                  </a:lnTo>
                  <a:lnTo>
                    <a:pt x="159" y="843"/>
                  </a:lnTo>
                  <a:lnTo>
                    <a:pt x="94" y="876"/>
                  </a:lnTo>
                  <a:lnTo>
                    <a:pt x="53" y="882"/>
                  </a:lnTo>
                  <a:lnTo>
                    <a:pt x="40" y="885"/>
                  </a:lnTo>
                  <a:lnTo>
                    <a:pt x="41" y="886"/>
                  </a:lnTo>
                  <a:lnTo>
                    <a:pt x="44" y="886"/>
                  </a:lnTo>
                  <a:lnTo>
                    <a:pt x="0" y="982"/>
                  </a:lnTo>
                  <a:lnTo>
                    <a:pt x="202" y="965"/>
                  </a:lnTo>
                  <a:lnTo>
                    <a:pt x="311" y="916"/>
                  </a:lnTo>
                  <a:lnTo>
                    <a:pt x="366" y="793"/>
                  </a:lnTo>
                  <a:lnTo>
                    <a:pt x="406" y="558"/>
                  </a:lnTo>
                  <a:lnTo>
                    <a:pt x="407" y="469"/>
                  </a:lnTo>
                  <a:lnTo>
                    <a:pt x="399" y="383"/>
                  </a:lnTo>
                  <a:lnTo>
                    <a:pt x="382" y="302"/>
                  </a:lnTo>
                  <a:lnTo>
                    <a:pt x="357" y="227"/>
                  </a:lnTo>
                  <a:lnTo>
                    <a:pt x="323" y="158"/>
                  </a:lnTo>
                  <a:lnTo>
                    <a:pt x="280" y="96"/>
                  </a:lnTo>
                  <a:lnTo>
                    <a:pt x="229" y="44"/>
                  </a:lnTo>
                  <a:lnTo>
                    <a:pt x="168"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3" name="AutoShape 45"/>
            <p:cNvSpPr/>
            <p:nvPr/>
          </p:nvSpPr>
          <p:spPr bwMode="auto">
            <a:xfrm>
              <a:off x="592100" y="5159187"/>
              <a:ext cx="628631" cy="1243487"/>
            </a:xfrm>
            <a:custGeom>
              <a:avLst/>
              <a:gdLst>
                <a:gd name="T0" fmla="+- 0 2940 1950"/>
                <a:gd name="T1" fmla="*/ T0 w 990"/>
                <a:gd name="T2" fmla="+- 0 9556 9556"/>
                <a:gd name="T3" fmla="*/ 9556 h 1958"/>
                <a:gd name="T4" fmla="+- 0 2104 1950"/>
                <a:gd name="T5" fmla="*/ T4 w 990"/>
                <a:gd name="T6" fmla="+- 0 9561 9556"/>
                <a:gd name="T7" fmla="*/ 9561 h 1958"/>
                <a:gd name="T8" fmla="+- 0 1950 1950"/>
                <a:gd name="T9" fmla="*/ T8 w 990"/>
                <a:gd name="T10" fmla="+- 0 11514 9556"/>
                <a:gd name="T11" fmla="*/ 11514 h 1958"/>
                <a:gd name="T12" fmla="+- 0 2185 1950"/>
                <a:gd name="T13" fmla="*/ T12 w 990"/>
                <a:gd name="T14" fmla="+- 0 11514 9556"/>
                <a:gd name="T15" fmla="*/ 11514 h 1958"/>
                <a:gd name="T16" fmla="+- 0 2507 1950"/>
                <a:gd name="T17" fmla="*/ T16 w 990"/>
                <a:gd name="T18" fmla="+- 0 9844 9556"/>
                <a:gd name="T19" fmla="*/ 9844 h 1958"/>
                <a:gd name="T20" fmla="+- 0 2689 1950"/>
                <a:gd name="T21" fmla="*/ T20 w 990"/>
                <a:gd name="T22" fmla="+- 0 9792 9556"/>
                <a:gd name="T23" fmla="*/ 9792 h 1958"/>
                <a:gd name="T24" fmla="+- 0 2917 1950"/>
                <a:gd name="T25" fmla="*/ T24 w 990"/>
                <a:gd name="T26" fmla="+- 0 9792 9556"/>
                <a:gd name="T27" fmla="*/ 9792 h 1958"/>
                <a:gd name="T28" fmla="+- 0 2940 1950"/>
                <a:gd name="T29" fmla="*/ T28 w 990"/>
                <a:gd name="T30" fmla="+- 0 9556 9556"/>
                <a:gd name="T31" fmla="*/ 9556 h 1958"/>
                <a:gd name="T32" fmla="+- 0 2507 1950"/>
                <a:gd name="T33" fmla="*/ T32 w 990"/>
                <a:gd name="T34" fmla="+- 0 9844 9556"/>
                <a:gd name="T35" fmla="*/ 9844 h 1958"/>
                <a:gd name="T36" fmla="+- 0 2494 1950"/>
                <a:gd name="T37" fmla="*/ T36 w 990"/>
                <a:gd name="T38" fmla="+- 0 11514 9556"/>
                <a:gd name="T39" fmla="*/ 11514 h 1958"/>
                <a:gd name="T40" fmla="+- 0 2750 1950"/>
                <a:gd name="T41" fmla="*/ T40 w 990"/>
                <a:gd name="T42" fmla="+- 0 11514 9556"/>
                <a:gd name="T43" fmla="*/ 11514 h 1958"/>
                <a:gd name="T44" fmla="+- 0 2912 1950"/>
                <a:gd name="T45" fmla="*/ T44 w 990"/>
                <a:gd name="T46" fmla="+- 0 9849 9556"/>
                <a:gd name="T47" fmla="*/ 9849 h 1958"/>
                <a:gd name="T48" fmla="+- 0 2552 1950"/>
                <a:gd name="T49" fmla="*/ T48 w 990"/>
                <a:gd name="T50" fmla="+- 0 9849 9556"/>
                <a:gd name="T51" fmla="*/ 9849 h 1958"/>
                <a:gd name="T52" fmla="+- 0 2507 1950"/>
                <a:gd name="T53" fmla="*/ T52 w 990"/>
                <a:gd name="T54" fmla="+- 0 9844 9556"/>
                <a:gd name="T55" fmla="*/ 9844 h 1958"/>
                <a:gd name="T56" fmla="+- 0 2689 1950"/>
                <a:gd name="T57" fmla="*/ T56 w 990"/>
                <a:gd name="T58" fmla="+- 0 9792 9556"/>
                <a:gd name="T59" fmla="*/ 9792 h 1958"/>
                <a:gd name="T60" fmla="+- 0 2507 1950"/>
                <a:gd name="T61" fmla="*/ T60 w 990"/>
                <a:gd name="T62" fmla="+- 0 9844 9556"/>
                <a:gd name="T63" fmla="*/ 9844 h 1958"/>
                <a:gd name="T64" fmla="+- 0 2552 1950"/>
                <a:gd name="T65" fmla="*/ T64 w 990"/>
                <a:gd name="T66" fmla="+- 0 9849 9556"/>
                <a:gd name="T67" fmla="*/ 9849 h 1958"/>
                <a:gd name="T68" fmla="+- 0 2596 1950"/>
                <a:gd name="T69" fmla="*/ T68 w 990"/>
                <a:gd name="T70" fmla="+- 0 9847 9556"/>
                <a:gd name="T71" fmla="*/ 9847 h 1958"/>
                <a:gd name="T72" fmla="+- 0 2642 1950"/>
                <a:gd name="T73" fmla="*/ T72 w 990"/>
                <a:gd name="T74" fmla="+- 0 9831 9556"/>
                <a:gd name="T75" fmla="*/ 9831 h 1958"/>
                <a:gd name="T76" fmla="+- 0 2689 1950"/>
                <a:gd name="T77" fmla="*/ T76 w 990"/>
                <a:gd name="T78" fmla="+- 0 9792 9556"/>
                <a:gd name="T79" fmla="*/ 9792 h 1958"/>
                <a:gd name="T80" fmla="+- 0 2917 1950"/>
                <a:gd name="T81" fmla="*/ T80 w 990"/>
                <a:gd name="T82" fmla="+- 0 9792 9556"/>
                <a:gd name="T83" fmla="*/ 9792 h 1958"/>
                <a:gd name="T84" fmla="+- 0 2689 1950"/>
                <a:gd name="T85" fmla="*/ T84 w 990"/>
                <a:gd name="T86" fmla="+- 0 9792 9556"/>
                <a:gd name="T87" fmla="*/ 9792 h 1958"/>
                <a:gd name="T88" fmla="+- 0 2642 1950"/>
                <a:gd name="T89" fmla="*/ T88 w 990"/>
                <a:gd name="T90" fmla="+- 0 9831 9556"/>
                <a:gd name="T91" fmla="*/ 9831 h 1958"/>
                <a:gd name="T92" fmla="+- 0 2596 1950"/>
                <a:gd name="T93" fmla="*/ T92 w 990"/>
                <a:gd name="T94" fmla="+- 0 9847 9556"/>
                <a:gd name="T95" fmla="*/ 9847 h 1958"/>
                <a:gd name="T96" fmla="+- 0 2552 1950"/>
                <a:gd name="T97" fmla="*/ T96 w 990"/>
                <a:gd name="T98" fmla="+- 0 9849 9556"/>
                <a:gd name="T99" fmla="*/ 9849 h 1958"/>
                <a:gd name="T100" fmla="+- 0 2912 1950"/>
                <a:gd name="T101" fmla="*/ T100 w 990"/>
                <a:gd name="T102" fmla="+- 0 9849 9556"/>
                <a:gd name="T103" fmla="*/ 9849 h 1958"/>
                <a:gd name="T104" fmla="+- 0 2917 1950"/>
                <a:gd name="T105" fmla="*/ T104 w 990"/>
                <a:gd name="T106" fmla="+- 0 9792 9556"/>
                <a:gd name="T107" fmla="*/ 9792 h 19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990" h="1958">
                  <a:moveTo>
                    <a:pt x="990" y="0"/>
                  </a:moveTo>
                  <a:lnTo>
                    <a:pt x="154" y="5"/>
                  </a:lnTo>
                  <a:lnTo>
                    <a:pt x="0" y="1958"/>
                  </a:lnTo>
                  <a:lnTo>
                    <a:pt x="235" y="1958"/>
                  </a:lnTo>
                  <a:lnTo>
                    <a:pt x="557" y="288"/>
                  </a:lnTo>
                  <a:lnTo>
                    <a:pt x="739" y="236"/>
                  </a:lnTo>
                  <a:lnTo>
                    <a:pt x="967" y="236"/>
                  </a:lnTo>
                  <a:lnTo>
                    <a:pt x="990" y="0"/>
                  </a:lnTo>
                  <a:close/>
                  <a:moveTo>
                    <a:pt x="557" y="288"/>
                  </a:moveTo>
                  <a:lnTo>
                    <a:pt x="544" y="1958"/>
                  </a:lnTo>
                  <a:lnTo>
                    <a:pt x="800" y="1958"/>
                  </a:lnTo>
                  <a:lnTo>
                    <a:pt x="962" y="293"/>
                  </a:lnTo>
                  <a:lnTo>
                    <a:pt x="602" y="293"/>
                  </a:lnTo>
                  <a:lnTo>
                    <a:pt x="557" y="288"/>
                  </a:lnTo>
                  <a:close/>
                  <a:moveTo>
                    <a:pt x="739" y="236"/>
                  </a:moveTo>
                  <a:lnTo>
                    <a:pt x="557" y="288"/>
                  </a:lnTo>
                  <a:lnTo>
                    <a:pt x="602" y="293"/>
                  </a:lnTo>
                  <a:lnTo>
                    <a:pt x="646" y="291"/>
                  </a:lnTo>
                  <a:lnTo>
                    <a:pt x="692" y="275"/>
                  </a:lnTo>
                  <a:lnTo>
                    <a:pt x="739" y="236"/>
                  </a:lnTo>
                  <a:close/>
                  <a:moveTo>
                    <a:pt x="967" y="236"/>
                  </a:moveTo>
                  <a:lnTo>
                    <a:pt x="739" y="236"/>
                  </a:lnTo>
                  <a:lnTo>
                    <a:pt x="692" y="275"/>
                  </a:lnTo>
                  <a:lnTo>
                    <a:pt x="646" y="291"/>
                  </a:lnTo>
                  <a:lnTo>
                    <a:pt x="602" y="293"/>
                  </a:lnTo>
                  <a:lnTo>
                    <a:pt x="962" y="293"/>
                  </a:lnTo>
                  <a:lnTo>
                    <a:pt x="967" y="236"/>
                  </a:lnTo>
                  <a:close/>
                </a:path>
              </a:pathLst>
            </a:custGeom>
            <a:solidFill>
              <a:srgbClr val="4964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4" name="Line 46"/>
            <p:cNvSpPr>
              <a:spLocks noChangeShapeType="1"/>
            </p:cNvSpPr>
            <p:nvPr/>
          </p:nvSpPr>
          <p:spPr bwMode="auto">
            <a:xfrm>
              <a:off x="781960" y="5236667"/>
              <a:ext cx="0" cy="501078"/>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5" name="Line 47"/>
            <p:cNvSpPr>
              <a:spLocks noChangeShapeType="1"/>
            </p:cNvSpPr>
            <p:nvPr/>
          </p:nvSpPr>
          <p:spPr bwMode="auto">
            <a:xfrm>
              <a:off x="699412" y="5856505"/>
              <a:ext cx="0" cy="473135"/>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6" name="Line 48"/>
            <p:cNvSpPr>
              <a:spLocks noChangeShapeType="1"/>
            </p:cNvSpPr>
            <p:nvPr/>
          </p:nvSpPr>
          <p:spPr bwMode="auto">
            <a:xfrm>
              <a:off x="809264" y="5737745"/>
              <a:ext cx="60323"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7" name="Line 49"/>
            <p:cNvSpPr>
              <a:spLocks noChangeShapeType="1"/>
            </p:cNvSpPr>
            <p:nvPr/>
          </p:nvSpPr>
          <p:spPr bwMode="auto">
            <a:xfrm>
              <a:off x="809264" y="5768229"/>
              <a:ext cx="54608"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8" name="Line 50"/>
            <p:cNvSpPr>
              <a:spLocks noChangeShapeType="1"/>
            </p:cNvSpPr>
            <p:nvPr/>
          </p:nvSpPr>
          <p:spPr bwMode="auto">
            <a:xfrm>
              <a:off x="997853" y="5607554"/>
              <a:ext cx="0" cy="769082"/>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79" name="Freeform 51"/>
            <p:cNvSpPr/>
            <p:nvPr/>
          </p:nvSpPr>
          <p:spPr bwMode="auto">
            <a:xfrm>
              <a:off x="891176" y="6376635"/>
              <a:ext cx="352415" cy="134637"/>
            </a:xfrm>
            <a:custGeom>
              <a:avLst/>
              <a:gdLst>
                <a:gd name="T0" fmla="+- 0 2604 2421"/>
                <a:gd name="T1" fmla="*/ T0 w 555"/>
                <a:gd name="T2" fmla="+- 0 11473 11473"/>
                <a:gd name="T3" fmla="*/ 11473 h 212"/>
                <a:gd name="T4" fmla="+- 0 2482 2421"/>
                <a:gd name="T5" fmla="*/ T4 w 555"/>
                <a:gd name="T6" fmla="+- 0 11478 11473"/>
                <a:gd name="T7" fmla="*/ 11478 h 212"/>
                <a:gd name="T8" fmla="+- 0 2426 2421"/>
                <a:gd name="T9" fmla="*/ T8 w 555"/>
                <a:gd name="T10" fmla="+- 0 11502 11473"/>
                <a:gd name="T11" fmla="*/ 11502 h 212"/>
                <a:gd name="T12" fmla="+- 0 2421 2421"/>
                <a:gd name="T13" fmla="*/ T12 w 555"/>
                <a:gd name="T14" fmla="+- 0 11564 11473"/>
                <a:gd name="T15" fmla="*/ 11564 h 212"/>
                <a:gd name="T16" fmla="+- 0 2453 2421"/>
                <a:gd name="T17" fmla="*/ T16 w 555"/>
                <a:gd name="T18" fmla="+- 0 11685 11473"/>
                <a:gd name="T19" fmla="*/ 11685 h 212"/>
                <a:gd name="T20" fmla="+- 0 2976 2421"/>
                <a:gd name="T21" fmla="*/ T20 w 555"/>
                <a:gd name="T22" fmla="+- 0 11685 11473"/>
                <a:gd name="T23" fmla="*/ 11685 h 212"/>
                <a:gd name="T24" fmla="+- 0 2953 2421"/>
                <a:gd name="T25" fmla="*/ T24 w 555"/>
                <a:gd name="T26" fmla="+- 0 11651 11473"/>
                <a:gd name="T27" fmla="*/ 11651 h 212"/>
                <a:gd name="T28" fmla="+- 0 2858 2421"/>
                <a:gd name="T29" fmla="*/ T28 w 555"/>
                <a:gd name="T30" fmla="+- 0 11559 11473"/>
                <a:gd name="T31" fmla="*/ 11559 h 212"/>
                <a:gd name="T32" fmla="+- 0 2788 2421"/>
                <a:gd name="T33" fmla="*/ T32 w 555"/>
                <a:gd name="T34" fmla="+- 0 11516 11473"/>
                <a:gd name="T35" fmla="*/ 11516 h 212"/>
                <a:gd name="T36" fmla="+- 0 2703 2421"/>
                <a:gd name="T37" fmla="*/ T36 w 555"/>
                <a:gd name="T38" fmla="+- 0 11485 11473"/>
                <a:gd name="T39" fmla="*/ 11485 h 212"/>
                <a:gd name="T40" fmla="+- 0 2604 2421"/>
                <a:gd name="T41" fmla="*/ T40 w 555"/>
                <a:gd name="T42" fmla="+- 0 11473 11473"/>
                <a:gd name="T43" fmla="*/ 11473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3" y="0"/>
                  </a:moveTo>
                  <a:lnTo>
                    <a:pt x="61" y="5"/>
                  </a:lnTo>
                  <a:lnTo>
                    <a:pt x="5" y="29"/>
                  </a:lnTo>
                  <a:lnTo>
                    <a:pt x="0" y="91"/>
                  </a:lnTo>
                  <a:lnTo>
                    <a:pt x="32" y="212"/>
                  </a:lnTo>
                  <a:lnTo>
                    <a:pt x="555" y="212"/>
                  </a:lnTo>
                  <a:lnTo>
                    <a:pt x="532" y="178"/>
                  </a:lnTo>
                  <a:lnTo>
                    <a:pt x="437" y="86"/>
                  </a:lnTo>
                  <a:lnTo>
                    <a:pt x="367" y="43"/>
                  </a:lnTo>
                  <a:lnTo>
                    <a:pt x="282" y="12"/>
                  </a:lnTo>
                  <a:lnTo>
                    <a:pt x="183"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0" name="Line 52"/>
            <p:cNvSpPr>
              <a:spLocks noChangeShapeType="1"/>
            </p:cNvSpPr>
            <p:nvPr/>
          </p:nvSpPr>
          <p:spPr bwMode="auto">
            <a:xfrm>
              <a:off x="911496" y="6518893"/>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1" name="Line 53"/>
            <p:cNvSpPr>
              <a:spLocks noChangeShapeType="1"/>
            </p:cNvSpPr>
            <p:nvPr/>
          </p:nvSpPr>
          <p:spPr bwMode="auto">
            <a:xfrm>
              <a:off x="983884" y="6496030"/>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2" name="Line 54"/>
            <p:cNvSpPr>
              <a:spLocks noChangeShapeType="1"/>
            </p:cNvSpPr>
            <p:nvPr/>
          </p:nvSpPr>
          <p:spPr bwMode="auto">
            <a:xfrm>
              <a:off x="1041667" y="6496030"/>
              <a:ext cx="5651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3" name="Line 55"/>
            <p:cNvSpPr>
              <a:spLocks noChangeShapeType="1"/>
            </p:cNvSpPr>
            <p:nvPr/>
          </p:nvSpPr>
          <p:spPr bwMode="auto">
            <a:xfrm>
              <a:off x="1082941" y="6407754"/>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4" name="Freeform 56"/>
            <p:cNvSpPr/>
            <p:nvPr/>
          </p:nvSpPr>
          <p:spPr bwMode="auto">
            <a:xfrm>
              <a:off x="538762" y="6384891"/>
              <a:ext cx="352415" cy="134637"/>
            </a:xfrm>
            <a:custGeom>
              <a:avLst/>
              <a:gdLst>
                <a:gd name="T0" fmla="+- 0 2049 1867"/>
                <a:gd name="T1" fmla="*/ T0 w 555"/>
                <a:gd name="T2" fmla="+- 0 11486 11486"/>
                <a:gd name="T3" fmla="*/ 11486 h 212"/>
                <a:gd name="T4" fmla="+- 0 1928 1867"/>
                <a:gd name="T5" fmla="*/ T4 w 555"/>
                <a:gd name="T6" fmla="+- 0 11491 11486"/>
                <a:gd name="T7" fmla="*/ 11491 h 212"/>
                <a:gd name="T8" fmla="+- 0 1872 1867"/>
                <a:gd name="T9" fmla="*/ T8 w 555"/>
                <a:gd name="T10" fmla="+- 0 11514 11486"/>
                <a:gd name="T11" fmla="*/ 11514 h 212"/>
                <a:gd name="T12" fmla="+- 0 1867 1867"/>
                <a:gd name="T13" fmla="*/ T12 w 555"/>
                <a:gd name="T14" fmla="+- 0 11576 11486"/>
                <a:gd name="T15" fmla="*/ 11576 h 212"/>
                <a:gd name="T16" fmla="+- 0 1899 1867"/>
                <a:gd name="T17" fmla="*/ T16 w 555"/>
                <a:gd name="T18" fmla="+- 0 11697 11486"/>
                <a:gd name="T19" fmla="*/ 11697 h 212"/>
                <a:gd name="T20" fmla="+- 0 2422 1867"/>
                <a:gd name="T21" fmla="*/ T20 w 555"/>
                <a:gd name="T22" fmla="+- 0 11697 11486"/>
                <a:gd name="T23" fmla="*/ 11697 h 212"/>
                <a:gd name="T24" fmla="+- 0 2399 1867"/>
                <a:gd name="T25" fmla="*/ T24 w 555"/>
                <a:gd name="T26" fmla="+- 0 11663 11486"/>
                <a:gd name="T27" fmla="*/ 11663 h 212"/>
                <a:gd name="T28" fmla="+- 0 2304 1867"/>
                <a:gd name="T29" fmla="*/ T28 w 555"/>
                <a:gd name="T30" fmla="+- 0 11571 11486"/>
                <a:gd name="T31" fmla="*/ 11571 h 212"/>
                <a:gd name="T32" fmla="+- 0 2233 1867"/>
                <a:gd name="T33" fmla="*/ T32 w 555"/>
                <a:gd name="T34" fmla="+- 0 11528 11486"/>
                <a:gd name="T35" fmla="*/ 11528 h 212"/>
                <a:gd name="T36" fmla="+- 0 2148 1867"/>
                <a:gd name="T37" fmla="*/ T36 w 555"/>
                <a:gd name="T38" fmla="+- 0 11497 11486"/>
                <a:gd name="T39" fmla="*/ 11497 h 212"/>
                <a:gd name="T40" fmla="+- 0 2049 1867"/>
                <a:gd name="T41" fmla="*/ T40 w 555"/>
                <a:gd name="T42" fmla="+- 0 11486 11486"/>
                <a:gd name="T43" fmla="*/ 11486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2" y="0"/>
                  </a:moveTo>
                  <a:lnTo>
                    <a:pt x="61" y="5"/>
                  </a:lnTo>
                  <a:lnTo>
                    <a:pt x="5" y="28"/>
                  </a:lnTo>
                  <a:lnTo>
                    <a:pt x="0" y="90"/>
                  </a:lnTo>
                  <a:lnTo>
                    <a:pt x="32" y="211"/>
                  </a:lnTo>
                  <a:lnTo>
                    <a:pt x="555" y="211"/>
                  </a:lnTo>
                  <a:lnTo>
                    <a:pt x="532" y="177"/>
                  </a:lnTo>
                  <a:lnTo>
                    <a:pt x="437" y="85"/>
                  </a:lnTo>
                  <a:lnTo>
                    <a:pt x="366" y="42"/>
                  </a:lnTo>
                  <a:lnTo>
                    <a:pt x="281" y="11"/>
                  </a:lnTo>
                  <a:lnTo>
                    <a:pt x="182"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5" name="Line 57"/>
            <p:cNvSpPr>
              <a:spLocks noChangeShapeType="1"/>
            </p:cNvSpPr>
            <p:nvPr/>
          </p:nvSpPr>
          <p:spPr bwMode="auto">
            <a:xfrm>
              <a:off x="559716" y="6526514"/>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6" name="Line 58"/>
            <p:cNvSpPr>
              <a:spLocks noChangeShapeType="1"/>
            </p:cNvSpPr>
            <p:nvPr/>
          </p:nvSpPr>
          <p:spPr bwMode="auto">
            <a:xfrm>
              <a:off x="631469" y="6503651"/>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7" name="Line 59"/>
            <p:cNvSpPr>
              <a:spLocks noChangeShapeType="1"/>
            </p:cNvSpPr>
            <p:nvPr/>
          </p:nvSpPr>
          <p:spPr bwMode="auto">
            <a:xfrm>
              <a:off x="689252" y="6503651"/>
              <a:ext cx="57148"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8" name="Line 60"/>
            <p:cNvSpPr>
              <a:spLocks noChangeShapeType="1"/>
            </p:cNvSpPr>
            <p:nvPr/>
          </p:nvSpPr>
          <p:spPr bwMode="auto">
            <a:xfrm>
              <a:off x="731161" y="6416010"/>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89" name="AutoShape 61"/>
            <p:cNvSpPr/>
            <p:nvPr/>
          </p:nvSpPr>
          <p:spPr bwMode="auto">
            <a:xfrm>
              <a:off x="489233" y="4483462"/>
              <a:ext cx="483856" cy="435665"/>
            </a:xfrm>
            <a:custGeom>
              <a:avLst/>
              <a:gdLst>
                <a:gd name="T0" fmla="+- 0 1918 1788"/>
                <a:gd name="T1" fmla="*/ T0 w 762"/>
                <a:gd name="T2" fmla="+- 0 8532 8492"/>
                <a:gd name="T3" fmla="*/ 8532 h 686"/>
                <a:gd name="T4" fmla="+- 0 1840 1788"/>
                <a:gd name="T5" fmla="*/ T4 w 762"/>
                <a:gd name="T6" fmla="+- 0 8812 8492"/>
                <a:gd name="T7" fmla="*/ 8812 h 686"/>
                <a:gd name="T8" fmla="+- 0 1801 1788"/>
                <a:gd name="T9" fmla="*/ T8 w 762"/>
                <a:gd name="T10" fmla="+- 0 8962 8492"/>
                <a:gd name="T11" fmla="*/ 8962 h 686"/>
                <a:gd name="T12" fmla="+- 0 1788 1788"/>
                <a:gd name="T13" fmla="*/ T12 w 762"/>
                <a:gd name="T14" fmla="+- 0 9035 8492"/>
                <a:gd name="T15" fmla="*/ 9035 h 686"/>
                <a:gd name="T16" fmla="+- 0 1790 1788"/>
                <a:gd name="T17" fmla="*/ T16 w 762"/>
                <a:gd name="T18" fmla="+- 0 9081 8492"/>
                <a:gd name="T19" fmla="*/ 9081 h 686"/>
                <a:gd name="T20" fmla="+- 0 1809 1788"/>
                <a:gd name="T21" fmla="*/ T20 w 762"/>
                <a:gd name="T22" fmla="+- 0 9128 8492"/>
                <a:gd name="T23" fmla="*/ 9128 h 686"/>
                <a:gd name="T24" fmla="+- 0 1852 1788"/>
                <a:gd name="T25" fmla="*/ T24 w 762"/>
                <a:gd name="T26" fmla="+- 0 9163 8492"/>
                <a:gd name="T27" fmla="*/ 9163 h 686"/>
                <a:gd name="T28" fmla="+- 0 1906 1788"/>
                <a:gd name="T29" fmla="*/ T28 w 762"/>
                <a:gd name="T30" fmla="+- 0 9178 8492"/>
                <a:gd name="T31" fmla="*/ 9178 h 686"/>
                <a:gd name="T32" fmla="+- 0 1964 1788"/>
                <a:gd name="T33" fmla="*/ T32 w 762"/>
                <a:gd name="T34" fmla="+- 0 9169 8492"/>
                <a:gd name="T35" fmla="*/ 9169 h 686"/>
                <a:gd name="T36" fmla="+- 0 2003 1788"/>
                <a:gd name="T37" fmla="*/ T36 w 762"/>
                <a:gd name="T38" fmla="+- 0 9141 8492"/>
                <a:gd name="T39" fmla="*/ 9141 h 686"/>
                <a:gd name="T40" fmla="+- 0 2060 1788"/>
                <a:gd name="T41" fmla="*/ T40 w 762"/>
                <a:gd name="T42" fmla="+- 0 9089 8492"/>
                <a:gd name="T43" fmla="*/ 9089 h 686"/>
                <a:gd name="T44" fmla="+- 0 2129 1788"/>
                <a:gd name="T45" fmla="*/ T44 w 762"/>
                <a:gd name="T46" fmla="+- 0 9021 8492"/>
                <a:gd name="T47" fmla="*/ 9021 h 686"/>
                <a:gd name="T48" fmla="+- 0 2203 1788"/>
                <a:gd name="T49" fmla="*/ T48 w 762"/>
                <a:gd name="T50" fmla="+- 0 8944 8492"/>
                <a:gd name="T51" fmla="*/ 8944 h 686"/>
                <a:gd name="T52" fmla="+- 0 2382 1788"/>
                <a:gd name="T53" fmla="*/ T52 w 762"/>
                <a:gd name="T54" fmla="+- 0 8752 8492"/>
                <a:gd name="T55" fmla="*/ 8752 h 686"/>
                <a:gd name="T56" fmla="+- 0 2125 1788"/>
                <a:gd name="T57" fmla="*/ T56 w 762"/>
                <a:gd name="T58" fmla="+- 0 8752 8492"/>
                <a:gd name="T59" fmla="*/ 8752 h 686"/>
                <a:gd name="T60" fmla="+- 0 2171 1788"/>
                <a:gd name="T61" fmla="*/ T60 w 762"/>
                <a:gd name="T62" fmla="+- 0 8598 8492"/>
                <a:gd name="T63" fmla="*/ 8598 h 686"/>
                <a:gd name="T64" fmla="+- 0 2111 1788"/>
                <a:gd name="T65" fmla="*/ T64 w 762"/>
                <a:gd name="T66" fmla="+- 0 8595 8492"/>
                <a:gd name="T67" fmla="*/ 8595 h 686"/>
                <a:gd name="T68" fmla="+- 0 2077 1788"/>
                <a:gd name="T69" fmla="*/ T68 w 762"/>
                <a:gd name="T70" fmla="+- 0 8593 8492"/>
                <a:gd name="T71" fmla="*/ 8593 h 686"/>
                <a:gd name="T72" fmla="+- 0 2056 1788"/>
                <a:gd name="T73" fmla="*/ T72 w 762"/>
                <a:gd name="T74" fmla="+- 0 8590 8492"/>
                <a:gd name="T75" fmla="*/ 8590 h 686"/>
                <a:gd name="T76" fmla="+- 0 2036 1788"/>
                <a:gd name="T77" fmla="*/ T76 w 762"/>
                <a:gd name="T78" fmla="+- 0 8585 8492"/>
                <a:gd name="T79" fmla="*/ 8585 h 686"/>
                <a:gd name="T80" fmla="+- 0 2003 1788"/>
                <a:gd name="T81" fmla="*/ T80 w 762"/>
                <a:gd name="T82" fmla="+- 0 8573 8492"/>
                <a:gd name="T83" fmla="*/ 8573 h 686"/>
                <a:gd name="T84" fmla="+- 0 1965 1788"/>
                <a:gd name="T85" fmla="*/ T84 w 762"/>
                <a:gd name="T86" fmla="+- 0 8555 8492"/>
                <a:gd name="T87" fmla="*/ 8555 h 686"/>
                <a:gd name="T88" fmla="+- 0 1932 1788"/>
                <a:gd name="T89" fmla="*/ T88 w 762"/>
                <a:gd name="T90" fmla="+- 0 8539 8492"/>
                <a:gd name="T91" fmla="*/ 8539 h 686"/>
                <a:gd name="T92" fmla="+- 0 1918 1788"/>
                <a:gd name="T93" fmla="*/ T92 w 762"/>
                <a:gd name="T94" fmla="+- 0 8532 8492"/>
                <a:gd name="T95" fmla="*/ 8532 h 686"/>
                <a:gd name="T96" fmla="+- 0 2454 1788"/>
                <a:gd name="T97" fmla="*/ T96 w 762"/>
                <a:gd name="T98" fmla="+- 0 8492 8492"/>
                <a:gd name="T99" fmla="*/ 8492 h 686"/>
                <a:gd name="T100" fmla="+- 0 2397 1788"/>
                <a:gd name="T101" fmla="*/ T100 w 762"/>
                <a:gd name="T102" fmla="+- 0 8502 8492"/>
                <a:gd name="T103" fmla="*/ 8502 h 686"/>
                <a:gd name="T104" fmla="+- 0 2344 1788"/>
                <a:gd name="T105" fmla="*/ T104 w 762"/>
                <a:gd name="T106" fmla="+- 0 8542 8492"/>
                <a:gd name="T107" fmla="*/ 8542 h 686"/>
                <a:gd name="T108" fmla="+- 0 2308 1788"/>
                <a:gd name="T109" fmla="*/ T108 w 762"/>
                <a:gd name="T110" fmla="+- 0 8626 8492"/>
                <a:gd name="T111" fmla="*/ 8626 h 686"/>
                <a:gd name="T112" fmla="+- 0 2261 1788"/>
                <a:gd name="T113" fmla="*/ T112 w 762"/>
                <a:gd name="T114" fmla="+- 0 8666 8492"/>
                <a:gd name="T115" fmla="*/ 8666 h 686"/>
                <a:gd name="T116" fmla="+- 0 2200 1788"/>
                <a:gd name="T117" fmla="*/ T116 w 762"/>
                <a:gd name="T118" fmla="+- 0 8707 8492"/>
                <a:gd name="T119" fmla="*/ 8707 h 686"/>
                <a:gd name="T120" fmla="+- 0 2148 1788"/>
                <a:gd name="T121" fmla="*/ T120 w 762"/>
                <a:gd name="T122" fmla="+- 0 8739 8492"/>
                <a:gd name="T123" fmla="*/ 8739 h 686"/>
                <a:gd name="T124" fmla="+- 0 2125 1788"/>
                <a:gd name="T125" fmla="*/ T124 w 762"/>
                <a:gd name="T126" fmla="+- 0 8752 8492"/>
                <a:gd name="T127" fmla="*/ 8752 h 686"/>
                <a:gd name="T128" fmla="+- 0 2382 1788"/>
                <a:gd name="T129" fmla="*/ T128 w 762"/>
                <a:gd name="T130" fmla="+- 0 8752 8492"/>
                <a:gd name="T131" fmla="*/ 8752 h 686"/>
                <a:gd name="T132" fmla="+- 0 2385 1788"/>
                <a:gd name="T133" fmla="*/ T132 w 762"/>
                <a:gd name="T134" fmla="+- 0 8749 8492"/>
                <a:gd name="T135" fmla="*/ 8749 h 686"/>
                <a:gd name="T136" fmla="+- 0 2411 1788"/>
                <a:gd name="T137" fmla="*/ T136 w 762"/>
                <a:gd name="T138" fmla="+- 0 8724 8492"/>
                <a:gd name="T139" fmla="*/ 8724 h 686"/>
                <a:gd name="T140" fmla="+- 0 2437 1788"/>
                <a:gd name="T141" fmla="*/ T140 w 762"/>
                <a:gd name="T142" fmla="+- 0 8708 8492"/>
                <a:gd name="T143" fmla="*/ 8708 h 686"/>
                <a:gd name="T144" fmla="+- 0 2467 1788"/>
                <a:gd name="T145" fmla="*/ T144 w 762"/>
                <a:gd name="T146" fmla="+- 0 8696 8492"/>
                <a:gd name="T147" fmla="*/ 8696 h 686"/>
                <a:gd name="T148" fmla="+- 0 2498 1788"/>
                <a:gd name="T149" fmla="*/ T148 w 762"/>
                <a:gd name="T150" fmla="+- 0 8688 8492"/>
                <a:gd name="T151" fmla="*/ 8688 h 686"/>
                <a:gd name="T152" fmla="+- 0 2528 1788"/>
                <a:gd name="T153" fmla="*/ T152 w 762"/>
                <a:gd name="T154" fmla="+- 0 8683 8492"/>
                <a:gd name="T155" fmla="*/ 8683 h 686"/>
                <a:gd name="T156" fmla="+- 0 2548 1788"/>
                <a:gd name="T157" fmla="*/ T156 w 762"/>
                <a:gd name="T158" fmla="+- 0 8653 8492"/>
                <a:gd name="T159" fmla="*/ 8653 h 686"/>
                <a:gd name="T160" fmla="+- 0 2550 1788"/>
                <a:gd name="T161" fmla="*/ T160 w 762"/>
                <a:gd name="T162" fmla="+- 0 8592 8492"/>
                <a:gd name="T163" fmla="*/ 8592 h 686"/>
                <a:gd name="T164" fmla="+- 0 2534 1788"/>
                <a:gd name="T165" fmla="*/ T164 w 762"/>
                <a:gd name="T166" fmla="+- 0 8530 8492"/>
                <a:gd name="T167" fmla="*/ 8530 h 686"/>
                <a:gd name="T168" fmla="+- 0 2502 1788"/>
                <a:gd name="T169" fmla="*/ T168 w 762"/>
                <a:gd name="T170" fmla="+- 0 8498 8492"/>
                <a:gd name="T171" fmla="*/ 8498 h 686"/>
                <a:gd name="T172" fmla="+- 0 2454 1788"/>
                <a:gd name="T173" fmla="*/ T172 w 762"/>
                <a:gd name="T174" fmla="+- 0 8492 8492"/>
                <a:gd name="T175" fmla="*/ 8492 h 6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762" h="686">
                  <a:moveTo>
                    <a:pt x="130" y="40"/>
                  </a:moveTo>
                  <a:lnTo>
                    <a:pt x="52" y="320"/>
                  </a:lnTo>
                  <a:lnTo>
                    <a:pt x="13" y="470"/>
                  </a:lnTo>
                  <a:lnTo>
                    <a:pt x="0" y="543"/>
                  </a:lnTo>
                  <a:lnTo>
                    <a:pt x="2" y="589"/>
                  </a:lnTo>
                  <a:lnTo>
                    <a:pt x="21" y="636"/>
                  </a:lnTo>
                  <a:lnTo>
                    <a:pt x="64" y="671"/>
                  </a:lnTo>
                  <a:lnTo>
                    <a:pt x="118" y="686"/>
                  </a:lnTo>
                  <a:lnTo>
                    <a:pt x="176" y="677"/>
                  </a:lnTo>
                  <a:lnTo>
                    <a:pt x="215" y="649"/>
                  </a:lnTo>
                  <a:lnTo>
                    <a:pt x="272" y="597"/>
                  </a:lnTo>
                  <a:lnTo>
                    <a:pt x="341" y="529"/>
                  </a:lnTo>
                  <a:lnTo>
                    <a:pt x="415" y="452"/>
                  </a:lnTo>
                  <a:lnTo>
                    <a:pt x="594" y="260"/>
                  </a:lnTo>
                  <a:lnTo>
                    <a:pt x="337" y="260"/>
                  </a:lnTo>
                  <a:lnTo>
                    <a:pt x="383" y="106"/>
                  </a:lnTo>
                  <a:lnTo>
                    <a:pt x="323" y="103"/>
                  </a:lnTo>
                  <a:lnTo>
                    <a:pt x="289" y="101"/>
                  </a:lnTo>
                  <a:lnTo>
                    <a:pt x="268" y="98"/>
                  </a:lnTo>
                  <a:lnTo>
                    <a:pt x="248" y="93"/>
                  </a:lnTo>
                  <a:lnTo>
                    <a:pt x="215" y="81"/>
                  </a:lnTo>
                  <a:lnTo>
                    <a:pt x="177" y="63"/>
                  </a:lnTo>
                  <a:lnTo>
                    <a:pt x="144" y="47"/>
                  </a:lnTo>
                  <a:lnTo>
                    <a:pt x="130" y="40"/>
                  </a:lnTo>
                  <a:close/>
                  <a:moveTo>
                    <a:pt x="666" y="0"/>
                  </a:moveTo>
                  <a:lnTo>
                    <a:pt x="609" y="10"/>
                  </a:lnTo>
                  <a:lnTo>
                    <a:pt x="556" y="50"/>
                  </a:lnTo>
                  <a:lnTo>
                    <a:pt x="520" y="134"/>
                  </a:lnTo>
                  <a:lnTo>
                    <a:pt x="473" y="174"/>
                  </a:lnTo>
                  <a:lnTo>
                    <a:pt x="412" y="215"/>
                  </a:lnTo>
                  <a:lnTo>
                    <a:pt x="360" y="247"/>
                  </a:lnTo>
                  <a:lnTo>
                    <a:pt x="337" y="260"/>
                  </a:lnTo>
                  <a:lnTo>
                    <a:pt x="594" y="260"/>
                  </a:lnTo>
                  <a:lnTo>
                    <a:pt x="597" y="257"/>
                  </a:lnTo>
                  <a:lnTo>
                    <a:pt x="623" y="232"/>
                  </a:lnTo>
                  <a:lnTo>
                    <a:pt x="649" y="216"/>
                  </a:lnTo>
                  <a:lnTo>
                    <a:pt x="679" y="204"/>
                  </a:lnTo>
                  <a:lnTo>
                    <a:pt x="710" y="196"/>
                  </a:lnTo>
                  <a:lnTo>
                    <a:pt x="740" y="191"/>
                  </a:lnTo>
                  <a:lnTo>
                    <a:pt x="760" y="161"/>
                  </a:lnTo>
                  <a:lnTo>
                    <a:pt x="762" y="100"/>
                  </a:lnTo>
                  <a:lnTo>
                    <a:pt x="746" y="38"/>
                  </a:lnTo>
                  <a:lnTo>
                    <a:pt x="714" y="6"/>
                  </a:lnTo>
                  <a:lnTo>
                    <a:pt x="666"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90" name="Picture 6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92446" y="4484732"/>
              <a:ext cx="82548" cy="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63"/>
            <p:cNvSpPr/>
            <p:nvPr/>
          </p:nvSpPr>
          <p:spPr bwMode="auto">
            <a:xfrm>
              <a:off x="821328" y="3854733"/>
              <a:ext cx="304156" cy="311189"/>
            </a:xfrm>
            <a:custGeom>
              <a:avLst/>
              <a:gdLst>
                <a:gd name="T0" fmla="+- 0 2602 2312"/>
                <a:gd name="T1" fmla="*/ T0 w 479"/>
                <a:gd name="T2" fmla="+- 0 7503 7503"/>
                <a:gd name="T3" fmla="*/ 7503 h 490"/>
                <a:gd name="T4" fmla="+- 0 2498 2312"/>
                <a:gd name="T5" fmla="*/ T4 w 479"/>
                <a:gd name="T6" fmla="+- 0 7507 7503"/>
                <a:gd name="T7" fmla="*/ 7507 h 490"/>
                <a:gd name="T8" fmla="+- 0 2432 2312"/>
                <a:gd name="T9" fmla="*/ T8 w 479"/>
                <a:gd name="T10" fmla="+- 0 7531 7503"/>
                <a:gd name="T11" fmla="*/ 7531 h 490"/>
                <a:gd name="T12" fmla="+- 0 2381 2312"/>
                <a:gd name="T13" fmla="*/ T12 w 479"/>
                <a:gd name="T14" fmla="+- 0 7570 7503"/>
                <a:gd name="T15" fmla="*/ 7570 h 490"/>
                <a:gd name="T16" fmla="+- 0 2343 2312"/>
                <a:gd name="T17" fmla="*/ T16 w 479"/>
                <a:gd name="T18" fmla="+- 0 7622 7503"/>
                <a:gd name="T19" fmla="*/ 7622 h 490"/>
                <a:gd name="T20" fmla="+- 0 2320 2312"/>
                <a:gd name="T21" fmla="*/ T20 w 479"/>
                <a:gd name="T22" fmla="+- 0 7682 7503"/>
                <a:gd name="T23" fmla="*/ 7682 h 490"/>
                <a:gd name="T24" fmla="+- 0 2312 2312"/>
                <a:gd name="T25" fmla="*/ T24 w 479"/>
                <a:gd name="T26" fmla="+- 0 7746 7503"/>
                <a:gd name="T27" fmla="*/ 7746 h 490"/>
                <a:gd name="T28" fmla="+- 0 2320 2312"/>
                <a:gd name="T29" fmla="*/ T28 w 479"/>
                <a:gd name="T30" fmla="+- 0 7810 7503"/>
                <a:gd name="T31" fmla="*/ 7810 h 490"/>
                <a:gd name="T32" fmla="+- 0 2344 2312"/>
                <a:gd name="T33" fmla="*/ T32 w 479"/>
                <a:gd name="T34" fmla="+- 0 7870 7503"/>
                <a:gd name="T35" fmla="*/ 7870 h 490"/>
                <a:gd name="T36" fmla="+- 0 2386 2312"/>
                <a:gd name="T37" fmla="*/ T36 w 479"/>
                <a:gd name="T38" fmla="+- 0 7922 7503"/>
                <a:gd name="T39" fmla="*/ 7922 h 490"/>
                <a:gd name="T40" fmla="+- 0 2395 2312"/>
                <a:gd name="T41" fmla="*/ T40 w 479"/>
                <a:gd name="T42" fmla="+- 0 7939 7503"/>
                <a:gd name="T43" fmla="*/ 7939 h 490"/>
                <a:gd name="T44" fmla="+- 0 2402 2312"/>
                <a:gd name="T45" fmla="*/ T44 w 479"/>
                <a:gd name="T46" fmla="+- 0 7956 7503"/>
                <a:gd name="T47" fmla="*/ 7956 h 490"/>
                <a:gd name="T48" fmla="+- 0 2407 2312"/>
                <a:gd name="T49" fmla="*/ T48 w 479"/>
                <a:gd name="T50" fmla="+- 0 7974 7503"/>
                <a:gd name="T51" fmla="*/ 7974 h 490"/>
                <a:gd name="T52" fmla="+- 0 2411 2312"/>
                <a:gd name="T53" fmla="*/ T52 w 479"/>
                <a:gd name="T54" fmla="+- 0 7992 7503"/>
                <a:gd name="T55" fmla="*/ 7992 h 490"/>
                <a:gd name="T56" fmla="+- 0 2424 2312"/>
                <a:gd name="T57" fmla="*/ T56 w 479"/>
                <a:gd name="T58" fmla="+- 0 7988 7503"/>
                <a:gd name="T59" fmla="*/ 7988 h 490"/>
                <a:gd name="T60" fmla="+- 0 2448 2312"/>
                <a:gd name="T61" fmla="*/ T60 w 479"/>
                <a:gd name="T62" fmla="+- 0 7957 7503"/>
                <a:gd name="T63" fmla="*/ 7957 h 490"/>
                <a:gd name="T64" fmla="+- 0 2473 2312"/>
                <a:gd name="T65" fmla="*/ T64 w 479"/>
                <a:gd name="T66" fmla="+- 0 7919 7503"/>
                <a:gd name="T67" fmla="*/ 7919 h 490"/>
                <a:gd name="T68" fmla="+- 0 2488 2312"/>
                <a:gd name="T69" fmla="*/ T68 w 479"/>
                <a:gd name="T70" fmla="+- 0 7896 7503"/>
                <a:gd name="T71" fmla="*/ 7896 h 490"/>
                <a:gd name="T72" fmla="+- 0 2532 2312"/>
                <a:gd name="T73" fmla="*/ T72 w 479"/>
                <a:gd name="T74" fmla="+- 0 7867 7503"/>
                <a:gd name="T75" fmla="*/ 7867 h 490"/>
                <a:gd name="T76" fmla="+- 0 2623 2312"/>
                <a:gd name="T77" fmla="*/ T76 w 479"/>
                <a:gd name="T78" fmla="+- 0 7814 7503"/>
                <a:gd name="T79" fmla="*/ 7814 h 490"/>
                <a:gd name="T80" fmla="+- 0 2753 2312"/>
                <a:gd name="T81" fmla="*/ T80 w 479"/>
                <a:gd name="T82" fmla="+- 0 7741 7503"/>
                <a:gd name="T83" fmla="*/ 7741 h 490"/>
                <a:gd name="T84" fmla="+- 0 2775 2312"/>
                <a:gd name="T85" fmla="*/ T84 w 479"/>
                <a:gd name="T86" fmla="+- 0 7737 7503"/>
                <a:gd name="T87" fmla="*/ 7737 h 490"/>
                <a:gd name="T88" fmla="+- 0 2786 2312"/>
                <a:gd name="T89" fmla="*/ T88 w 479"/>
                <a:gd name="T90" fmla="+- 0 7728 7503"/>
                <a:gd name="T91" fmla="*/ 7728 h 490"/>
                <a:gd name="T92" fmla="+- 0 2790 2312"/>
                <a:gd name="T93" fmla="*/ T92 w 479"/>
                <a:gd name="T94" fmla="+- 0 7707 7503"/>
                <a:gd name="T95" fmla="*/ 7707 h 490"/>
                <a:gd name="T96" fmla="+- 0 2790 2312"/>
                <a:gd name="T97" fmla="*/ T96 w 479"/>
                <a:gd name="T98" fmla="+- 0 7667 7503"/>
                <a:gd name="T99" fmla="*/ 7667 h 490"/>
                <a:gd name="T100" fmla="+- 0 2777 2312"/>
                <a:gd name="T101" fmla="*/ T100 w 479"/>
                <a:gd name="T102" fmla="+- 0 7620 7503"/>
                <a:gd name="T103" fmla="*/ 7620 h 490"/>
                <a:gd name="T104" fmla="+- 0 2742 2312"/>
                <a:gd name="T105" fmla="*/ T104 w 479"/>
                <a:gd name="T106" fmla="+- 0 7570 7503"/>
                <a:gd name="T107" fmla="*/ 7570 h 490"/>
                <a:gd name="T108" fmla="+- 0 2683 2312"/>
                <a:gd name="T109" fmla="*/ T108 w 479"/>
                <a:gd name="T110" fmla="+- 0 7527 7503"/>
                <a:gd name="T111" fmla="*/ 7527 h 490"/>
                <a:gd name="T112" fmla="+- 0 2602 2312"/>
                <a:gd name="T113" fmla="*/ T112 w 479"/>
                <a:gd name="T114" fmla="+- 0 7503 7503"/>
                <a:gd name="T115" fmla="*/ 7503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479" h="490">
                  <a:moveTo>
                    <a:pt x="290" y="0"/>
                  </a:moveTo>
                  <a:lnTo>
                    <a:pt x="186" y="4"/>
                  </a:lnTo>
                  <a:lnTo>
                    <a:pt x="120" y="28"/>
                  </a:lnTo>
                  <a:lnTo>
                    <a:pt x="69" y="67"/>
                  </a:lnTo>
                  <a:lnTo>
                    <a:pt x="31" y="119"/>
                  </a:lnTo>
                  <a:lnTo>
                    <a:pt x="8" y="179"/>
                  </a:lnTo>
                  <a:lnTo>
                    <a:pt x="0" y="243"/>
                  </a:lnTo>
                  <a:lnTo>
                    <a:pt x="8" y="307"/>
                  </a:lnTo>
                  <a:lnTo>
                    <a:pt x="32" y="367"/>
                  </a:lnTo>
                  <a:lnTo>
                    <a:pt x="74" y="419"/>
                  </a:lnTo>
                  <a:lnTo>
                    <a:pt x="83" y="436"/>
                  </a:lnTo>
                  <a:lnTo>
                    <a:pt x="90" y="453"/>
                  </a:lnTo>
                  <a:lnTo>
                    <a:pt x="95" y="471"/>
                  </a:lnTo>
                  <a:lnTo>
                    <a:pt x="99" y="489"/>
                  </a:lnTo>
                  <a:lnTo>
                    <a:pt x="112" y="485"/>
                  </a:lnTo>
                  <a:lnTo>
                    <a:pt x="136" y="454"/>
                  </a:lnTo>
                  <a:lnTo>
                    <a:pt x="161" y="416"/>
                  </a:lnTo>
                  <a:lnTo>
                    <a:pt x="176" y="393"/>
                  </a:lnTo>
                  <a:lnTo>
                    <a:pt x="220" y="364"/>
                  </a:lnTo>
                  <a:lnTo>
                    <a:pt x="311" y="311"/>
                  </a:lnTo>
                  <a:lnTo>
                    <a:pt x="441" y="238"/>
                  </a:lnTo>
                  <a:lnTo>
                    <a:pt x="463" y="234"/>
                  </a:lnTo>
                  <a:lnTo>
                    <a:pt x="474" y="225"/>
                  </a:lnTo>
                  <a:lnTo>
                    <a:pt x="478" y="204"/>
                  </a:lnTo>
                  <a:lnTo>
                    <a:pt x="478" y="164"/>
                  </a:lnTo>
                  <a:lnTo>
                    <a:pt x="465" y="117"/>
                  </a:lnTo>
                  <a:lnTo>
                    <a:pt x="430" y="67"/>
                  </a:lnTo>
                  <a:lnTo>
                    <a:pt x="371" y="24"/>
                  </a:lnTo>
                  <a:lnTo>
                    <a:pt x="290" y="0"/>
                  </a:lnTo>
                  <a:close/>
                </a:path>
              </a:pathLst>
            </a:custGeom>
            <a:solidFill>
              <a:srgbClr val="5A48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92" name="Picture 6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8640" y="4147505"/>
              <a:ext cx="102867" cy="16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AutoShape 65"/>
            <p:cNvSpPr/>
            <p:nvPr/>
          </p:nvSpPr>
          <p:spPr bwMode="auto">
            <a:xfrm>
              <a:off x="857522" y="3972223"/>
              <a:ext cx="252088" cy="397560"/>
            </a:xfrm>
            <a:custGeom>
              <a:avLst/>
              <a:gdLst>
                <a:gd name="T0" fmla="+- 0 2408 2369"/>
                <a:gd name="T1" fmla="*/ T0 w 397"/>
                <a:gd name="T2" fmla="+- 0 7768 7688"/>
                <a:gd name="T3" fmla="*/ 7768 h 626"/>
                <a:gd name="T4" fmla="+- 0 2397 2369"/>
                <a:gd name="T5" fmla="*/ T4 w 397"/>
                <a:gd name="T6" fmla="+- 0 7771 7688"/>
                <a:gd name="T7" fmla="*/ 7771 h 626"/>
                <a:gd name="T8" fmla="+- 0 2383 2369"/>
                <a:gd name="T9" fmla="*/ T8 w 397"/>
                <a:gd name="T10" fmla="+- 0 7782 7688"/>
                <a:gd name="T11" fmla="*/ 7782 h 626"/>
                <a:gd name="T12" fmla="+- 0 2369 2369"/>
                <a:gd name="T13" fmla="*/ T12 w 397"/>
                <a:gd name="T14" fmla="+- 0 7811 7688"/>
                <a:gd name="T15" fmla="*/ 7811 h 626"/>
                <a:gd name="T16" fmla="+- 0 2375 2369"/>
                <a:gd name="T17" fmla="*/ T16 w 397"/>
                <a:gd name="T18" fmla="+- 0 7841 7688"/>
                <a:gd name="T19" fmla="*/ 7841 h 626"/>
                <a:gd name="T20" fmla="+- 0 2391 2369"/>
                <a:gd name="T21" fmla="*/ T20 w 397"/>
                <a:gd name="T22" fmla="+- 0 7866 7688"/>
                <a:gd name="T23" fmla="*/ 7866 h 626"/>
                <a:gd name="T24" fmla="+- 0 2409 2369"/>
                <a:gd name="T25" fmla="*/ T24 w 397"/>
                <a:gd name="T26" fmla="+- 0 7883 7688"/>
                <a:gd name="T27" fmla="*/ 7883 h 626"/>
                <a:gd name="T28" fmla="+- 0 2417 2369"/>
                <a:gd name="T29" fmla="*/ T28 w 397"/>
                <a:gd name="T30" fmla="+- 0 7914 7688"/>
                <a:gd name="T31" fmla="*/ 7914 h 626"/>
                <a:gd name="T32" fmla="+- 0 2412 2369"/>
                <a:gd name="T33" fmla="*/ T32 w 397"/>
                <a:gd name="T34" fmla="+- 0 7976 7688"/>
                <a:gd name="T35" fmla="*/ 7976 h 626"/>
                <a:gd name="T36" fmla="+- 0 2404 2369"/>
                <a:gd name="T37" fmla="*/ T36 w 397"/>
                <a:gd name="T38" fmla="+- 0 8057 7688"/>
                <a:gd name="T39" fmla="*/ 8057 h 626"/>
                <a:gd name="T40" fmla="+- 0 2396 2369"/>
                <a:gd name="T41" fmla="*/ T40 w 397"/>
                <a:gd name="T42" fmla="+- 0 8148 7688"/>
                <a:gd name="T43" fmla="*/ 8148 h 626"/>
                <a:gd name="T44" fmla="+- 0 2440 2369"/>
                <a:gd name="T45" fmla="*/ T44 w 397"/>
                <a:gd name="T46" fmla="+- 0 8224 7688"/>
                <a:gd name="T47" fmla="*/ 8224 h 626"/>
                <a:gd name="T48" fmla="+- 0 2479 2369"/>
                <a:gd name="T49" fmla="*/ T48 w 397"/>
                <a:gd name="T50" fmla="+- 0 8266 7688"/>
                <a:gd name="T51" fmla="*/ 8266 h 626"/>
                <a:gd name="T52" fmla="+- 0 2539 2369"/>
                <a:gd name="T53" fmla="*/ T52 w 397"/>
                <a:gd name="T54" fmla="+- 0 8291 7688"/>
                <a:gd name="T55" fmla="*/ 8291 h 626"/>
                <a:gd name="T56" fmla="+- 0 2640 2369"/>
                <a:gd name="T57" fmla="*/ T56 w 397"/>
                <a:gd name="T58" fmla="+- 0 8313 7688"/>
                <a:gd name="T59" fmla="*/ 8313 h 626"/>
                <a:gd name="T60" fmla="+- 0 2638 2369"/>
                <a:gd name="T61" fmla="*/ T60 w 397"/>
                <a:gd name="T62" fmla="+- 0 8306 7688"/>
                <a:gd name="T63" fmla="*/ 8306 h 626"/>
                <a:gd name="T64" fmla="+- 0 2635 2369"/>
                <a:gd name="T65" fmla="*/ T64 w 397"/>
                <a:gd name="T66" fmla="+- 0 8284 7688"/>
                <a:gd name="T67" fmla="*/ 8284 h 626"/>
                <a:gd name="T68" fmla="+- 0 2633 2369"/>
                <a:gd name="T69" fmla="*/ T68 w 397"/>
                <a:gd name="T70" fmla="+- 0 8249 7688"/>
                <a:gd name="T71" fmla="*/ 8249 h 626"/>
                <a:gd name="T72" fmla="+- 0 2633 2369"/>
                <a:gd name="T73" fmla="*/ T72 w 397"/>
                <a:gd name="T74" fmla="+- 0 8203 7688"/>
                <a:gd name="T75" fmla="*/ 8203 h 626"/>
                <a:gd name="T76" fmla="+- 0 2566 2369"/>
                <a:gd name="T77" fmla="*/ T76 w 397"/>
                <a:gd name="T78" fmla="+- 0 8157 7688"/>
                <a:gd name="T79" fmla="*/ 8157 h 626"/>
                <a:gd name="T80" fmla="+- 0 2532 2369"/>
                <a:gd name="T81" fmla="*/ T80 w 397"/>
                <a:gd name="T82" fmla="+- 0 8125 7688"/>
                <a:gd name="T83" fmla="*/ 8125 h 626"/>
                <a:gd name="T84" fmla="+- 0 2517 2369"/>
                <a:gd name="T85" fmla="*/ T84 w 397"/>
                <a:gd name="T86" fmla="+- 0 8092 7688"/>
                <a:gd name="T87" fmla="*/ 8092 h 626"/>
                <a:gd name="T88" fmla="+- 0 2511 2369"/>
                <a:gd name="T89" fmla="*/ T88 w 397"/>
                <a:gd name="T90" fmla="+- 0 8043 7688"/>
                <a:gd name="T91" fmla="*/ 8043 h 626"/>
                <a:gd name="T92" fmla="+- 0 2757 2369"/>
                <a:gd name="T93" fmla="*/ T92 w 397"/>
                <a:gd name="T94" fmla="+- 0 8043 7688"/>
                <a:gd name="T95" fmla="*/ 8043 h 626"/>
                <a:gd name="T96" fmla="+- 0 2765 2369"/>
                <a:gd name="T97" fmla="*/ T96 w 397"/>
                <a:gd name="T98" fmla="+- 0 7941 7688"/>
                <a:gd name="T99" fmla="*/ 7941 h 626"/>
                <a:gd name="T100" fmla="+- 0 2755 2369"/>
                <a:gd name="T101" fmla="*/ T100 w 397"/>
                <a:gd name="T102" fmla="+- 0 7771 7688"/>
                <a:gd name="T103" fmla="*/ 7771 h 626"/>
                <a:gd name="T104" fmla="+- 0 2419 2369"/>
                <a:gd name="T105" fmla="*/ T104 w 397"/>
                <a:gd name="T106" fmla="+- 0 7771 7688"/>
                <a:gd name="T107" fmla="*/ 7771 h 626"/>
                <a:gd name="T108" fmla="+- 0 2416 2369"/>
                <a:gd name="T109" fmla="*/ T108 w 397"/>
                <a:gd name="T110" fmla="+- 0 7770 7688"/>
                <a:gd name="T111" fmla="*/ 7770 h 626"/>
                <a:gd name="T112" fmla="+- 0 2408 2369"/>
                <a:gd name="T113" fmla="*/ T112 w 397"/>
                <a:gd name="T114" fmla="+- 0 7768 7688"/>
                <a:gd name="T115" fmla="*/ 7768 h 626"/>
                <a:gd name="T116" fmla="+- 0 2757 2369"/>
                <a:gd name="T117" fmla="*/ T116 w 397"/>
                <a:gd name="T118" fmla="+- 0 8043 7688"/>
                <a:gd name="T119" fmla="*/ 8043 h 626"/>
                <a:gd name="T120" fmla="+- 0 2511 2369"/>
                <a:gd name="T121" fmla="*/ T120 w 397"/>
                <a:gd name="T122" fmla="+- 0 8043 7688"/>
                <a:gd name="T123" fmla="*/ 8043 h 626"/>
                <a:gd name="T124" fmla="+- 0 2517 2369"/>
                <a:gd name="T125" fmla="*/ T124 w 397"/>
                <a:gd name="T126" fmla="+- 0 8047 7688"/>
                <a:gd name="T127" fmla="*/ 8047 h 626"/>
                <a:gd name="T128" fmla="+- 0 2538 2369"/>
                <a:gd name="T129" fmla="*/ T128 w 397"/>
                <a:gd name="T130" fmla="+- 0 8056 7688"/>
                <a:gd name="T131" fmla="*/ 8056 h 626"/>
                <a:gd name="T132" fmla="+- 0 2576 2369"/>
                <a:gd name="T133" fmla="*/ T132 w 397"/>
                <a:gd name="T134" fmla="+- 0 8069 7688"/>
                <a:gd name="T135" fmla="*/ 8069 h 626"/>
                <a:gd name="T136" fmla="+- 0 2633 2369"/>
                <a:gd name="T137" fmla="*/ T136 w 397"/>
                <a:gd name="T138" fmla="+- 0 8082 7688"/>
                <a:gd name="T139" fmla="*/ 8082 h 626"/>
                <a:gd name="T140" fmla="+- 0 2716 2369"/>
                <a:gd name="T141" fmla="*/ T140 w 397"/>
                <a:gd name="T142" fmla="+- 0 8080 7688"/>
                <a:gd name="T143" fmla="*/ 8080 h 626"/>
                <a:gd name="T144" fmla="+- 0 2757 2369"/>
                <a:gd name="T145" fmla="*/ T144 w 397"/>
                <a:gd name="T146" fmla="+- 0 8044 7688"/>
                <a:gd name="T147" fmla="*/ 8044 h 626"/>
                <a:gd name="T148" fmla="+- 0 2757 2369"/>
                <a:gd name="T149" fmla="*/ T148 w 397"/>
                <a:gd name="T150" fmla="+- 0 8043 7688"/>
                <a:gd name="T151" fmla="*/ 8043 h 626"/>
                <a:gd name="T152" fmla="+- 0 2529 2369"/>
                <a:gd name="T153" fmla="*/ T152 w 397"/>
                <a:gd name="T154" fmla="+- 0 7688 7688"/>
                <a:gd name="T155" fmla="*/ 7688 h 626"/>
                <a:gd name="T156" fmla="+- 0 2460 2369"/>
                <a:gd name="T157" fmla="*/ T156 w 397"/>
                <a:gd name="T158" fmla="+- 0 7694 7688"/>
                <a:gd name="T159" fmla="*/ 7694 h 626"/>
                <a:gd name="T160" fmla="+- 0 2428 2369"/>
                <a:gd name="T161" fmla="*/ T160 w 397"/>
                <a:gd name="T162" fmla="+- 0 7702 7688"/>
                <a:gd name="T163" fmla="*/ 7702 h 626"/>
                <a:gd name="T164" fmla="+- 0 2421 2369"/>
                <a:gd name="T165" fmla="*/ T164 w 397"/>
                <a:gd name="T166" fmla="+- 0 7709 7688"/>
                <a:gd name="T167" fmla="*/ 7709 h 626"/>
                <a:gd name="T168" fmla="+- 0 2417 2369"/>
                <a:gd name="T169" fmla="*/ T168 w 397"/>
                <a:gd name="T170" fmla="+- 0 7719 7688"/>
                <a:gd name="T171" fmla="*/ 7719 h 626"/>
                <a:gd name="T172" fmla="+- 0 2417 2369"/>
                <a:gd name="T173" fmla="*/ T172 w 397"/>
                <a:gd name="T174" fmla="+- 0 7738 7688"/>
                <a:gd name="T175" fmla="*/ 7738 h 626"/>
                <a:gd name="T176" fmla="+- 0 2419 2369"/>
                <a:gd name="T177" fmla="*/ T176 w 397"/>
                <a:gd name="T178" fmla="+- 0 7771 7688"/>
                <a:gd name="T179" fmla="*/ 7771 h 626"/>
                <a:gd name="T180" fmla="+- 0 2755 2369"/>
                <a:gd name="T181" fmla="*/ T180 w 397"/>
                <a:gd name="T182" fmla="+- 0 7771 7688"/>
                <a:gd name="T183" fmla="*/ 7771 h 626"/>
                <a:gd name="T184" fmla="+- 0 2753 2369"/>
                <a:gd name="T185" fmla="*/ T184 w 397"/>
                <a:gd name="T186" fmla="+- 0 7741 7688"/>
                <a:gd name="T187" fmla="*/ 7741 h 626"/>
                <a:gd name="T188" fmla="+- 0 2695 2369"/>
                <a:gd name="T189" fmla="*/ T188 w 397"/>
                <a:gd name="T190" fmla="+- 0 7706 7688"/>
                <a:gd name="T191" fmla="*/ 7706 h 626"/>
                <a:gd name="T192" fmla="+- 0 2613 2369"/>
                <a:gd name="T193" fmla="*/ T192 w 397"/>
                <a:gd name="T194" fmla="+- 0 7690 7688"/>
                <a:gd name="T195" fmla="*/ 7690 h 626"/>
                <a:gd name="T196" fmla="+- 0 2529 2369"/>
                <a:gd name="T197" fmla="*/ T196 w 397"/>
                <a:gd name="T198" fmla="+- 0 7688 7688"/>
                <a:gd name="T199" fmla="*/ 7688 h 6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397" h="626">
                  <a:moveTo>
                    <a:pt x="39" y="80"/>
                  </a:moveTo>
                  <a:lnTo>
                    <a:pt x="28" y="83"/>
                  </a:lnTo>
                  <a:lnTo>
                    <a:pt x="14" y="94"/>
                  </a:lnTo>
                  <a:lnTo>
                    <a:pt x="0" y="123"/>
                  </a:lnTo>
                  <a:lnTo>
                    <a:pt x="6" y="153"/>
                  </a:lnTo>
                  <a:lnTo>
                    <a:pt x="22" y="178"/>
                  </a:lnTo>
                  <a:lnTo>
                    <a:pt x="40" y="195"/>
                  </a:lnTo>
                  <a:lnTo>
                    <a:pt x="48" y="226"/>
                  </a:lnTo>
                  <a:lnTo>
                    <a:pt x="43" y="288"/>
                  </a:lnTo>
                  <a:lnTo>
                    <a:pt x="35" y="369"/>
                  </a:lnTo>
                  <a:lnTo>
                    <a:pt x="27" y="460"/>
                  </a:lnTo>
                  <a:lnTo>
                    <a:pt x="71" y="536"/>
                  </a:lnTo>
                  <a:lnTo>
                    <a:pt x="110" y="578"/>
                  </a:lnTo>
                  <a:lnTo>
                    <a:pt x="170" y="603"/>
                  </a:lnTo>
                  <a:lnTo>
                    <a:pt x="271" y="625"/>
                  </a:lnTo>
                  <a:lnTo>
                    <a:pt x="269" y="618"/>
                  </a:lnTo>
                  <a:lnTo>
                    <a:pt x="266" y="596"/>
                  </a:lnTo>
                  <a:lnTo>
                    <a:pt x="264" y="561"/>
                  </a:lnTo>
                  <a:lnTo>
                    <a:pt x="264" y="515"/>
                  </a:lnTo>
                  <a:lnTo>
                    <a:pt x="197" y="469"/>
                  </a:lnTo>
                  <a:lnTo>
                    <a:pt x="163" y="437"/>
                  </a:lnTo>
                  <a:lnTo>
                    <a:pt x="148" y="404"/>
                  </a:lnTo>
                  <a:lnTo>
                    <a:pt x="142" y="355"/>
                  </a:lnTo>
                  <a:lnTo>
                    <a:pt x="388" y="355"/>
                  </a:lnTo>
                  <a:lnTo>
                    <a:pt x="396" y="253"/>
                  </a:lnTo>
                  <a:lnTo>
                    <a:pt x="386" y="83"/>
                  </a:lnTo>
                  <a:lnTo>
                    <a:pt x="50" y="83"/>
                  </a:lnTo>
                  <a:lnTo>
                    <a:pt x="47" y="82"/>
                  </a:lnTo>
                  <a:lnTo>
                    <a:pt x="39" y="80"/>
                  </a:lnTo>
                  <a:close/>
                  <a:moveTo>
                    <a:pt x="388" y="355"/>
                  </a:moveTo>
                  <a:lnTo>
                    <a:pt x="142" y="355"/>
                  </a:lnTo>
                  <a:lnTo>
                    <a:pt x="148" y="359"/>
                  </a:lnTo>
                  <a:lnTo>
                    <a:pt x="169" y="368"/>
                  </a:lnTo>
                  <a:lnTo>
                    <a:pt x="207" y="381"/>
                  </a:lnTo>
                  <a:lnTo>
                    <a:pt x="264" y="394"/>
                  </a:lnTo>
                  <a:lnTo>
                    <a:pt x="347" y="392"/>
                  </a:lnTo>
                  <a:lnTo>
                    <a:pt x="388" y="356"/>
                  </a:lnTo>
                  <a:lnTo>
                    <a:pt x="388" y="355"/>
                  </a:lnTo>
                  <a:close/>
                  <a:moveTo>
                    <a:pt x="160" y="0"/>
                  </a:moveTo>
                  <a:lnTo>
                    <a:pt x="91" y="6"/>
                  </a:lnTo>
                  <a:lnTo>
                    <a:pt x="59" y="14"/>
                  </a:lnTo>
                  <a:lnTo>
                    <a:pt x="52" y="21"/>
                  </a:lnTo>
                  <a:lnTo>
                    <a:pt x="48" y="31"/>
                  </a:lnTo>
                  <a:lnTo>
                    <a:pt x="48" y="50"/>
                  </a:lnTo>
                  <a:lnTo>
                    <a:pt x="50" y="83"/>
                  </a:lnTo>
                  <a:lnTo>
                    <a:pt x="386" y="83"/>
                  </a:lnTo>
                  <a:lnTo>
                    <a:pt x="384" y="53"/>
                  </a:lnTo>
                  <a:lnTo>
                    <a:pt x="326" y="18"/>
                  </a:lnTo>
                  <a:lnTo>
                    <a:pt x="244" y="2"/>
                  </a:lnTo>
                  <a:lnTo>
                    <a:pt x="160"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94" name="Picture 6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35625" y="4003342"/>
              <a:ext cx="157475" cy="11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Freeform 67"/>
            <p:cNvSpPr/>
            <p:nvPr/>
          </p:nvSpPr>
          <p:spPr bwMode="auto">
            <a:xfrm>
              <a:off x="981344" y="4135438"/>
              <a:ext cx="74293" cy="45091"/>
            </a:xfrm>
            <a:custGeom>
              <a:avLst/>
              <a:gdLst>
                <a:gd name="T0" fmla="+- 0 2615 2563"/>
                <a:gd name="T1" fmla="*/ T0 w 117"/>
                <a:gd name="T2" fmla="+- 0 7945 7945"/>
                <a:gd name="T3" fmla="*/ 7945 h 71"/>
                <a:gd name="T4" fmla="+- 0 2607 2563"/>
                <a:gd name="T5" fmla="*/ T4 w 117"/>
                <a:gd name="T6" fmla="+- 0 7946 7945"/>
                <a:gd name="T7" fmla="*/ 7946 h 71"/>
                <a:gd name="T8" fmla="+- 0 2588 2563"/>
                <a:gd name="T9" fmla="*/ T8 w 117"/>
                <a:gd name="T10" fmla="+- 0 7953 7945"/>
                <a:gd name="T11" fmla="*/ 7953 h 71"/>
                <a:gd name="T12" fmla="+- 0 2578 2563"/>
                <a:gd name="T13" fmla="*/ T12 w 117"/>
                <a:gd name="T14" fmla="+- 0 7958 7945"/>
                <a:gd name="T15" fmla="*/ 7958 h 71"/>
                <a:gd name="T16" fmla="+- 0 2563 2563"/>
                <a:gd name="T17" fmla="*/ T16 w 117"/>
                <a:gd name="T18" fmla="+- 0 7967 7945"/>
                <a:gd name="T19" fmla="*/ 7967 h 71"/>
                <a:gd name="T20" fmla="+- 0 2567 2563"/>
                <a:gd name="T21" fmla="*/ T20 w 117"/>
                <a:gd name="T22" fmla="+- 0 7979 7945"/>
                <a:gd name="T23" fmla="*/ 7979 h 71"/>
                <a:gd name="T24" fmla="+- 0 2620 2563"/>
                <a:gd name="T25" fmla="*/ T24 w 117"/>
                <a:gd name="T26" fmla="+- 0 8015 7945"/>
                <a:gd name="T27" fmla="*/ 8015 h 71"/>
                <a:gd name="T28" fmla="+- 0 2633 2563"/>
                <a:gd name="T29" fmla="*/ T28 w 117"/>
                <a:gd name="T30" fmla="+- 0 8015 7945"/>
                <a:gd name="T31" fmla="*/ 8015 h 71"/>
                <a:gd name="T32" fmla="+- 0 2679 2563"/>
                <a:gd name="T33" fmla="*/ T32 w 117"/>
                <a:gd name="T34" fmla="+- 0 7967 7945"/>
                <a:gd name="T35" fmla="*/ 7967 h 71"/>
                <a:gd name="T36" fmla="+- 0 2663 2563"/>
                <a:gd name="T37" fmla="*/ T36 w 117"/>
                <a:gd name="T38" fmla="+- 0 7958 7945"/>
                <a:gd name="T39" fmla="*/ 7958 h 71"/>
                <a:gd name="T40" fmla="+- 0 2645 2563"/>
                <a:gd name="T41" fmla="*/ T40 w 117"/>
                <a:gd name="T42" fmla="+- 0 7950 7945"/>
                <a:gd name="T43" fmla="*/ 7950 h 71"/>
                <a:gd name="T44" fmla="+- 0 2637 2563"/>
                <a:gd name="T45" fmla="*/ T44 w 117"/>
                <a:gd name="T46" fmla="+- 0 7947 7945"/>
                <a:gd name="T47" fmla="*/ 7947 h 71"/>
                <a:gd name="T48" fmla="+- 0 2630 2563"/>
                <a:gd name="T49" fmla="*/ T48 w 117"/>
                <a:gd name="T50" fmla="+- 0 7945 7945"/>
                <a:gd name="T51" fmla="*/ 7945 h 71"/>
                <a:gd name="T52" fmla="+- 0 2615 2563"/>
                <a:gd name="T53" fmla="*/ T52 w 117"/>
                <a:gd name="T54" fmla="+- 0 7945 7945"/>
                <a:gd name="T55" fmla="*/ 7945 h 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7" h="71">
                  <a:moveTo>
                    <a:pt x="52" y="0"/>
                  </a:moveTo>
                  <a:lnTo>
                    <a:pt x="44" y="1"/>
                  </a:lnTo>
                  <a:lnTo>
                    <a:pt x="25" y="8"/>
                  </a:lnTo>
                  <a:lnTo>
                    <a:pt x="15" y="13"/>
                  </a:lnTo>
                  <a:lnTo>
                    <a:pt x="0" y="22"/>
                  </a:lnTo>
                  <a:lnTo>
                    <a:pt x="4" y="34"/>
                  </a:lnTo>
                  <a:lnTo>
                    <a:pt x="57" y="70"/>
                  </a:lnTo>
                  <a:lnTo>
                    <a:pt x="70" y="70"/>
                  </a:lnTo>
                  <a:lnTo>
                    <a:pt x="116" y="22"/>
                  </a:lnTo>
                  <a:lnTo>
                    <a:pt x="100" y="13"/>
                  </a:lnTo>
                  <a:lnTo>
                    <a:pt x="82" y="5"/>
                  </a:lnTo>
                  <a:lnTo>
                    <a:pt x="74" y="2"/>
                  </a:lnTo>
                  <a:lnTo>
                    <a:pt x="67" y="0"/>
                  </a:lnTo>
                  <a:lnTo>
                    <a:pt x="52" y="0"/>
                  </a:lnTo>
                  <a:close/>
                </a:path>
              </a:pathLst>
            </a:custGeom>
            <a:solidFill>
              <a:srgbClr val="F7A5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96" name="Freeform 68"/>
            <p:cNvSpPr/>
            <p:nvPr/>
          </p:nvSpPr>
          <p:spPr bwMode="auto">
            <a:xfrm>
              <a:off x="945785" y="5308431"/>
              <a:ext cx="129536" cy="34294"/>
            </a:xfrm>
            <a:custGeom>
              <a:avLst/>
              <a:gdLst>
                <a:gd name="T0" fmla="+- 0 2508 2508"/>
                <a:gd name="T1" fmla="*/ T0 w 204"/>
                <a:gd name="T2" fmla="+- 0 9841 9792"/>
                <a:gd name="T3" fmla="*/ 9841 h 54"/>
                <a:gd name="T4" fmla="+- 0 2578 2508"/>
                <a:gd name="T5" fmla="*/ T4 w 204"/>
                <a:gd name="T6" fmla="+- 0 9845 9792"/>
                <a:gd name="T7" fmla="*/ 9845 h 54"/>
                <a:gd name="T8" fmla="+- 0 2622 2508"/>
                <a:gd name="T9" fmla="*/ T8 w 204"/>
                <a:gd name="T10" fmla="+- 0 9842 9792"/>
                <a:gd name="T11" fmla="*/ 9842 h 54"/>
                <a:gd name="T12" fmla="+- 0 2660 2508"/>
                <a:gd name="T13" fmla="*/ T12 w 204"/>
                <a:gd name="T14" fmla="+- 0 9825 9792"/>
                <a:gd name="T15" fmla="*/ 9825 h 54"/>
                <a:gd name="T16" fmla="+- 0 2711 2508"/>
                <a:gd name="T17" fmla="*/ T16 w 204"/>
                <a:gd name="T18" fmla="+- 0 9792 9792"/>
                <a:gd name="T19" fmla="*/ 9792 h 54"/>
              </a:gdLst>
              <a:ahLst/>
              <a:cxnLst>
                <a:cxn ang="0">
                  <a:pos x="T1" y="T3"/>
                </a:cxn>
                <a:cxn ang="0">
                  <a:pos x="T5" y="T7"/>
                </a:cxn>
                <a:cxn ang="0">
                  <a:pos x="T9" y="T11"/>
                </a:cxn>
                <a:cxn ang="0">
                  <a:pos x="T13" y="T15"/>
                </a:cxn>
                <a:cxn ang="0">
                  <a:pos x="T17" y="T19"/>
                </a:cxn>
              </a:cxnLst>
              <a:rect l="0" t="0" r="r" b="b"/>
              <a:pathLst>
                <a:path w="204" h="54">
                  <a:moveTo>
                    <a:pt x="0" y="49"/>
                  </a:moveTo>
                  <a:lnTo>
                    <a:pt x="70" y="53"/>
                  </a:lnTo>
                  <a:lnTo>
                    <a:pt x="114" y="50"/>
                  </a:lnTo>
                  <a:lnTo>
                    <a:pt x="152" y="33"/>
                  </a:lnTo>
                  <a:lnTo>
                    <a:pt x="203" y="0"/>
                  </a:lnTo>
                </a:path>
              </a:pathLst>
            </a:custGeom>
            <a:noFill/>
            <a:ln w="14732">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sp>
        <p:nvSpPr>
          <p:cNvPr id="97" name="椭圆 95"/>
          <p:cNvSpPr/>
          <p:nvPr/>
        </p:nvSpPr>
        <p:spPr>
          <a:xfrm>
            <a:off x="1768461" y="469625"/>
            <a:ext cx="2873637" cy="1688630"/>
          </a:xfrm>
          <a:prstGeom prst="ellipse">
            <a:avLst/>
          </a:prstGeom>
          <a:solidFill>
            <a:schemeClr val="bg1"/>
          </a:solidFill>
          <a:ln w="28575">
            <a:solidFill>
              <a:srgbClr val="086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CHÀO</a:t>
            </a:r>
            <a:endParaRPr kumimoji="0" lang="zh-CN" altLang="en-US"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小美好体" panose="02010601030101010101" pitchFamily="2" charset="-122"/>
              <a:cs typeface="+mn-cs"/>
            </a:endParaRPr>
          </a:p>
        </p:txBody>
      </p:sp>
      <p:sp>
        <p:nvSpPr>
          <p:cNvPr id="98" name="椭圆 173"/>
          <p:cNvSpPr/>
          <p:nvPr/>
        </p:nvSpPr>
        <p:spPr>
          <a:xfrm>
            <a:off x="3912078" y="1797014"/>
            <a:ext cx="2901879" cy="1688630"/>
          </a:xfrm>
          <a:prstGeom prst="ellipse">
            <a:avLst/>
          </a:prstGeom>
          <a:solidFill>
            <a:schemeClr val="bg1"/>
          </a:solidFill>
          <a:ln w="28575">
            <a:solidFill>
              <a:srgbClr val="086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CÁC</a:t>
            </a:r>
            <a:endParaRPr kumimoji="0" lang="zh-CN" altLang="en-US"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小美好体" panose="02010601030101010101" pitchFamily="2" charset="-122"/>
              <a:cs typeface="+mn-cs"/>
            </a:endParaRPr>
          </a:p>
        </p:txBody>
      </p:sp>
      <p:sp>
        <p:nvSpPr>
          <p:cNvPr id="99" name="椭圆 174"/>
          <p:cNvSpPr/>
          <p:nvPr/>
        </p:nvSpPr>
        <p:spPr>
          <a:xfrm>
            <a:off x="6041415" y="3296878"/>
            <a:ext cx="2759354" cy="1630142"/>
          </a:xfrm>
          <a:prstGeom prst="ellipse">
            <a:avLst/>
          </a:prstGeom>
          <a:solidFill>
            <a:schemeClr val="bg1"/>
          </a:solidFill>
          <a:ln w="28575">
            <a:solidFill>
              <a:srgbClr val="086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EM</a:t>
            </a:r>
            <a:endParaRPr kumimoji="0" lang="zh-CN" altLang="en-US" sz="5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小美好体" panose="02010601030101010101" pitchFamily="2" charset="-122"/>
              <a:cs typeface="+mn-cs"/>
            </a:endParaRPr>
          </a:p>
        </p:txBody>
      </p:sp>
    </p:spTree>
    <p:extLst>
      <p:ext uri="{BB962C8B-B14F-4D97-AF65-F5344CB8AC3E}">
        <p14:creationId xmlns:p14="http://schemas.microsoft.com/office/powerpoint/2010/main" val="408378767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par>
                                <p:cTn id="10" presetID="2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75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75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750"/>
                                        <p:tgtEl>
                                          <p:spTgt spid="36"/>
                                        </p:tgtEl>
                                      </p:cBhvr>
                                    </p:animEffect>
                                  </p:childTnLst>
                                </p:cTn>
                              </p:par>
                              <p:par>
                                <p:cTn id="19" presetID="22" presetClass="entr" presetSubtype="4"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75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750"/>
                                        <p:tgtEl>
                                          <p:spTgt spid="13"/>
                                        </p:tgtEl>
                                      </p:cBhvr>
                                    </p:animEffect>
                                  </p:childTnLst>
                                </p:cTn>
                              </p:par>
                              <p:par>
                                <p:cTn id="25" presetID="2" presetClass="entr" presetSubtype="8"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750" fill="hold"/>
                                        <p:tgtEl>
                                          <p:spTgt spid="97"/>
                                        </p:tgtEl>
                                        <p:attrNameLst>
                                          <p:attrName>ppt_w</p:attrName>
                                        </p:attrNameLst>
                                      </p:cBhvr>
                                      <p:tavLst>
                                        <p:tav tm="0">
                                          <p:val>
                                            <p:fltVal val="0"/>
                                          </p:val>
                                        </p:tav>
                                        <p:tav tm="100000">
                                          <p:val>
                                            <p:strVal val="#ppt_w"/>
                                          </p:val>
                                        </p:tav>
                                      </p:tavLst>
                                    </p:anim>
                                    <p:anim calcmode="lin" valueType="num">
                                      <p:cBhvr>
                                        <p:cTn id="37" dur="750" fill="hold"/>
                                        <p:tgtEl>
                                          <p:spTgt spid="97"/>
                                        </p:tgtEl>
                                        <p:attrNameLst>
                                          <p:attrName>ppt_h</p:attrName>
                                        </p:attrNameLst>
                                      </p:cBhvr>
                                      <p:tavLst>
                                        <p:tav tm="0">
                                          <p:val>
                                            <p:fltVal val="0"/>
                                          </p:val>
                                        </p:tav>
                                        <p:tav tm="100000">
                                          <p:val>
                                            <p:strVal val="#ppt_h"/>
                                          </p:val>
                                        </p:tav>
                                      </p:tavLst>
                                    </p:anim>
                                    <p:animEffect transition="in" filter="fade">
                                      <p:cBhvr>
                                        <p:cTn id="38" dur="750"/>
                                        <p:tgtEl>
                                          <p:spTgt spid="9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750" fill="hold"/>
                                        <p:tgtEl>
                                          <p:spTgt spid="98"/>
                                        </p:tgtEl>
                                        <p:attrNameLst>
                                          <p:attrName>ppt_w</p:attrName>
                                        </p:attrNameLst>
                                      </p:cBhvr>
                                      <p:tavLst>
                                        <p:tav tm="0">
                                          <p:val>
                                            <p:fltVal val="0"/>
                                          </p:val>
                                        </p:tav>
                                        <p:tav tm="100000">
                                          <p:val>
                                            <p:strVal val="#ppt_w"/>
                                          </p:val>
                                        </p:tav>
                                      </p:tavLst>
                                    </p:anim>
                                    <p:anim calcmode="lin" valueType="num">
                                      <p:cBhvr>
                                        <p:cTn id="42" dur="750" fill="hold"/>
                                        <p:tgtEl>
                                          <p:spTgt spid="98"/>
                                        </p:tgtEl>
                                        <p:attrNameLst>
                                          <p:attrName>ppt_h</p:attrName>
                                        </p:attrNameLst>
                                      </p:cBhvr>
                                      <p:tavLst>
                                        <p:tav tm="0">
                                          <p:val>
                                            <p:fltVal val="0"/>
                                          </p:val>
                                        </p:tav>
                                        <p:tav tm="100000">
                                          <p:val>
                                            <p:strVal val="#ppt_h"/>
                                          </p:val>
                                        </p:tav>
                                      </p:tavLst>
                                    </p:anim>
                                    <p:animEffect transition="in" filter="fade">
                                      <p:cBhvr>
                                        <p:cTn id="43" dur="750"/>
                                        <p:tgtEl>
                                          <p:spTgt spid="9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p:cTn id="46" dur="750" fill="hold"/>
                                        <p:tgtEl>
                                          <p:spTgt spid="99"/>
                                        </p:tgtEl>
                                        <p:attrNameLst>
                                          <p:attrName>ppt_w</p:attrName>
                                        </p:attrNameLst>
                                      </p:cBhvr>
                                      <p:tavLst>
                                        <p:tav tm="0">
                                          <p:val>
                                            <p:fltVal val="0"/>
                                          </p:val>
                                        </p:tav>
                                        <p:tav tm="100000">
                                          <p:val>
                                            <p:strVal val="#ppt_w"/>
                                          </p:val>
                                        </p:tav>
                                      </p:tavLst>
                                    </p:anim>
                                    <p:anim calcmode="lin" valueType="num">
                                      <p:cBhvr>
                                        <p:cTn id="47" dur="750" fill="hold"/>
                                        <p:tgtEl>
                                          <p:spTgt spid="99"/>
                                        </p:tgtEl>
                                        <p:attrNameLst>
                                          <p:attrName>ppt_h</p:attrName>
                                        </p:attrNameLst>
                                      </p:cBhvr>
                                      <p:tavLst>
                                        <p:tav tm="0">
                                          <p:val>
                                            <p:fltVal val="0"/>
                                          </p:val>
                                        </p:tav>
                                        <p:tav tm="100000">
                                          <p:val>
                                            <p:strVal val="#ppt_h"/>
                                          </p:val>
                                        </p:tav>
                                      </p:tavLst>
                                    </p:anim>
                                    <p:animEffect transition="in" filter="fade">
                                      <p:cBhvr>
                                        <p:cTn id="48" dur="750"/>
                                        <p:tgtEl>
                                          <p:spTgt spid="99"/>
                                        </p:tgtEl>
                                      </p:cBhvr>
                                    </p:animEffect>
                                  </p:childTnLst>
                                </p:cTn>
                              </p:par>
                              <p:par>
                                <p:cTn id="49" presetID="3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ppt_w</p:attrName>
                                        </p:attrNameLst>
                                      </p:cBhvr>
                                      <p:tavLst>
                                        <p:tav tm="0">
                                          <p:val>
                                            <p:fltVal val="0"/>
                                          </p:val>
                                        </p:tav>
                                        <p:tav tm="100000">
                                          <p:val>
                                            <p:strVal val="#ppt_w"/>
                                          </p:val>
                                        </p:tav>
                                      </p:tavLst>
                                    </p:anim>
                                    <p:anim calcmode="lin" valueType="num">
                                      <p:cBhvr>
                                        <p:cTn id="52" dur="1000" fill="hold"/>
                                        <p:tgtEl>
                                          <p:spTgt spid="29"/>
                                        </p:tgtEl>
                                        <p:attrNameLst>
                                          <p:attrName>ppt_h</p:attrName>
                                        </p:attrNameLst>
                                      </p:cBhvr>
                                      <p:tavLst>
                                        <p:tav tm="0">
                                          <p:val>
                                            <p:fltVal val="0"/>
                                          </p:val>
                                        </p:tav>
                                        <p:tav tm="100000">
                                          <p:val>
                                            <p:strVal val="#ppt_h"/>
                                          </p:val>
                                        </p:tav>
                                      </p:tavLst>
                                    </p:anim>
                                    <p:anim calcmode="lin" valueType="num">
                                      <p:cBhvr>
                                        <p:cTn id="53" dur="1000" fill="hold"/>
                                        <p:tgtEl>
                                          <p:spTgt spid="29"/>
                                        </p:tgtEl>
                                        <p:attrNameLst>
                                          <p:attrName>style.rotation</p:attrName>
                                        </p:attrNameLst>
                                      </p:cBhvr>
                                      <p:tavLst>
                                        <p:tav tm="0">
                                          <p:val>
                                            <p:fltVal val="90"/>
                                          </p:val>
                                        </p:tav>
                                        <p:tav tm="100000">
                                          <p:val>
                                            <p:fltVal val="0"/>
                                          </p:val>
                                        </p:tav>
                                      </p:tavLst>
                                    </p:anim>
                                    <p:animEffect transition="in" filter="fade">
                                      <p:cBhvr>
                                        <p:cTn id="54" dur="1000"/>
                                        <p:tgtEl>
                                          <p:spTgt spid="29"/>
                                        </p:tgtEl>
                                      </p:cBhvr>
                                    </p:animEffect>
                                  </p:childTnLst>
                                </p:cTn>
                              </p:par>
                              <p:par>
                                <p:cTn id="55" presetID="3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fltVal val="0"/>
                                          </p:val>
                                        </p:tav>
                                        <p:tav tm="100000">
                                          <p:val>
                                            <p:strVal val="#ppt_w"/>
                                          </p:val>
                                        </p:tav>
                                      </p:tavLst>
                                    </p:anim>
                                    <p:anim calcmode="lin" valueType="num">
                                      <p:cBhvr>
                                        <p:cTn id="58" dur="1000" fill="hold"/>
                                        <p:tgtEl>
                                          <p:spTgt spid="30"/>
                                        </p:tgtEl>
                                        <p:attrNameLst>
                                          <p:attrName>ppt_h</p:attrName>
                                        </p:attrNameLst>
                                      </p:cBhvr>
                                      <p:tavLst>
                                        <p:tav tm="0">
                                          <p:val>
                                            <p:fltVal val="0"/>
                                          </p:val>
                                        </p:tav>
                                        <p:tav tm="100000">
                                          <p:val>
                                            <p:strVal val="#ppt_h"/>
                                          </p:val>
                                        </p:tav>
                                      </p:tavLst>
                                    </p:anim>
                                    <p:anim calcmode="lin" valueType="num">
                                      <p:cBhvr>
                                        <p:cTn id="59" dur="1000" fill="hold"/>
                                        <p:tgtEl>
                                          <p:spTgt spid="30"/>
                                        </p:tgtEl>
                                        <p:attrNameLst>
                                          <p:attrName>style.rotation</p:attrName>
                                        </p:attrNameLst>
                                      </p:cBhvr>
                                      <p:tavLst>
                                        <p:tav tm="0">
                                          <p:val>
                                            <p:fltVal val="90"/>
                                          </p:val>
                                        </p:tav>
                                        <p:tav tm="100000">
                                          <p:val>
                                            <p:fltVal val="0"/>
                                          </p:val>
                                        </p:tav>
                                      </p:tavLst>
                                    </p:anim>
                                    <p:animEffect transition="in" filter="fade">
                                      <p:cBhvr>
                                        <p:cTn id="60" dur="1000"/>
                                        <p:tgtEl>
                                          <p:spTgt spid="30"/>
                                        </p:tgtEl>
                                      </p:cBhvr>
                                    </p:animEffec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750" fill="hold"/>
                                        <p:tgtEl>
                                          <p:spTgt spid="28"/>
                                        </p:tgtEl>
                                        <p:attrNameLst>
                                          <p:attrName>ppt_w</p:attrName>
                                        </p:attrNameLst>
                                      </p:cBhvr>
                                      <p:tavLst>
                                        <p:tav tm="0">
                                          <p:val>
                                            <p:fltVal val="0"/>
                                          </p:val>
                                        </p:tav>
                                        <p:tav tm="100000">
                                          <p:val>
                                            <p:strVal val="#ppt_w"/>
                                          </p:val>
                                        </p:tav>
                                      </p:tavLst>
                                    </p:anim>
                                    <p:anim calcmode="lin" valueType="num">
                                      <p:cBhvr>
                                        <p:cTn id="64" dur="750" fill="hold"/>
                                        <p:tgtEl>
                                          <p:spTgt spid="28"/>
                                        </p:tgtEl>
                                        <p:attrNameLst>
                                          <p:attrName>ppt_h</p:attrName>
                                        </p:attrNameLst>
                                      </p:cBhvr>
                                      <p:tavLst>
                                        <p:tav tm="0">
                                          <p:val>
                                            <p:fltVal val="0"/>
                                          </p:val>
                                        </p:tav>
                                        <p:tav tm="100000">
                                          <p:val>
                                            <p:strVal val="#ppt_h"/>
                                          </p:val>
                                        </p:tav>
                                      </p:tavLst>
                                    </p:anim>
                                    <p:animEffect transition="in" filter="fade">
                                      <p:cBhvr>
                                        <p:cTn id="65"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001."/>
          <p:cNvPicPr/>
          <p:nvPr/>
        </p:nvPicPr>
        <p:blipFill>
          <a:blip r:embed="rId7"/>
          <a:stretch>
            <a:fillRect/>
          </a:stretch>
        </p:blipFill>
        <p:spPr>
          <a:xfrm>
            <a:off x="2835848" y="1641553"/>
            <a:ext cx="6904586" cy="7141337"/>
          </a:xfrm>
          <a:prstGeom prst="rect">
            <a:avLst/>
          </a:prstGeom>
        </p:spPr>
      </p:pic>
      <p:sp>
        <p:nvSpPr>
          <p:cNvPr id="2" name="Rectangle 1"/>
          <p:cNvSpPr/>
          <p:nvPr/>
        </p:nvSpPr>
        <p:spPr>
          <a:xfrm>
            <a:off x="3044862" y="1620380"/>
            <a:ext cx="631129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ED7D31"/>
                </a:solidFill>
                <a:effectLst>
                  <a:reflection blurRad="6350" stA="55000" endA="300" endPos="45500" dir="5400000" sy="-100000" algn="bl" rotWithShape="0"/>
                </a:effectLst>
                <a:uLnTx/>
                <a:uFillTx/>
                <a:latin typeface="UTM Showcard" panose="02040603050506020204" pitchFamily="18" charset="0"/>
                <a:ea typeface="+mn-ea"/>
                <a:cs typeface="+mn-cs"/>
              </a:rPr>
              <a:t>KHÁM PHÁ</a:t>
            </a:r>
            <a:endParaRPr kumimoji="0" lang="en-US" sz="8000" b="0" i="0" u="none" strike="noStrike" kern="1200" cap="none" spc="0" normalizeH="0" baseline="0" noProof="0" dirty="0">
              <a:ln>
                <a:noFill/>
              </a:ln>
              <a:solidFill>
                <a:srgbClr val="ED7D31"/>
              </a:solidFill>
              <a:effectLst/>
              <a:uLnTx/>
              <a:uFillTx/>
              <a:latin typeface="等线"/>
              <a:ea typeface="+mn-ea"/>
              <a:cs typeface="+mn-cs"/>
            </a:endParaRPr>
          </a:p>
        </p:txBody>
      </p:sp>
    </p:spTree>
    <p:extLst>
      <p:ext uri="{BB962C8B-B14F-4D97-AF65-F5344CB8AC3E}">
        <p14:creationId xmlns:p14="http://schemas.microsoft.com/office/powerpoint/2010/main" val="6312759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descr="001."/>
          <p:cNvPicPr/>
          <p:nvPr/>
        </p:nvPicPr>
        <p:blipFill>
          <a:blip r:embed="rId7"/>
          <a:stretch>
            <a:fillRect/>
          </a:stretch>
        </p:blipFill>
        <p:spPr>
          <a:xfrm>
            <a:off x="2644172" y="1549273"/>
            <a:ext cx="6904586" cy="7141337"/>
          </a:xfrm>
          <a:prstGeom prst="rect">
            <a:avLst/>
          </a:prstGeom>
        </p:spPr>
      </p:pic>
      <p:sp>
        <p:nvSpPr>
          <p:cNvPr id="9" name="Rounded Rectangle 8"/>
          <p:cNvSpPr/>
          <p:nvPr/>
        </p:nvSpPr>
        <p:spPr>
          <a:xfrm>
            <a:off x="1668284" y="1549273"/>
            <a:ext cx="8735555" cy="1717310"/>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HĐ1: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Tìm</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hiểu</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về</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không</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khí</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ô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nhiễm</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và</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không</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khí</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5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sạch</a:t>
            </a:r>
            <a:r>
              <a:rPr kumimoji="0" lang="en-US" sz="5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p>
        </p:txBody>
      </p:sp>
    </p:spTree>
    <p:extLst>
      <p:ext uri="{BB962C8B-B14F-4D97-AF65-F5344CB8AC3E}">
        <p14:creationId xmlns:p14="http://schemas.microsoft.com/office/powerpoint/2010/main" val="4697609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32" y="0"/>
            <a:ext cx="3077210"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7"/>
          <p:cNvGrpSpPr/>
          <p:nvPr/>
        </p:nvGrpSpPr>
        <p:grpSpPr>
          <a:xfrm>
            <a:off x="1935410" y="3363283"/>
            <a:ext cx="747933" cy="662957"/>
            <a:chOff x="6265334" y="3507513"/>
            <a:chExt cx="366050" cy="355413"/>
          </a:xfrm>
          <a:solidFill>
            <a:sysClr val="window" lastClr="FFFFFF"/>
          </a:solidFill>
        </p:grpSpPr>
        <p:sp>
          <p:nvSpPr>
            <p:cNvPr id="12" name="AutoShape 16"/>
            <p:cNvSpPr/>
            <p:nvPr/>
          </p:nvSpPr>
          <p:spPr bwMode="auto">
            <a:xfrm>
              <a:off x="6448672" y="3702115"/>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0" tIns="50700" rIns="50700" bIns="50700" anchor="ctr"/>
            <a:lstStyle/>
            <a:p>
              <a:pPr marL="0" marR="0" lvl="0" indent="0" algn="l" defTabSz="810895" rtl="0" eaLnBrk="1" fontAlgn="auto" latinLnBrk="0" hangingPunct="1">
                <a:lnSpc>
                  <a:spcPct val="100000"/>
                </a:lnSpc>
                <a:spcBef>
                  <a:spcPts val="0"/>
                </a:spcBef>
                <a:spcAft>
                  <a:spcPts val="0"/>
                </a:spcAft>
                <a:buClrTx/>
                <a:buSzTx/>
                <a:buFontTx/>
                <a:buNone/>
                <a:tabLst/>
                <a:defRPr/>
              </a:pPr>
              <a:endParaRPr kumimoji="0" lang="en-US" sz="3995"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等线"/>
                <a:ea typeface="+mn-lt"/>
                <a:cs typeface="+mn-cs"/>
                <a:sym typeface="Arial" panose="020B0604020202020204" pitchFamily="34" charset="0"/>
              </a:endParaRPr>
            </a:p>
          </p:txBody>
        </p:sp>
        <p:sp>
          <p:nvSpPr>
            <p:cNvPr id="13" name="AutoShape 17"/>
            <p:cNvSpPr/>
            <p:nvPr/>
          </p:nvSpPr>
          <p:spPr bwMode="auto">
            <a:xfrm>
              <a:off x="6265334" y="3507513"/>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0" tIns="50700" rIns="50700" bIns="50700" anchor="ctr"/>
            <a:lstStyle/>
            <a:p>
              <a:pPr marL="0" marR="0" lvl="0" indent="0" algn="l" defTabSz="810895" rtl="0" eaLnBrk="1" fontAlgn="auto" latinLnBrk="0" hangingPunct="1">
                <a:lnSpc>
                  <a:spcPct val="100000"/>
                </a:lnSpc>
                <a:spcBef>
                  <a:spcPts val="0"/>
                </a:spcBef>
                <a:spcAft>
                  <a:spcPts val="0"/>
                </a:spcAft>
                <a:buClrTx/>
                <a:buSzTx/>
                <a:buFontTx/>
                <a:buNone/>
                <a:tabLst/>
                <a:defRPr/>
              </a:pPr>
              <a:endParaRPr kumimoji="0" lang="en-US" sz="3995" b="0" i="0" u="none" strike="noStrike" kern="0" cap="none" spc="0" normalizeH="0" baseline="0" noProof="0">
                <a:ln>
                  <a:noFill/>
                </a:ln>
                <a:solidFill>
                  <a:prstClr val="black">
                    <a:lumMod val="85000"/>
                    <a:lumOff val="15000"/>
                  </a:prstClr>
                </a:solidFill>
                <a:effectLst>
                  <a:outerShdw blurRad="38100" dist="38100" dir="2700000" algn="tl">
                    <a:srgbClr val="000000"/>
                  </a:outerShdw>
                </a:effectLst>
                <a:uLnTx/>
                <a:uFillTx/>
                <a:latin typeface="等线"/>
                <a:ea typeface="+mn-lt"/>
                <a:cs typeface="+mn-cs"/>
                <a:sym typeface="Arial" panose="020B0604020202020204" pitchFamily="34" charset="0"/>
              </a:endParaRPr>
            </a:p>
          </p:txBody>
        </p:sp>
      </p:grpSp>
      <p:sp>
        <p:nvSpPr>
          <p:cNvPr id="25" name="Rounded Rectangle 24"/>
          <p:cNvSpPr/>
          <p:nvPr/>
        </p:nvSpPr>
        <p:spPr>
          <a:xfrm>
            <a:off x="2133524" y="524074"/>
            <a:ext cx="7924950" cy="901287"/>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Quan</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sát</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các</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hình</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ảnh</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r>
              <a:rPr kumimoji="0" lang="en-US" sz="4400" b="0" i="0" u="none" strike="noStrike" kern="1200" cap="none" spc="0" normalizeH="0" baseline="0" noProof="0" dirty="0" err="1">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sau</a:t>
            </a:r>
            <a:r>
              <a:rPr kumimoji="0" lang="en-US" sz="4400" b="0" i="0" u="none" strike="noStrike" kern="1200" cap="none" spc="0" normalizeH="0" baseline="0" noProof="0" dirty="0">
                <a:ln>
                  <a:noFill/>
                </a:ln>
                <a:solidFill>
                  <a:schemeClr val="tx1"/>
                </a:solidFill>
                <a:effectLst>
                  <a:reflection blurRad="6350" stA="55000" endA="300" endPos="45500" dir="5400000" sy="-100000" algn="bl" rotWithShape="0"/>
                </a:effectLst>
                <a:uLnTx/>
                <a:uFillTx/>
                <a:latin typeface="UTM Flavour" panose="02040603050506020204" pitchFamily="18" charset="0"/>
                <a:ea typeface="+mn-ea"/>
                <a:cs typeface="+mn-cs"/>
              </a:rPr>
              <a:t>: </a:t>
            </a:r>
          </a:p>
        </p:txBody>
      </p:sp>
      <p:pic>
        <p:nvPicPr>
          <p:cNvPr id="26" name="Picture 10" descr="scan0002"/>
          <p:cNvPicPr>
            <a:picLocks noChangeAspect="1" noChangeArrowheads="1"/>
          </p:cNvPicPr>
          <p:nvPr/>
        </p:nvPicPr>
        <p:blipFill>
          <a:blip r:embed="rId5">
            <a:lum bright="-16000" contrast="40000"/>
            <a:extLst>
              <a:ext uri="{28A0092B-C50C-407E-A947-70E740481C1C}">
                <a14:useLocalDpi xmlns:a14="http://schemas.microsoft.com/office/drawing/2010/main" val="0"/>
              </a:ext>
            </a:extLst>
          </a:blip>
          <a:srcRect l="2632" t="488" b="65797"/>
          <a:stretch>
            <a:fillRect/>
          </a:stretch>
        </p:blipFill>
        <p:spPr bwMode="auto">
          <a:xfrm>
            <a:off x="768626" y="1817547"/>
            <a:ext cx="4978299" cy="2421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12" descr="scan0004"/>
          <p:cNvPicPr>
            <a:picLocks noChangeAspect="1" noChangeArrowheads="1"/>
          </p:cNvPicPr>
          <p:nvPr/>
        </p:nvPicPr>
        <p:blipFill>
          <a:blip r:embed="rId6">
            <a:lum bright="-14000" contrast="40000"/>
            <a:extLst>
              <a:ext uri="{28A0092B-C50C-407E-A947-70E740481C1C}">
                <a14:useLocalDpi xmlns:a14="http://schemas.microsoft.com/office/drawing/2010/main" val="0"/>
              </a:ext>
            </a:extLst>
          </a:blip>
          <a:srcRect l="29355" b="66327"/>
          <a:stretch>
            <a:fillRect/>
          </a:stretch>
        </p:blipFill>
        <p:spPr bwMode="auto">
          <a:xfrm>
            <a:off x="6096000" y="1817547"/>
            <a:ext cx="4978298" cy="2358403"/>
          </a:xfrm>
          <a:prstGeom prst="rect">
            <a:avLst/>
          </a:prstGeom>
          <a:ln>
            <a:noFill/>
          </a:ln>
          <a:effectLst>
            <a:outerShdw blurRad="292100" dist="139700" dir="2700000" algn="tl" rotWithShape="0">
              <a:srgbClr val="333333">
                <a:alpha val="65000"/>
              </a:srgbClr>
            </a:outerShdw>
          </a:effectLst>
        </p:spPr>
      </p:pic>
      <p:pic>
        <p:nvPicPr>
          <p:cNvPr id="37" name="Picture 13" descr="scan0004"/>
          <p:cNvPicPr>
            <a:picLocks noChangeAspect="1" noChangeArrowheads="1"/>
          </p:cNvPicPr>
          <p:nvPr/>
        </p:nvPicPr>
        <p:blipFill>
          <a:blip r:embed="rId7">
            <a:lum bright="-14000" contrast="58000"/>
            <a:extLst>
              <a:ext uri="{28A0092B-C50C-407E-A947-70E740481C1C}">
                <a14:useLocalDpi xmlns:a14="http://schemas.microsoft.com/office/drawing/2010/main" val="0"/>
              </a:ext>
            </a:extLst>
          </a:blip>
          <a:srcRect t="37755" b="2380"/>
          <a:stretch>
            <a:fillRect/>
          </a:stretch>
        </p:blipFill>
        <p:spPr bwMode="auto">
          <a:xfrm>
            <a:off x="6095999" y="4452442"/>
            <a:ext cx="4978299" cy="2304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9" descr="210"/>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8626" y="4452442"/>
            <a:ext cx="4978299" cy="2297599"/>
          </a:xfrm>
          <a:prstGeom prst="rect">
            <a:avLst/>
          </a:prstGeom>
          <a:ln>
            <a:noFill/>
          </a:ln>
          <a:effectLst>
            <a:outerShdw blurRad="292100" dist="139700" dir="2700000" algn="tl" rotWithShape="0">
              <a:srgbClr val="333333">
                <a:alpha val="65000"/>
              </a:srgbClr>
            </a:outerShdw>
          </a:effectLst>
        </p:spPr>
      </p:pic>
      <p:sp>
        <p:nvSpPr>
          <p:cNvPr id="42" name="Rounded Rectangle 41"/>
          <p:cNvSpPr/>
          <p:nvPr/>
        </p:nvSpPr>
        <p:spPr>
          <a:xfrm>
            <a:off x="1884357" y="49018"/>
            <a:ext cx="8174117" cy="166788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hiện</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khí</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sạch</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hay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khí</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bị</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ô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nhiễm</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Tại</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sao</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biết</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p:txBody>
      </p:sp>
      <p:pic>
        <p:nvPicPr>
          <p:cNvPr id="3" name="图片 2">
            <a:extLst>
              <a:ext uri="{FF2B5EF4-FFF2-40B4-BE49-F238E27FC236}">
                <a16:creationId xmlns:a16="http://schemas.microsoft.com/office/drawing/2014/main" id="{B3003374-4426-4E42-9EB9-A06ECE1D7C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237" y="-242522"/>
            <a:ext cx="3735276" cy="2983164"/>
          </a:xfrm>
          <a:prstGeom prst="rect">
            <a:avLst/>
          </a:prstGeom>
        </p:spPr>
      </p:pic>
    </p:spTree>
    <p:extLst>
      <p:ext uri="{BB962C8B-B14F-4D97-AF65-F5344CB8AC3E}">
        <p14:creationId xmlns:p14="http://schemas.microsoft.com/office/powerpoint/2010/main" val="4244153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75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2050" name="Picture 2" descr="CÃ´ng nghá» biáº¿n khÃ­ tháº£i nhÃ  mÃ¡y thÃ nh bá»t ná» - VnExpress"/>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96465" y="299723"/>
            <a:ext cx="5515933" cy="3903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hi hÃ nh phÃ¡p luáº­t vá» báº£o vá» mÃ´i trÆ°á»ng gáº·p khÃ³ - BÃ¡o KhÃ¡nh HÃ²a Äiá»n tá»­"/>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17386" y="299724"/>
            <a:ext cx="5287173" cy="3992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70918" y="4483990"/>
            <a:ext cx="11455400" cy="1765947"/>
          </a:xfrm>
          <a:prstGeom prst="roundRect">
            <a:avLst/>
          </a:prstGeom>
          <a:solidFill>
            <a:srgbClr val="00B050">
              <a:alpha val="16000"/>
            </a:srgbClr>
          </a:solidFill>
          <a:ln w="571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Không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khí</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bị</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 ô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nhiễm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khói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máy</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đang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thải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khói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đen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bầu</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phản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ứng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đang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thải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khói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lửa</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bầu</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55747720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au bá» phim &amp;quot;Máº¯t Biáº¿c&amp;quot; - ná»i tiáº¿ng nháº¥t khÃ´ng pháº£i lÃ  &amp;quot;Ngáº¡n&amp;quot; hay &amp;quot;HÃ  Lan&amp;quot;  mÃ  lÃ  &amp;quot;CÃ¢y NgÃ´ Äá»ng&amp;quot; á» xá»© Huáº¿ | Hiá»u á»¨ng Chá»¯"/>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4811" y="1018701"/>
            <a:ext cx="5685255" cy="51908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4437" y="3364826"/>
            <a:ext cx="2852713" cy="3575058"/>
          </a:xfrm>
          <a:prstGeom prst="rect">
            <a:avLst/>
          </a:prstGeom>
        </p:spPr>
      </p:pic>
      <p:sp>
        <p:nvSpPr>
          <p:cNvPr id="6" name="Rounded Rectangle 5"/>
          <p:cNvSpPr/>
          <p:nvPr/>
        </p:nvSpPr>
        <p:spPr>
          <a:xfrm>
            <a:off x="6522087" y="1401538"/>
            <a:ext cx="4780755" cy="3806745"/>
          </a:xfrm>
          <a:prstGeom prst="roundRect">
            <a:avLst/>
          </a:prstGeom>
          <a:solidFill>
            <a:srgbClr val="00B050">
              <a:alpha val="16000"/>
            </a:srgbClr>
          </a:solidFill>
          <a:ln w="571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Không</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khí</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trong</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sạch</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bầu</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trời</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cao</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và</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xanh</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không</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gian</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thoáng</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đãng</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cây</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cối</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xanh</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cs typeface="Times New Roman" panose="02020603050405020304" pitchFamily="18" charset="0"/>
              </a:rPr>
              <a:t>tươi</a:t>
            </a:r>
            <a:r>
              <a:rPr kumimoji="0" lang="en-US" alt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217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959" y="-201360"/>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BÃ¢ng khuÃ¢ng mÃ¹i khÃ³i Äá»t rÆ¡m Ä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8364" y="3162040"/>
            <a:ext cx="4898258" cy="3346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 name="Picture 2" descr="Xá»­ lÃ½ phá»¥ pháº©m nÃ´ng nghiá»p: Äá»t bá» hÃ ng chá»¥c ngÃ n tá»· Äá»ng má»i nÄm | Táº¡p chÃ­  TuyÃªn giÃ¡o"/>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52521" y="247535"/>
            <a:ext cx="4802503" cy="3181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7001" y="3917580"/>
            <a:ext cx="2619297" cy="294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6518871" y="226420"/>
            <a:ext cx="4183904" cy="2709201"/>
          </a:xfrm>
          <a:prstGeom prst="roundRect">
            <a:avLst/>
          </a:prstGeom>
          <a:solidFill>
            <a:schemeClr val="accent1">
              <a:lumMod val="20000"/>
              <a:lumOff val="80000"/>
              <a:alpha val="16000"/>
            </a:schemeClr>
          </a:solidFill>
          <a:ln w="5715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khí</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bị</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ô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nhiễm</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do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đốt</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chất</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thải</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trên</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đồng</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ruộng</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nông</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thôn</a:t>
            </a:r>
            <a:r>
              <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en-US" altLang="en-US" sz="3600"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图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398" y="3058826"/>
            <a:ext cx="2852713" cy="3799174"/>
          </a:xfrm>
          <a:prstGeom prst="rect">
            <a:avLst/>
          </a:prstGeom>
        </p:spPr>
      </p:pic>
    </p:spTree>
    <p:extLst>
      <p:ext uri="{BB962C8B-B14F-4D97-AF65-F5344CB8AC3E}">
        <p14:creationId xmlns:p14="http://schemas.microsoft.com/office/powerpoint/2010/main" val="855083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par>
                                <p:cTn id="18" presetID="22" presetClass="entr" presetSubtype="4"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wipe(down)">
                                      <p:cBhvr>
                                        <p:cTn id="20" dur="500"/>
                                        <p:tgtEl>
                                          <p:spTgt spid="410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 y="-36256"/>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组合 1074"/>
          <p:cNvGrpSpPr/>
          <p:nvPr/>
        </p:nvGrpSpPr>
        <p:grpSpPr>
          <a:xfrm flipH="1">
            <a:off x="-910130" y="1937496"/>
            <a:ext cx="2849063" cy="4989682"/>
            <a:chOff x="8279817" y="2793514"/>
            <a:chExt cx="1765248" cy="2988686"/>
          </a:xfrm>
        </p:grpSpPr>
        <p:pic>
          <p:nvPicPr>
            <p:cNvPr id="34"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64"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66"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68" name="Picture 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0" name="Picture 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grpSp>
      <p:pic>
        <p:nvPicPr>
          <p:cNvPr id="131" name="Picture 13" descr="scan0004"/>
          <p:cNvPicPr>
            <a:picLocks noChangeAspect="1" noChangeArrowheads="1"/>
          </p:cNvPicPr>
          <p:nvPr/>
        </p:nvPicPr>
        <p:blipFill>
          <a:blip r:embed="rId12">
            <a:lum bright="-14000" contrast="58000"/>
            <a:extLst>
              <a:ext uri="{28A0092B-C50C-407E-A947-70E740481C1C}">
                <a14:useLocalDpi xmlns:a14="http://schemas.microsoft.com/office/drawing/2010/main" val="0"/>
              </a:ext>
            </a:extLst>
          </a:blip>
          <a:srcRect t="37755" b="2380"/>
          <a:stretch>
            <a:fillRect/>
          </a:stretch>
        </p:blipFill>
        <p:spPr bwMode="auto">
          <a:xfrm>
            <a:off x="2043466" y="157615"/>
            <a:ext cx="8429169" cy="385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2" name="Rounded Rectangle 131"/>
          <p:cNvSpPr/>
          <p:nvPr/>
        </p:nvSpPr>
        <p:spPr>
          <a:xfrm>
            <a:off x="1855154" y="4224453"/>
            <a:ext cx="10134005" cy="2312802"/>
          </a:xfrm>
          <a:prstGeom prst="roundRect">
            <a:avLst/>
          </a:prstGeom>
          <a:solidFill>
            <a:schemeClr val="accent1">
              <a:lumMod val="20000"/>
              <a:lumOff val="80000"/>
              <a:alpha val="16000"/>
            </a:schemeClr>
          </a:solidFill>
          <a:ln w="5715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Không khí bị ô nhiễm. Nhiều  xe cộ xe đi lại thải ra rất nhiều khói đen và làm tung bụi trên đường. Phía xa nhà máy đang thải khói đen lên bầu trời, các cửa hàng sửa chữa xe thải khói, bụi ra đường….</a:t>
            </a:r>
            <a:endParaRPr kumimoji="0" lang="en-US" alt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2865"/>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500" fill="hold"/>
                                        <p:tgtEl>
                                          <p:spTgt spid="131"/>
                                        </p:tgtEl>
                                        <p:attrNameLst>
                                          <p:attrName>ppt_x</p:attrName>
                                        </p:attrNameLst>
                                      </p:cBhvr>
                                      <p:tavLst>
                                        <p:tav tm="0">
                                          <p:val>
                                            <p:strVal val="#ppt_x"/>
                                          </p:val>
                                        </p:tav>
                                        <p:tav tm="100000">
                                          <p:val>
                                            <p:strVal val="#ppt_x"/>
                                          </p:val>
                                        </p:tav>
                                      </p:tavLst>
                                    </p:anim>
                                    <p:anim calcmode="lin" valueType="num">
                                      <p:cBhvr additive="base">
                                        <p:cTn id="13"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fade">
                                      <p:cBhvr>
                                        <p:cTn id="18" dur="1000"/>
                                        <p:tgtEl>
                                          <p:spTgt spid="132"/>
                                        </p:tgtEl>
                                      </p:cBhvr>
                                    </p:animEffect>
                                    <p:anim calcmode="lin" valueType="num">
                                      <p:cBhvr>
                                        <p:cTn id="19" dur="1000" fill="hold"/>
                                        <p:tgtEl>
                                          <p:spTgt spid="132"/>
                                        </p:tgtEl>
                                        <p:attrNameLst>
                                          <p:attrName>ppt_x</p:attrName>
                                        </p:attrNameLst>
                                      </p:cBhvr>
                                      <p:tavLst>
                                        <p:tav tm="0">
                                          <p:val>
                                            <p:strVal val="#ppt_x"/>
                                          </p:val>
                                        </p:tav>
                                        <p:tav tm="100000">
                                          <p:val>
                                            <p:strVal val="#ppt_x"/>
                                          </p:val>
                                        </p:tav>
                                      </p:tavLst>
                                    </p:anim>
                                    <p:anim calcmode="lin" valueType="num">
                                      <p:cBhvr>
                                        <p:cTn id="20"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937</Words>
  <Application>Microsoft Office PowerPoint</Application>
  <PresentationFormat>Widescreen</PresentationFormat>
  <Paragraphs>94</Paragraphs>
  <Slides>26</Slides>
  <Notes>25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等线</vt:lpstr>
      <vt:lpstr>Arial</vt:lpstr>
      <vt:lpstr>Calibri</vt:lpstr>
      <vt:lpstr>Calibri Light</vt:lpstr>
      <vt:lpstr>Cambria</vt:lpstr>
      <vt:lpstr>Times New Roman</vt:lpstr>
      <vt:lpstr>UTM Amerika Sans</vt:lpstr>
      <vt:lpstr>UTM Beautiful Caps</vt:lpstr>
      <vt:lpstr>UTM Flavour</vt:lpstr>
      <vt:lpstr>UTM NguyenHa 01</vt:lpstr>
      <vt:lpstr>UTM Showcard</vt:lpstr>
      <vt:lpstr>UTM ViceroyJF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2022-01-19T15:23:42Z</dcterms:created>
  <dcterms:modified xsi:type="dcterms:W3CDTF">2022-01-19T15:25:16Z</dcterms:modified>
</cp:coreProperties>
</file>