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9" r:id="rId2"/>
    <p:sldId id="293" r:id="rId3"/>
    <p:sldId id="316" r:id="rId4"/>
    <p:sldId id="295" r:id="rId5"/>
    <p:sldId id="281" r:id="rId6"/>
    <p:sldId id="294" r:id="rId7"/>
    <p:sldId id="296" r:id="rId8"/>
    <p:sldId id="298" r:id="rId9"/>
    <p:sldId id="291" r:id="rId10"/>
    <p:sldId id="300" r:id="rId11"/>
    <p:sldId id="290" r:id="rId12"/>
    <p:sldId id="257" r:id="rId13"/>
    <p:sldId id="301" r:id="rId14"/>
    <p:sldId id="302" r:id="rId15"/>
    <p:sldId id="303" r:id="rId16"/>
    <p:sldId id="304" r:id="rId17"/>
    <p:sldId id="305" r:id="rId18"/>
    <p:sldId id="307" r:id="rId19"/>
    <p:sldId id="308" r:id="rId20"/>
    <p:sldId id="309" r:id="rId21"/>
    <p:sldId id="311" r:id="rId22"/>
    <p:sldId id="313" r:id="rId23"/>
    <p:sldId id="315" r:id="rId24"/>
    <p:sldId id="312" r:id="rId25"/>
    <p:sldId id="320" r:id="rId26"/>
    <p:sldId id="318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D0F28-A43E-41E2-953F-EC9D855DA308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65D64-0FDA-4F63-9736-CBE60ABDA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4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JiuBA85vH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https://www.youtube.com/watch?v=aJiuBA85vHs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9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47176-5107-487D-89D7-5E70DE097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3853A-D503-4591-9753-094CA7F68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4A706-7373-46C1-9110-2FC2AC0C2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78D9-2EB8-4BFB-8E71-C54FAA005812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3E95C-E08D-48C5-9763-B33084A0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427F3-3809-4B63-859D-D5A6EF947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92B9-3C66-44BB-9F6D-55BC8656C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6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1C405-39F8-4822-9119-307AD75A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FBE6AD-7293-4BA9-932C-7E52B5657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9AAFA-085D-453E-AEC0-7B6038F42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559ABC-EC0A-4E52-B9B9-94C2274F6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78D9-2EB8-4BFB-8E71-C54FAA005812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2CC1E-88D3-4DD9-B883-7F09CD79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68614-1530-423C-BD71-A00EEEE2D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92B9-3C66-44BB-9F6D-55BC8656C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9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57CED-4734-4A59-9202-C927AA486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E606F-DC65-4FB8-9A9F-44AAEDF14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47C5-F0D5-4E88-850D-6AC28A1DD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78D9-2EB8-4BFB-8E71-C54FAA005812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5F92B-5320-45C9-9B91-647A41AA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868A8-C78B-4A44-8047-F30394F8C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92B9-3C66-44BB-9F6D-55BC8656C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12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80E251-AC65-47D8-9FC7-C4D6060B8D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41791-ED0E-462E-ACC6-00FF3FBEE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9DCF9-6C07-4855-A744-7F5E914B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78D9-2EB8-4BFB-8E71-C54FAA005812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5A036-49B2-419E-8AB3-B895DE43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D80B2-E02F-4B4F-8EE1-1A999EEA6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92B9-3C66-44BB-9F6D-55BC8656C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6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B0DB-6AA2-403C-962A-B5F319DF4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27432-E2F9-4DA7-84BA-FAD0EC6DF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1ABD8-8E96-4FB3-87E3-711E4D43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78D9-2EB8-4BFB-8E71-C54FAA005812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2D140-B04A-492B-B336-88B9FECE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1ECF3-23EC-4F34-9ED3-5527FBC5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92B9-3C66-44BB-9F6D-55BC8656C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0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CE729-A400-437F-88C0-C7EF02C8B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DA6DF-390C-49C4-AAE8-ED959D133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90DFB-7EF0-4F42-BDEA-D6B3BFEA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78D9-2EB8-4BFB-8E71-C54FAA005812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B3193-721C-4FC9-A584-143C30D6E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8DF85-141C-4A48-81AC-F857E316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92B9-3C66-44BB-9F6D-55BC8656C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2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1DE4-D933-4D3F-884C-DBE70D234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D026C-0021-467B-B997-F89B29FA7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F1F52-748A-4B7A-B22E-60E229F10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67577-0318-4C42-82D8-936C1FDE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78D9-2EB8-4BFB-8E71-C54FAA005812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2C5F2-6506-4E34-9372-1FDF4553A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77686-842D-4267-B8BF-EC5C4788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92B9-3C66-44BB-9F6D-55BC8656C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EC85-EA43-4A75-B1B9-E16966390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FDF35-5293-4DE3-9328-75DACAE15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F2C7C-CE83-44F7-B069-F03973280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8B756-4367-4A56-9133-76819D87D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4D1BF-D06E-455F-8B0F-C80A5285CE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9238A-CDD5-45F5-AC54-9AB394B7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78D9-2EB8-4BFB-8E71-C54FAA005812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6A8456-1CC7-4A12-94CB-48C25897E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BD6E5-AA7D-4E81-9C44-4FAE325C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92B9-3C66-44BB-9F6D-55BC8656C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1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A08F-0091-4262-995C-24DC7A56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F6258A-F983-4E94-957D-11C343C50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78D9-2EB8-4BFB-8E71-C54FAA005812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CA31BB-0EE7-4426-8233-7418E4FA6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0AC5A-AAA4-4ADB-9CA1-BD243C503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92B9-3C66-44BB-9F6D-55BC8656C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8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4DD68E-557F-494A-B93B-32446FE58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78D9-2EB8-4BFB-8E71-C54FAA005812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6C09C0-EF3F-49C9-AE83-6673248C4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0B27E-C23C-4F8C-A270-8FDB7A33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92B9-3C66-44BB-9F6D-55BC8656C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6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320C7-3700-42D7-AC1E-5478354B3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5F17A-7677-4F6E-B591-D26CCC41F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C6D7E-5E14-491A-876F-4E9480618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BEA3D-254D-46E1-BA03-F848425FA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78D9-2EB8-4BFB-8E71-C54FAA005812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D1E52-BDAC-4847-8EBE-D51B5791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5F5EB-05E1-4C85-818B-EE28F333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92B9-3C66-44BB-9F6D-55BC8656C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5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320C7-3700-42D7-AC1E-5478354B3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5F17A-7677-4F6E-B591-D26CCC41F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C6D7E-5E14-491A-876F-4E9480618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BEA3D-254D-46E1-BA03-F848425FA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78D9-2EB8-4BFB-8E71-C54FAA005812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D1E52-BDAC-4847-8EBE-D51B5791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5F5EB-05E1-4C85-818B-EE28F333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92B9-3C66-44BB-9F6D-55BC8656C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4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88D322-781D-4707-B2C3-D92D4B625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E1372-B6A6-4C1E-A79F-958066B2A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70865-DC38-424A-98B8-E7601DFE2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D78D9-2EB8-4BFB-8E71-C54FAA005812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33E9C-3FA7-4397-8CDA-C1EE18071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E146F-D5A0-43EA-9819-2C146189A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092B9-3C66-44BB-9F6D-55BC8656C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3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hyperlink" Target="https://www.facebook.com/teamKTUTS" TargetMode="External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aJiuBA85vHs" TargetMode="External"/><Relationship Id="rId5" Type="http://schemas.openxmlformats.org/officeDocument/2006/relationships/hyperlink" Target="https://www.youtube.com/watch?v=aJiuBA85vHs" TargetMode="Externa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5.png"/><Relationship Id="rId7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11" Type="http://schemas.openxmlformats.org/officeDocument/2006/relationships/image" Target="../media/image30.png"/><Relationship Id="rId5" Type="http://schemas.openxmlformats.org/officeDocument/2006/relationships/image" Target="../media/image36.png"/><Relationship Id="rId10" Type="http://schemas.openxmlformats.org/officeDocument/2006/relationships/image" Target="../media/image29.png"/><Relationship Id="rId4" Type="http://schemas.microsoft.com/office/2007/relationships/hdphoto" Target="../media/hdphoto9.wdp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8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9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9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9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6.wdp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microsoft.com/office/2007/relationships/hdphoto" Target="../media/hdphoto5.wdp"/><Relationship Id="rId5" Type="http://schemas.openxmlformats.org/officeDocument/2006/relationships/image" Target="../media/image14.png"/><Relationship Id="rId15" Type="http://schemas.microsoft.com/office/2007/relationships/hdphoto" Target="../media/hdphoto7.wdp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microsoft.com/office/2007/relationships/hdphoto" Target="../media/hdphoto4.wdp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4.jpeg"/><Relationship Id="rId7" Type="http://schemas.openxmlformats.org/officeDocument/2006/relationships/image" Target="../media/image1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1.gif"/><Relationship Id="rId9" Type="http://schemas.openxmlformats.org/officeDocument/2006/relationships/image" Target="../media/image47.gif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1.gif"/><Relationship Id="rId7" Type="http://schemas.openxmlformats.org/officeDocument/2006/relationships/image" Target="../media/image1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openxmlformats.org/officeDocument/2006/relationships/image" Target="../media/image48.jpe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microsoft.com/office/2007/relationships/hdphoto" Target="../media/hdphoto6.wdp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4.png"/><Relationship Id="rId7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microsoft.com/office/2007/relationships/hdphoto" Target="../media/hdphoto7.wdp"/><Relationship Id="rId5" Type="http://schemas.microsoft.com/office/2007/relationships/hdphoto" Target="../media/hdphoto6.wdp"/><Relationship Id="rId10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4.png"/><Relationship Id="rId7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7.wdp"/><Relationship Id="rId5" Type="http://schemas.microsoft.com/office/2007/relationships/hdphoto" Target="../media/hdphoto6.wdp"/><Relationship Id="rId10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8.wdp"/><Relationship Id="rId3" Type="http://schemas.openxmlformats.org/officeDocument/2006/relationships/image" Target="../media/image24.png"/><Relationship Id="rId7" Type="http://schemas.microsoft.com/office/2007/relationships/hdphoto" Target="../media/hdphoto5.wdp"/><Relationship Id="rId12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microsoft.com/office/2007/relationships/hdphoto" Target="../media/hdphoto7.wdp"/><Relationship Id="rId5" Type="http://schemas.microsoft.com/office/2007/relationships/hdphoto" Target="../media/hdphoto6.wdp"/><Relationship Id="rId10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7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0AA4E89-2B23-42C8-BEE2-E04CE7E104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2"/>
            <a:ext cx="2261630" cy="2068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45" y="3517087"/>
            <a:ext cx="1083834" cy="1080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672" y="503794"/>
            <a:ext cx="1458170" cy="580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33" y="1163790"/>
            <a:ext cx="2481287" cy="987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166" y="3557117"/>
            <a:ext cx="1083834" cy="1080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5" b="89921" l="1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363892"/>
            <a:ext cx="3899978" cy="4504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88" b="95221" l="8307" r="95687">
                        <a14:foregroundMark x1="60703" y1="7788" x2="52236" y2="9381"/>
                        <a14:foregroundMark x1="16454" y1="40177" x2="8466" y2="88319"/>
                        <a14:foregroundMark x1="17891" y1="66372" x2="15974" y2="68496"/>
                        <a14:foregroundMark x1="37380" y1="80885" x2="39776" y2="82478"/>
                        <a14:foregroundMark x1="34505" y1="81239" x2="33067" y2="83009"/>
                        <a14:foregroundMark x1="19968" y1="64956" x2="20927" y2="66195"/>
                        <a14:backgroundMark x1="62620" y1="44248" x2="62620" y2="44248"/>
                        <a14:backgroundMark x1="71086" y1="40354" x2="71086" y2="40354"/>
                        <a14:backgroundMark x1="19329" y1="55044" x2="19329" y2="55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" r="4539" b="5689"/>
          <a:stretch/>
        </p:blipFill>
        <p:spPr>
          <a:xfrm flipH="1">
            <a:off x="8135442" y="2474854"/>
            <a:ext cx="3892136" cy="382742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210" y="5923576"/>
            <a:ext cx="6547471" cy="11454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64" y="3566874"/>
            <a:ext cx="1083834" cy="10806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975" y="5913528"/>
            <a:ext cx="6547471" cy="11454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81" y="134716"/>
            <a:ext cx="371481" cy="3653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03" y="27130"/>
            <a:ext cx="2481287" cy="9876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0" y="898324"/>
            <a:ext cx="1458170" cy="580402"/>
          </a:xfrm>
          <a:prstGeom prst="rect">
            <a:avLst/>
          </a:prstGeom>
        </p:spPr>
      </p:pic>
      <p:sp>
        <p:nvSpPr>
          <p:cNvPr id="17" name="文本框 34">
            <a:extLst>
              <a:ext uri="{FF2B5EF4-FFF2-40B4-BE49-F238E27FC236}">
                <a16:creationId xmlns:a16="http://schemas.microsoft.com/office/drawing/2014/main" id="{AB4FC7EB-4CEB-4B62-80C6-74E745EDDC19}"/>
              </a:ext>
            </a:extLst>
          </p:cNvPr>
          <p:cNvSpPr txBox="1"/>
          <p:nvPr/>
        </p:nvSpPr>
        <p:spPr>
          <a:xfrm>
            <a:off x="1103532" y="774329"/>
            <a:ext cx="8260595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Loko" panose="02040603050506020204" pitchFamily="18" charset="0"/>
                <a:ea typeface="方正喵呜体" panose="02010600010101010101" pitchFamily="2" charset="-122"/>
              </a:rPr>
              <a:t>KHOA</a:t>
            </a:r>
            <a:r>
              <a:rPr kumimoji="0" lang="en-US" altLang="zh-CN" sz="11500" b="1" i="0" u="none" strike="noStrike" kern="1200" cap="none" spc="0" normalizeH="0" noProof="0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Loko" panose="02040603050506020204" pitchFamily="18" charset="0"/>
                <a:ea typeface="方正喵呜体" panose="02010600010101010101" pitchFamily="2" charset="-122"/>
              </a:rPr>
              <a:t> HỌC</a:t>
            </a:r>
            <a:endParaRPr kumimoji="0" lang="zh-CN" altLang="en-US" sz="11500" b="1" i="0" u="none" strike="noStrike" kern="1200" cap="none" spc="0" normalizeH="0" baseline="0" noProof="0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Loko" panose="02040603050506020204" pitchFamily="18" charset="0"/>
              <a:ea typeface="方正喵呜体" panose="02010600010101010101" pitchFamily="2" charset="-122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069" y="97658"/>
            <a:ext cx="932550" cy="917110"/>
          </a:xfrm>
          <a:prstGeom prst="rect">
            <a:avLst/>
          </a:prstGeom>
        </p:spPr>
      </p:pic>
      <p:pic>
        <p:nvPicPr>
          <p:cNvPr id="19" name="Picture 2" descr="Cố vấn trường tư Vấn Clip nghệ thuật, Giáo viên, - trường png tải về - Miễn  phí trong suốt Chong Chóng png Tải về.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2" b="99231" l="10000" r="90000">
                        <a14:foregroundMark x1="56000" y1="69423" x2="56000" y2="69423"/>
                        <a14:foregroundMark x1="56111" y1="69423" x2="62333" y2="70192"/>
                        <a14:foregroundMark x1="66222" y1="71346" x2="67667" y2="76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01" y="1053449"/>
            <a:ext cx="1942215" cy="11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ố vấn trường tư Vấn Clip nghệ thuật, Giáo viên, - trường png tải về - Miễn  phí trong suốt Chong Chóng png Tải về.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2" b="99231" l="10000" r="90000">
                        <a14:foregroundMark x1="56000" y1="69423" x2="56000" y2="69423"/>
                        <a14:foregroundMark x1="56111" y1="69423" x2="62333" y2="70192"/>
                        <a14:foregroundMark x1="66222" y1="71346" x2="67667" y2="76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672" y="1033799"/>
            <a:ext cx="1942215" cy="11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2EE16C74-2509-4D61-B28F-CC9626FFDD8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22" name="Picture 21" descr="A picture containing diagram&#10;&#10;Description automatically generated">
            <a:extLst>
              <a:ext uri="{FF2B5EF4-FFF2-40B4-BE49-F238E27FC236}">
                <a16:creationId xmlns:a16="http://schemas.microsoft.com/office/drawing/2014/main" id="{F6D032D5-6F3E-4D33-927D-3681B5BAE30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534900"/>
            <a:ext cx="1881378" cy="1625303"/>
          </a:xfrm>
          <a:prstGeom prst="rect">
            <a:avLst/>
          </a:prstGeom>
        </p:spPr>
      </p:pic>
      <p:pic>
        <p:nvPicPr>
          <p:cNvPr id="23" name="Picture 2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7F43C50-D578-4818-8C91-CE0002EC568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24" name="Picture 2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5FA9917-CA93-4BAC-9D40-99DAC96B68F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7A34E93-C401-423C-A5A6-010C584B9D80}"/>
              </a:ext>
            </a:extLst>
          </p:cNvPr>
          <p:cNvSpPr txBox="1"/>
          <p:nvPr/>
        </p:nvSpPr>
        <p:spPr>
          <a:xfrm>
            <a:off x="4031190" y="12990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26" name="Picture 2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4EF6547-7E65-442A-B95D-2AFD442AD6C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80D2CEF-C61F-40B3-8FB8-3B6848FF94AB}"/>
              </a:ext>
            </a:extLst>
          </p:cNvPr>
          <p:cNvSpPr txBox="1"/>
          <p:nvPr/>
        </p:nvSpPr>
        <p:spPr>
          <a:xfrm>
            <a:off x="11518931" y="6488668"/>
            <a:ext cx="67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  <a:latin typeface="UVN Hai Long" panose="020D08000301080706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80660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3300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48" y="2598130"/>
            <a:ext cx="4108273" cy="4351338"/>
          </a:xfrm>
        </p:spPr>
      </p:pic>
      <p:grpSp>
        <p:nvGrpSpPr>
          <p:cNvPr id="4" name="Group 3"/>
          <p:cNvGrpSpPr/>
          <p:nvPr/>
        </p:nvGrpSpPr>
        <p:grpSpPr>
          <a:xfrm>
            <a:off x="913050" y="391672"/>
            <a:ext cx="7498798" cy="2345059"/>
            <a:chOff x="1196931" y="996158"/>
            <a:chExt cx="8898106" cy="1747535"/>
          </a:xfrm>
        </p:grpSpPr>
        <p:sp>
          <p:nvSpPr>
            <p:cNvPr id="5" name="Rectangle: Diagonal Corners Rounded 6">
              <a:extLst>
                <a:ext uri="{FF2B5EF4-FFF2-40B4-BE49-F238E27FC236}">
                  <a16:creationId xmlns:a16="http://schemas.microsoft.com/office/drawing/2014/main" id="{FE0DF77D-D28F-4A32-9BA1-BB88CF994A81}"/>
                </a:ext>
              </a:extLst>
            </p:cNvPr>
            <p:cNvSpPr/>
            <p:nvPr/>
          </p:nvSpPr>
          <p:spPr>
            <a:xfrm>
              <a:off x="1338788" y="1113091"/>
              <a:ext cx="8756249" cy="1630602"/>
            </a:xfrm>
            <a:prstGeom prst="round2DiagRect">
              <a:avLst/>
            </a:prstGeom>
            <a:solidFill>
              <a:srgbClr val="92D050"/>
            </a:solidFill>
            <a:ln w="381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Diagonal Corners Rounded 7">
              <a:extLst>
                <a:ext uri="{FF2B5EF4-FFF2-40B4-BE49-F238E27FC236}">
                  <a16:creationId xmlns:a16="http://schemas.microsoft.com/office/drawing/2014/main" id="{EE464D4B-4E53-446A-BF0B-8D2FE942C606}"/>
                </a:ext>
              </a:extLst>
            </p:cNvPr>
            <p:cNvSpPr/>
            <p:nvPr/>
          </p:nvSpPr>
          <p:spPr>
            <a:xfrm>
              <a:off x="1196931" y="996158"/>
              <a:ext cx="8756249" cy="1630601"/>
            </a:xfrm>
            <a:prstGeom prst="round2DiagRect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矩形 12"/>
          <p:cNvSpPr/>
          <p:nvPr/>
        </p:nvSpPr>
        <p:spPr>
          <a:xfrm>
            <a:off x="-661807" y="1053114"/>
            <a:ext cx="10282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8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vi-VN" altLang="en-US" sz="4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group of dolls holding kites&#10;&#10;Description automatically generated with low confidence">
            <a:extLst>
              <a:ext uri="{FF2B5EF4-FFF2-40B4-BE49-F238E27FC236}">
                <a16:creationId xmlns:a16="http://schemas.microsoft.com/office/drawing/2014/main" id="{5811D9C2-463A-41B7-AD2B-610886923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245" y="2282094"/>
            <a:ext cx="5546962" cy="395692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027293" y="5376172"/>
            <a:ext cx="6702102" cy="1725697"/>
            <a:chOff x="6442338" y="5441766"/>
            <a:chExt cx="6702102" cy="172569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28" b="28465"/>
            <a:stretch/>
          </p:blipFill>
          <p:spPr>
            <a:xfrm>
              <a:off x="7235804" y="5441766"/>
              <a:ext cx="5908636" cy="172569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28" b="28465"/>
            <a:stretch/>
          </p:blipFill>
          <p:spPr>
            <a:xfrm flipH="1">
              <a:off x="6442338" y="5553091"/>
              <a:ext cx="5360703" cy="1565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922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135" y="-337022"/>
            <a:ext cx="5514392" cy="20640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51287" y="217610"/>
            <a:ext cx="43865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  <a:latin typeface="UTM Alberta Heavy" panose="02040603050506020204" pitchFamily="18" charset="0"/>
              </a:rPr>
              <a:t>Thí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  <a:latin typeface="UTM Alberta Heavy" panose="02040603050506020204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  <a:latin typeface="UTM Alberta Heavy" panose="02040603050506020204" pitchFamily="18" charset="0"/>
              </a:rPr>
              <a:t>nghiệm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UTM Alberta Heavy" panose="02040603050506020204" pitchFamily="18" charset="0"/>
            </a:endParaRPr>
          </a:p>
        </p:txBody>
      </p:sp>
      <p:pic>
        <p:nvPicPr>
          <p:cNvPr id="1026" name="Picture 2" descr="Phần nào của hộp có không khí nóng? Tại sao? Phần nào của hộp có không khí  lạnh? | SGK Khoa học lớ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35" y="2512238"/>
            <a:ext cx="3707665" cy="32675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ộp đối lưu thiết bị dạy học môn vật lý, phần chất khí VIETVAL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4" y="2281650"/>
            <a:ext cx="3698875" cy="3698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575706" y="1782435"/>
            <a:ext cx="27350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44152">
            <a:off x="5413467" y="3575924"/>
            <a:ext cx="1437099" cy="9481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43662" y="1439450"/>
            <a:ext cx="3105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HÀNH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866900" y="5292830"/>
            <a:ext cx="6218425" cy="1419225"/>
          </a:xfrm>
          <a:prstGeom prst="wedgeRoundRectCallout">
            <a:avLst>
              <a:gd name="adj1" fmla="val 45455"/>
              <a:gd name="adj2" fmla="val -206628"/>
              <a:gd name="adj3" fmla="val 16667"/>
            </a:avLst>
          </a:prstGeom>
          <a:solidFill>
            <a:srgbClr val="0070C0"/>
          </a:solidFill>
          <a:ln w="19050">
            <a:solidFill>
              <a:schemeClr val="tx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9083" y="5400551"/>
            <a:ext cx="5834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0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7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JiuBA85vH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2CE74E-B95E-45F4-90D1-5A72DF7308C0}"/>
              </a:ext>
            </a:extLst>
          </p:cNvPr>
          <p:cNvSpPr txBox="1"/>
          <p:nvPr/>
        </p:nvSpPr>
        <p:spPr>
          <a:xfrm>
            <a:off x="3473245" y="-646331"/>
            <a:ext cx="5228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https://www.youtube.com/watch?v=aJiuBA85vHs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ần nào của hộp có không khí nóng? Tại sao? Phần nào của hộp có không khí  lạnh? | SGK Khoa học lớ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11" y="1946700"/>
            <a:ext cx="3707665" cy="32675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0000" l="0" r="100000">
                        <a14:foregroundMark x1="51852" y1="20000" x2="53704" y2="25000"/>
                        <a14:foregroundMark x1="50000" y1="35000" x2="55556" y2="33333"/>
                        <a14:foregroundMark x1="55556" y1="13333" x2="51852" y2="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3735" y="3542682"/>
            <a:ext cx="51435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6047" l="0" r="98529">
                        <a14:backgroundMark x1="47059" y1="20930" x2="60294" y2="20930"/>
                        <a14:backgroundMark x1="17647" y1="4651" x2="33824" y2="116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0734" y="3670966"/>
            <a:ext cx="647700" cy="4095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843848" y="810468"/>
            <a:ext cx="6462583" cy="1974443"/>
            <a:chOff x="1385644" y="1725850"/>
            <a:chExt cx="10678160" cy="1867373"/>
          </a:xfrm>
        </p:grpSpPr>
        <p:sp>
          <p:nvSpPr>
            <p:cNvPr id="8" name="Rounded Rectangle 7"/>
            <p:cNvSpPr/>
            <p:nvPr/>
          </p:nvSpPr>
          <p:spPr>
            <a:xfrm>
              <a:off x="1385644" y="1725850"/>
              <a:ext cx="10678160" cy="1867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603784" y="1883459"/>
              <a:ext cx="10322562" cy="1586364"/>
            </a:xfrm>
            <a:prstGeom prst="roundRect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975870" y="1197524"/>
            <a:ext cx="5834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43848" y="2759273"/>
            <a:ext cx="6462583" cy="1974443"/>
            <a:chOff x="1385644" y="1725850"/>
            <a:chExt cx="10678160" cy="1867373"/>
          </a:xfrm>
        </p:grpSpPr>
        <p:sp>
          <p:nvSpPr>
            <p:cNvPr id="12" name="Rounded Rectangle 11"/>
            <p:cNvSpPr/>
            <p:nvPr/>
          </p:nvSpPr>
          <p:spPr>
            <a:xfrm>
              <a:off x="1385644" y="1725850"/>
              <a:ext cx="10678160" cy="1867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603784" y="1883459"/>
              <a:ext cx="10322562" cy="1586364"/>
            </a:xfrm>
            <a:prstGeom prst="roundRect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975870" y="3146329"/>
            <a:ext cx="5834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843848" y="4874725"/>
            <a:ext cx="6462583" cy="1390152"/>
            <a:chOff x="1385644" y="1725850"/>
            <a:chExt cx="10678160" cy="1867373"/>
          </a:xfrm>
        </p:grpSpPr>
        <p:sp>
          <p:nvSpPr>
            <p:cNvPr id="18" name="Rounded Rectangle 17"/>
            <p:cNvSpPr/>
            <p:nvPr/>
          </p:nvSpPr>
          <p:spPr>
            <a:xfrm>
              <a:off x="1385644" y="1725850"/>
              <a:ext cx="10678160" cy="1867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603784" y="1883459"/>
              <a:ext cx="10322562" cy="1586364"/>
            </a:xfrm>
            <a:prstGeom prst="roundRect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5336064" y="5294012"/>
            <a:ext cx="5834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53" y="-588014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500" y="-249847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203" y="247477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271" y="3542682"/>
            <a:ext cx="1630198" cy="266408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-1027293" y="5376172"/>
            <a:ext cx="6702102" cy="1725697"/>
            <a:chOff x="6442338" y="5441766"/>
            <a:chExt cx="6702102" cy="172569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28" b="28465"/>
            <a:stretch/>
          </p:blipFill>
          <p:spPr>
            <a:xfrm>
              <a:off x="7235804" y="5441766"/>
              <a:ext cx="5908636" cy="172569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28" b="28465"/>
            <a:stretch/>
          </p:blipFill>
          <p:spPr>
            <a:xfrm flipH="1">
              <a:off x="6442338" y="5553091"/>
              <a:ext cx="5360703" cy="1565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492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ộp đối lưu thiết bị dạy học môn vật lý, phần chất khí VIETVA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43" y="1580990"/>
            <a:ext cx="3698875" cy="36988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843848" y="810468"/>
            <a:ext cx="6462583" cy="1974443"/>
            <a:chOff x="1385644" y="1725850"/>
            <a:chExt cx="10678160" cy="1867373"/>
          </a:xfrm>
        </p:grpSpPr>
        <p:sp>
          <p:nvSpPr>
            <p:cNvPr id="6" name="Rounded Rectangle 5"/>
            <p:cNvSpPr/>
            <p:nvPr/>
          </p:nvSpPr>
          <p:spPr>
            <a:xfrm>
              <a:off x="1385644" y="1725850"/>
              <a:ext cx="10678160" cy="1867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603784" y="1883459"/>
              <a:ext cx="10322562" cy="1586364"/>
            </a:xfrm>
            <a:prstGeom prst="roundRect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4975870" y="1197524"/>
            <a:ext cx="5834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altLang="en-US" sz="3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nóng.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20149" y="2821082"/>
            <a:ext cx="6462583" cy="1974443"/>
            <a:chOff x="1385644" y="1725850"/>
            <a:chExt cx="10678160" cy="1867373"/>
          </a:xfrm>
        </p:grpSpPr>
        <p:sp>
          <p:nvSpPr>
            <p:cNvPr id="10" name="Rounded Rectangle 9"/>
            <p:cNvSpPr/>
            <p:nvPr/>
          </p:nvSpPr>
          <p:spPr>
            <a:xfrm>
              <a:off x="1385644" y="1725850"/>
              <a:ext cx="10678160" cy="1867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603784" y="1883459"/>
              <a:ext cx="10322562" cy="1586364"/>
            </a:xfrm>
            <a:prstGeom prst="roundRect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975870" y="3146329"/>
            <a:ext cx="5834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lạnh.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820148" y="4823651"/>
            <a:ext cx="6462583" cy="1390152"/>
            <a:chOff x="1385644" y="1725850"/>
            <a:chExt cx="10678160" cy="1867373"/>
          </a:xfrm>
        </p:grpSpPr>
        <p:sp>
          <p:nvSpPr>
            <p:cNvPr id="14" name="Rounded Rectangle 13"/>
            <p:cNvSpPr/>
            <p:nvPr/>
          </p:nvSpPr>
          <p:spPr>
            <a:xfrm>
              <a:off x="1385644" y="1725850"/>
              <a:ext cx="10678160" cy="1867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603784" y="1883459"/>
              <a:ext cx="10322562" cy="1586364"/>
            </a:xfrm>
            <a:prstGeom prst="roundRect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134410" y="5219045"/>
            <a:ext cx="5834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500" y="-249847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203" y="247477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-1027293" y="5376172"/>
            <a:ext cx="6702102" cy="1725697"/>
            <a:chOff x="6442338" y="5441766"/>
            <a:chExt cx="6702102" cy="172569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28" b="28465"/>
            <a:stretch/>
          </p:blipFill>
          <p:spPr>
            <a:xfrm>
              <a:off x="7235804" y="5441766"/>
              <a:ext cx="5908636" cy="172569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28" b="28465"/>
            <a:stretch/>
          </p:blipFill>
          <p:spPr>
            <a:xfrm flipH="1">
              <a:off x="6442338" y="5553091"/>
              <a:ext cx="5360703" cy="1565666"/>
            </a:xfrm>
            <a:prstGeom prst="rect">
              <a:avLst/>
            </a:prstGeom>
          </p:spPr>
        </p:pic>
      </p:grpSp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2287" y="1999962"/>
            <a:ext cx="605573" cy="666130"/>
          </a:xfrm>
        </p:spPr>
      </p:pic>
      <p:pic>
        <p:nvPicPr>
          <p:cNvPr id="25" name="Content Placeholder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60231" flipH="1">
            <a:off x="1506448" y="3951793"/>
            <a:ext cx="570293" cy="688501"/>
          </a:xfrm>
          <a:prstGeom prst="rect">
            <a:avLst/>
          </a:prstGeom>
        </p:spPr>
      </p:pic>
      <p:pic>
        <p:nvPicPr>
          <p:cNvPr id="27" name="Content Placeholder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36256" flipH="1">
            <a:off x="3388399" y="2124138"/>
            <a:ext cx="570293" cy="68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9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ộp đối lưu thiết bị dạy học môn vật lý, phần chất khí VIETVA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43" y="1580990"/>
            <a:ext cx="3698875" cy="3698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500" y="-249847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203" y="247477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ular Callout 18"/>
          <p:cNvSpPr/>
          <p:nvPr/>
        </p:nvSpPr>
        <p:spPr>
          <a:xfrm>
            <a:off x="4944653" y="247477"/>
            <a:ext cx="6218425" cy="1419225"/>
          </a:xfrm>
          <a:prstGeom prst="wedgeRoundRectCallout">
            <a:avLst>
              <a:gd name="adj1" fmla="val -87285"/>
              <a:gd name="adj2" fmla="val 107683"/>
              <a:gd name="adj3" fmla="val 16667"/>
            </a:avLst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25112" y="332587"/>
            <a:ext cx="5834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22573" y="2661604"/>
            <a:ext cx="6462583" cy="2666415"/>
            <a:chOff x="1385644" y="1725850"/>
            <a:chExt cx="10678160" cy="1867373"/>
          </a:xfrm>
        </p:grpSpPr>
        <p:sp>
          <p:nvSpPr>
            <p:cNvPr id="22" name="Rounded Rectangle 21"/>
            <p:cNvSpPr/>
            <p:nvPr/>
          </p:nvSpPr>
          <p:spPr>
            <a:xfrm>
              <a:off x="1385644" y="1725850"/>
              <a:ext cx="10678160" cy="1867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603784" y="1883459"/>
              <a:ext cx="10322562" cy="1586364"/>
            </a:xfrm>
            <a:prstGeom prst="roundRect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5158827" y="2949226"/>
            <a:ext cx="58340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động.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Content Placeholder 11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81" y="4831696"/>
            <a:ext cx="2301083" cy="2437226"/>
          </a:xfrm>
        </p:spPr>
      </p:pic>
      <p:grpSp>
        <p:nvGrpSpPr>
          <p:cNvPr id="26" name="Group 25"/>
          <p:cNvGrpSpPr/>
          <p:nvPr/>
        </p:nvGrpSpPr>
        <p:grpSpPr>
          <a:xfrm>
            <a:off x="-1027293" y="5376172"/>
            <a:ext cx="6702102" cy="1725697"/>
            <a:chOff x="6442338" y="5441766"/>
            <a:chExt cx="6702102" cy="172569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28" b="28465"/>
            <a:stretch/>
          </p:blipFill>
          <p:spPr>
            <a:xfrm>
              <a:off x="7235804" y="5441766"/>
              <a:ext cx="5908636" cy="172569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28" b="28465"/>
            <a:stretch/>
          </p:blipFill>
          <p:spPr>
            <a:xfrm flipH="1">
              <a:off x="6442338" y="5553091"/>
              <a:ext cx="5360703" cy="1565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63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ộp đối lưu thiết bị dạy học môn vật lý, phần chất khí VIETVA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43" y="1580990"/>
            <a:ext cx="3698875" cy="3698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500" y="-249847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203" y="247477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ular Callout 18"/>
          <p:cNvSpPr/>
          <p:nvPr/>
        </p:nvSpPr>
        <p:spPr>
          <a:xfrm>
            <a:off x="4944653" y="247477"/>
            <a:ext cx="6218425" cy="1419225"/>
          </a:xfrm>
          <a:prstGeom prst="wedgeRoundRectCallout">
            <a:avLst>
              <a:gd name="adj1" fmla="val -83509"/>
              <a:gd name="adj2" fmla="val 226965"/>
              <a:gd name="adj3" fmla="val 16667"/>
            </a:avLst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25112" y="332587"/>
            <a:ext cx="5834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820149" y="2821082"/>
            <a:ext cx="6462583" cy="2555090"/>
            <a:chOff x="1385644" y="1725850"/>
            <a:chExt cx="10678160" cy="1867373"/>
          </a:xfrm>
        </p:grpSpPr>
        <p:sp>
          <p:nvSpPr>
            <p:cNvPr id="22" name="Rounded Rectangle 21"/>
            <p:cNvSpPr/>
            <p:nvPr/>
          </p:nvSpPr>
          <p:spPr>
            <a:xfrm>
              <a:off x="1385644" y="1725850"/>
              <a:ext cx="10678160" cy="1867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603784" y="1883459"/>
              <a:ext cx="10322562" cy="1586364"/>
            </a:xfrm>
            <a:prstGeom prst="roundRect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5065964" y="3244867"/>
            <a:ext cx="5834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thấp.</a:t>
            </a:r>
            <a:endParaRPr lang="en-US" altLang="en-US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Content Placeholder 11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81" y="4831696"/>
            <a:ext cx="2301083" cy="2437226"/>
          </a:xfrm>
        </p:spPr>
      </p:pic>
      <p:grpSp>
        <p:nvGrpSpPr>
          <p:cNvPr id="26" name="Group 25"/>
          <p:cNvGrpSpPr/>
          <p:nvPr/>
        </p:nvGrpSpPr>
        <p:grpSpPr>
          <a:xfrm>
            <a:off x="-1027293" y="5376172"/>
            <a:ext cx="6702102" cy="1725697"/>
            <a:chOff x="6442338" y="5441766"/>
            <a:chExt cx="6702102" cy="172569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28" b="28465"/>
            <a:stretch/>
          </p:blipFill>
          <p:spPr>
            <a:xfrm>
              <a:off x="7235804" y="5441766"/>
              <a:ext cx="5908636" cy="172569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28" b="28465"/>
            <a:stretch/>
          </p:blipFill>
          <p:spPr>
            <a:xfrm flipH="1">
              <a:off x="6442338" y="5553091"/>
              <a:ext cx="5360703" cy="1565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79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ộp đối lưu thiết bị dạy học môn vật lý, phần chất khí VIETVA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43" y="1580990"/>
            <a:ext cx="3698875" cy="3698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500" y="-249847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203" y="247477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ular Callout 18"/>
          <p:cNvSpPr/>
          <p:nvPr/>
        </p:nvSpPr>
        <p:spPr>
          <a:xfrm>
            <a:off x="4944653" y="247477"/>
            <a:ext cx="6218425" cy="1419225"/>
          </a:xfrm>
          <a:prstGeom prst="wedgeRoundRectCallout">
            <a:avLst>
              <a:gd name="adj1" fmla="val -83509"/>
              <a:gd name="adj2" fmla="val 226965"/>
              <a:gd name="adj3" fmla="val 16667"/>
            </a:avLst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25112" y="332587"/>
            <a:ext cx="5834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820149" y="2821082"/>
            <a:ext cx="6462583" cy="2555090"/>
            <a:chOff x="1385644" y="1725850"/>
            <a:chExt cx="10678160" cy="1867373"/>
          </a:xfrm>
        </p:grpSpPr>
        <p:sp>
          <p:nvSpPr>
            <p:cNvPr id="22" name="Rounded Rectangle 21"/>
            <p:cNvSpPr/>
            <p:nvPr/>
          </p:nvSpPr>
          <p:spPr>
            <a:xfrm>
              <a:off x="1385644" y="1725850"/>
              <a:ext cx="10678160" cy="1867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603784" y="1883459"/>
              <a:ext cx="10322562" cy="1586364"/>
            </a:xfrm>
            <a:prstGeom prst="roundRect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5029786" y="3262036"/>
            <a:ext cx="58340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gió.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Content Placeholder 11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81" y="4831696"/>
            <a:ext cx="2301083" cy="2437226"/>
          </a:xfrm>
        </p:spPr>
      </p:pic>
      <p:grpSp>
        <p:nvGrpSpPr>
          <p:cNvPr id="26" name="Group 25"/>
          <p:cNvGrpSpPr/>
          <p:nvPr/>
        </p:nvGrpSpPr>
        <p:grpSpPr>
          <a:xfrm>
            <a:off x="-1027293" y="5376172"/>
            <a:ext cx="6702102" cy="1725697"/>
            <a:chOff x="6442338" y="5441766"/>
            <a:chExt cx="6702102" cy="172569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28" b="28465"/>
            <a:stretch/>
          </p:blipFill>
          <p:spPr>
            <a:xfrm>
              <a:off x="7235804" y="5441766"/>
              <a:ext cx="5908636" cy="172569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28" b="28465"/>
            <a:stretch/>
          </p:blipFill>
          <p:spPr>
            <a:xfrm flipH="1">
              <a:off x="6442338" y="5553091"/>
              <a:ext cx="5360703" cy="1565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26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7322" y="5078555"/>
            <a:ext cx="12319322" cy="2103536"/>
            <a:chOff x="-127322" y="4997533"/>
            <a:chExt cx="12319322" cy="2103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4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322" y="4997534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792" y="4997534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0309" y="4997533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972045" y="-512682"/>
            <a:ext cx="4386548" cy="2064040"/>
            <a:chOff x="1630077" y="-93836"/>
            <a:chExt cx="4386548" cy="206404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077" y="-93836"/>
              <a:ext cx="3878051" cy="206404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630077" y="476519"/>
              <a:ext cx="43865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 err="1">
                  <a:ln/>
                  <a:solidFill>
                    <a:schemeClr val="accent4"/>
                  </a:solidFill>
                  <a:effectLst/>
                  <a:latin typeface="UTM Alberta Heavy" panose="02040603050506020204" pitchFamily="18" charset="0"/>
                </a:rPr>
                <a:t>Kết</a:t>
              </a:r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Alberta Heavy" panose="02040603050506020204" pitchFamily="18" charset="0"/>
                </a:rPr>
                <a:t> </a:t>
              </a:r>
              <a:r>
                <a:rPr lang="en-US" sz="5400" b="1" cap="none" spc="0" dirty="0" err="1">
                  <a:ln/>
                  <a:solidFill>
                    <a:schemeClr val="accent4"/>
                  </a:solidFill>
                  <a:effectLst/>
                  <a:latin typeface="UTM Alberta Heavy" panose="02040603050506020204" pitchFamily="18" charset="0"/>
                </a:rPr>
                <a:t>luận</a:t>
              </a:r>
              <a:endParaRPr lang="en-US" sz="5400" b="1" cap="none" spc="0" dirty="0">
                <a:ln/>
                <a:solidFill>
                  <a:schemeClr val="accent4"/>
                </a:solidFill>
                <a:effectLst/>
                <a:latin typeface="UTM Alberta Heavy" panose="02040603050506020204" pitchFamily="18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256521" y="1729907"/>
            <a:ext cx="98175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altLang="en-US" sz="4000" b="1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4000" b="1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altLang="en-US" sz="4000" b="1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chênh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004" y="7069664"/>
            <a:ext cx="10328477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848" y="2598130"/>
            <a:ext cx="4108273" cy="4351338"/>
          </a:xfrm>
        </p:spPr>
      </p:pic>
      <p:grpSp>
        <p:nvGrpSpPr>
          <p:cNvPr id="4" name="Group 3"/>
          <p:cNvGrpSpPr/>
          <p:nvPr/>
        </p:nvGrpSpPr>
        <p:grpSpPr>
          <a:xfrm>
            <a:off x="416429" y="656480"/>
            <a:ext cx="7498798" cy="2010833"/>
            <a:chOff x="1196931" y="996158"/>
            <a:chExt cx="8898106" cy="1747535"/>
          </a:xfrm>
        </p:grpSpPr>
        <p:sp>
          <p:nvSpPr>
            <p:cNvPr id="5" name="Rectangle: Diagonal Corners Rounded 6">
              <a:extLst>
                <a:ext uri="{FF2B5EF4-FFF2-40B4-BE49-F238E27FC236}">
                  <a16:creationId xmlns:a16="http://schemas.microsoft.com/office/drawing/2014/main" id="{FE0DF77D-D28F-4A32-9BA1-BB88CF994A81}"/>
                </a:ext>
              </a:extLst>
            </p:cNvPr>
            <p:cNvSpPr/>
            <p:nvPr/>
          </p:nvSpPr>
          <p:spPr>
            <a:xfrm>
              <a:off x="1338788" y="1113091"/>
              <a:ext cx="8756249" cy="1630602"/>
            </a:xfrm>
            <a:prstGeom prst="round2DiagRect">
              <a:avLst/>
            </a:prstGeom>
            <a:solidFill>
              <a:srgbClr val="92D050"/>
            </a:solidFill>
            <a:ln w="381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Diagonal Corners Rounded 7">
              <a:extLst>
                <a:ext uri="{FF2B5EF4-FFF2-40B4-BE49-F238E27FC236}">
                  <a16:creationId xmlns:a16="http://schemas.microsoft.com/office/drawing/2014/main" id="{EE464D4B-4E53-446A-BF0B-8D2FE942C606}"/>
                </a:ext>
              </a:extLst>
            </p:cNvPr>
            <p:cNvSpPr/>
            <p:nvPr/>
          </p:nvSpPr>
          <p:spPr>
            <a:xfrm>
              <a:off x="1196931" y="996158"/>
              <a:ext cx="8756249" cy="1630601"/>
            </a:xfrm>
            <a:prstGeom prst="round2DiagRect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矩形 12"/>
          <p:cNvSpPr/>
          <p:nvPr/>
        </p:nvSpPr>
        <p:spPr>
          <a:xfrm>
            <a:off x="955183" y="801439"/>
            <a:ext cx="63017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vi-VN" alt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group of dolls holding kites&#10;&#10;Description automatically generated with low confidence">
            <a:extLst>
              <a:ext uri="{FF2B5EF4-FFF2-40B4-BE49-F238E27FC236}">
                <a16:creationId xmlns:a16="http://schemas.microsoft.com/office/drawing/2014/main" id="{5811D9C2-463A-41B7-AD2B-610886923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12" y="2099635"/>
            <a:ext cx="5546962" cy="395692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027293" y="5376172"/>
            <a:ext cx="6702102" cy="1725697"/>
            <a:chOff x="6442338" y="5441766"/>
            <a:chExt cx="6702102" cy="172569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28" b="28465"/>
            <a:stretch/>
          </p:blipFill>
          <p:spPr>
            <a:xfrm>
              <a:off x="7235804" y="5441766"/>
              <a:ext cx="5908636" cy="172569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28" b="28465"/>
            <a:stretch/>
          </p:blipFill>
          <p:spPr>
            <a:xfrm flipH="1">
              <a:off x="6442338" y="5553091"/>
              <a:ext cx="5360703" cy="1565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619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dolls holding kites&#10;&#10;Description automatically generated with low confidence">
            <a:extLst>
              <a:ext uri="{FF2B5EF4-FFF2-40B4-BE49-F238E27FC236}">
                <a16:creationId xmlns:a16="http://schemas.microsoft.com/office/drawing/2014/main" id="{5811D9C2-463A-41B7-AD2B-610886923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97" y="2173936"/>
            <a:ext cx="5546962" cy="3956926"/>
          </a:xfrm>
          <a:prstGeom prst="rect">
            <a:avLst/>
          </a:prstGeom>
        </p:spPr>
      </p:pic>
      <p:sp>
        <p:nvSpPr>
          <p:cNvPr id="5" name="云形 15">
            <a:extLst>
              <a:ext uri="{FF2B5EF4-FFF2-40B4-BE49-F238E27FC236}">
                <a16:creationId xmlns:a16="http://schemas.microsoft.com/office/drawing/2014/main" id="{1E69A9B2-0B94-4805-B4E0-C7B775829627}"/>
              </a:ext>
            </a:extLst>
          </p:cNvPr>
          <p:cNvSpPr/>
          <p:nvPr/>
        </p:nvSpPr>
        <p:spPr>
          <a:xfrm>
            <a:off x="4768476" y="640640"/>
            <a:ext cx="1028244" cy="560255"/>
          </a:xfrm>
          <a:prstGeom prst="cloud">
            <a:avLst/>
          </a:prstGeom>
          <a:solidFill>
            <a:schemeClr val="bg1"/>
          </a:solidFill>
          <a:ln>
            <a:solidFill>
              <a:srgbClr val="FEBC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0200DAAC-1C9C-42C3-90DA-DEC7BEC9B2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56"/>
          <a:stretch/>
        </p:blipFill>
        <p:spPr>
          <a:xfrm>
            <a:off x="1789104" y="0"/>
            <a:ext cx="3902999" cy="1120614"/>
          </a:xfrm>
          <a:prstGeom prst="rect">
            <a:avLst/>
          </a:prstGeom>
        </p:spPr>
      </p:pic>
      <p:pic>
        <p:nvPicPr>
          <p:cNvPr id="7" name="图片 4" descr="图片包含 物体&#10;&#10;描述已自动生成">
            <a:extLst>
              <a:ext uri="{FF2B5EF4-FFF2-40B4-BE49-F238E27FC236}">
                <a16:creationId xmlns:a16="http://schemas.microsoft.com/office/drawing/2014/main" id="{19803CFB-12FD-4828-B56A-5B11EB5814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1" r="3828" b="1"/>
          <a:stretch/>
        </p:blipFill>
        <p:spPr>
          <a:xfrm>
            <a:off x="9398628" y="-56002"/>
            <a:ext cx="2129847" cy="2002242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D9BDC1-028A-4E9C-867E-37BED8CB9E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1546" y="-118897"/>
            <a:ext cx="1392700" cy="1392700"/>
          </a:xfrm>
          <a:prstGeom prst="rect">
            <a:avLst/>
          </a:prstGeom>
        </p:spPr>
      </p:pic>
      <p:sp>
        <p:nvSpPr>
          <p:cNvPr id="9" name="云形 15">
            <a:extLst>
              <a:ext uri="{FF2B5EF4-FFF2-40B4-BE49-F238E27FC236}">
                <a16:creationId xmlns:a16="http://schemas.microsoft.com/office/drawing/2014/main" id="{9E731438-E420-4706-BD02-55D5201A80DD}"/>
              </a:ext>
            </a:extLst>
          </p:cNvPr>
          <p:cNvSpPr/>
          <p:nvPr/>
        </p:nvSpPr>
        <p:spPr>
          <a:xfrm>
            <a:off x="6996452" y="63312"/>
            <a:ext cx="1028244" cy="560255"/>
          </a:xfrm>
          <a:prstGeom prst="cloud">
            <a:avLst/>
          </a:prstGeom>
          <a:solidFill>
            <a:schemeClr val="bg1"/>
          </a:solidFill>
          <a:ln>
            <a:solidFill>
              <a:srgbClr val="FEBC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08B1C7-77D8-4E93-9C41-E587100701F4}"/>
              </a:ext>
            </a:extLst>
          </p:cNvPr>
          <p:cNvSpPr txBox="1"/>
          <p:nvPr/>
        </p:nvSpPr>
        <p:spPr>
          <a:xfrm>
            <a:off x="2319820" y="330545"/>
            <a:ext cx="288572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2BD64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  <a:latin typeface="UTM NguyenHa 02" panose="02040603050506020204" pitchFamily="18" charset="0"/>
              </a:rPr>
              <a:t>KHOA HỌC</a:t>
            </a:r>
          </a:p>
        </p:txBody>
      </p:sp>
      <p:sp>
        <p:nvSpPr>
          <p:cNvPr id="12" name="云形 16">
            <a:extLst>
              <a:ext uri="{FF2B5EF4-FFF2-40B4-BE49-F238E27FC236}">
                <a16:creationId xmlns:a16="http://schemas.microsoft.com/office/drawing/2014/main" id="{61AE4E4B-A666-48FE-8D3F-8E3B4E0AFF3D}"/>
              </a:ext>
            </a:extLst>
          </p:cNvPr>
          <p:cNvSpPr/>
          <p:nvPr/>
        </p:nvSpPr>
        <p:spPr>
          <a:xfrm>
            <a:off x="0" y="682853"/>
            <a:ext cx="1395739" cy="76049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EF545E-5F4D-49BB-8613-123EDE4EB7C1}"/>
              </a:ext>
            </a:extLst>
          </p:cNvPr>
          <p:cNvSpPr txBox="1"/>
          <p:nvPr/>
        </p:nvSpPr>
        <p:spPr>
          <a:xfrm>
            <a:off x="373563" y="1021968"/>
            <a:ext cx="9491701" cy="156966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9600" dirty="0">
                <a:ln w="28575">
                  <a:solidFill>
                    <a:srgbClr val="C00000"/>
                  </a:solidFill>
                </a:ln>
                <a:gradFill flip="none" rotWithShape="1">
                  <a:gsLst>
                    <a:gs pos="11000">
                      <a:srgbClr val="FB1D22"/>
                    </a:gs>
                    <a:gs pos="35000">
                      <a:srgbClr val="FD676B"/>
                    </a:gs>
                    <a:gs pos="75000">
                      <a:srgbClr val="FEBCBD"/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2">
                      <a:satMod val="175000"/>
                      <a:alpha val="28000"/>
                    </a:schemeClr>
                  </a:glow>
                </a:effectLst>
                <a:latin typeface="UTM Showcard" panose="02040603050506020204" pitchFamily="18" charset="0"/>
              </a:rPr>
              <a:t>TẠI SAO CÓ GIÓ?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83" y="3369034"/>
            <a:ext cx="2610422" cy="2409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4" descr="Hình ảnh những chiếc chong chóng vô cùng xinh xắn, hình nền đặc sắc cho  riêng bạn - Mua bán hình ảnh shutterstock giá rẻ chỉ từ 3.000 đ trong 2 phú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214" l="0" r="94271">
                        <a14:foregroundMark x1="48438" y1="88571" x2="48438" y2="72500"/>
                        <a14:backgroundMark x1="19271" y1="20000" x2="67708" y2="50357"/>
                        <a14:backgroundMark x1="41667" y1="36786" x2="52604" y2="25714"/>
                        <a14:backgroundMark x1="54688" y1="20714" x2="51563" y2="9643"/>
                        <a14:backgroundMark x1="61458" y1="28214" x2="81771" y2="19286"/>
                        <a14:backgroundMark x1="54688" y1="19286" x2="48438" y2="9643"/>
                        <a14:backgroundMark x1="59896" y1="37500" x2="69792" y2="34643"/>
                        <a14:backgroundMark x1="49479" y1="47143" x2="81771" y2="38571"/>
                        <a14:backgroundMark x1="32292" y1="41429" x2="46354" y2="41429"/>
                        <a14:backgroundMark x1="39583" y1="48214" x2="39583" y2="54643"/>
                        <a14:backgroundMark x1="39583" y1="58571" x2="39583" y2="60714"/>
                        <a14:backgroundMark x1="47396" y1="21429" x2="47396" y2="21429"/>
                        <a14:backgroundMark x1="40625" y1="47857" x2="38542" y2="54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38" b="-1"/>
          <a:stretch/>
        </p:blipFill>
        <p:spPr bwMode="auto">
          <a:xfrm>
            <a:off x="2913509" y="3090441"/>
            <a:ext cx="1150099" cy="9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566" y="359881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252" y="1207266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325" y="244562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-111546" y="5324350"/>
            <a:ext cx="12319322" cy="2103536"/>
            <a:chOff x="-127322" y="4997533"/>
            <a:chExt cx="12319322" cy="2103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322" y="4997534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792" y="4997534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0309" y="4997533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 descr="Color pinwheel Royalty Free Vector Image - VectorStock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204" b="90093" l="7429" r="94000">
                        <a14:foregroundMark x1="50143" y1="49722" x2="49571" y2="90093"/>
                        <a14:foregroundMark x1="30286" y1="19537" x2="24286" y2="14352"/>
                        <a14:foregroundMark x1="29143" y1="25741" x2="37143" y2="27870"/>
                        <a14:foregroundMark x1="36571" y1="26759" x2="36571" y2="22593"/>
                        <a14:foregroundMark x1="46857" y1="8796" x2="48429" y2="6111"/>
                        <a14:foregroundMark x1="7429" y1="32222" x2="9286" y2="32870"/>
                        <a14:foregroundMark x1="91286" y1="33796" x2="94000" y2="33796"/>
                        <a14:foregroundMark x1="50714" y1="1204" x2="55857" y2="2500"/>
                        <a14:foregroundMark x1="48286" y1="27315" x2="50857" y2="28889"/>
                        <a14:backgroundMark x1="50143" y1="50926" x2="49429" y2="8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634"/>
          <a:stretch/>
        </p:blipFill>
        <p:spPr bwMode="auto">
          <a:xfrm>
            <a:off x="2975761" y="2641791"/>
            <a:ext cx="981020" cy="86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16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/>
      <p:bldP spid="12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685800" y="712176"/>
            <a:ext cx="5802923" cy="255856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3"/>
          <p:cNvSpPr/>
          <p:nvPr/>
        </p:nvSpPr>
        <p:spPr>
          <a:xfrm>
            <a:off x="942214" y="1569522"/>
            <a:ext cx="5290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 SGK.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42" y="1019464"/>
            <a:ext cx="3858335" cy="2080143"/>
          </a:xfrm>
          <a:prstGeom prst="rect">
            <a:avLst/>
          </a:prstGeom>
        </p:spPr>
      </p:pic>
      <p:sp>
        <p:nvSpPr>
          <p:cNvPr id="7" name="Text Box 51"/>
          <p:cNvSpPr txBox="1">
            <a:spLocks noChangeArrowheads="1"/>
          </p:cNvSpPr>
          <p:nvPr/>
        </p:nvSpPr>
        <p:spPr bwMode="auto">
          <a:xfrm>
            <a:off x="3587261" y="3449079"/>
            <a:ext cx="79951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Tại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sao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ban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thì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gió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thổi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biển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vào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đất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liền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2239109" y="4985929"/>
            <a:ext cx="78548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Tại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sao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ban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đêm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gió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thổi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đất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liền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thổi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ra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biển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584" y="3099607"/>
            <a:ext cx="1311778" cy="176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2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seat&#10;&#10;Description automatically generated">
            <a:extLst>
              <a:ext uri="{FF2B5EF4-FFF2-40B4-BE49-F238E27FC236}">
                <a16:creationId xmlns:a16="http://schemas.microsoft.com/office/drawing/2014/main" id="{7BC915C9-2327-40AC-84BD-78B1EF2A7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18" y="1892982"/>
            <a:ext cx="5841324" cy="5432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57" y="1892982"/>
            <a:ext cx="5932143" cy="4365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 Box 51"/>
          <p:cNvSpPr txBox="1">
            <a:spLocks noChangeArrowheads="1"/>
          </p:cNvSpPr>
          <p:nvPr/>
        </p:nvSpPr>
        <p:spPr bwMode="auto">
          <a:xfrm>
            <a:off x="1324913" y="206928"/>
            <a:ext cx="9462001" cy="1446213"/>
          </a:xfrm>
          <a:prstGeom prst="rect">
            <a:avLst/>
          </a:prstGeom>
          <a:solidFill>
            <a:schemeClr val="accent1">
              <a:lumMod val="20000"/>
              <a:lumOff val="80000"/>
              <a:alpha val="63000"/>
            </a:schemeClr>
          </a:solidFill>
          <a:ln w="41275"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84741" y="2333685"/>
            <a:ext cx="497885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3600" b="1" dirty="0"/>
              <a:t>-</a:t>
            </a:r>
            <a:r>
              <a:rPr lang="en-US" altLang="en-US" sz="3600" b="1" dirty="0"/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Ban </a:t>
            </a:r>
            <a:r>
              <a:rPr lang="en-US" altLang="en-US" sz="3600" b="1" dirty="0" err="1">
                <a:solidFill>
                  <a:srgbClr val="FF0000"/>
                </a:solidFill>
              </a:rPr>
              <a:t>ngày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/>
              <a:t>không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khí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trong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đất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liền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nóng</a:t>
            </a:r>
            <a:r>
              <a:rPr lang="en-US" altLang="en-US" sz="3600" b="1" dirty="0"/>
              <a:t>, </a:t>
            </a:r>
            <a:r>
              <a:rPr lang="en-US" altLang="en-US" sz="3600" b="1" dirty="0" err="1"/>
              <a:t>không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khí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ngoài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biển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lạnh</a:t>
            </a:r>
            <a:r>
              <a:rPr lang="en-US" altLang="en-US" sz="3600" b="1" dirty="0"/>
              <a:t>. Do </a:t>
            </a:r>
            <a:r>
              <a:rPr lang="en-US" altLang="en-US" sz="3600" b="1" dirty="0" err="1"/>
              <a:t>đó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làm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cho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không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khí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chuyển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động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từ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biển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vào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đất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liền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tạo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ra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gió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từ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biển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thổi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vào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đất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liền</a:t>
            </a:r>
            <a:r>
              <a:rPr lang="en-US" altLang="en-US" sz="3600" b="1" dirty="0"/>
              <a:t>.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AC52ECB-058A-4E63-A0A8-A9ACD634CF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9" y="290998"/>
            <a:ext cx="1110324" cy="12780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7393" y="5831174"/>
            <a:ext cx="1021420" cy="13748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486" y="606400"/>
            <a:ext cx="1603514" cy="1466315"/>
          </a:xfrm>
          <a:prstGeom prst="rect">
            <a:avLst/>
          </a:prstGeom>
        </p:spPr>
      </p:pic>
      <p:pic>
        <p:nvPicPr>
          <p:cNvPr id="27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244" y="1921407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32" y="663509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E:\PICTURE\anhgif\basics\pfeile\00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9763033" y="4918028"/>
            <a:ext cx="179545" cy="63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E:\PICTURE\anhgif\basics\pfeile\00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10013627" y="4650507"/>
            <a:ext cx="179545" cy="63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E:\PICTURE\anhgif\basics\pfeile\00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10585265" y="4800266"/>
            <a:ext cx="179545" cy="63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E:\PICTURE\anhgif\basics\pfeile\00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10496927" y="4471567"/>
            <a:ext cx="179545" cy="63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E:\PICTURE\anhgif\basics\pfeile\00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11057106" y="4673395"/>
            <a:ext cx="179545" cy="63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E:\PICTURE\anhgif\basics\pfeile\00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11431458" y="4897321"/>
            <a:ext cx="179545" cy="63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E:\PICTURE\anhgif\basics\pfeile\00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9241294" y="4767940"/>
            <a:ext cx="179545" cy="63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78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0.04453 0.003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1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04454 0.003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18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04453 0.003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04453 0.003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18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04453 0.003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18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-0.04453 0.003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18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4453 0.0039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seat&#10;&#10;Description automatically generated">
            <a:extLst>
              <a:ext uri="{FF2B5EF4-FFF2-40B4-BE49-F238E27FC236}">
                <a16:creationId xmlns:a16="http://schemas.microsoft.com/office/drawing/2014/main" id="{7BC915C9-2327-40AC-84BD-78B1EF2A7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18" y="1892982"/>
            <a:ext cx="6485910" cy="5432992"/>
          </a:xfrm>
          <a:prstGeom prst="rect">
            <a:avLst/>
          </a:prstGeom>
        </p:spPr>
      </p:pic>
      <p:sp>
        <p:nvSpPr>
          <p:cNvPr id="11" name="Text Box 51"/>
          <p:cNvSpPr txBox="1">
            <a:spLocks noChangeArrowheads="1"/>
          </p:cNvSpPr>
          <p:nvPr/>
        </p:nvSpPr>
        <p:spPr bwMode="auto">
          <a:xfrm>
            <a:off x="1324913" y="206928"/>
            <a:ext cx="9462001" cy="1446213"/>
          </a:xfrm>
          <a:prstGeom prst="rect">
            <a:avLst/>
          </a:prstGeom>
          <a:solidFill>
            <a:schemeClr val="accent1">
              <a:lumMod val="20000"/>
              <a:lumOff val="80000"/>
              <a:alpha val="63000"/>
            </a:schemeClr>
          </a:solidFill>
          <a:ln w="41275"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alt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83223" y="2234860"/>
            <a:ext cx="548535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solidFill>
                  <a:srgbClr val="FF0000"/>
                </a:solidFill>
              </a:rPr>
              <a:t>Ban </a:t>
            </a:r>
            <a:r>
              <a:rPr lang="en-US" altLang="en-US" sz="3600" b="1" dirty="0" err="1">
                <a:solidFill>
                  <a:srgbClr val="FF0000"/>
                </a:solidFill>
              </a:rPr>
              <a:t>đêm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/>
              <a:t>không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khí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trong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đất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liền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nguội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nhanh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hơn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nên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lạnh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hơn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không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khí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ngoài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biển</a:t>
            </a:r>
            <a:r>
              <a:rPr lang="en-US" altLang="en-US" sz="3600" b="1" dirty="0"/>
              <a:t>. </a:t>
            </a:r>
            <a:r>
              <a:rPr lang="en-US" altLang="en-US" sz="3600" b="1" dirty="0" err="1"/>
              <a:t>Vì</a:t>
            </a:r>
            <a:r>
              <a:rPr lang="en-US" altLang="en-US" sz="3600" b="1" dirty="0"/>
              <a:t> </a:t>
            </a:r>
            <a:r>
              <a:rPr lang="en-US" altLang="en-US" sz="3600" b="1" err="1"/>
              <a:t>thế</a:t>
            </a:r>
            <a:r>
              <a:rPr lang="en-US" altLang="en-US" sz="3600" b="1"/>
              <a:t> không </a:t>
            </a:r>
            <a:r>
              <a:rPr lang="en-US" altLang="en-US" sz="3600" b="1" dirty="0" err="1"/>
              <a:t>khí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chuyển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động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từ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đất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liền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ra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biển</a:t>
            </a:r>
            <a:r>
              <a:rPr lang="en-US" altLang="en-US" sz="3600" b="1" dirty="0"/>
              <a:t> hay </a:t>
            </a:r>
            <a:r>
              <a:rPr lang="en-US" altLang="en-US" sz="3600" b="1" dirty="0" err="1"/>
              <a:t>gió</a:t>
            </a:r>
            <a:r>
              <a:rPr lang="en-US" altLang="en-US" sz="3600" b="1" dirty="0"/>
              <a:t> </a:t>
            </a:r>
            <a:r>
              <a:rPr lang="en-US" altLang="en-US" sz="3600" b="1" err="1"/>
              <a:t>từ</a:t>
            </a:r>
            <a:r>
              <a:rPr lang="en-US" altLang="en-US" sz="3600" b="1"/>
              <a:t> </a:t>
            </a:r>
            <a:br>
              <a:rPr lang="en-US" altLang="en-US" sz="3600" b="1"/>
            </a:br>
            <a:r>
              <a:rPr lang="en-US" altLang="en-US" sz="3600" b="1"/>
              <a:t>đất </a:t>
            </a:r>
            <a:r>
              <a:rPr lang="en-US" altLang="en-US" sz="3600" b="1" dirty="0" err="1"/>
              <a:t>liền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thổi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ra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biển</a:t>
            </a:r>
            <a:r>
              <a:rPr lang="en-US" altLang="en-US" sz="3600" b="1" dirty="0"/>
              <a:t>.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AC52ECB-058A-4E63-A0A8-A9ACD634CF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9" y="290998"/>
            <a:ext cx="1110324" cy="12780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038880"/>
            <a:ext cx="1021420" cy="1374878"/>
          </a:xfrm>
          <a:prstGeom prst="rect">
            <a:avLst/>
          </a:prstGeom>
        </p:spPr>
      </p:pic>
      <p:pic>
        <p:nvPicPr>
          <p:cNvPr id="5122" name="Picture 2" descr="Góc biển đêm của tôi - Báo Khánh Hòa điện t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727">
            <a:off x="6881919" y="1486696"/>
            <a:ext cx="5179474" cy="3884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8233789" y="3652340"/>
            <a:ext cx="3292475" cy="547688"/>
            <a:chOff x="3317" y="3221"/>
            <a:chExt cx="2074" cy="345"/>
          </a:xfrm>
        </p:grpSpPr>
        <p:pic>
          <p:nvPicPr>
            <p:cNvPr id="19" name="Picture 8" descr="E:\PICTURE\hinh anh bai daytcb\arrow2_3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68" y="3465"/>
              <a:ext cx="423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 descr="E:\PICTURE\hinh anh bai daytcb\arrow2_3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76" y="3417"/>
              <a:ext cx="398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8" descr="E:\PICTURE\hinh anh bai daytcb\arrow2_3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857" y="3267"/>
              <a:ext cx="397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" descr="E:\PICTURE\hinh anh bai daytcb\arrow2_3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401" y="3221"/>
              <a:ext cx="384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" descr="E:\PICTURE\hinh anh bai daytcb\arrow2_3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239" y="3397"/>
              <a:ext cx="393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" descr="E:\PICTURE\hinh anh bai daytcb\arrow2_3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317" y="3357"/>
              <a:ext cx="42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" descr="E:\PICTURE\hinh anh bai daytcb\arrow2_3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763" y="3357"/>
              <a:ext cx="42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32" y="663509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504" y="1964033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E:\PICTURE\hinh anh bai daytcb\arrow2_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58052" y="3580505"/>
            <a:ext cx="6715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E:\PICTURE\hinh anh bai daytcb\arrow2_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21129" y="3569789"/>
            <a:ext cx="6715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1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72045" y="-512682"/>
            <a:ext cx="4386548" cy="2064040"/>
            <a:chOff x="1630077" y="-93836"/>
            <a:chExt cx="4386548" cy="20640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077" y="-93836"/>
              <a:ext cx="3878051" cy="206404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630077" y="476519"/>
              <a:ext cx="43865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 err="1">
                  <a:ln/>
                  <a:solidFill>
                    <a:schemeClr val="accent4"/>
                  </a:solidFill>
                  <a:effectLst/>
                  <a:latin typeface="UTM Alberta Heavy" panose="02040603050506020204" pitchFamily="18" charset="0"/>
                </a:rPr>
                <a:t>Kết</a:t>
              </a:r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Alberta Heavy" panose="02040603050506020204" pitchFamily="18" charset="0"/>
                </a:rPr>
                <a:t> </a:t>
              </a:r>
              <a:r>
                <a:rPr lang="en-US" sz="5400" b="1" cap="none" spc="0" dirty="0" err="1">
                  <a:ln/>
                  <a:solidFill>
                    <a:schemeClr val="accent4"/>
                  </a:solidFill>
                  <a:effectLst/>
                  <a:latin typeface="UTM Alberta Heavy" panose="02040603050506020204" pitchFamily="18" charset="0"/>
                </a:rPr>
                <a:t>luận</a:t>
              </a:r>
              <a:endParaRPr lang="en-US" sz="5400" b="1" cap="none" spc="0" dirty="0">
                <a:ln/>
                <a:solidFill>
                  <a:schemeClr val="accent4"/>
                </a:solidFill>
                <a:effectLst/>
                <a:latin typeface="UTM Alberta Heavy" panose="02040603050506020204" pitchFamily="18" charset="0"/>
              </a:endParaRPr>
            </a:p>
          </p:txBody>
        </p:sp>
      </p:grpSp>
      <p:sp>
        <p:nvSpPr>
          <p:cNvPr id="11" name="Text Box 51"/>
          <p:cNvSpPr txBox="1">
            <a:spLocks noChangeArrowheads="1"/>
          </p:cNvSpPr>
          <p:nvPr/>
        </p:nvSpPr>
        <p:spPr bwMode="auto">
          <a:xfrm>
            <a:off x="1273201" y="3759233"/>
            <a:ext cx="114271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Ban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thì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gió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thổi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biển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vào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đất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liền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en-US" altLang="en-US" sz="36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52"/>
          <p:cNvSpPr txBox="1">
            <a:spLocks noChangeArrowheads="1"/>
          </p:cNvSpPr>
          <p:nvPr/>
        </p:nvSpPr>
        <p:spPr bwMode="auto">
          <a:xfrm>
            <a:off x="1273201" y="4683136"/>
            <a:ext cx="109147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Ban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đêm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gió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thổi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đất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liền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thổi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ra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biển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en-US" altLang="en-US" sz="36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191" y="-230763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74" y="378057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593" y="5265862"/>
            <a:ext cx="3712373" cy="19810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58" y="5543434"/>
            <a:ext cx="3712373" cy="19810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11" y="5543434"/>
            <a:ext cx="3712373" cy="19810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8" y="5472841"/>
            <a:ext cx="3712373" cy="19810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277" y="5472841"/>
            <a:ext cx="3712373" cy="1981018"/>
          </a:xfrm>
          <a:prstGeom prst="rect">
            <a:avLst/>
          </a:prstGeom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273201" y="1685533"/>
            <a:ext cx="989447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solidFill>
                  <a:srgbClr val="0000FF"/>
                </a:solidFill>
              </a:rPr>
              <a:t>	</a:t>
            </a:r>
            <a:r>
              <a:rPr lang="en-US" altLang="en-US" sz="3600" b="1" dirty="0" err="1">
                <a:solidFill>
                  <a:srgbClr val="002060"/>
                </a:solidFill>
              </a:rPr>
              <a:t>Sự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chênh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lệch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nhiệt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độ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vào</a:t>
            </a:r>
            <a:r>
              <a:rPr lang="en-US" altLang="en-US" sz="3600" b="1" dirty="0">
                <a:solidFill>
                  <a:srgbClr val="002060"/>
                </a:solidFill>
              </a:rPr>
              <a:t> ban </a:t>
            </a:r>
            <a:r>
              <a:rPr lang="en-US" altLang="en-US" sz="3600" b="1" dirty="0" err="1">
                <a:solidFill>
                  <a:srgbClr val="002060"/>
                </a:solidFill>
              </a:rPr>
              <a:t>ngày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</a:rPr>
              <a:t> ban </a:t>
            </a:r>
            <a:r>
              <a:rPr lang="en-US" altLang="en-US" sz="3600" b="1" dirty="0" err="1">
                <a:solidFill>
                  <a:srgbClr val="002060"/>
                </a:solidFill>
              </a:rPr>
              <a:t>đêm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giữa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biển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đất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liền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đã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làm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cho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chiều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gió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thay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đổi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giữa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ngày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đêm</a:t>
            </a:r>
            <a:r>
              <a:rPr lang="en-US" altLang="en-US" sz="36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161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1"/>
          <p:cNvSpPr txBox="1">
            <a:spLocks noChangeArrowheads="1"/>
          </p:cNvSpPr>
          <p:nvPr/>
        </p:nvSpPr>
        <p:spPr bwMode="auto">
          <a:xfrm>
            <a:off x="2856534" y="206928"/>
            <a:ext cx="7285842" cy="923330"/>
          </a:xfrm>
          <a:prstGeom prst="rect">
            <a:avLst/>
          </a:prstGeom>
          <a:solidFill>
            <a:schemeClr val="accent1">
              <a:lumMod val="20000"/>
              <a:lumOff val="80000"/>
              <a:alpha val="63000"/>
            </a:schemeClr>
          </a:solidFill>
          <a:ln w="41275"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 dirty="0">
                <a:ln/>
                <a:solidFill>
                  <a:schemeClr val="accent4"/>
                </a:solidFill>
                <a:latin typeface="UTM Alberta Heavy" panose="02040603050506020204" pitchFamily="18" charset="0"/>
              </a:rPr>
              <a:t>ỨNG DỤNG CỦA GIÓ 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AC52ECB-058A-4E63-A0A8-A9ACD634CF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14" y="206928"/>
            <a:ext cx="1110324" cy="1278071"/>
          </a:xfrm>
          <a:prstGeom prst="rect">
            <a:avLst/>
          </a:prstGeom>
        </p:spPr>
      </p:pic>
      <p:pic>
        <p:nvPicPr>
          <p:cNvPr id="10242" name="Picture 2" descr="Khánh thành Nhà máy điện gió Phú Lạc (giai đoạn 1) | Tạp chí Năng lượng 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6" y="1707353"/>
            <a:ext cx="4056661" cy="2464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100+ hình nền tàu biển - hinhanhsieudep.n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554195"/>
            <a:ext cx="4101632" cy="2563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6" name="Picture 6" descr="Món quà quý nhất cho trẻ 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55" y="4241164"/>
            <a:ext cx="3730625" cy="2876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8" name="Picture 8" descr="Huế: Tổ chức lễ hội khinh khí cầu quốc tế tại Festival Nghề 20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31" y="1364007"/>
            <a:ext cx="3992311" cy="2489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0" name="Picture 10" descr="Rê thó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062" y="2005022"/>
            <a:ext cx="3298997" cy="4472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666" y="1113640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61" y="-449395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67" y="3701428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192" y="1110259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1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20AE6E8-6C71-461A-968A-5ECEDACD2D26}"/>
              </a:ext>
            </a:extLst>
          </p:cNvPr>
          <p:cNvGrpSpPr/>
          <p:nvPr/>
        </p:nvGrpSpPr>
        <p:grpSpPr>
          <a:xfrm>
            <a:off x="2275294" y="655187"/>
            <a:ext cx="8280318" cy="1140861"/>
            <a:chOff x="46652" y="1558681"/>
            <a:chExt cx="9811295" cy="1140861"/>
          </a:xfrm>
          <a:noFill/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E00DAF6-8F31-4DC7-B2F5-E1A66D9FE8CB}"/>
                </a:ext>
              </a:extLst>
            </p:cNvPr>
            <p:cNvSpPr txBox="1"/>
            <p:nvPr/>
          </p:nvSpPr>
          <p:spPr>
            <a:xfrm>
              <a:off x="46652" y="1591546"/>
              <a:ext cx="9721850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solidFill>
                    <a:srgbClr val="002060"/>
                  </a:solidFill>
                  <a:latin typeface="UTM Colossalis" panose="02040603050506020204" pitchFamily="18" charset="0"/>
                </a:rPr>
                <a:t>DẶN DÒ</a:t>
              </a:r>
              <a:endParaRPr lang="en-US" sz="6600" dirty="0">
                <a:solidFill>
                  <a:srgbClr val="002060"/>
                </a:solidFill>
                <a:latin typeface="UTM Colossalis" panose="020406030505060202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A620B6-FB4F-45B6-B742-1B77BB6B0018}"/>
                </a:ext>
              </a:extLst>
            </p:cNvPr>
            <p:cNvSpPr txBox="1"/>
            <p:nvPr/>
          </p:nvSpPr>
          <p:spPr>
            <a:xfrm>
              <a:off x="136097" y="1558681"/>
              <a:ext cx="9721850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gradFill flip="none" rotWithShape="1">
                    <a:gsLst>
                      <a:gs pos="74000">
                        <a:srgbClr val="5997D0"/>
                      </a:gs>
                      <a:gs pos="47000">
                        <a:srgbClr val="58C4D6"/>
                      </a:gs>
                      <a:gs pos="100000">
                        <a:srgbClr val="8DC9ED"/>
                      </a:gs>
                    </a:gsLst>
                    <a:lin ang="5400000" scaled="1"/>
                    <a:tileRect/>
                  </a:gradFill>
                  <a:effectLst/>
                  <a:latin typeface="UTM Colossalis" panose="02040603050506020204" pitchFamily="18" charset="0"/>
                  <a:ea typeface="字魂27号-布丁体" panose="00000505000000000000" pitchFamily="2" charset="-122"/>
                </a:rPr>
                <a:t>DẶN DÒ</a:t>
              </a:r>
              <a:endParaRPr lang="en-US" sz="4800" dirty="0">
                <a:gradFill flip="none" rotWithShape="1">
                  <a:gsLst>
                    <a:gs pos="74000">
                      <a:srgbClr val="5997D0"/>
                    </a:gs>
                    <a:gs pos="47000">
                      <a:srgbClr val="58C4D6"/>
                    </a:gs>
                    <a:gs pos="100000">
                      <a:srgbClr val="8DC9ED"/>
                    </a:gs>
                  </a:gsLst>
                  <a:lin ang="5400000" scaled="1"/>
                  <a:tileRect/>
                </a:gradFill>
                <a:effectLst/>
                <a:latin typeface="UTM Colossalis" panose="02040603050506020204" pitchFamily="18" charset="0"/>
                <a:ea typeface="字魂27号-布丁体" panose="00000505000000000000" pitchFamily="2" charset="-12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B941DF6-29E5-42FD-8BAA-0B707446E7AE}"/>
              </a:ext>
            </a:extLst>
          </p:cNvPr>
          <p:cNvSpPr txBox="1"/>
          <p:nvPr/>
        </p:nvSpPr>
        <p:spPr>
          <a:xfrm>
            <a:off x="6302372" y="3226627"/>
            <a:ext cx="2518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11A532-C2CD-4E31-B0F9-6DDC7E583466}"/>
              </a:ext>
            </a:extLst>
          </p:cNvPr>
          <p:cNvSpPr txBox="1"/>
          <p:nvPr/>
        </p:nvSpPr>
        <p:spPr>
          <a:xfrm>
            <a:off x="5288236" y="4021648"/>
            <a:ext cx="44943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tiếp theo</a:t>
            </a:r>
          </a:p>
        </p:txBody>
      </p:sp>
      <p:pic>
        <p:nvPicPr>
          <p:cNvPr id="9" name="Picture 2" descr="Cố vấn trường tư Vấn Clip nghệ thuật, Giáo viên, - trường png tải về - Miễn  phí trong suốt Chong Chóng png Tải về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2" b="99231" l="10000" r="90000">
                        <a14:foregroundMark x1="56000" y1="69423" x2="56000" y2="69423"/>
                        <a14:foregroundMark x1="56111" y1="69423" x2="62333" y2="70192"/>
                        <a14:foregroundMark x1="66222" y1="71346" x2="67667" y2="76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485" y="3202692"/>
            <a:ext cx="1039728" cy="60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ố vấn trường tư Vấn Clip nghệ thuật, Giáo viên, - trường png tải về - Miễn  phí trong suốt Chong Chóng png Tải về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2" b="99231" l="10000" r="90000">
                        <a14:foregroundMark x1="56000" y1="69423" x2="56000" y2="69423"/>
                        <a14:foregroundMark x1="56111" y1="69423" x2="62333" y2="70192"/>
                        <a14:foregroundMark x1="66222" y1="71346" x2="67667" y2="76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757" y="4027909"/>
            <a:ext cx="1039728" cy="60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88" b="95221" l="8307" r="95687">
                        <a14:foregroundMark x1="60703" y1="7788" x2="52236" y2="9381"/>
                        <a14:foregroundMark x1="16454" y1="40177" x2="8466" y2="88319"/>
                        <a14:foregroundMark x1="17891" y1="66372" x2="15974" y2="68496"/>
                        <a14:foregroundMark x1="37380" y1="80885" x2="39776" y2="82478"/>
                        <a14:foregroundMark x1="34505" y1="81239" x2="33067" y2="83009"/>
                        <a14:foregroundMark x1="19968" y1="64956" x2="20927" y2="66195"/>
                        <a14:backgroundMark x1="62620" y1="44248" x2="62620" y2="44248"/>
                        <a14:backgroundMark x1="71086" y1="40354" x2="71086" y2="40354"/>
                        <a14:backgroundMark x1="19329" y1="55044" x2="19329" y2="55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" r="4539" b="5689"/>
          <a:stretch/>
        </p:blipFill>
        <p:spPr>
          <a:xfrm>
            <a:off x="-29525" y="2304942"/>
            <a:ext cx="4374282" cy="418543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253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388336" y="900468"/>
            <a:ext cx="9693583" cy="186559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0AA4E89-2B23-42C8-BEE2-E04CE7E10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2"/>
            <a:ext cx="2261630" cy="2068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45" y="3517087"/>
            <a:ext cx="1083834" cy="1080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672" y="503794"/>
            <a:ext cx="1458170" cy="580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33" y="1163790"/>
            <a:ext cx="2481287" cy="987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166" y="3557117"/>
            <a:ext cx="1083834" cy="1080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5" b="89921" l="1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363892"/>
            <a:ext cx="3899978" cy="4504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88" b="95221" l="8307" r="95687">
                        <a14:foregroundMark x1="60703" y1="7788" x2="52236" y2="9381"/>
                        <a14:foregroundMark x1="16454" y1="40177" x2="8466" y2="88319"/>
                        <a14:foregroundMark x1="17891" y1="66372" x2="15974" y2="68496"/>
                        <a14:foregroundMark x1="37380" y1="80885" x2="39776" y2="82478"/>
                        <a14:foregroundMark x1="34505" y1="81239" x2="33067" y2="83009"/>
                        <a14:foregroundMark x1="19968" y1="64956" x2="20927" y2="66195"/>
                        <a14:backgroundMark x1="62620" y1="44248" x2="62620" y2="44248"/>
                        <a14:backgroundMark x1="71086" y1="40354" x2="71086" y2="40354"/>
                        <a14:backgroundMark x1="19329" y1="55044" x2="19329" y2="55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" r="4539" b="5689"/>
          <a:stretch/>
        </p:blipFill>
        <p:spPr>
          <a:xfrm flipH="1">
            <a:off x="8060548" y="2684021"/>
            <a:ext cx="3892136" cy="382742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210" y="5923576"/>
            <a:ext cx="6547471" cy="11454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64" y="3566874"/>
            <a:ext cx="1083834" cy="10806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975" y="5913528"/>
            <a:ext cx="6547471" cy="11454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81" y="134716"/>
            <a:ext cx="371481" cy="3653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03" y="27130"/>
            <a:ext cx="2481287" cy="9876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0" y="898324"/>
            <a:ext cx="1458170" cy="5804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069" y="97658"/>
            <a:ext cx="932550" cy="91711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7BADA97-B949-4C46-9CB6-A7455F2C84BF}"/>
              </a:ext>
            </a:extLst>
          </p:cNvPr>
          <p:cNvGrpSpPr/>
          <p:nvPr/>
        </p:nvGrpSpPr>
        <p:grpSpPr>
          <a:xfrm>
            <a:off x="1316341" y="1215148"/>
            <a:ext cx="9811298" cy="2569381"/>
            <a:chOff x="-71406" y="1591546"/>
            <a:chExt cx="9839908" cy="2569381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DD2773-55B4-4455-AC04-F668F287C971}"/>
                </a:ext>
              </a:extLst>
            </p:cNvPr>
            <p:cNvSpPr txBox="1"/>
            <p:nvPr/>
          </p:nvSpPr>
          <p:spPr>
            <a:xfrm>
              <a:off x="46652" y="1591546"/>
              <a:ext cx="9721850" cy="25545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>
                  <a:solidFill>
                    <a:srgbClr val="002060"/>
                  </a:solidFill>
                  <a:latin typeface="UTM Colossalis" panose="02040603050506020204" pitchFamily="18" charset="0"/>
                </a:rPr>
                <a:t>CHÚC EM HỌC TỐT</a:t>
              </a:r>
              <a:endParaRPr lang="en-US" sz="8000" dirty="0">
                <a:solidFill>
                  <a:srgbClr val="002060"/>
                </a:solidFill>
                <a:latin typeface="UTM Colossalis" panose="020406030505060202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D344671-A837-4207-B7A1-5E35E7E14B51}"/>
                </a:ext>
              </a:extLst>
            </p:cNvPr>
            <p:cNvSpPr txBox="1"/>
            <p:nvPr/>
          </p:nvSpPr>
          <p:spPr>
            <a:xfrm>
              <a:off x="-71406" y="1606382"/>
              <a:ext cx="9721850" cy="25545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gradFill flip="none" rotWithShape="1">
                    <a:gsLst>
                      <a:gs pos="74000">
                        <a:srgbClr val="5997D0"/>
                      </a:gs>
                      <a:gs pos="47000">
                        <a:srgbClr val="58C4D6"/>
                      </a:gs>
                      <a:gs pos="100000">
                        <a:srgbClr val="8DC9ED"/>
                      </a:gs>
                    </a:gsLst>
                    <a:lin ang="5400000" scaled="1"/>
                    <a:tileRect/>
                  </a:gradFill>
                  <a:effectLst/>
                  <a:latin typeface="UTM Colossalis" panose="02040603050506020204" pitchFamily="18" charset="0"/>
                  <a:ea typeface="字魂27号-布丁体" panose="00000505000000000000" pitchFamily="2" charset="-122"/>
                </a:rPr>
                <a:t>CHÚC EM HỌC TỐT</a:t>
              </a:r>
              <a:endParaRPr lang="en-US" sz="6000" dirty="0">
                <a:gradFill flip="none" rotWithShape="1">
                  <a:gsLst>
                    <a:gs pos="74000">
                      <a:srgbClr val="5997D0"/>
                    </a:gs>
                    <a:gs pos="47000">
                      <a:srgbClr val="58C4D6"/>
                    </a:gs>
                    <a:gs pos="100000">
                      <a:srgbClr val="8DC9ED"/>
                    </a:gs>
                  </a:gsLst>
                  <a:lin ang="5400000" scaled="1"/>
                  <a:tileRect/>
                </a:gradFill>
                <a:effectLst/>
                <a:latin typeface="UTM Colossalis" panose="02040603050506020204" pitchFamily="18" charset="0"/>
                <a:ea typeface="字魂27号-布丁体" panose="00000505000000000000" pitchFamily="2" charset="-12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3D993E6-0EA9-4195-94E5-C5298FAFCD35}"/>
              </a:ext>
            </a:extLst>
          </p:cNvPr>
          <p:cNvSpPr txBox="1"/>
          <p:nvPr/>
        </p:nvSpPr>
        <p:spPr>
          <a:xfrm>
            <a:off x="11518931" y="6488668"/>
            <a:ext cx="67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  <a:latin typeface="UVN Hai Long" panose="020D08000301080706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73762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92620" y="463801"/>
            <a:ext cx="9502816" cy="1541240"/>
            <a:chOff x="1196931" y="996158"/>
            <a:chExt cx="8898106" cy="1747535"/>
          </a:xfrm>
        </p:grpSpPr>
        <p:sp>
          <p:nvSpPr>
            <p:cNvPr id="6" name="Rectangle: Diagonal Corners Rounded 6">
              <a:extLst>
                <a:ext uri="{FF2B5EF4-FFF2-40B4-BE49-F238E27FC236}">
                  <a16:creationId xmlns:a16="http://schemas.microsoft.com/office/drawing/2014/main" id="{FE0DF77D-D28F-4A32-9BA1-BB88CF994A81}"/>
                </a:ext>
              </a:extLst>
            </p:cNvPr>
            <p:cNvSpPr/>
            <p:nvPr/>
          </p:nvSpPr>
          <p:spPr>
            <a:xfrm>
              <a:off x="1338788" y="1113091"/>
              <a:ext cx="8756249" cy="1630602"/>
            </a:xfrm>
            <a:prstGeom prst="round2DiagRect">
              <a:avLst/>
            </a:prstGeom>
            <a:solidFill>
              <a:srgbClr val="92D050"/>
            </a:solidFill>
            <a:ln w="381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Diagonal Corners Rounded 7">
              <a:extLst>
                <a:ext uri="{FF2B5EF4-FFF2-40B4-BE49-F238E27FC236}">
                  <a16:creationId xmlns:a16="http://schemas.microsoft.com/office/drawing/2014/main" id="{EE464D4B-4E53-446A-BF0B-8D2FE942C606}"/>
                </a:ext>
              </a:extLst>
            </p:cNvPr>
            <p:cNvSpPr/>
            <p:nvPr/>
          </p:nvSpPr>
          <p:spPr>
            <a:xfrm>
              <a:off x="1196931" y="996158"/>
              <a:ext cx="8756249" cy="1630601"/>
            </a:xfrm>
            <a:prstGeom prst="round2DiagRect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矩形 12"/>
          <p:cNvSpPr/>
          <p:nvPr/>
        </p:nvSpPr>
        <p:spPr>
          <a:xfrm>
            <a:off x="1327020" y="514238"/>
            <a:ext cx="102825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lay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b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32589" y="492290"/>
            <a:ext cx="9502816" cy="1541240"/>
            <a:chOff x="1196931" y="996158"/>
            <a:chExt cx="8898106" cy="1747535"/>
          </a:xfrm>
        </p:grpSpPr>
        <p:sp>
          <p:nvSpPr>
            <p:cNvPr id="12" name="Rectangle: Diagonal Corners Rounded 6">
              <a:extLst>
                <a:ext uri="{FF2B5EF4-FFF2-40B4-BE49-F238E27FC236}">
                  <a16:creationId xmlns:a16="http://schemas.microsoft.com/office/drawing/2014/main" id="{FE0DF77D-D28F-4A32-9BA1-BB88CF994A81}"/>
                </a:ext>
              </a:extLst>
            </p:cNvPr>
            <p:cNvSpPr/>
            <p:nvPr/>
          </p:nvSpPr>
          <p:spPr>
            <a:xfrm>
              <a:off x="1338788" y="1113091"/>
              <a:ext cx="8756249" cy="1630602"/>
            </a:xfrm>
            <a:prstGeom prst="round2DiagRect">
              <a:avLst/>
            </a:prstGeom>
            <a:solidFill>
              <a:srgbClr val="92D050"/>
            </a:solidFill>
            <a:ln w="381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Diagonal Corners Rounded 7">
              <a:extLst>
                <a:ext uri="{FF2B5EF4-FFF2-40B4-BE49-F238E27FC236}">
                  <a16:creationId xmlns:a16="http://schemas.microsoft.com/office/drawing/2014/main" id="{EE464D4B-4E53-446A-BF0B-8D2FE942C606}"/>
                </a:ext>
              </a:extLst>
            </p:cNvPr>
            <p:cNvSpPr/>
            <p:nvPr/>
          </p:nvSpPr>
          <p:spPr>
            <a:xfrm>
              <a:off x="1196931" y="996158"/>
              <a:ext cx="8756249" cy="1630601"/>
            </a:xfrm>
            <a:prstGeom prst="round2DiagRect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group of dolls holding kites&#10;&#10;Description automatically generated with low confidence">
            <a:extLst>
              <a:ext uri="{FF2B5EF4-FFF2-40B4-BE49-F238E27FC236}">
                <a16:creationId xmlns:a16="http://schemas.microsoft.com/office/drawing/2014/main" id="{5811D9C2-463A-41B7-AD2B-610886923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31" y="1964074"/>
            <a:ext cx="5546962" cy="3956926"/>
          </a:xfrm>
          <a:prstGeom prst="rect">
            <a:avLst/>
          </a:prstGeom>
        </p:spPr>
      </p:pic>
      <p:sp>
        <p:nvSpPr>
          <p:cNvPr id="8" name="矩形 12"/>
          <p:cNvSpPr/>
          <p:nvPr/>
        </p:nvSpPr>
        <p:spPr>
          <a:xfrm>
            <a:off x="1579253" y="760150"/>
            <a:ext cx="102825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lay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bay?</a:t>
            </a:r>
            <a:endParaRPr lang="vi-VN" alt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AC52ECB-058A-4E63-A0A8-A9ACD634CF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076">
            <a:off x="1515761" y="329171"/>
            <a:ext cx="1110324" cy="12780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2754" y="1135978"/>
            <a:ext cx="3067285" cy="255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6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1094">
            <a:off x="3017445" y="1864956"/>
            <a:ext cx="5730631" cy="365359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758323" y="88652"/>
            <a:ext cx="10074547" cy="1415168"/>
            <a:chOff x="1196931" y="996158"/>
            <a:chExt cx="8898106" cy="1747535"/>
          </a:xfrm>
        </p:grpSpPr>
        <p:sp>
          <p:nvSpPr>
            <p:cNvPr id="9" name="Rectangle: Diagonal Corners Rounded 6">
              <a:extLst>
                <a:ext uri="{FF2B5EF4-FFF2-40B4-BE49-F238E27FC236}">
                  <a16:creationId xmlns:a16="http://schemas.microsoft.com/office/drawing/2014/main" id="{FE0DF77D-D28F-4A32-9BA1-BB88CF994A81}"/>
                </a:ext>
              </a:extLst>
            </p:cNvPr>
            <p:cNvSpPr/>
            <p:nvPr/>
          </p:nvSpPr>
          <p:spPr>
            <a:xfrm>
              <a:off x="1338788" y="1113091"/>
              <a:ext cx="8756249" cy="1630602"/>
            </a:xfrm>
            <a:prstGeom prst="round2DiagRect">
              <a:avLst/>
            </a:prstGeom>
            <a:solidFill>
              <a:srgbClr val="92D050"/>
            </a:solidFill>
            <a:ln w="381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Diagonal Corners Rounded 7">
              <a:extLst>
                <a:ext uri="{FF2B5EF4-FFF2-40B4-BE49-F238E27FC236}">
                  <a16:creationId xmlns:a16="http://schemas.microsoft.com/office/drawing/2014/main" id="{EE464D4B-4E53-446A-BF0B-8D2FE942C606}"/>
                </a:ext>
              </a:extLst>
            </p:cNvPr>
            <p:cNvSpPr/>
            <p:nvPr/>
          </p:nvSpPr>
          <p:spPr>
            <a:xfrm>
              <a:off x="1196931" y="996158"/>
              <a:ext cx="8756249" cy="1630601"/>
            </a:xfrm>
            <a:prstGeom prst="round2DiagRect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矩形 12"/>
          <p:cNvSpPr/>
          <p:nvPr/>
        </p:nvSpPr>
        <p:spPr>
          <a:xfrm>
            <a:off x="1550353" y="366537"/>
            <a:ext cx="102825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vi-VN" alt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127322" y="5437535"/>
            <a:ext cx="12319322" cy="2103536"/>
            <a:chOff x="-127322" y="4997533"/>
            <a:chExt cx="12319322" cy="2103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322" y="4997534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792" y="4997534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0309" y="4997533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44" y="526013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108" y="526013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66" y="2889897"/>
            <a:ext cx="2610422" cy="2409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4" descr="Hình ảnh những chiếc chong chóng vô cùng xinh xắn, hình nền đặc sắc cho  riêng bạn - Mua bán hình ảnh shutterstock giá rẻ chỉ từ 3.000 đ trong 2 phú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214" l="0" r="94271">
                        <a14:foregroundMark x1="48438" y1="88571" x2="48438" y2="72500"/>
                        <a14:backgroundMark x1="19271" y1="20000" x2="67708" y2="50357"/>
                        <a14:backgroundMark x1="41667" y1="36786" x2="52604" y2="25714"/>
                        <a14:backgroundMark x1="54688" y1="20714" x2="51563" y2="9643"/>
                        <a14:backgroundMark x1="61458" y1="28214" x2="81771" y2="19286"/>
                        <a14:backgroundMark x1="54688" y1="19286" x2="48438" y2="9643"/>
                        <a14:backgroundMark x1="59896" y1="37500" x2="69792" y2="34643"/>
                        <a14:backgroundMark x1="49479" y1="47143" x2="81771" y2="38571"/>
                        <a14:backgroundMark x1="32292" y1="41429" x2="46354" y2="41429"/>
                        <a14:backgroundMark x1="39583" y1="48214" x2="39583" y2="54643"/>
                        <a14:backgroundMark x1="39583" y1="58571" x2="39583" y2="60714"/>
                        <a14:backgroundMark x1="47396" y1="21429" x2="47396" y2="21429"/>
                        <a14:backgroundMark x1="40625" y1="47857" x2="38542" y2="54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38" b="-1"/>
          <a:stretch/>
        </p:blipFill>
        <p:spPr bwMode="auto">
          <a:xfrm>
            <a:off x="2048392" y="2611304"/>
            <a:ext cx="1150099" cy="9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olor pinwheel Royalty Free Vector Image - Vecto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04" b="90093" l="7429" r="94000">
                        <a14:foregroundMark x1="50143" y1="49722" x2="49571" y2="90093"/>
                        <a14:foregroundMark x1="30286" y1="19537" x2="24286" y2="14352"/>
                        <a14:foregroundMark x1="29143" y1="25741" x2="37143" y2="27870"/>
                        <a14:foregroundMark x1="36571" y1="26759" x2="36571" y2="22593"/>
                        <a14:foregroundMark x1="46857" y1="8796" x2="48429" y2="6111"/>
                        <a14:foregroundMark x1="7429" y1="32222" x2="9286" y2="32870"/>
                        <a14:foregroundMark x1="91286" y1="33796" x2="94000" y2="33796"/>
                        <a14:foregroundMark x1="50714" y1="1204" x2="55857" y2="2500"/>
                        <a14:foregroundMark x1="48286" y1="27315" x2="50857" y2="28889"/>
                        <a14:backgroundMark x1="50143" y1="50926" x2="49429" y2="8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634"/>
          <a:stretch/>
        </p:blipFill>
        <p:spPr bwMode="auto">
          <a:xfrm>
            <a:off x="2110644" y="2162654"/>
            <a:ext cx="981020" cy="86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矩形 12"/>
          <p:cNvSpPr/>
          <p:nvPr/>
        </p:nvSpPr>
        <p:spPr>
          <a:xfrm>
            <a:off x="3781974" y="2472999"/>
            <a:ext cx="41905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vi-VN" alt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9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82 0.05347 L 0.00182 0.03704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83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101" y="2994261"/>
            <a:ext cx="3408736" cy="3146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1909822" y="597994"/>
            <a:ext cx="9502816" cy="1415168"/>
            <a:chOff x="1196931" y="996158"/>
            <a:chExt cx="8898106" cy="1747535"/>
          </a:xfrm>
        </p:grpSpPr>
        <p:sp>
          <p:nvSpPr>
            <p:cNvPr id="9" name="Rectangle: Diagonal Corners Rounded 6">
              <a:extLst>
                <a:ext uri="{FF2B5EF4-FFF2-40B4-BE49-F238E27FC236}">
                  <a16:creationId xmlns:a16="http://schemas.microsoft.com/office/drawing/2014/main" id="{FE0DF77D-D28F-4A32-9BA1-BB88CF994A81}"/>
                </a:ext>
              </a:extLst>
            </p:cNvPr>
            <p:cNvSpPr/>
            <p:nvPr/>
          </p:nvSpPr>
          <p:spPr>
            <a:xfrm>
              <a:off x="1338788" y="1113091"/>
              <a:ext cx="8756249" cy="1630602"/>
            </a:xfrm>
            <a:prstGeom prst="round2DiagRect">
              <a:avLst/>
            </a:prstGeom>
            <a:solidFill>
              <a:srgbClr val="92D050"/>
            </a:solidFill>
            <a:ln w="381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Diagonal Corners Rounded 7">
              <a:extLst>
                <a:ext uri="{FF2B5EF4-FFF2-40B4-BE49-F238E27FC236}">
                  <a16:creationId xmlns:a16="http://schemas.microsoft.com/office/drawing/2014/main" id="{EE464D4B-4E53-446A-BF0B-8D2FE942C606}"/>
                </a:ext>
              </a:extLst>
            </p:cNvPr>
            <p:cNvSpPr/>
            <p:nvPr/>
          </p:nvSpPr>
          <p:spPr>
            <a:xfrm>
              <a:off x="1196931" y="996158"/>
              <a:ext cx="8756249" cy="1630601"/>
            </a:xfrm>
            <a:prstGeom prst="round2DiagRect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矩形 12"/>
          <p:cNvSpPr/>
          <p:nvPr/>
        </p:nvSpPr>
        <p:spPr>
          <a:xfrm>
            <a:off x="1425223" y="737324"/>
            <a:ext cx="10282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quay?</a:t>
            </a:r>
          </a:p>
          <a:p>
            <a:pPr algn="ctr"/>
            <a:endParaRPr lang="vi-VN" altLang="en-US" sz="4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2201342" y="2632005"/>
            <a:ext cx="7455176" cy="1938992"/>
          </a:xfrm>
          <a:custGeom>
            <a:avLst/>
            <a:gdLst>
              <a:gd name="connsiteX0" fmla="*/ 0 w 7455176"/>
              <a:gd name="connsiteY0" fmla="*/ 0 h 1938992"/>
              <a:gd name="connsiteX1" fmla="*/ 424371 w 7455176"/>
              <a:gd name="connsiteY1" fmla="*/ 0 h 1938992"/>
              <a:gd name="connsiteX2" fmla="*/ 1146950 w 7455176"/>
              <a:gd name="connsiteY2" fmla="*/ 0 h 1938992"/>
              <a:gd name="connsiteX3" fmla="*/ 1571322 w 7455176"/>
              <a:gd name="connsiteY3" fmla="*/ 0 h 1938992"/>
              <a:gd name="connsiteX4" fmla="*/ 2144796 w 7455176"/>
              <a:gd name="connsiteY4" fmla="*/ 0 h 1938992"/>
              <a:gd name="connsiteX5" fmla="*/ 2569168 w 7455176"/>
              <a:gd name="connsiteY5" fmla="*/ 0 h 1938992"/>
              <a:gd name="connsiteX6" fmla="*/ 2993539 w 7455176"/>
              <a:gd name="connsiteY6" fmla="*/ 0 h 1938992"/>
              <a:gd name="connsiteX7" fmla="*/ 3417911 w 7455176"/>
              <a:gd name="connsiteY7" fmla="*/ 0 h 1938992"/>
              <a:gd name="connsiteX8" fmla="*/ 3991386 w 7455176"/>
              <a:gd name="connsiteY8" fmla="*/ 0 h 1938992"/>
              <a:gd name="connsiteX9" fmla="*/ 4713965 w 7455176"/>
              <a:gd name="connsiteY9" fmla="*/ 0 h 1938992"/>
              <a:gd name="connsiteX10" fmla="*/ 5212888 w 7455176"/>
              <a:gd name="connsiteY10" fmla="*/ 0 h 1938992"/>
              <a:gd name="connsiteX11" fmla="*/ 5637260 w 7455176"/>
              <a:gd name="connsiteY11" fmla="*/ 0 h 1938992"/>
              <a:gd name="connsiteX12" fmla="*/ 6061631 w 7455176"/>
              <a:gd name="connsiteY12" fmla="*/ 0 h 1938992"/>
              <a:gd name="connsiteX13" fmla="*/ 6411451 w 7455176"/>
              <a:gd name="connsiteY13" fmla="*/ 0 h 1938992"/>
              <a:gd name="connsiteX14" fmla="*/ 7455176 w 7455176"/>
              <a:gd name="connsiteY14" fmla="*/ 0 h 1938992"/>
              <a:gd name="connsiteX15" fmla="*/ 7455176 w 7455176"/>
              <a:gd name="connsiteY15" fmla="*/ 607550 h 1938992"/>
              <a:gd name="connsiteX16" fmla="*/ 7455176 w 7455176"/>
              <a:gd name="connsiteY16" fmla="*/ 1253880 h 1938992"/>
              <a:gd name="connsiteX17" fmla="*/ 7455176 w 7455176"/>
              <a:gd name="connsiteY17" fmla="*/ 1938992 h 1938992"/>
              <a:gd name="connsiteX18" fmla="*/ 7030804 w 7455176"/>
              <a:gd name="connsiteY18" fmla="*/ 1938992 h 1938992"/>
              <a:gd name="connsiteX19" fmla="*/ 6308225 w 7455176"/>
              <a:gd name="connsiteY19" fmla="*/ 1938992 h 1938992"/>
              <a:gd name="connsiteX20" fmla="*/ 5585647 w 7455176"/>
              <a:gd name="connsiteY20" fmla="*/ 1938992 h 1938992"/>
              <a:gd name="connsiteX21" fmla="*/ 4863068 w 7455176"/>
              <a:gd name="connsiteY21" fmla="*/ 1938992 h 1938992"/>
              <a:gd name="connsiteX22" fmla="*/ 4140490 w 7455176"/>
              <a:gd name="connsiteY22" fmla="*/ 1938992 h 1938992"/>
              <a:gd name="connsiteX23" fmla="*/ 3790670 w 7455176"/>
              <a:gd name="connsiteY23" fmla="*/ 1938992 h 1938992"/>
              <a:gd name="connsiteX24" fmla="*/ 3291747 w 7455176"/>
              <a:gd name="connsiteY24" fmla="*/ 1938992 h 1938992"/>
              <a:gd name="connsiteX25" fmla="*/ 2867375 w 7455176"/>
              <a:gd name="connsiteY25" fmla="*/ 1938992 h 1938992"/>
              <a:gd name="connsiteX26" fmla="*/ 2219348 w 7455176"/>
              <a:gd name="connsiteY26" fmla="*/ 1938992 h 1938992"/>
              <a:gd name="connsiteX27" fmla="*/ 1794977 w 7455176"/>
              <a:gd name="connsiteY27" fmla="*/ 1938992 h 1938992"/>
              <a:gd name="connsiteX28" fmla="*/ 1072398 w 7455176"/>
              <a:gd name="connsiteY28" fmla="*/ 1938992 h 1938992"/>
              <a:gd name="connsiteX29" fmla="*/ 0 w 7455176"/>
              <a:gd name="connsiteY29" fmla="*/ 1938992 h 1938992"/>
              <a:gd name="connsiteX30" fmla="*/ 0 w 7455176"/>
              <a:gd name="connsiteY30" fmla="*/ 1253880 h 1938992"/>
              <a:gd name="connsiteX31" fmla="*/ 0 w 7455176"/>
              <a:gd name="connsiteY31" fmla="*/ 568771 h 1938992"/>
              <a:gd name="connsiteX32" fmla="*/ 0 w 7455176"/>
              <a:gd name="connsiteY32" fmla="*/ 0 h 1938992"/>
              <a:gd name="connsiteX0" fmla="*/ 0 w 7455176"/>
              <a:gd name="connsiteY0" fmla="*/ 0 h 1938992"/>
              <a:gd name="connsiteX1" fmla="*/ 498923 w 7455176"/>
              <a:gd name="connsiteY1" fmla="*/ 0 h 1938992"/>
              <a:gd name="connsiteX2" fmla="*/ 848743 w 7455176"/>
              <a:gd name="connsiteY2" fmla="*/ 0 h 1938992"/>
              <a:gd name="connsiteX3" fmla="*/ 1202806 w 7455176"/>
              <a:gd name="connsiteY3" fmla="*/ 0 h 1938992"/>
              <a:gd name="connsiteX4" fmla="*/ 1571322 w 7455176"/>
              <a:gd name="connsiteY4" fmla="*/ 0 h 1938992"/>
              <a:gd name="connsiteX5" fmla="*/ 1995693 w 7455176"/>
              <a:gd name="connsiteY5" fmla="*/ 0 h 1938992"/>
              <a:gd name="connsiteX6" fmla="*/ 2420065 w 7455176"/>
              <a:gd name="connsiteY6" fmla="*/ 0 h 1938992"/>
              <a:gd name="connsiteX7" fmla="*/ 2769884 w 7455176"/>
              <a:gd name="connsiteY7" fmla="*/ 0 h 1938992"/>
              <a:gd name="connsiteX8" fmla="*/ 3194256 w 7455176"/>
              <a:gd name="connsiteY8" fmla="*/ 0 h 1938992"/>
              <a:gd name="connsiteX9" fmla="*/ 3618627 w 7455176"/>
              <a:gd name="connsiteY9" fmla="*/ 0 h 1938992"/>
              <a:gd name="connsiteX10" fmla="*/ 4341206 w 7455176"/>
              <a:gd name="connsiteY10" fmla="*/ 0 h 1938992"/>
              <a:gd name="connsiteX11" fmla="*/ 4914681 w 7455176"/>
              <a:gd name="connsiteY11" fmla="*/ 0 h 1938992"/>
              <a:gd name="connsiteX12" fmla="*/ 5637260 w 7455176"/>
              <a:gd name="connsiteY12" fmla="*/ 0 h 1938992"/>
              <a:gd name="connsiteX13" fmla="*/ 6359838 w 7455176"/>
              <a:gd name="connsiteY13" fmla="*/ 0 h 1938992"/>
              <a:gd name="connsiteX14" fmla="*/ 6933314 w 7455176"/>
              <a:gd name="connsiteY14" fmla="*/ 0 h 1938992"/>
              <a:gd name="connsiteX15" fmla="*/ 7455176 w 7455176"/>
              <a:gd name="connsiteY15" fmla="*/ 0 h 1938992"/>
              <a:gd name="connsiteX16" fmla="*/ 7455176 w 7455176"/>
              <a:gd name="connsiteY16" fmla="*/ 626941 h 1938992"/>
              <a:gd name="connsiteX17" fmla="*/ 7455176 w 7455176"/>
              <a:gd name="connsiteY17" fmla="*/ 1234491 h 1938992"/>
              <a:gd name="connsiteX18" fmla="*/ 7455176 w 7455176"/>
              <a:gd name="connsiteY18" fmla="*/ 1938992 h 1938992"/>
              <a:gd name="connsiteX19" fmla="*/ 6956252 w 7455176"/>
              <a:gd name="connsiteY19" fmla="*/ 1938992 h 1938992"/>
              <a:gd name="connsiteX20" fmla="*/ 6382777 w 7455176"/>
              <a:gd name="connsiteY20" fmla="*/ 1938992 h 1938992"/>
              <a:gd name="connsiteX21" fmla="*/ 5883853 w 7455176"/>
              <a:gd name="connsiteY21" fmla="*/ 1938992 h 1938992"/>
              <a:gd name="connsiteX22" fmla="*/ 5310379 w 7455176"/>
              <a:gd name="connsiteY22" fmla="*/ 1938992 h 1938992"/>
              <a:gd name="connsiteX23" fmla="*/ 4662352 w 7455176"/>
              <a:gd name="connsiteY23" fmla="*/ 1938992 h 1938992"/>
              <a:gd name="connsiteX24" fmla="*/ 4163428 w 7455176"/>
              <a:gd name="connsiteY24" fmla="*/ 1938992 h 1938992"/>
              <a:gd name="connsiteX25" fmla="*/ 3515401 w 7455176"/>
              <a:gd name="connsiteY25" fmla="*/ 1938992 h 1938992"/>
              <a:gd name="connsiteX26" fmla="*/ 2941926 w 7455176"/>
              <a:gd name="connsiteY26" fmla="*/ 1938992 h 1938992"/>
              <a:gd name="connsiteX27" fmla="*/ 2443004 w 7455176"/>
              <a:gd name="connsiteY27" fmla="*/ 1938992 h 1938992"/>
              <a:gd name="connsiteX28" fmla="*/ 1944080 w 7455176"/>
              <a:gd name="connsiteY28" fmla="*/ 1938992 h 1938992"/>
              <a:gd name="connsiteX29" fmla="*/ 1519709 w 7455176"/>
              <a:gd name="connsiteY29" fmla="*/ 1938992 h 1938992"/>
              <a:gd name="connsiteX30" fmla="*/ 1020785 w 7455176"/>
              <a:gd name="connsiteY30" fmla="*/ 1938992 h 1938992"/>
              <a:gd name="connsiteX31" fmla="*/ 670966 w 7455176"/>
              <a:gd name="connsiteY31" fmla="*/ 1938992 h 1938992"/>
              <a:gd name="connsiteX32" fmla="*/ 0 w 7455176"/>
              <a:gd name="connsiteY32" fmla="*/ 1938992 h 1938992"/>
              <a:gd name="connsiteX33" fmla="*/ 0 w 7455176"/>
              <a:gd name="connsiteY33" fmla="*/ 1253880 h 1938992"/>
              <a:gd name="connsiteX34" fmla="*/ 0 w 7455176"/>
              <a:gd name="connsiteY34" fmla="*/ 626941 h 1938992"/>
              <a:gd name="connsiteX35" fmla="*/ 0 w 7455176"/>
              <a:gd name="connsiteY35" fmla="*/ 0 h 1938992"/>
              <a:gd name="connsiteX0" fmla="*/ 0 w 7455176"/>
              <a:gd name="connsiteY0" fmla="*/ 0 h 1938992"/>
              <a:gd name="connsiteX1" fmla="*/ 424371 w 7455176"/>
              <a:gd name="connsiteY1" fmla="*/ 0 h 1938992"/>
              <a:gd name="connsiteX2" fmla="*/ 1146950 w 7455176"/>
              <a:gd name="connsiteY2" fmla="*/ 0 h 1938992"/>
              <a:gd name="connsiteX3" fmla="*/ 1571322 w 7455176"/>
              <a:gd name="connsiteY3" fmla="*/ 0 h 1938992"/>
              <a:gd name="connsiteX4" fmla="*/ 2144796 w 7455176"/>
              <a:gd name="connsiteY4" fmla="*/ 0 h 1938992"/>
              <a:gd name="connsiteX5" fmla="*/ 2569168 w 7455176"/>
              <a:gd name="connsiteY5" fmla="*/ 0 h 1938992"/>
              <a:gd name="connsiteX6" fmla="*/ 2993539 w 7455176"/>
              <a:gd name="connsiteY6" fmla="*/ 0 h 1938992"/>
              <a:gd name="connsiteX7" fmla="*/ 3417911 w 7455176"/>
              <a:gd name="connsiteY7" fmla="*/ 0 h 1938992"/>
              <a:gd name="connsiteX8" fmla="*/ 3991386 w 7455176"/>
              <a:gd name="connsiteY8" fmla="*/ 0 h 1938992"/>
              <a:gd name="connsiteX9" fmla="*/ 4713965 w 7455176"/>
              <a:gd name="connsiteY9" fmla="*/ 0 h 1938992"/>
              <a:gd name="connsiteX10" fmla="*/ 5212888 w 7455176"/>
              <a:gd name="connsiteY10" fmla="*/ 0 h 1938992"/>
              <a:gd name="connsiteX11" fmla="*/ 5637260 w 7455176"/>
              <a:gd name="connsiteY11" fmla="*/ 0 h 1938992"/>
              <a:gd name="connsiteX12" fmla="*/ 6061631 w 7455176"/>
              <a:gd name="connsiteY12" fmla="*/ 0 h 1938992"/>
              <a:gd name="connsiteX13" fmla="*/ 6411451 w 7455176"/>
              <a:gd name="connsiteY13" fmla="*/ 0 h 1938992"/>
              <a:gd name="connsiteX14" fmla="*/ 7455176 w 7455176"/>
              <a:gd name="connsiteY14" fmla="*/ 0 h 1938992"/>
              <a:gd name="connsiteX15" fmla="*/ 7455176 w 7455176"/>
              <a:gd name="connsiteY15" fmla="*/ 607550 h 1938992"/>
              <a:gd name="connsiteX16" fmla="*/ 7455176 w 7455176"/>
              <a:gd name="connsiteY16" fmla="*/ 1253880 h 1938992"/>
              <a:gd name="connsiteX17" fmla="*/ 7455176 w 7455176"/>
              <a:gd name="connsiteY17" fmla="*/ 1938992 h 1938992"/>
              <a:gd name="connsiteX18" fmla="*/ 7030804 w 7455176"/>
              <a:gd name="connsiteY18" fmla="*/ 1938992 h 1938992"/>
              <a:gd name="connsiteX19" fmla="*/ 6308225 w 7455176"/>
              <a:gd name="connsiteY19" fmla="*/ 1938992 h 1938992"/>
              <a:gd name="connsiteX20" fmla="*/ 5585647 w 7455176"/>
              <a:gd name="connsiteY20" fmla="*/ 1938992 h 1938992"/>
              <a:gd name="connsiteX21" fmla="*/ 4863068 w 7455176"/>
              <a:gd name="connsiteY21" fmla="*/ 1938992 h 1938992"/>
              <a:gd name="connsiteX22" fmla="*/ 4140490 w 7455176"/>
              <a:gd name="connsiteY22" fmla="*/ 1938992 h 1938992"/>
              <a:gd name="connsiteX23" fmla="*/ 3790670 w 7455176"/>
              <a:gd name="connsiteY23" fmla="*/ 1938992 h 1938992"/>
              <a:gd name="connsiteX24" fmla="*/ 3291747 w 7455176"/>
              <a:gd name="connsiteY24" fmla="*/ 1938992 h 1938992"/>
              <a:gd name="connsiteX25" fmla="*/ 2867375 w 7455176"/>
              <a:gd name="connsiteY25" fmla="*/ 1938992 h 1938992"/>
              <a:gd name="connsiteX26" fmla="*/ 2219348 w 7455176"/>
              <a:gd name="connsiteY26" fmla="*/ 1938992 h 1938992"/>
              <a:gd name="connsiteX27" fmla="*/ 1794977 w 7455176"/>
              <a:gd name="connsiteY27" fmla="*/ 1938992 h 1938992"/>
              <a:gd name="connsiteX28" fmla="*/ 1072398 w 7455176"/>
              <a:gd name="connsiteY28" fmla="*/ 1938992 h 1938992"/>
              <a:gd name="connsiteX29" fmla="*/ 0 w 7455176"/>
              <a:gd name="connsiteY29" fmla="*/ 1938992 h 1938992"/>
              <a:gd name="connsiteX30" fmla="*/ 0 w 7455176"/>
              <a:gd name="connsiteY30" fmla="*/ 1253880 h 1938992"/>
              <a:gd name="connsiteX31" fmla="*/ 0 w 7455176"/>
              <a:gd name="connsiteY31" fmla="*/ 568771 h 1938992"/>
              <a:gd name="connsiteX32" fmla="*/ 0 w 7455176"/>
              <a:gd name="connsiteY32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455176" h="1938992" fill="none" extrusionOk="0">
                <a:moveTo>
                  <a:pt x="0" y="0"/>
                </a:moveTo>
                <a:cubicBezTo>
                  <a:pt x="55989" y="-63457"/>
                  <a:pt x="298236" y="68206"/>
                  <a:pt x="424371" y="0"/>
                </a:cubicBezTo>
                <a:cubicBezTo>
                  <a:pt x="574639" y="-71236"/>
                  <a:pt x="1028544" y="-4032"/>
                  <a:pt x="1146950" y="0"/>
                </a:cubicBezTo>
                <a:cubicBezTo>
                  <a:pt x="1302632" y="-15605"/>
                  <a:pt x="1390430" y="34736"/>
                  <a:pt x="1571322" y="0"/>
                </a:cubicBezTo>
                <a:cubicBezTo>
                  <a:pt x="1749313" y="-58169"/>
                  <a:pt x="2029996" y="50688"/>
                  <a:pt x="2144796" y="0"/>
                </a:cubicBezTo>
                <a:cubicBezTo>
                  <a:pt x="2259521" y="-39758"/>
                  <a:pt x="2449576" y="79823"/>
                  <a:pt x="2569168" y="0"/>
                </a:cubicBezTo>
                <a:cubicBezTo>
                  <a:pt x="2681670" y="-26698"/>
                  <a:pt x="2850965" y="53391"/>
                  <a:pt x="2993539" y="0"/>
                </a:cubicBezTo>
                <a:cubicBezTo>
                  <a:pt x="3157293" y="-42950"/>
                  <a:pt x="3323360" y="-2049"/>
                  <a:pt x="3417911" y="0"/>
                </a:cubicBezTo>
                <a:cubicBezTo>
                  <a:pt x="3547458" y="-29171"/>
                  <a:pt x="3796671" y="-26766"/>
                  <a:pt x="3991386" y="0"/>
                </a:cubicBezTo>
                <a:cubicBezTo>
                  <a:pt x="4158229" y="50179"/>
                  <a:pt x="4459890" y="121550"/>
                  <a:pt x="4713965" y="0"/>
                </a:cubicBezTo>
                <a:cubicBezTo>
                  <a:pt x="4992822" y="-53486"/>
                  <a:pt x="5039265" y="180205"/>
                  <a:pt x="5212888" y="0"/>
                </a:cubicBezTo>
                <a:cubicBezTo>
                  <a:pt x="5414674" y="-60596"/>
                  <a:pt x="5498210" y="98188"/>
                  <a:pt x="5637260" y="0"/>
                </a:cubicBezTo>
                <a:cubicBezTo>
                  <a:pt x="5808315" y="-45921"/>
                  <a:pt x="5855920" y="41223"/>
                  <a:pt x="6061631" y="0"/>
                </a:cubicBezTo>
                <a:cubicBezTo>
                  <a:pt x="6242771" y="-65133"/>
                  <a:pt x="6340547" y="-9888"/>
                  <a:pt x="6411451" y="0"/>
                </a:cubicBezTo>
                <a:cubicBezTo>
                  <a:pt x="6500040" y="21526"/>
                  <a:pt x="7140161" y="99753"/>
                  <a:pt x="7455176" y="0"/>
                </a:cubicBezTo>
                <a:cubicBezTo>
                  <a:pt x="7493273" y="184069"/>
                  <a:pt x="7453127" y="364536"/>
                  <a:pt x="7455176" y="607550"/>
                </a:cubicBezTo>
                <a:cubicBezTo>
                  <a:pt x="7450387" y="851819"/>
                  <a:pt x="7455772" y="997856"/>
                  <a:pt x="7455176" y="1253880"/>
                </a:cubicBezTo>
                <a:cubicBezTo>
                  <a:pt x="7529536" y="1525047"/>
                  <a:pt x="7407035" y="1760592"/>
                  <a:pt x="7455176" y="1938992"/>
                </a:cubicBezTo>
                <a:cubicBezTo>
                  <a:pt x="7334400" y="2008512"/>
                  <a:pt x="7131642" y="1960896"/>
                  <a:pt x="7030804" y="1938992"/>
                </a:cubicBezTo>
                <a:cubicBezTo>
                  <a:pt x="6916638" y="2069480"/>
                  <a:pt x="6562916" y="1882711"/>
                  <a:pt x="6308225" y="1938992"/>
                </a:cubicBezTo>
                <a:cubicBezTo>
                  <a:pt x="6080830" y="1936837"/>
                  <a:pt x="5889480" y="1855395"/>
                  <a:pt x="5585647" y="1938992"/>
                </a:cubicBezTo>
                <a:cubicBezTo>
                  <a:pt x="5278324" y="2019498"/>
                  <a:pt x="5013585" y="1677112"/>
                  <a:pt x="4863068" y="1938992"/>
                </a:cubicBezTo>
                <a:cubicBezTo>
                  <a:pt x="4642471" y="2123288"/>
                  <a:pt x="4475726" y="1948984"/>
                  <a:pt x="4140490" y="1938992"/>
                </a:cubicBezTo>
                <a:cubicBezTo>
                  <a:pt x="3805175" y="1978131"/>
                  <a:pt x="3930006" y="1910422"/>
                  <a:pt x="3790670" y="1938992"/>
                </a:cubicBezTo>
                <a:cubicBezTo>
                  <a:pt x="3547172" y="1971216"/>
                  <a:pt x="3510718" y="1889720"/>
                  <a:pt x="3291747" y="1938992"/>
                </a:cubicBezTo>
                <a:cubicBezTo>
                  <a:pt x="3028001" y="1951763"/>
                  <a:pt x="2975246" y="1863812"/>
                  <a:pt x="2867375" y="1938992"/>
                </a:cubicBezTo>
                <a:cubicBezTo>
                  <a:pt x="2731600" y="2124536"/>
                  <a:pt x="2415080" y="2004939"/>
                  <a:pt x="2219348" y="1938992"/>
                </a:cubicBezTo>
                <a:cubicBezTo>
                  <a:pt x="2025268" y="1955895"/>
                  <a:pt x="1993693" y="1926024"/>
                  <a:pt x="1794977" y="1938992"/>
                </a:cubicBezTo>
                <a:cubicBezTo>
                  <a:pt x="1579583" y="2002967"/>
                  <a:pt x="1309996" y="1821373"/>
                  <a:pt x="1072398" y="1938992"/>
                </a:cubicBezTo>
                <a:cubicBezTo>
                  <a:pt x="736982" y="2193457"/>
                  <a:pt x="280904" y="1809508"/>
                  <a:pt x="0" y="1938992"/>
                </a:cubicBezTo>
                <a:cubicBezTo>
                  <a:pt x="35175" y="1773672"/>
                  <a:pt x="53016" y="1522587"/>
                  <a:pt x="0" y="1253880"/>
                </a:cubicBezTo>
                <a:cubicBezTo>
                  <a:pt x="-33081" y="937152"/>
                  <a:pt x="8533" y="885634"/>
                  <a:pt x="0" y="568771"/>
                </a:cubicBezTo>
                <a:cubicBezTo>
                  <a:pt x="1404" y="237135"/>
                  <a:pt x="36318" y="126154"/>
                  <a:pt x="0" y="0"/>
                </a:cubicBezTo>
                <a:close/>
              </a:path>
              <a:path w="7455176" h="1938992" stroke="0" extrusionOk="0">
                <a:moveTo>
                  <a:pt x="0" y="0"/>
                </a:moveTo>
                <a:cubicBezTo>
                  <a:pt x="244913" y="-22052"/>
                  <a:pt x="335231" y="35758"/>
                  <a:pt x="498923" y="0"/>
                </a:cubicBezTo>
                <a:cubicBezTo>
                  <a:pt x="637372" y="-32963"/>
                  <a:pt x="730669" y="-35909"/>
                  <a:pt x="848743" y="0"/>
                </a:cubicBezTo>
                <a:cubicBezTo>
                  <a:pt x="930412" y="-8394"/>
                  <a:pt x="1103493" y="32157"/>
                  <a:pt x="1202806" y="0"/>
                </a:cubicBezTo>
                <a:cubicBezTo>
                  <a:pt x="1322588" y="6248"/>
                  <a:pt x="1415818" y="35686"/>
                  <a:pt x="1571322" y="0"/>
                </a:cubicBezTo>
                <a:cubicBezTo>
                  <a:pt x="1756078" y="14713"/>
                  <a:pt x="1922439" y="64938"/>
                  <a:pt x="1995693" y="0"/>
                </a:cubicBezTo>
                <a:cubicBezTo>
                  <a:pt x="2104559" y="-56394"/>
                  <a:pt x="2342582" y="15874"/>
                  <a:pt x="2420065" y="0"/>
                </a:cubicBezTo>
                <a:cubicBezTo>
                  <a:pt x="2515820" y="-34606"/>
                  <a:pt x="2695769" y="19871"/>
                  <a:pt x="2769884" y="0"/>
                </a:cubicBezTo>
                <a:cubicBezTo>
                  <a:pt x="2853209" y="-10334"/>
                  <a:pt x="2999972" y="18851"/>
                  <a:pt x="3194256" y="0"/>
                </a:cubicBezTo>
                <a:cubicBezTo>
                  <a:pt x="3379686" y="-45923"/>
                  <a:pt x="3474317" y="-9322"/>
                  <a:pt x="3618627" y="0"/>
                </a:cubicBezTo>
                <a:cubicBezTo>
                  <a:pt x="3704032" y="-36287"/>
                  <a:pt x="4170939" y="42382"/>
                  <a:pt x="4341206" y="0"/>
                </a:cubicBezTo>
                <a:cubicBezTo>
                  <a:pt x="4525593" y="-101550"/>
                  <a:pt x="4793287" y="49689"/>
                  <a:pt x="4914681" y="0"/>
                </a:cubicBezTo>
                <a:cubicBezTo>
                  <a:pt x="5050328" y="-210297"/>
                  <a:pt x="5308654" y="4683"/>
                  <a:pt x="5637260" y="0"/>
                </a:cubicBezTo>
                <a:cubicBezTo>
                  <a:pt x="6013520" y="-22555"/>
                  <a:pt x="6207911" y="18134"/>
                  <a:pt x="6359838" y="0"/>
                </a:cubicBezTo>
                <a:cubicBezTo>
                  <a:pt x="6616057" y="-55722"/>
                  <a:pt x="6702954" y="28606"/>
                  <a:pt x="6933314" y="0"/>
                </a:cubicBezTo>
                <a:cubicBezTo>
                  <a:pt x="7169745" y="-95824"/>
                  <a:pt x="7258704" y="32758"/>
                  <a:pt x="7455176" y="0"/>
                </a:cubicBezTo>
                <a:cubicBezTo>
                  <a:pt x="7463165" y="228332"/>
                  <a:pt x="7411869" y="408808"/>
                  <a:pt x="7455176" y="626941"/>
                </a:cubicBezTo>
                <a:cubicBezTo>
                  <a:pt x="7448729" y="742264"/>
                  <a:pt x="7478801" y="1084308"/>
                  <a:pt x="7455176" y="1234491"/>
                </a:cubicBezTo>
                <a:cubicBezTo>
                  <a:pt x="7441083" y="1383707"/>
                  <a:pt x="7359394" y="1629301"/>
                  <a:pt x="7455176" y="1938992"/>
                </a:cubicBezTo>
                <a:cubicBezTo>
                  <a:pt x="7289809" y="1997922"/>
                  <a:pt x="7178594" y="1886265"/>
                  <a:pt x="6956252" y="1938992"/>
                </a:cubicBezTo>
                <a:cubicBezTo>
                  <a:pt x="6770899" y="2093737"/>
                  <a:pt x="6611558" y="1860337"/>
                  <a:pt x="6382777" y="1938992"/>
                </a:cubicBezTo>
                <a:cubicBezTo>
                  <a:pt x="6131406" y="1958108"/>
                  <a:pt x="6017764" y="1849180"/>
                  <a:pt x="5883853" y="1938992"/>
                </a:cubicBezTo>
                <a:cubicBezTo>
                  <a:pt x="5721601" y="1937356"/>
                  <a:pt x="5496773" y="1967873"/>
                  <a:pt x="5310379" y="1938992"/>
                </a:cubicBezTo>
                <a:cubicBezTo>
                  <a:pt x="5106249" y="1897055"/>
                  <a:pt x="4862933" y="1850650"/>
                  <a:pt x="4662352" y="1938992"/>
                </a:cubicBezTo>
                <a:cubicBezTo>
                  <a:pt x="4410834" y="1950799"/>
                  <a:pt x="4313597" y="1771072"/>
                  <a:pt x="4163428" y="1938992"/>
                </a:cubicBezTo>
                <a:cubicBezTo>
                  <a:pt x="3914952" y="1975500"/>
                  <a:pt x="3672603" y="1773456"/>
                  <a:pt x="3515401" y="1938992"/>
                </a:cubicBezTo>
                <a:cubicBezTo>
                  <a:pt x="3395157" y="1989992"/>
                  <a:pt x="3066916" y="1863187"/>
                  <a:pt x="2941926" y="1938992"/>
                </a:cubicBezTo>
                <a:cubicBezTo>
                  <a:pt x="2808283" y="1947439"/>
                  <a:pt x="2551298" y="1833368"/>
                  <a:pt x="2443004" y="1938992"/>
                </a:cubicBezTo>
                <a:cubicBezTo>
                  <a:pt x="2376069" y="1935616"/>
                  <a:pt x="2137072" y="1858217"/>
                  <a:pt x="1944080" y="1938992"/>
                </a:cubicBezTo>
                <a:cubicBezTo>
                  <a:pt x="1728447" y="1939817"/>
                  <a:pt x="1609147" y="1884283"/>
                  <a:pt x="1519709" y="1938992"/>
                </a:cubicBezTo>
                <a:cubicBezTo>
                  <a:pt x="1398673" y="1945121"/>
                  <a:pt x="1157674" y="1913423"/>
                  <a:pt x="1020785" y="1938992"/>
                </a:cubicBezTo>
                <a:cubicBezTo>
                  <a:pt x="903893" y="1964803"/>
                  <a:pt x="852629" y="1919631"/>
                  <a:pt x="670966" y="1938992"/>
                </a:cubicBezTo>
                <a:cubicBezTo>
                  <a:pt x="509471" y="1937810"/>
                  <a:pt x="265380" y="1875811"/>
                  <a:pt x="0" y="1938992"/>
                </a:cubicBezTo>
                <a:cubicBezTo>
                  <a:pt x="-17702" y="1639260"/>
                  <a:pt x="32084" y="1416403"/>
                  <a:pt x="0" y="1253880"/>
                </a:cubicBezTo>
                <a:cubicBezTo>
                  <a:pt x="-54893" y="1113417"/>
                  <a:pt x="24175" y="766632"/>
                  <a:pt x="0" y="626941"/>
                </a:cubicBezTo>
                <a:cubicBezTo>
                  <a:pt x="-35636" y="481502"/>
                  <a:pt x="72954" y="178373"/>
                  <a:pt x="0" y="0"/>
                </a:cubicBezTo>
                <a:close/>
              </a:path>
              <a:path w="7455176" h="1938992" fill="none" stroke="0" extrusionOk="0">
                <a:moveTo>
                  <a:pt x="0" y="0"/>
                </a:moveTo>
                <a:cubicBezTo>
                  <a:pt x="128735" y="-17865"/>
                  <a:pt x="246722" y="42946"/>
                  <a:pt x="424371" y="0"/>
                </a:cubicBezTo>
                <a:cubicBezTo>
                  <a:pt x="587174" y="-6200"/>
                  <a:pt x="976897" y="9831"/>
                  <a:pt x="1146950" y="0"/>
                </a:cubicBezTo>
                <a:cubicBezTo>
                  <a:pt x="1292130" y="-34714"/>
                  <a:pt x="1382577" y="79233"/>
                  <a:pt x="1571322" y="0"/>
                </a:cubicBezTo>
                <a:cubicBezTo>
                  <a:pt x="1707246" y="-74419"/>
                  <a:pt x="2023036" y="70424"/>
                  <a:pt x="2144796" y="0"/>
                </a:cubicBezTo>
                <a:cubicBezTo>
                  <a:pt x="2297871" y="-18354"/>
                  <a:pt x="2395005" y="21956"/>
                  <a:pt x="2569168" y="0"/>
                </a:cubicBezTo>
                <a:cubicBezTo>
                  <a:pt x="2736711" y="-68295"/>
                  <a:pt x="2847165" y="12466"/>
                  <a:pt x="2993539" y="0"/>
                </a:cubicBezTo>
                <a:cubicBezTo>
                  <a:pt x="3195200" y="-58798"/>
                  <a:pt x="3322315" y="11135"/>
                  <a:pt x="3417911" y="0"/>
                </a:cubicBezTo>
                <a:cubicBezTo>
                  <a:pt x="3525390" y="-20412"/>
                  <a:pt x="3835586" y="1473"/>
                  <a:pt x="3991386" y="0"/>
                </a:cubicBezTo>
                <a:cubicBezTo>
                  <a:pt x="4165650" y="-10911"/>
                  <a:pt x="4431194" y="-12598"/>
                  <a:pt x="4713965" y="0"/>
                </a:cubicBezTo>
                <a:cubicBezTo>
                  <a:pt x="4925096" y="-41849"/>
                  <a:pt x="5014168" y="84410"/>
                  <a:pt x="5212888" y="0"/>
                </a:cubicBezTo>
                <a:cubicBezTo>
                  <a:pt x="5444101" y="-98842"/>
                  <a:pt x="5470240" y="75021"/>
                  <a:pt x="5637260" y="0"/>
                </a:cubicBezTo>
                <a:cubicBezTo>
                  <a:pt x="5813626" y="-24403"/>
                  <a:pt x="5828044" y="40182"/>
                  <a:pt x="6061631" y="0"/>
                </a:cubicBezTo>
                <a:cubicBezTo>
                  <a:pt x="6258027" y="-70767"/>
                  <a:pt x="6356449" y="12090"/>
                  <a:pt x="6411451" y="0"/>
                </a:cubicBezTo>
                <a:cubicBezTo>
                  <a:pt x="6377202" y="-38726"/>
                  <a:pt x="7150177" y="105004"/>
                  <a:pt x="7455176" y="0"/>
                </a:cubicBezTo>
                <a:cubicBezTo>
                  <a:pt x="7459078" y="101488"/>
                  <a:pt x="7473019" y="360737"/>
                  <a:pt x="7455176" y="607550"/>
                </a:cubicBezTo>
                <a:cubicBezTo>
                  <a:pt x="7465909" y="876944"/>
                  <a:pt x="7399588" y="962529"/>
                  <a:pt x="7455176" y="1253880"/>
                </a:cubicBezTo>
                <a:cubicBezTo>
                  <a:pt x="7508146" y="1478787"/>
                  <a:pt x="7416198" y="1704363"/>
                  <a:pt x="7455176" y="1938992"/>
                </a:cubicBezTo>
                <a:cubicBezTo>
                  <a:pt x="7368492" y="2067185"/>
                  <a:pt x="7141874" y="1875517"/>
                  <a:pt x="7030804" y="1938992"/>
                </a:cubicBezTo>
                <a:cubicBezTo>
                  <a:pt x="6901012" y="2019478"/>
                  <a:pt x="6493254" y="1912806"/>
                  <a:pt x="6308225" y="1938992"/>
                </a:cubicBezTo>
                <a:cubicBezTo>
                  <a:pt x="6063111" y="1920015"/>
                  <a:pt x="5807877" y="1877387"/>
                  <a:pt x="5585647" y="1938992"/>
                </a:cubicBezTo>
                <a:cubicBezTo>
                  <a:pt x="5262010" y="2097892"/>
                  <a:pt x="5070672" y="1826687"/>
                  <a:pt x="4863068" y="1938992"/>
                </a:cubicBezTo>
                <a:cubicBezTo>
                  <a:pt x="4636402" y="1999861"/>
                  <a:pt x="4500313" y="1995264"/>
                  <a:pt x="4140490" y="1938992"/>
                </a:cubicBezTo>
                <a:cubicBezTo>
                  <a:pt x="3815622" y="1946421"/>
                  <a:pt x="3888431" y="1894794"/>
                  <a:pt x="3790670" y="1938992"/>
                </a:cubicBezTo>
                <a:cubicBezTo>
                  <a:pt x="3709140" y="1967568"/>
                  <a:pt x="3546087" y="2018372"/>
                  <a:pt x="3291747" y="1938992"/>
                </a:cubicBezTo>
                <a:cubicBezTo>
                  <a:pt x="3096546" y="1927908"/>
                  <a:pt x="3021346" y="1847554"/>
                  <a:pt x="2867375" y="1938992"/>
                </a:cubicBezTo>
                <a:cubicBezTo>
                  <a:pt x="2753505" y="2056134"/>
                  <a:pt x="2375006" y="1874330"/>
                  <a:pt x="2219348" y="1938992"/>
                </a:cubicBezTo>
                <a:cubicBezTo>
                  <a:pt x="2018282" y="1959316"/>
                  <a:pt x="1994913" y="1909133"/>
                  <a:pt x="1794977" y="1938992"/>
                </a:cubicBezTo>
                <a:cubicBezTo>
                  <a:pt x="1512037" y="1951516"/>
                  <a:pt x="1308060" y="1919784"/>
                  <a:pt x="1072398" y="1938992"/>
                </a:cubicBezTo>
                <a:cubicBezTo>
                  <a:pt x="901818" y="2049350"/>
                  <a:pt x="315762" y="1886997"/>
                  <a:pt x="0" y="1938992"/>
                </a:cubicBezTo>
                <a:cubicBezTo>
                  <a:pt x="-19930" y="1772051"/>
                  <a:pt x="2972" y="1519532"/>
                  <a:pt x="0" y="1253880"/>
                </a:cubicBezTo>
                <a:cubicBezTo>
                  <a:pt x="-53755" y="941150"/>
                  <a:pt x="26644" y="893959"/>
                  <a:pt x="0" y="568771"/>
                </a:cubicBezTo>
                <a:cubicBezTo>
                  <a:pt x="-2306" y="221091"/>
                  <a:pt x="33057" y="130160"/>
                  <a:pt x="0" y="0"/>
                </a:cubicBezTo>
                <a:close/>
              </a:path>
              <a:path w="7455176" h="1938992" fill="none" stroke="0" extrusionOk="0">
                <a:moveTo>
                  <a:pt x="0" y="0"/>
                </a:moveTo>
                <a:cubicBezTo>
                  <a:pt x="90743" y="-78192"/>
                  <a:pt x="261083" y="80678"/>
                  <a:pt x="424371" y="0"/>
                </a:cubicBezTo>
                <a:cubicBezTo>
                  <a:pt x="589883" y="-71047"/>
                  <a:pt x="997700" y="1754"/>
                  <a:pt x="1146950" y="0"/>
                </a:cubicBezTo>
                <a:cubicBezTo>
                  <a:pt x="1334365" y="-2584"/>
                  <a:pt x="1394144" y="54557"/>
                  <a:pt x="1571322" y="0"/>
                </a:cubicBezTo>
                <a:cubicBezTo>
                  <a:pt x="1740831" y="-50554"/>
                  <a:pt x="1969707" y="48174"/>
                  <a:pt x="2144796" y="0"/>
                </a:cubicBezTo>
                <a:cubicBezTo>
                  <a:pt x="2285470" y="-42891"/>
                  <a:pt x="2430034" y="90668"/>
                  <a:pt x="2569168" y="0"/>
                </a:cubicBezTo>
                <a:cubicBezTo>
                  <a:pt x="2738987" y="-34562"/>
                  <a:pt x="2816235" y="72670"/>
                  <a:pt x="2993539" y="0"/>
                </a:cubicBezTo>
                <a:cubicBezTo>
                  <a:pt x="3152723" y="-62374"/>
                  <a:pt x="3323378" y="-34235"/>
                  <a:pt x="3417911" y="0"/>
                </a:cubicBezTo>
                <a:cubicBezTo>
                  <a:pt x="3555472" y="13350"/>
                  <a:pt x="3851543" y="-63008"/>
                  <a:pt x="3991386" y="0"/>
                </a:cubicBezTo>
                <a:cubicBezTo>
                  <a:pt x="4160370" y="-17283"/>
                  <a:pt x="4474161" y="98166"/>
                  <a:pt x="4713965" y="0"/>
                </a:cubicBezTo>
                <a:cubicBezTo>
                  <a:pt x="4945208" y="-37966"/>
                  <a:pt x="5038094" y="103807"/>
                  <a:pt x="5212888" y="0"/>
                </a:cubicBezTo>
                <a:cubicBezTo>
                  <a:pt x="5448580" y="-52267"/>
                  <a:pt x="5437115" y="84442"/>
                  <a:pt x="5637260" y="0"/>
                </a:cubicBezTo>
                <a:cubicBezTo>
                  <a:pt x="5801085" y="-35960"/>
                  <a:pt x="5846566" y="54988"/>
                  <a:pt x="6061631" y="0"/>
                </a:cubicBezTo>
                <a:cubicBezTo>
                  <a:pt x="6257779" y="-63788"/>
                  <a:pt x="6342813" y="-7873"/>
                  <a:pt x="6411451" y="0"/>
                </a:cubicBezTo>
                <a:cubicBezTo>
                  <a:pt x="6464431" y="44841"/>
                  <a:pt x="7135535" y="49573"/>
                  <a:pt x="7455176" y="0"/>
                </a:cubicBezTo>
                <a:cubicBezTo>
                  <a:pt x="7472348" y="132594"/>
                  <a:pt x="7467867" y="377720"/>
                  <a:pt x="7455176" y="607550"/>
                </a:cubicBezTo>
                <a:cubicBezTo>
                  <a:pt x="7457349" y="845409"/>
                  <a:pt x="7424769" y="1004524"/>
                  <a:pt x="7455176" y="1253880"/>
                </a:cubicBezTo>
                <a:cubicBezTo>
                  <a:pt x="7558049" y="1544694"/>
                  <a:pt x="7367718" y="1762046"/>
                  <a:pt x="7455176" y="1938992"/>
                </a:cubicBezTo>
                <a:cubicBezTo>
                  <a:pt x="7331607" y="2024619"/>
                  <a:pt x="7129407" y="1937830"/>
                  <a:pt x="7030804" y="1938992"/>
                </a:cubicBezTo>
                <a:cubicBezTo>
                  <a:pt x="6892475" y="2039456"/>
                  <a:pt x="6548817" y="1907018"/>
                  <a:pt x="6308225" y="1938992"/>
                </a:cubicBezTo>
                <a:cubicBezTo>
                  <a:pt x="6064950" y="1951528"/>
                  <a:pt x="5888814" y="1867942"/>
                  <a:pt x="5585647" y="1938992"/>
                </a:cubicBezTo>
                <a:cubicBezTo>
                  <a:pt x="5312183" y="2039675"/>
                  <a:pt x="5042738" y="1638621"/>
                  <a:pt x="4863068" y="1938992"/>
                </a:cubicBezTo>
                <a:cubicBezTo>
                  <a:pt x="4630979" y="2116262"/>
                  <a:pt x="4488483" y="1981205"/>
                  <a:pt x="4140490" y="1938992"/>
                </a:cubicBezTo>
                <a:cubicBezTo>
                  <a:pt x="3810443" y="1949024"/>
                  <a:pt x="3892480" y="1877086"/>
                  <a:pt x="3790670" y="1938992"/>
                </a:cubicBezTo>
                <a:cubicBezTo>
                  <a:pt x="3673233" y="1990885"/>
                  <a:pt x="3455648" y="1921606"/>
                  <a:pt x="3291747" y="1938992"/>
                </a:cubicBezTo>
                <a:cubicBezTo>
                  <a:pt x="3055968" y="1935269"/>
                  <a:pt x="2967376" y="1842349"/>
                  <a:pt x="2867375" y="1938992"/>
                </a:cubicBezTo>
                <a:cubicBezTo>
                  <a:pt x="2726630" y="2046943"/>
                  <a:pt x="2458242" y="2001391"/>
                  <a:pt x="2219348" y="1938992"/>
                </a:cubicBezTo>
                <a:cubicBezTo>
                  <a:pt x="2013920" y="1964230"/>
                  <a:pt x="1994517" y="1921978"/>
                  <a:pt x="1794977" y="1938992"/>
                </a:cubicBezTo>
                <a:cubicBezTo>
                  <a:pt x="1594107" y="2051732"/>
                  <a:pt x="1352946" y="1828178"/>
                  <a:pt x="1072398" y="1938992"/>
                </a:cubicBezTo>
                <a:cubicBezTo>
                  <a:pt x="785511" y="2228008"/>
                  <a:pt x="279341" y="1801050"/>
                  <a:pt x="0" y="1938992"/>
                </a:cubicBezTo>
                <a:cubicBezTo>
                  <a:pt x="-68516" y="1814215"/>
                  <a:pt x="69641" y="1554493"/>
                  <a:pt x="0" y="1253880"/>
                </a:cubicBezTo>
                <a:cubicBezTo>
                  <a:pt x="-37881" y="953995"/>
                  <a:pt x="9650" y="889694"/>
                  <a:pt x="0" y="568771"/>
                </a:cubicBezTo>
                <a:cubicBezTo>
                  <a:pt x="-28161" y="248665"/>
                  <a:pt x="16990" y="11761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62740641">
                  <a:custGeom>
                    <a:avLst/>
                    <a:gdLst>
                      <a:gd name="connsiteX0" fmla="*/ 0 w 7776864"/>
                      <a:gd name="connsiteY0" fmla="*/ 0 h 1292662"/>
                      <a:gd name="connsiteX1" fmla="*/ 442683 w 7776864"/>
                      <a:gd name="connsiteY1" fmla="*/ 0 h 1292662"/>
                      <a:gd name="connsiteX2" fmla="*/ 1196441 w 7776864"/>
                      <a:gd name="connsiteY2" fmla="*/ 0 h 1292662"/>
                      <a:gd name="connsiteX3" fmla="*/ 1639124 w 7776864"/>
                      <a:gd name="connsiteY3" fmla="*/ 0 h 1292662"/>
                      <a:gd name="connsiteX4" fmla="*/ 2237344 w 7776864"/>
                      <a:gd name="connsiteY4" fmla="*/ 0 h 1292662"/>
                      <a:gd name="connsiteX5" fmla="*/ 2680027 w 7776864"/>
                      <a:gd name="connsiteY5" fmla="*/ 0 h 1292662"/>
                      <a:gd name="connsiteX6" fmla="*/ 3122710 w 7776864"/>
                      <a:gd name="connsiteY6" fmla="*/ 0 h 1292662"/>
                      <a:gd name="connsiteX7" fmla="*/ 3565393 w 7776864"/>
                      <a:gd name="connsiteY7" fmla="*/ 0 h 1292662"/>
                      <a:gd name="connsiteX8" fmla="*/ 4163613 w 7776864"/>
                      <a:gd name="connsiteY8" fmla="*/ 0 h 1292662"/>
                      <a:gd name="connsiteX9" fmla="*/ 4917371 w 7776864"/>
                      <a:gd name="connsiteY9" fmla="*/ 0 h 1292662"/>
                      <a:gd name="connsiteX10" fmla="*/ 5437823 w 7776864"/>
                      <a:gd name="connsiteY10" fmla="*/ 0 h 1292662"/>
                      <a:gd name="connsiteX11" fmla="*/ 5880506 w 7776864"/>
                      <a:gd name="connsiteY11" fmla="*/ 0 h 1292662"/>
                      <a:gd name="connsiteX12" fmla="*/ 6323189 w 7776864"/>
                      <a:gd name="connsiteY12" fmla="*/ 0 h 1292662"/>
                      <a:gd name="connsiteX13" fmla="*/ 6688103 w 7776864"/>
                      <a:gd name="connsiteY13" fmla="*/ 0 h 1292662"/>
                      <a:gd name="connsiteX14" fmla="*/ 7776864 w 7776864"/>
                      <a:gd name="connsiteY14" fmla="*/ 0 h 1292662"/>
                      <a:gd name="connsiteX15" fmla="*/ 7776864 w 7776864"/>
                      <a:gd name="connsiteY15" fmla="*/ 405034 h 1292662"/>
                      <a:gd name="connsiteX16" fmla="*/ 7776864 w 7776864"/>
                      <a:gd name="connsiteY16" fmla="*/ 835921 h 1292662"/>
                      <a:gd name="connsiteX17" fmla="*/ 7776864 w 7776864"/>
                      <a:gd name="connsiteY17" fmla="*/ 1292662 h 1292662"/>
                      <a:gd name="connsiteX18" fmla="*/ 7334181 w 7776864"/>
                      <a:gd name="connsiteY18" fmla="*/ 1292662 h 1292662"/>
                      <a:gd name="connsiteX19" fmla="*/ 6580423 w 7776864"/>
                      <a:gd name="connsiteY19" fmla="*/ 1292662 h 1292662"/>
                      <a:gd name="connsiteX20" fmla="*/ 5826666 w 7776864"/>
                      <a:gd name="connsiteY20" fmla="*/ 1292662 h 1292662"/>
                      <a:gd name="connsiteX21" fmla="*/ 5072908 w 7776864"/>
                      <a:gd name="connsiteY21" fmla="*/ 1292662 h 1292662"/>
                      <a:gd name="connsiteX22" fmla="*/ 4319151 w 7776864"/>
                      <a:gd name="connsiteY22" fmla="*/ 1292662 h 1292662"/>
                      <a:gd name="connsiteX23" fmla="*/ 3954236 w 7776864"/>
                      <a:gd name="connsiteY23" fmla="*/ 1292662 h 1292662"/>
                      <a:gd name="connsiteX24" fmla="*/ 3433785 w 7776864"/>
                      <a:gd name="connsiteY24" fmla="*/ 1292662 h 1292662"/>
                      <a:gd name="connsiteX25" fmla="*/ 2991102 w 7776864"/>
                      <a:gd name="connsiteY25" fmla="*/ 1292662 h 1292662"/>
                      <a:gd name="connsiteX26" fmla="*/ 2315113 w 7776864"/>
                      <a:gd name="connsiteY26" fmla="*/ 1292662 h 1292662"/>
                      <a:gd name="connsiteX27" fmla="*/ 1872430 w 7776864"/>
                      <a:gd name="connsiteY27" fmla="*/ 1292662 h 1292662"/>
                      <a:gd name="connsiteX28" fmla="*/ 1118672 w 7776864"/>
                      <a:gd name="connsiteY28" fmla="*/ 1292662 h 1292662"/>
                      <a:gd name="connsiteX29" fmla="*/ 0 w 7776864"/>
                      <a:gd name="connsiteY29" fmla="*/ 1292662 h 1292662"/>
                      <a:gd name="connsiteX30" fmla="*/ 0 w 7776864"/>
                      <a:gd name="connsiteY30" fmla="*/ 835921 h 1292662"/>
                      <a:gd name="connsiteX31" fmla="*/ 0 w 7776864"/>
                      <a:gd name="connsiteY31" fmla="*/ 379181 h 1292662"/>
                      <a:gd name="connsiteX32" fmla="*/ 0 w 7776864"/>
                      <a:gd name="connsiteY32" fmla="*/ 0 h 1292662"/>
                      <a:gd name="connsiteX0" fmla="*/ 0 w 7776864"/>
                      <a:gd name="connsiteY0" fmla="*/ 0 h 1292662"/>
                      <a:gd name="connsiteX1" fmla="*/ 520452 w 7776864"/>
                      <a:gd name="connsiteY1" fmla="*/ 0 h 1292662"/>
                      <a:gd name="connsiteX2" fmla="*/ 885366 w 7776864"/>
                      <a:gd name="connsiteY2" fmla="*/ 0 h 1292662"/>
                      <a:gd name="connsiteX3" fmla="*/ 1254707 w 7776864"/>
                      <a:gd name="connsiteY3" fmla="*/ 0 h 1292662"/>
                      <a:gd name="connsiteX4" fmla="*/ 1639124 w 7776864"/>
                      <a:gd name="connsiteY4" fmla="*/ 0 h 1292662"/>
                      <a:gd name="connsiteX5" fmla="*/ 2081807 w 7776864"/>
                      <a:gd name="connsiteY5" fmla="*/ 0 h 1292662"/>
                      <a:gd name="connsiteX6" fmla="*/ 2524490 w 7776864"/>
                      <a:gd name="connsiteY6" fmla="*/ 0 h 1292662"/>
                      <a:gd name="connsiteX7" fmla="*/ 2889404 w 7776864"/>
                      <a:gd name="connsiteY7" fmla="*/ 0 h 1292662"/>
                      <a:gd name="connsiteX8" fmla="*/ 3332087 w 7776864"/>
                      <a:gd name="connsiteY8" fmla="*/ 0 h 1292662"/>
                      <a:gd name="connsiteX9" fmla="*/ 3774770 w 7776864"/>
                      <a:gd name="connsiteY9" fmla="*/ 0 h 1292662"/>
                      <a:gd name="connsiteX10" fmla="*/ 4528528 w 7776864"/>
                      <a:gd name="connsiteY10" fmla="*/ 0 h 1292662"/>
                      <a:gd name="connsiteX11" fmla="*/ 5126748 w 7776864"/>
                      <a:gd name="connsiteY11" fmla="*/ 0 h 1292662"/>
                      <a:gd name="connsiteX12" fmla="*/ 5880506 w 7776864"/>
                      <a:gd name="connsiteY12" fmla="*/ 0 h 1292662"/>
                      <a:gd name="connsiteX13" fmla="*/ 6634263 w 7776864"/>
                      <a:gd name="connsiteY13" fmla="*/ 0 h 1292662"/>
                      <a:gd name="connsiteX14" fmla="*/ 7232484 w 7776864"/>
                      <a:gd name="connsiteY14" fmla="*/ 0 h 1292662"/>
                      <a:gd name="connsiteX15" fmla="*/ 7776864 w 7776864"/>
                      <a:gd name="connsiteY15" fmla="*/ 0 h 1292662"/>
                      <a:gd name="connsiteX16" fmla="*/ 7776864 w 7776864"/>
                      <a:gd name="connsiteY16" fmla="*/ 417961 h 1292662"/>
                      <a:gd name="connsiteX17" fmla="*/ 7776864 w 7776864"/>
                      <a:gd name="connsiteY17" fmla="*/ 822995 h 1292662"/>
                      <a:gd name="connsiteX18" fmla="*/ 7776864 w 7776864"/>
                      <a:gd name="connsiteY18" fmla="*/ 1292662 h 1292662"/>
                      <a:gd name="connsiteX19" fmla="*/ 7256412 w 7776864"/>
                      <a:gd name="connsiteY19" fmla="*/ 1292662 h 1292662"/>
                      <a:gd name="connsiteX20" fmla="*/ 6658192 w 7776864"/>
                      <a:gd name="connsiteY20" fmla="*/ 1292662 h 1292662"/>
                      <a:gd name="connsiteX21" fmla="*/ 6137740 w 7776864"/>
                      <a:gd name="connsiteY21" fmla="*/ 1292662 h 1292662"/>
                      <a:gd name="connsiteX22" fmla="*/ 5539520 w 7776864"/>
                      <a:gd name="connsiteY22" fmla="*/ 1292662 h 1292662"/>
                      <a:gd name="connsiteX23" fmla="*/ 4863531 w 7776864"/>
                      <a:gd name="connsiteY23" fmla="*/ 1292662 h 1292662"/>
                      <a:gd name="connsiteX24" fmla="*/ 4343079 w 7776864"/>
                      <a:gd name="connsiteY24" fmla="*/ 1292662 h 1292662"/>
                      <a:gd name="connsiteX25" fmla="*/ 3667090 w 7776864"/>
                      <a:gd name="connsiteY25" fmla="*/ 1292662 h 1292662"/>
                      <a:gd name="connsiteX26" fmla="*/ 3068870 w 7776864"/>
                      <a:gd name="connsiteY26" fmla="*/ 1292662 h 1292662"/>
                      <a:gd name="connsiteX27" fmla="*/ 2548419 w 7776864"/>
                      <a:gd name="connsiteY27" fmla="*/ 1292662 h 1292662"/>
                      <a:gd name="connsiteX28" fmla="*/ 2027967 w 7776864"/>
                      <a:gd name="connsiteY28" fmla="*/ 1292662 h 1292662"/>
                      <a:gd name="connsiteX29" fmla="*/ 1585284 w 7776864"/>
                      <a:gd name="connsiteY29" fmla="*/ 1292662 h 1292662"/>
                      <a:gd name="connsiteX30" fmla="*/ 1064832 w 7776864"/>
                      <a:gd name="connsiteY30" fmla="*/ 1292662 h 1292662"/>
                      <a:gd name="connsiteX31" fmla="*/ 699918 w 7776864"/>
                      <a:gd name="connsiteY31" fmla="*/ 1292662 h 1292662"/>
                      <a:gd name="connsiteX32" fmla="*/ 0 w 7776864"/>
                      <a:gd name="connsiteY32" fmla="*/ 1292662 h 1292662"/>
                      <a:gd name="connsiteX33" fmla="*/ 0 w 7776864"/>
                      <a:gd name="connsiteY33" fmla="*/ 835921 h 1292662"/>
                      <a:gd name="connsiteX34" fmla="*/ 0 w 7776864"/>
                      <a:gd name="connsiteY34" fmla="*/ 417961 h 1292662"/>
                      <a:gd name="connsiteX35" fmla="*/ 0 w 7776864"/>
                      <a:gd name="connsiteY35" fmla="*/ 0 h 1292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7776864" h="1292662" fill="none" extrusionOk="0">
                        <a:moveTo>
                          <a:pt x="0" y="0"/>
                        </a:moveTo>
                        <a:cubicBezTo>
                          <a:pt x="61855" y="-44871"/>
                          <a:pt x="293986" y="60370"/>
                          <a:pt x="442683" y="0"/>
                        </a:cubicBezTo>
                        <a:cubicBezTo>
                          <a:pt x="620564" y="-65213"/>
                          <a:pt x="1034952" y="6365"/>
                          <a:pt x="1196441" y="0"/>
                        </a:cubicBezTo>
                        <a:cubicBezTo>
                          <a:pt x="1365876" y="-11555"/>
                          <a:pt x="1451652" y="28053"/>
                          <a:pt x="1639124" y="0"/>
                        </a:cubicBezTo>
                        <a:cubicBezTo>
                          <a:pt x="1841927" y="-33628"/>
                          <a:pt x="2084896" y="22094"/>
                          <a:pt x="2237344" y="0"/>
                        </a:cubicBezTo>
                        <a:cubicBezTo>
                          <a:pt x="2376732" y="-34005"/>
                          <a:pt x="2552011" y="57682"/>
                          <a:pt x="2680027" y="0"/>
                        </a:cubicBezTo>
                        <a:cubicBezTo>
                          <a:pt x="2830763" y="-26875"/>
                          <a:pt x="2973889" y="31434"/>
                          <a:pt x="3122710" y="0"/>
                        </a:cubicBezTo>
                        <a:cubicBezTo>
                          <a:pt x="3268958" y="-31662"/>
                          <a:pt x="3467069" y="-14282"/>
                          <a:pt x="3565393" y="0"/>
                        </a:cubicBezTo>
                        <a:cubicBezTo>
                          <a:pt x="3704692" y="-15102"/>
                          <a:pt x="3977137" y="-40608"/>
                          <a:pt x="4163613" y="0"/>
                        </a:cubicBezTo>
                        <a:cubicBezTo>
                          <a:pt x="4360312" y="35704"/>
                          <a:pt x="4689011" y="84251"/>
                          <a:pt x="4917371" y="0"/>
                        </a:cubicBezTo>
                        <a:cubicBezTo>
                          <a:pt x="5146701" y="-54868"/>
                          <a:pt x="5220296" y="86966"/>
                          <a:pt x="5437823" y="0"/>
                        </a:cubicBezTo>
                        <a:cubicBezTo>
                          <a:pt x="5659459" y="-45740"/>
                          <a:pt x="5714284" y="66724"/>
                          <a:pt x="5880506" y="0"/>
                        </a:cubicBezTo>
                        <a:cubicBezTo>
                          <a:pt x="6039742" y="-32710"/>
                          <a:pt x="6137393" y="41273"/>
                          <a:pt x="6323189" y="0"/>
                        </a:cubicBezTo>
                        <a:cubicBezTo>
                          <a:pt x="6516249" y="-43983"/>
                          <a:pt x="6614532" y="-5162"/>
                          <a:pt x="6688103" y="0"/>
                        </a:cubicBezTo>
                        <a:cubicBezTo>
                          <a:pt x="6808653" y="24319"/>
                          <a:pt x="7498830" y="63392"/>
                          <a:pt x="7776864" y="0"/>
                        </a:cubicBezTo>
                        <a:cubicBezTo>
                          <a:pt x="7808881" y="88761"/>
                          <a:pt x="7775702" y="253999"/>
                          <a:pt x="7776864" y="405034"/>
                        </a:cubicBezTo>
                        <a:cubicBezTo>
                          <a:pt x="7782151" y="561101"/>
                          <a:pt x="7730027" y="660821"/>
                          <a:pt x="7776864" y="835921"/>
                        </a:cubicBezTo>
                        <a:cubicBezTo>
                          <a:pt x="7850153" y="1028918"/>
                          <a:pt x="7724201" y="1171591"/>
                          <a:pt x="7776864" y="1292662"/>
                        </a:cubicBezTo>
                        <a:cubicBezTo>
                          <a:pt x="7645935" y="1335309"/>
                          <a:pt x="7428461" y="1302962"/>
                          <a:pt x="7334181" y="1292662"/>
                        </a:cubicBezTo>
                        <a:cubicBezTo>
                          <a:pt x="7218872" y="1336163"/>
                          <a:pt x="6822658" y="1282836"/>
                          <a:pt x="6580423" y="1292662"/>
                        </a:cubicBezTo>
                        <a:cubicBezTo>
                          <a:pt x="6341088" y="1302014"/>
                          <a:pt x="6160084" y="1236591"/>
                          <a:pt x="5826666" y="1292662"/>
                        </a:cubicBezTo>
                        <a:cubicBezTo>
                          <a:pt x="5538198" y="1336779"/>
                          <a:pt x="5296889" y="1148306"/>
                          <a:pt x="5072908" y="1292662"/>
                        </a:cubicBezTo>
                        <a:cubicBezTo>
                          <a:pt x="4874935" y="1437005"/>
                          <a:pt x="4669230" y="1291061"/>
                          <a:pt x="4319151" y="1292662"/>
                        </a:cubicBezTo>
                        <a:cubicBezTo>
                          <a:pt x="3941442" y="1307869"/>
                          <a:pt x="4099292" y="1247772"/>
                          <a:pt x="3954236" y="1292662"/>
                        </a:cubicBezTo>
                        <a:cubicBezTo>
                          <a:pt x="3826822" y="1292323"/>
                          <a:pt x="3706826" y="1294385"/>
                          <a:pt x="3433785" y="1292662"/>
                        </a:cubicBezTo>
                        <a:cubicBezTo>
                          <a:pt x="3198605" y="1306642"/>
                          <a:pt x="3113429" y="1236273"/>
                          <a:pt x="2991102" y="1292662"/>
                        </a:cubicBezTo>
                        <a:cubicBezTo>
                          <a:pt x="2812891" y="1386354"/>
                          <a:pt x="2545920" y="1323647"/>
                          <a:pt x="2315113" y="1292662"/>
                        </a:cubicBezTo>
                        <a:cubicBezTo>
                          <a:pt x="2114487" y="1304529"/>
                          <a:pt x="2080965" y="1276858"/>
                          <a:pt x="1872430" y="1292662"/>
                        </a:cubicBezTo>
                        <a:cubicBezTo>
                          <a:pt x="1654302" y="1345923"/>
                          <a:pt x="1375227" y="1203415"/>
                          <a:pt x="1118672" y="1292662"/>
                        </a:cubicBezTo>
                        <a:cubicBezTo>
                          <a:pt x="799409" y="1469618"/>
                          <a:pt x="307771" y="1191522"/>
                          <a:pt x="0" y="1292662"/>
                        </a:cubicBezTo>
                        <a:cubicBezTo>
                          <a:pt x="-24334" y="1186135"/>
                          <a:pt x="50204" y="1030015"/>
                          <a:pt x="0" y="835921"/>
                        </a:cubicBezTo>
                        <a:cubicBezTo>
                          <a:pt x="-40833" y="636897"/>
                          <a:pt x="7675" y="595072"/>
                          <a:pt x="0" y="379181"/>
                        </a:cubicBezTo>
                        <a:cubicBezTo>
                          <a:pt x="-6607" y="158626"/>
                          <a:pt x="54050" y="81525"/>
                          <a:pt x="0" y="0"/>
                        </a:cubicBezTo>
                        <a:close/>
                      </a:path>
                      <a:path w="7776864" h="1292662" stroke="0" extrusionOk="0">
                        <a:moveTo>
                          <a:pt x="0" y="0"/>
                        </a:moveTo>
                        <a:cubicBezTo>
                          <a:pt x="233223" y="-35517"/>
                          <a:pt x="357902" y="22942"/>
                          <a:pt x="520452" y="0"/>
                        </a:cubicBezTo>
                        <a:cubicBezTo>
                          <a:pt x="674426" y="-15004"/>
                          <a:pt x="764977" y="-12833"/>
                          <a:pt x="885366" y="0"/>
                        </a:cubicBezTo>
                        <a:cubicBezTo>
                          <a:pt x="974559" y="-250"/>
                          <a:pt x="1138263" y="6633"/>
                          <a:pt x="1254707" y="0"/>
                        </a:cubicBezTo>
                        <a:cubicBezTo>
                          <a:pt x="1371151" y="-6633"/>
                          <a:pt x="1492729" y="3863"/>
                          <a:pt x="1639124" y="0"/>
                        </a:cubicBezTo>
                        <a:cubicBezTo>
                          <a:pt x="1851704" y="8832"/>
                          <a:pt x="1981661" y="39410"/>
                          <a:pt x="2081807" y="0"/>
                        </a:cubicBezTo>
                        <a:cubicBezTo>
                          <a:pt x="2182901" y="-38290"/>
                          <a:pt x="2448391" y="11346"/>
                          <a:pt x="2524490" y="0"/>
                        </a:cubicBezTo>
                        <a:cubicBezTo>
                          <a:pt x="2619049" y="-10925"/>
                          <a:pt x="2808417" y="12042"/>
                          <a:pt x="2889404" y="0"/>
                        </a:cubicBezTo>
                        <a:cubicBezTo>
                          <a:pt x="2985159" y="-6423"/>
                          <a:pt x="3097564" y="8474"/>
                          <a:pt x="3332087" y="0"/>
                        </a:cubicBezTo>
                        <a:cubicBezTo>
                          <a:pt x="3523171" y="-10940"/>
                          <a:pt x="3652664" y="-7063"/>
                          <a:pt x="3774770" y="0"/>
                        </a:cubicBezTo>
                        <a:cubicBezTo>
                          <a:pt x="3872540" y="-16272"/>
                          <a:pt x="4346142" y="31763"/>
                          <a:pt x="4528528" y="0"/>
                        </a:cubicBezTo>
                        <a:cubicBezTo>
                          <a:pt x="4711753" y="-76550"/>
                          <a:pt x="4995041" y="41958"/>
                          <a:pt x="5126748" y="0"/>
                        </a:cubicBezTo>
                        <a:cubicBezTo>
                          <a:pt x="5293446" y="-122083"/>
                          <a:pt x="5530395" y="592"/>
                          <a:pt x="5880506" y="0"/>
                        </a:cubicBezTo>
                        <a:cubicBezTo>
                          <a:pt x="6244107" y="-13658"/>
                          <a:pt x="6422098" y="21104"/>
                          <a:pt x="6634263" y="0"/>
                        </a:cubicBezTo>
                        <a:cubicBezTo>
                          <a:pt x="6898092" y="-32767"/>
                          <a:pt x="7005392" y="21165"/>
                          <a:pt x="7232484" y="0"/>
                        </a:cubicBezTo>
                        <a:cubicBezTo>
                          <a:pt x="7442025" y="-69460"/>
                          <a:pt x="7595132" y="30656"/>
                          <a:pt x="7776864" y="0"/>
                        </a:cubicBezTo>
                        <a:cubicBezTo>
                          <a:pt x="7800533" y="160818"/>
                          <a:pt x="7757105" y="300044"/>
                          <a:pt x="7776864" y="417961"/>
                        </a:cubicBezTo>
                        <a:cubicBezTo>
                          <a:pt x="7783866" y="521040"/>
                          <a:pt x="7766287" y="723973"/>
                          <a:pt x="7776864" y="822995"/>
                        </a:cubicBezTo>
                        <a:cubicBezTo>
                          <a:pt x="7822796" y="910737"/>
                          <a:pt x="7712766" y="1081705"/>
                          <a:pt x="7776864" y="1292662"/>
                        </a:cubicBezTo>
                        <a:cubicBezTo>
                          <a:pt x="7606277" y="1306317"/>
                          <a:pt x="7469317" y="1250375"/>
                          <a:pt x="7256412" y="1292662"/>
                        </a:cubicBezTo>
                        <a:cubicBezTo>
                          <a:pt x="7069839" y="1358114"/>
                          <a:pt x="6914853" y="1249950"/>
                          <a:pt x="6658192" y="1292662"/>
                        </a:cubicBezTo>
                        <a:cubicBezTo>
                          <a:pt x="6378709" y="1325552"/>
                          <a:pt x="6291165" y="1248292"/>
                          <a:pt x="6137740" y="1292662"/>
                        </a:cubicBezTo>
                        <a:cubicBezTo>
                          <a:pt x="5972171" y="1284851"/>
                          <a:pt x="5751193" y="1322137"/>
                          <a:pt x="5539520" y="1292662"/>
                        </a:cubicBezTo>
                        <a:cubicBezTo>
                          <a:pt x="5277830" y="1273183"/>
                          <a:pt x="5085301" y="1238180"/>
                          <a:pt x="4863531" y="1292662"/>
                        </a:cubicBezTo>
                        <a:cubicBezTo>
                          <a:pt x="4610559" y="1323759"/>
                          <a:pt x="4543760" y="1197420"/>
                          <a:pt x="4343079" y="1292662"/>
                        </a:cubicBezTo>
                        <a:cubicBezTo>
                          <a:pt x="4109991" y="1340124"/>
                          <a:pt x="3796098" y="1198249"/>
                          <a:pt x="3667090" y="1292662"/>
                        </a:cubicBezTo>
                        <a:cubicBezTo>
                          <a:pt x="3528489" y="1333634"/>
                          <a:pt x="3226082" y="1262976"/>
                          <a:pt x="3068870" y="1292662"/>
                        </a:cubicBezTo>
                        <a:cubicBezTo>
                          <a:pt x="2929668" y="1303913"/>
                          <a:pt x="2652105" y="1235476"/>
                          <a:pt x="2548419" y="1292662"/>
                        </a:cubicBezTo>
                        <a:cubicBezTo>
                          <a:pt x="2454295" y="1297359"/>
                          <a:pt x="2245042" y="1256395"/>
                          <a:pt x="2027967" y="1292662"/>
                        </a:cubicBezTo>
                        <a:cubicBezTo>
                          <a:pt x="1830035" y="1283697"/>
                          <a:pt x="1701530" y="1265859"/>
                          <a:pt x="1585284" y="1292662"/>
                        </a:cubicBezTo>
                        <a:cubicBezTo>
                          <a:pt x="1438190" y="1308354"/>
                          <a:pt x="1204430" y="1275370"/>
                          <a:pt x="1064832" y="1292662"/>
                        </a:cubicBezTo>
                        <a:cubicBezTo>
                          <a:pt x="937053" y="1301683"/>
                          <a:pt x="879645" y="1284798"/>
                          <a:pt x="699918" y="1292662"/>
                        </a:cubicBezTo>
                        <a:cubicBezTo>
                          <a:pt x="571311" y="1265546"/>
                          <a:pt x="231320" y="1276351"/>
                          <a:pt x="0" y="1292662"/>
                        </a:cubicBezTo>
                        <a:cubicBezTo>
                          <a:pt x="-26456" y="1104037"/>
                          <a:pt x="51800" y="920515"/>
                          <a:pt x="0" y="835921"/>
                        </a:cubicBezTo>
                        <a:cubicBezTo>
                          <a:pt x="-50769" y="748304"/>
                          <a:pt x="36053" y="509184"/>
                          <a:pt x="0" y="417961"/>
                        </a:cubicBezTo>
                        <a:cubicBezTo>
                          <a:pt x="-65363" y="330637"/>
                          <a:pt x="71878" y="134748"/>
                          <a:pt x="0" y="0"/>
                        </a:cubicBezTo>
                        <a:close/>
                      </a:path>
                      <a:path w="7776864" h="1292662" fill="none" stroke="0" extrusionOk="0">
                        <a:moveTo>
                          <a:pt x="0" y="0"/>
                        </a:moveTo>
                        <a:cubicBezTo>
                          <a:pt x="98142" y="-18093"/>
                          <a:pt x="265519" y="37714"/>
                          <a:pt x="442683" y="0"/>
                        </a:cubicBezTo>
                        <a:cubicBezTo>
                          <a:pt x="587304" y="-19123"/>
                          <a:pt x="1047657" y="9802"/>
                          <a:pt x="1196441" y="0"/>
                        </a:cubicBezTo>
                        <a:cubicBezTo>
                          <a:pt x="1363844" y="-9954"/>
                          <a:pt x="1439197" y="40585"/>
                          <a:pt x="1639124" y="0"/>
                        </a:cubicBezTo>
                        <a:cubicBezTo>
                          <a:pt x="1808234" y="-38078"/>
                          <a:pt x="2092150" y="37873"/>
                          <a:pt x="2237344" y="0"/>
                        </a:cubicBezTo>
                        <a:cubicBezTo>
                          <a:pt x="2389488" y="-8336"/>
                          <a:pt x="2506421" y="35555"/>
                          <a:pt x="2680027" y="0"/>
                        </a:cubicBezTo>
                        <a:cubicBezTo>
                          <a:pt x="2854665" y="-24891"/>
                          <a:pt x="2947319" y="20335"/>
                          <a:pt x="3122710" y="0"/>
                        </a:cubicBezTo>
                        <a:cubicBezTo>
                          <a:pt x="3311149" y="-30754"/>
                          <a:pt x="3455324" y="-5667"/>
                          <a:pt x="3565393" y="0"/>
                        </a:cubicBezTo>
                        <a:cubicBezTo>
                          <a:pt x="3675606" y="-9195"/>
                          <a:pt x="4007865" y="-1369"/>
                          <a:pt x="4163613" y="0"/>
                        </a:cubicBezTo>
                        <a:cubicBezTo>
                          <a:pt x="4335404" y="-38675"/>
                          <a:pt x="4656412" y="23301"/>
                          <a:pt x="4917371" y="0"/>
                        </a:cubicBezTo>
                        <a:cubicBezTo>
                          <a:pt x="5164569" y="-18900"/>
                          <a:pt x="5223452" y="51848"/>
                          <a:pt x="5437823" y="0"/>
                        </a:cubicBezTo>
                        <a:cubicBezTo>
                          <a:pt x="5663731" y="-49832"/>
                          <a:pt x="5697488" y="27424"/>
                          <a:pt x="5880506" y="0"/>
                        </a:cubicBezTo>
                        <a:cubicBezTo>
                          <a:pt x="6057544" y="-12310"/>
                          <a:pt x="6099077" y="36962"/>
                          <a:pt x="6323189" y="0"/>
                        </a:cubicBezTo>
                        <a:cubicBezTo>
                          <a:pt x="6519491" y="-42072"/>
                          <a:pt x="6634573" y="2115"/>
                          <a:pt x="6688103" y="0"/>
                        </a:cubicBezTo>
                        <a:cubicBezTo>
                          <a:pt x="6698298" y="5101"/>
                          <a:pt x="7457079" y="55068"/>
                          <a:pt x="7776864" y="0"/>
                        </a:cubicBezTo>
                        <a:cubicBezTo>
                          <a:pt x="7775523" y="83851"/>
                          <a:pt x="7800255" y="236125"/>
                          <a:pt x="7776864" y="405034"/>
                        </a:cubicBezTo>
                        <a:cubicBezTo>
                          <a:pt x="7765539" y="587470"/>
                          <a:pt x="7738713" y="659313"/>
                          <a:pt x="7776864" y="835921"/>
                        </a:cubicBezTo>
                        <a:cubicBezTo>
                          <a:pt x="7857290" y="1015704"/>
                          <a:pt x="7698943" y="1156658"/>
                          <a:pt x="7776864" y="1292662"/>
                        </a:cubicBezTo>
                        <a:cubicBezTo>
                          <a:pt x="7674845" y="1361481"/>
                          <a:pt x="7448565" y="1253741"/>
                          <a:pt x="7334181" y="1292662"/>
                        </a:cubicBezTo>
                        <a:cubicBezTo>
                          <a:pt x="7215084" y="1327453"/>
                          <a:pt x="6821626" y="1262291"/>
                          <a:pt x="6580423" y="1292662"/>
                        </a:cubicBezTo>
                        <a:cubicBezTo>
                          <a:pt x="6325676" y="1306867"/>
                          <a:pt x="6110679" y="1250172"/>
                          <a:pt x="5826666" y="1292662"/>
                        </a:cubicBezTo>
                        <a:cubicBezTo>
                          <a:pt x="5539290" y="1391062"/>
                          <a:pt x="5272538" y="1192610"/>
                          <a:pt x="5072908" y="1292662"/>
                        </a:cubicBezTo>
                        <a:cubicBezTo>
                          <a:pt x="4829652" y="1342337"/>
                          <a:pt x="4686006" y="1340593"/>
                          <a:pt x="4319151" y="1292662"/>
                        </a:cubicBezTo>
                        <a:cubicBezTo>
                          <a:pt x="3976445" y="1295512"/>
                          <a:pt x="4051776" y="1264374"/>
                          <a:pt x="3954236" y="1292662"/>
                        </a:cubicBezTo>
                        <a:cubicBezTo>
                          <a:pt x="3836458" y="1327003"/>
                          <a:pt x="3676555" y="1320515"/>
                          <a:pt x="3433785" y="1292662"/>
                        </a:cubicBezTo>
                        <a:cubicBezTo>
                          <a:pt x="3213772" y="1284623"/>
                          <a:pt x="3134274" y="1242381"/>
                          <a:pt x="2991102" y="1292662"/>
                        </a:cubicBezTo>
                        <a:cubicBezTo>
                          <a:pt x="2891080" y="1372314"/>
                          <a:pt x="2484195" y="1255794"/>
                          <a:pt x="2315113" y="1292662"/>
                        </a:cubicBezTo>
                        <a:cubicBezTo>
                          <a:pt x="2112783" y="1300756"/>
                          <a:pt x="2089937" y="1270734"/>
                          <a:pt x="1872430" y="1292662"/>
                        </a:cubicBezTo>
                        <a:cubicBezTo>
                          <a:pt x="1597731" y="1288248"/>
                          <a:pt x="1370459" y="1268178"/>
                          <a:pt x="1118672" y="1292662"/>
                        </a:cubicBezTo>
                        <a:cubicBezTo>
                          <a:pt x="901977" y="1371840"/>
                          <a:pt x="322892" y="1236882"/>
                          <a:pt x="0" y="1292662"/>
                        </a:cubicBezTo>
                        <a:cubicBezTo>
                          <a:pt x="-13205" y="1175868"/>
                          <a:pt x="33877" y="999876"/>
                          <a:pt x="0" y="835921"/>
                        </a:cubicBezTo>
                        <a:cubicBezTo>
                          <a:pt x="-52147" y="626621"/>
                          <a:pt x="15130" y="601396"/>
                          <a:pt x="0" y="379181"/>
                        </a:cubicBezTo>
                        <a:cubicBezTo>
                          <a:pt x="-2541" y="151192"/>
                          <a:pt x="27451" y="8661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Chong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gió.</a:t>
            </a:r>
            <a:endParaRPr lang="en-US" alt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238" y="2059078"/>
            <a:ext cx="2316681" cy="378594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27322" y="5153393"/>
            <a:ext cx="12319322" cy="2103536"/>
            <a:chOff x="-127322" y="4997533"/>
            <a:chExt cx="12319322" cy="2103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322" y="4997534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792" y="4997534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0309" y="4997533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5" y="816269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471" y="-262336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378" y="1071723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những chiếc chong chóng vô cùng xinh xắn, hình nền đặc sắc cho  riêng bạn - Mua bán hình ảnh shutterstock giá rẻ chỉ từ 3.000 đ trong 2 phú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214" l="0" r="94271">
                        <a14:foregroundMark x1="48438" y1="88571" x2="48438" y2="72500"/>
                        <a14:backgroundMark x1="19271" y1="20000" x2="67708" y2="50357"/>
                        <a14:backgroundMark x1="41667" y1="36786" x2="52604" y2="25714"/>
                        <a14:backgroundMark x1="54688" y1="20714" x2="51563" y2="9643"/>
                        <a14:backgroundMark x1="61458" y1="28214" x2="81771" y2="19286"/>
                        <a14:backgroundMark x1="54688" y1="19286" x2="48438" y2="9643"/>
                        <a14:backgroundMark x1="59896" y1="37500" x2="69792" y2="34643"/>
                        <a14:backgroundMark x1="49479" y1="47143" x2="81771" y2="38571"/>
                        <a14:backgroundMark x1="32292" y1="41429" x2="46354" y2="41429"/>
                        <a14:backgroundMark x1="39583" y1="48214" x2="39583" y2="54643"/>
                        <a14:backgroundMark x1="39583" y1="58571" x2="39583" y2="60714"/>
                        <a14:backgroundMark x1="47396" y1="21429" x2="47396" y2="21429"/>
                        <a14:backgroundMark x1="40625" y1="47857" x2="38542" y2="54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38" b="-1"/>
          <a:stretch/>
        </p:blipFill>
        <p:spPr bwMode="auto">
          <a:xfrm>
            <a:off x="1358498" y="2677977"/>
            <a:ext cx="1150099" cy="9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olor pinwheel Royalty Free Vector Image - Vecto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04" b="90093" l="7429" r="94000">
                        <a14:foregroundMark x1="50143" y1="49722" x2="49571" y2="90093"/>
                        <a14:foregroundMark x1="30286" y1="19537" x2="24286" y2="14352"/>
                        <a14:foregroundMark x1="29143" y1="25741" x2="37143" y2="27870"/>
                        <a14:foregroundMark x1="36571" y1="26759" x2="36571" y2="22593"/>
                        <a14:foregroundMark x1="46857" y1="8796" x2="48429" y2="6111"/>
                        <a14:foregroundMark x1="7429" y1="32222" x2="9286" y2="32870"/>
                        <a14:foregroundMark x1="91286" y1="33796" x2="94000" y2="33796"/>
                        <a14:foregroundMark x1="50714" y1="1204" x2="55857" y2="2500"/>
                        <a14:foregroundMark x1="48286" y1="27315" x2="50857" y2="28889"/>
                        <a14:backgroundMark x1="50143" y1="50926" x2="49429" y2="8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634"/>
          <a:stretch/>
        </p:blipFill>
        <p:spPr bwMode="auto">
          <a:xfrm>
            <a:off x="1420750" y="2229327"/>
            <a:ext cx="981020" cy="86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0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1527472" y="2597085"/>
            <a:ext cx="9598433" cy="2862322"/>
          </a:xfrm>
          <a:custGeom>
            <a:avLst/>
            <a:gdLst>
              <a:gd name="connsiteX0" fmla="*/ 0 w 9598433"/>
              <a:gd name="connsiteY0" fmla="*/ 0 h 2862322"/>
              <a:gd name="connsiteX1" fmla="*/ 546372 w 9598433"/>
              <a:gd name="connsiteY1" fmla="*/ 0 h 2862322"/>
              <a:gd name="connsiteX2" fmla="*/ 1476682 w 9598433"/>
              <a:gd name="connsiteY2" fmla="*/ 0 h 2862322"/>
              <a:gd name="connsiteX3" fmla="*/ 2023054 w 9598433"/>
              <a:gd name="connsiteY3" fmla="*/ 0 h 2862322"/>
              <a:gd name="connsiteX4" fmla="*/ 2761395 w 9598433"/>
              <a:gd name="connsiteY4" fmla="*/ 0 h 2862322"/>
              <a:gd name="connsiteX5" fmla="*/ 3307767 w 9598433"/>
              <a:gd name="connsiteY5" fmla="*/ 0 h 2862322"/>
              <a:gd name="connsiteX6" fmla="*/ 3854140 w 9598433"/>
              <a:gd name="connsiteY6" fmla="*/ 0 h 2862322"/>
              <a:gd name="connsiteX7" fmla="*/ 4400512 w 9598433"/>
              <a:gd name="connsiteY7" fmla="*/ 0 h 2862322"/>
              <a:gd name="connsiteX8" fmla="*/ 5138852 w 9598433"/>
              <a:gd name="connsiteY8" fmla="*/ 0 h 2862322"/>
              <a:gd name="connsiteX9" fmla="*/ 6069163 w 9598433"/>
              <a:gd name="connsiteY9" fmla="*/ 0 h 2862322"/>
              <a:gd name="connsiteX10" fmla="*/ 6711520 w 9598433"/>
              <a:gd name="connsiteY10" fmla="*/ 0 h 2862322"/>
              <a:gd name="connsiteX11" fmla="*/ 7257892 w 9598433"/>
              <a:gd name="connsiteY11" fmla="*/ 0 h 2862322"/>
              <a:gd name="connsiteX12" fmla="*/ 7804264 w 9598433"/>
              <a:gd name="connsiteY12" fmla="*/ 0 h 2862322"/>
              <a:gd name="connsiteX13" fmla="*/ 8254652 w 9598433"/>
              <a:gd name="connsiteY13" fmla="*/ 0 h 2862322"/>
              <a:gd name="connsiteX14" fmla="*/ 9598433 w 9598433"/>
              <a:gd name="connsiteY14" fmla="*/ 0 h 2862322"/>
              <a:gd name="connsiteX15" fmla="*/ 9598433 w 9598433"/>
              <a:gd name="connsiteY15" fmla="*/ 896860 h 2862322"/>
              <a:gd name="connsiteX16" fmla="*/ 9598433 w 9598433"/>
              <a:gd name="connsiteY16" fmla="*/ 1850967 h 2862322"/>
              <a:gd name="connsiteX17" fmla="*/ 9598433 w 9598433"/>
              <a:gd name="connsiteY17" fmla="*/ 2862322 h 2862322"/>
              <a:gd name="connsiteX18" fmla="*/ 9052060 w 9598433"/>
              <a:gd name="connsiteY18" fmla="*/ 2862322 h 2862322"/>
              <a:gd name="connsiteX19" fmla="*/ 8121750 w 9598433"/>
              <a:gd name="connsiteY19" fmla="*/ 2862322 h 2862322"/>
              <a:gd name="connsiteX20" fmla="*/ 7191441 w 9598433"/>
              <a:gd name="connsiteY20" fmla="*/ 2862322 h 2862322"/>
              <a:gd name="connsiteX21" fmla="*/ 6261131 w 9598433"/>
              <a:gd name="connsiteY21" fmla="*/ 2862322 h 2862322"/>
              <a:gd name="connsiteX22" fmla="*/ 5330822 w 9598433"/>
              <a:gd name="connsiteY22" fmla="*/ 2862322 h 2862322"/>
              <a:gd name="connsiteX23" fmla="*/ 4880433 w 9598433"/>
              <a:gd name="connsiteY23" fmla="*/ 2862322 h 2862322"/>
              <a:gd name="connsiteX24" fmla="*/ 4572102 w 9598433"/>
              <a:gd name="connsiteY24" fmla="*/ 2862322 h 2862322"/>
              <a:gd name="connsiteX25" fmla="*/ 4238077 w 9598433"/>
              <a:gd name="connsiteY25" fmla="*/ 2862322 h 2862322"/>
              <a:gd name="connsiteX26" fmla="*/ 3691705 w 9598433"/>
              <a:gd name="connsiteY26" fmla="*/ 2862322 h 2862322"/>
              <a:gd name="connsiteX27" fmla="*/ 2857380 w 9598433"/>
              <a:gd name="connsiteY27" fmla="*/ 2862322 h 2862322"/>
              <a:gd name="connsiteX28" fmla="*/ 2311007 w 9598433"/>
              <a:gd name="connsiteY28" fmla="*/ 2862322 h 2862322"/>
              <a:gd name="connsiteX29" fmla="*/ 1380697 w 9598433"/>
              <a:gd name="connsiteY29" fmla="*/ 2862322 h 2862322"/>
              <a:gd name="connsiteX30" fmla="*/ 0 w 9598433"/>
              <a:gd name="connsiteY30" fmla="*/ 2862322 h 2862322"/>
              <a:gd name="connsiteX31" fmla="*/ 0 w 9598433"/>
              <a:gd name="connsiteY31" fmla="*/ 1850967 h 2862322"/>
              <a:gd name="connsiteX32" fmla="*/ 0 w 9598433"/>
              <a:gd name="connsiteY32" fmla="*/ 839614 h 2862322"/>
              <a:gd name="connsiteX33" fmla="*/ 0 w 9598433"/>
              <a:gd name="connsiteY33" fmla="*/ 0 h 2862322"/>
              <a:gd name="connsiteX0" fmla="*/ 0 w 9598433"/>
              <a:gd name="connsiteY0" fmla="*/ 0 h 2862322"/>
              <a:gd name="connsiteX1" fmla="*/ 642357 w 9598433"/>
              <a:gd name="connsiteY1" fmla="*/ 0 h 2862322"/>
              <a:gd name="connsiteX2" fmla="*/ 1092744 w 9598433"/>
              <a:gd name="connsiteY2" fmla="*/ 0 h 2862322"/>
              <a:gd name="connsiteX3" fmla="*/ 1548596 w 9598433"/>
              <a:gd name="connsiteY3" fmla="*/ 0 h 2862322"/>
              <a:gd name="connsiteX4" fmla="*/ 2023054 w 9598433"/>
              <a:gd name="connsiteY4" fmla="*/ 0 h 2862322"/>
              <a:gd name="connsiteX5" fmla="*/ 2569427 w 9598433"/>
              <a:gd name="connsiteY5" fmla="*/ 0 h 2862322"/>
              <a:gd name="connsiteX6" fmla="*/ 3115799 w 9598433"/>
              <a:gd name="connsiteY6" fmla="*/ 0 h 2862322"/>
              <a:gd name="connsiteX7" fmla="*/ 3566186 w 9598433"/>
              <a:gd name="connsiteY7" fmla="*/ 0 h 2862322"/>
              <a:gd name="connsiteX8" fmla="*/ 4112559 w 9598433"/>
              <a:gd name="connsiteY8" fmla="*/ 0 h 2862322"/>
              <a:gd name="connsiteX9" fmla="*/ 4658931 w 9598433"/>
              <a:gd name="connsiteY9" fmla="*/ 0 h 2862322"/>
              <a:gd name="connsiteX10" fmla="*/ 5589241 w 9598433"/>
              <a:gd name="connsiteY10" fmla="*/ 0 h 2862322"/>
              <a:gd name="connsiteX11" fmla="*/ 6327582 w 9598433"/>
              <a:gd name="connsiteY11" fmla="*/ 0 h 2862322"/>
              <a:gd name="connsiteX12" fmla="*/ 7257892 w 9598433"/>
              <a:gd name="connsiteY12" fmla="*/ 0 h 2862322"/>
              <a:gd name="connsiteX13" fmla="*/ 8188201 w 9598433"/>
              <a:gd name="connsiteY13" fmla="*/ 0 h 2862322"/>
              <a:gd name="connsiteX14" fmla="*/ 8926543 w 9598433"/>
              <a:gd name="connsiteY14" fmla="*/ 0 h 2862322"/>
              <a:gd name="connsiteX15" fmla="*/ 9598433 w 9598433"/>
              <a:gd name="connsiteY15" fmla="*/ 0 h 2862322"/>
              <a:gd name="connsiteX16" fmla="*/ 9598433 w 9598433"/>
              <a:gd name="connsiteY16" fmla="*/ 925484 h 2862322"/>
              <a:gd name="connsiteX17" fmla="*/ 9598433 w 9598433"/>
              <a:gd name="connsiteY17" fmla="*/ 1822345 h 2862322"/>
              <a:gd name="connsiteX18" fmla="*/ 9598433 w 9598433"/>
              <a:gd name="connsiteY18" fmla="*/ 2862322 h 2862322"/>
              <a:gd name="connsiteX19" fmla="*/ 8956075 w 9598433"/>
              <a:gd name="connsiteY19" fmla="*/ 2862322 h 2862322"/>
              <a:gd name="connsiteX20" fmla="*/ 8217735 w 9598433"/>
              <a:gd name="connsiteY20" fmla="*/ 2862322 h 2862322"/>
              <a:gd name="connsiteX21" fmla="*/ 7575378 w 9598433"/>
              <a:gd name="connsiteY21" fmla="*/ 2862322 h 2862322"/>
              <a:gd name="connsiteX22" fmla="*/ 6837037 w 9598433"/>
              <a:gd name="connsiteY22" fmla="*/ 2862322 h 2862322"/>
              <a:gd name="connsiteX23" fmla="*/ 6002712 w 9598433"/>
              <a:gd name="connsiteY23" fmla="*/ 2862322 h 2862322"/>
              <a:gd name="connsiteX24" fmla="*/ 5360355 w 9598433"/>
              <a:gd name="connsiteY24" fmla="*/ 2862322 h 2862322"/>
              <a:gd name="connsiteX25" fmla="*/ 4526029 w 9598433"/>
              <a:gd name="connsiteY25" fmla="*/ 2862322 h 2862322"/>
              <a:gd name="connsiteX26" fmla="*/ 3787689 w 9598433"/>
              <a:gd name="connsiteY26" fmla="*/ 2862322 h 2862322"/>
              <a:gd name="connsiteX27" fmla="*/ 3145333 w 9598433"/>
              <a:gd name="connsiteY27" fmla="*/ 2862322 h 2862322"/>
              <a:gd name="connsiteX28" fmla="*/ 2502976 w 9598433"/>
              <a:gd name="connsiteY28" fmla="*/ 2862322 h 2862322"/>
              <a:gd name="connsiteX29" fmla="*/ 1956603 w 9598433"/>
              <a:gd name="connsiteY29" fmla="*/ 2862322 h 2862322"/>
              <a:gd name="connsiteX30" fmla="*/ 1314246 w 9598433"/>
              <a:gd name="connsiteY30" fmla="*/ 2862322 h 2862322"/>
              <a:gd name="connsiteX31" fmla="*/ 863859 w 9598433"/>
              <a:gd name="connsiteY31" fmla="*/ 2862322 h 2862322"/>
              <a:gd name="connsiteX32" fmla="*/ 0 w 9598433"/>
              <a:gd name="connsiteY32" fmla="*/ 2862322 h 2862322"/>
              <a:gd name="connsiteX33" fmla="*/ 0 w 9598433"/>
              <a:gd name="connsiteY33" fmla="*/ 1850967 h 2862322"/>
              <a:gd name="connsiteX34" fmla="*/ 0 w 9598433"/>
              <a:gd name="connsiteY34" fmla="*/ 925484 h 2862322"/>
              <a:gd name="connsiteX35" fmla="*/ 0 w 9598433"/>
              <a:gd name="connsiteY35" fmla="*/ 0 h 2862322"/>
              <a:gd name="connsiteX0" fmla="*/ 0 w 9598433"/>
              <a:gd name="connsiteY0" fmla="*/ 0 h 2862322"/>
              <a:gd name="connsiteX1" fmla="*/ 546372 w 9598433"/>
              <a:gd name="connsiteY1" fmla="*/ 0 h 2862322"/>
              <a:gd name="connsiteX2" fmla="*/ 1476682 w 9598433"/>
              <a:gd name="connsiteY2" fmla="*/ 0 h 2862322"/>
              <a:gd name="connsiteX3" fmla="*/ 2023054 w 9598433"/>
              <a:gd name="connsiteY3" fmla="*/ 0 h 2862322"/>
              <a:gd name="connsiteX4" fmla="*/ 2761395 w 9598433"/>
              <a:gd name="connsiteY4" fmla="*/ 0 h 2862322"/>
              <a:gd name="connsiteX5" fmla="*/ 3307767 w 9598433"/>
              <a:gd name="connsiteY5" fmla="*/ 0 h 2862322"/>
              <a:gd name="connsiteX6" fmla="*/ 3854140 w 9598433"/>
              <a:gd name="connsiteY6" fmla="*/ 0 h 2862322"/>
              <a:gd name="connsiteX7" fmla="*/ 4400512 w 9598433"/>
              <a:gd name="connsiteY7" fmla="*/ 0 h 2862322"/>
              <a:gd name="connsiteX8" fmla="*/ 5138852 w 9598433"/>
              <a:gd name="connsiteY8" fmla="*/ 0 h 2862322"/>
              <a:gd name="connsiteX9" fmla="*/ 6069163 w 9598433"/>
              <a:gd name="connsiteY9" fmla="*/ 0 h 2862322"/>
              <a:gd name="connsiteX10" fmla="*/ 6711520 w 9598433"/>
              <a:gd name="connsiteY10" fmla="*/ 0 h 2862322"/>
              <a:gd name="connsiteX11" fmla="*/ 7257892 w 9598433"/>
              <a:gd name="connsiteY11" fmla="*/ 0 h 2862322"/>
              <a:gd name="connsiteX12" fmla="*/ 7804264 w 9598433"/>
              <a:gd name="connsiteY12" fmla="*/ 0 h 2862322"/>
              <a:gd name="connsiteX13" fmla="*/ 8254652 w 9598433"/>
              <a:gd name="connsiteY13" fmla="*/ 0 h 2862322"/>
              <a:gd name="connsiteX14" fmla="*/ 9598433 w 9598433"/>
              <a:gd name="connsiteY14" fmla="*/ 0 h 2862322"/>
              <a:gd name="connsiteX15" fmla="*/ 9598433 w 9598433"/>
              <a:gd name="connsiteY15" fmla="*/ 896860 h 2862322"/>
              <a:gd name="connsiteX16" fmla="*/ 9598433 w 9598433"/>
              <a:gd name="connsiteY16" fmla="*/ 1850967 h 2862322"/>
              <a:gd name="connsiteX17" fmla="*/ 9598433 w 9598433"/>
              <a:gd name="connsiteY17" fmla="*/ 2862322 h 2862322"/>
              <a:gd name="connsiteX18" fmla="*/ 9052060 w 9598433"/>
              <a:gd name="connsiteY18" fmla="*/ 2862322 h 2862322"/>
              <a:gd name="connsiteX19" fmla="*/ 8121750 w 9598433"/>
              <a:gd name="connsiteY19" fmla="*/ 2862322 h 2862322"/>
              <a:gd name="connsiteX20" fmla="*/ 7191441 w 9598433"/>
              <a:gd name="connsiteY20" fmla="*/ 2862322 h 2862322"/>
              <a:gd name="connsiteX21" fmla="*/ 6261131 w 9598433"/>
              <a:gd name="connsiteY21" fmla="*/ 2862322 h 2862322"/>
              <a:gd name="connsiteX22" fmla="*/ 5330822 w 9598433"/>
              <a:gd name="connsiteY22" fmla="*/ 2862322 h 2862322"/>
              <a:gd name="connsiteX23" fmla="*/ 4880433 w 9598433"/>
              <a:gd name="connsiteY23" fmla="*/ 2862322 h 2862322"/>
              <a:gd name="connsiteX24" fmla="*/ 4238077 w 9598433"/>
              <a:gd name="connsiteY24" fmla="*/ 2862322 h 2862322"/>
              <a:gd name="connsiteX25" fmla="*/ 3691705 w 9598433"/>
              <a:gd name="connsiteY25" fmla="*/ 2862322 h 2862322"/>
              <a:gd name="connsiteX26" fmla="*/ 2857380 w 9598433"/>
              <a:gd name="connsiteY26" fmla="*/ 2862322 h 2862322"/>
              <a:gd name="connsiteX27" fmla="*/ 2311007 w 9598433"/>
              <a:gd name="connsiteY27" fmla="*/ 2862322 h 2862322"/>
              <a:gd name="connsiteX28" fmla="*/ 1380697 w 9598433"/>
              <a:gd name="connsiteY28" fmla="*/ 2862322 h 2862322"/>
              <a:gd name="connsiteX29" fmla="*/ 0 w 9598433"/>
              <a:gd name="connsiteY29" fmla="*/ 2862322 h 2862322"/>
              <a:gd name="connsiteX30" fmla="*/ 0 w 9598433"/>
              <a:gd name="connsiteY30" fmla="*/ 1850967 h 2862322"/>
              <a:gd name="connsiteX31" fmla="*/ 0 w 9598433"/>
              <a:gd name="connsiteY31" fmla="*/ 839614 h 2862322"/>
              <a:gd name="connsiteX32" fmla="*/ 0 w 9598433"/>
              <a:gd name="connsiteY32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598433" h="2862322" fill="none" extrusionOk="0">
                <a:moveTo>
                  <a:pt x="0" y="0"/>
                </a:moveTo>
                <a:cubicBezTo>
                  <a:pt x="99006" y="-111593"/>
                  <a:pt x="358304" y="126474"/>
                  <a:pt x="546372" y="0"/>
                </a:cubicBezTo>
                <a:cubicBezTo>
                  <a:pt x="780047" y="-138690"/>
                  <a:pt x="1292556" y="2541"/>
                  <a:pt x="1476682" y="0"/>
                </a:cubicBezTo>
                <a:cubicBezTo>
                  <a:pt x="1689769" y="-18274"/>
                  <a:pt x="1764565" y="49894"/>
                  <a:pt x="2023054" y="0"/>
                </a:cubicBezTo>
                <a:cubicBezTo>
                  <a:pt x="2324564" y="-94893"/>
                  <a:pt x="2598589" y="78277"/>
                  <a:pt x="2761395" y="0"/>
                </a:cubicBezTo>
                <a:cubicBezTo>
                  <a:pt x="2930481" y="-66974"/>
                  <a:pt x="3197840" y="157849"/>
                  <a:pt x="3307767" y="0"/>
                </a:cubicBezTo>
                <a:cubicBezTo>
                  <a:pt x="3454566" y="-81933"/>
                  <a:pt x="3683778" y="35922"/>
                  <a:pt x="3854140" y="0"/>
                </a:cubicBezTo>
                <a:cubicBezTo>
                  <a:pt x="4045799" y="-70398"/>
                  <a:pt x="4276996" y="-53514"/>
                  <a:pt x="4400512" y="0"/>
                </a:cubicBezTo>
                <a:cubicBezTo>
                  <a:pt x="4589022" y="8227"/>
                  <a:pt x="4926392" y="-35414"/>
                  <a:pt x="5138852" y="0"/>
                </a:cubicBezTo>
                <a:cubicBezTo>
                  <a:pt x="5346654" y="76040"/>
                  <a:pt x="5789614" y="265459"/>
                  <a:pt x="6069163" y="0"/>
                </a:cubicBezTo>
                <a:cubicBezTo>
                  <a:pt x="6361286" y="-94834"/>
                  <a:pt x="6421183" y="248073"/>
                  <a:pt x="6711520" y="0"/>
                </a:cubicBezTo>
                <a:cubicBezTo>
                  <a:pt x="6998863" y="-83577"/>
                  <a:pt x="7063844" y="115817"/>
                  <a:pt x="7257892" y="0"/>
                </a:cubicBezTo>
                <a:cubicBezTo>
                  <a:pt x="7498927" y="-72576"/>
                  <a:pt x="7579963" y="69047"/>
                  <a:pt x="7804264" y="0"/>
                </a:cubicBezTo>
                <a:cubicBezTo>
                  <a:pt x="8057830" y="-87899"/>
                  <a:pt x="8180491" y="-11886"/>
                  <a:pt x="8254652" y="0"/>
                </a:cubicBezTo>
                <a:cubicBezTo>
                  <a:pt x="8392936" y="56353"/>
                  <a:pt x="9259200" y="155355"/>
                  <a:pt x="9598433" y="0"/>
                </a:cubicBezTo>
                <a:cubicBezTo>
                  <a:pt x="9640241" y="184040"/>
                  <a:pt x="9515306" y="597858"/>
                  <a:pt x="9598433" y="896860"/>
                </a:cubicBezTo>
                <a:cubicBezTo>
                  <a:pt x="9663481" y="1268414"/>
                  <a:pt x="9542773" y="1497886"/>
                  <a:pt x="9598433" y="1850967"/>
                </a:cubicBezTo>
                <a:cubicBezTo>
                  <a:pt x="9681002" y="2276474"/>
                  <a:pt x="9525142" y="2621658"/>
                  <a:pt x="9598433" y="2862322"/>
                </a:cubicBezTo>
                <a:cubicBezTo>
                  <a:pt x="9430842" y="2969997"/>
                  <a:pt x="9172281" y="2888368"/>
                  <a:pt x="9052060" y="2862322"/>
                </a:cubicBezTo>
                <a:cubicBezTo>
                  <a:pt x="8900863" y="2945948"/>
                  <a:pt x="8446652" y="2835952"/>
                  <a:pt x="8121750" y="2862322"/>
                </a:cubicBezTo>
                <a:cubicBezTo>
                  <a:pt x="7854904" y="2844066"/>
                  <a:pt x="7612201" y="2706360"/>
                  <a:pt x="7191441" y="2862322"/>
                </a:cubicBezTo>
                <a:cubicBezTo>
                  <a:pt x="6837326" y="2973804"/>
                  <a:pt x="6515063" y="2608248"/>
                  <a:pt x="6261131" y="2862322"/>
                </a:cubicBezTo>
                <a:cubicBezTo>
                  <a:pt x="5973784" y="3196434"/>
                  <a:pt x="5827465" y="2820573"/>
                  <a:pt x="5330822" y="2862322"/>
                </a:cubicBezTo>
                <a:cubicBezTo>
                  <a:pt x="4857099" y="2835761"/>
                  <a:pt x="5083416" y="2770743"/>
                  <a:pt x="4880433" y="2862322"/>
                </a:cubicBezTo>
                <a:cubicBezTo>
                  <a:pt x="4816867" y="2895585"/>
                  <a:pt x="4702432" y="2834618"/>
                  <a:pt x="4572102" y="2862322"/>
                </a:cubicBezTo>
                <a:cubicBezTo>
                  <a:pt x="4441772" y="2890026"/>
                  <a:pt x="4373987" y="2832865"/>
                  <a:pt x="4238077" y="2862322"/>
                </a:cubicBezTo>
                <a:cubicBezTo>
                  <a:pt x="3921733" y="2913168"/>
                  <a:pt x="3830587" y="2731273"/>
                  <a:pt x="3691705" y="2862322"/>
                </a:cubicBezTo>
                <a:cubicBezTo>
                  <a:pt x="3469542" y="3089680"/>
                  <a:pt x="3137302" y="2918415"/>
                  <a:pt x="2857380" y="2862322"/>
                </a:cubicBezTo>
                <a:cubicBezTo>
                  <a:pt x="2607976" y="2892074"/>
                  <a:pt x="2566187" y="2826505"/>
                  <a:pt x="2311007" y="2862322"/>
                </a:cubicBezTo>
                <a:cubicBezTo>
                  <a:pt x="1981829" y="3074530"/>
                  <a:pt x="1713397" y="2663186"/>
                  <a:pt x="1380697" y="2862322"/>
                </a:cubicBezTo>
                <a:cubicBezTo>
                  <a:pt x="1004703" y="3171328"/>
                  <a:pt x="397362" y="2585845"/>
                  <a:pt x="0" y="2862322"/>
                </a:cubicBezTo>
                <a:cubicBezTo>
                  <a:pt x="-26925" y="2608005"/>
                  <a:pt x="83992" y="2278461"/>
                  <a:pt x="0" y="1850967"/>
                </a:cubicBezTo>
                <a:cubicBezTo>
                  <a:pt x="-57231" y="1411976"/>
                  <a:pt x="12154" y="1321583"/>
                  <a:pt x="0" y="839614"/>
                </a:cubicBezTo>
                <a:cubicBezTo>
                  <a:pt x="-53303" y="358966"/>
                  <a:pt x="33262" y="142321"/>
                  <a:pt x="0" y="0"/>
                </a:cubicBezTo>
                <a:close/>
              </a:path>
              <a:path w="9598433" h="2862322" stroke="0" extrusionOk="0">
                <a:moveTo>
                  <a:pt x="0" y="0"/>
                </a:moveTo>
                <a:cubicBezTo>
                  <a:pt x="286392" y="-87763"/>
                  <a:pt x="425153" y="16118"/>
                  <a:pt x="642357" y="0"/>
                </a:cubicBezTo>
                <a:cubicBezTo>
                  <a:pt x="836330" y="-26130"/>
                  <a:pt x="953170" y="-10511"/>
                  <a:pt x="1092744" y="0"/>
                </a:cubicBezTo>
                <a:cubicBezTo>
                  <a:pt x="1186209" y="32206"/>
                  <a:pt x="1391999" y="15679"/>
                  <a:pt x="1548596" y="0"/>
                </a:cubicBezTo>
                <a:cubicBezTo>
                  <a:pt x="1734879" y="-3791"/>
                  <a:pt x="1887152" y="12453"/>
                  <a:pt x="2023054" y="0"/>
                </a:cubicBezTo>
                <a:cubicBezTo>
                  <a:pt x="2268067" y="15174"/>
                  <a:pt x="2450199" y="71660"/>
                  <a:pt x="2569427" y="0"/>
                </a:cubicBezTo>
                <a:cubicBezTo>
                  <a:pt x="2698846" y="-82398"/>
                  <a:pt x="3016554" y="24684"/>
                  <a:pt x="3115799" y="0"/>
                </a:cubicBezTo>
                <a:cubicBezTo>
                  <a:pt x="3248442" y="-20988"/>
                  <a:pt x="3467157" y="14513"/>
                  <a:pt x="3566186" y="0"/>
                </a:cubicBezTo>
                <a:cubicBezTo>
                  <a:pt x="3667730" y="-13446"/>
                  <a:pt x="3814415" y="6358"/>
                  <a:pt x="4112559" y="0"/>
                </a:cubicBezTo>
                <a:cubicBezTo>
                  <a:pt x="4373370" y="-52948"/>
                  <a:pt x="4522291" y="5724"/>
                  <a:pt x="4658931" y="0"/>
                </a:cubicBezTo>
                <a:cubicBezTo>
                  <a:pt x="4787700" y="-58079"/>
                  <a:pt x="5327377" y="28981"/>
                  <a:pt x="5589241" y="0"/>
                </a:cubicBezTo>
                <a:cubicBezTo>
                  <a:pt x="5858515" y="-146192"/>
                  <a:pt x="6218505" y="88913"/>
                  <a:pt x="6327582" y="0"/>
                </a:cubicBezTo>
                <a:cubicBezTo>
                  <a:pt x="6582752" y="-283313"/>
                  <a:pt x="6843307" y="-33566"/>
                  <a:pt x="7257892" y="0"/>
                </a:cubicBezTo>
                <a:cubicBezTo>
                  <a:pt x="7680395" y="-36758"/>
                  <a:pt x="7977837" y="58845"/>
                  <a:pt x="8188201" y="0"/>
                </a:cubicBezTo>
                <a:cubicBezTo>
                  <a:pt x="8484759" y="-89828"/>
                  <a:pt x="8639849" y="41243"/>
                  <a:pt x="8926543" y="0"/>
                </a:cubicBezTo>
                <a:cubicBezTo>
                  <a:pt x="9157522" y="-200611"/>
                  <a:pt x="9361696" y="30739"/>
                  <a:pt x="9598433" y="0"/>
                </a:cubicBezTo>
                <a:cubicBezTo>
                  <a:pt x="9653768" y="354820"/>
                  <a:pt x="9530523" y="677563"/>
                  <a:pt x="9598433" y="925484"/>
                </a:cubicBezTo>
                <a:cubicBezTo>
                  <a:pt x="9561212" y="1162740"/>
                  <a:pt x="9583507" y="1642275"/>
                  <a:pt x="9598433" y="1822345"/>
                </a:cubicBezTo>
                <a:cubicBezTo>
                  <a:pt x="9747100" y="2070595"/>
                  <a:pt x="9512094" y="2458136"/>
                  <a:pt x="9598433" y="2862322"/>
                </a:cubicBezTo>
                <a:cubicBezTo>
                  <a:pt x="9372256" y="2879348"/>
                  <a:pt x="9238030" y="2733667"/>
                  <a:pt x="8956075" y="2862322"/>
                </a:cubicBezTo>
                <a:cubicBezTo>
                  <a:pt x="8711448" y="2981899"/>
                  <a:pt x="8520311" y="2808287"/>
                  <a:pt x="8217735" y="2862322"/>
                </a:cubicBezTo>
                <a:cubicBezTo>
                  <a:pt x="7859677" y="2922983"/>
                  <a:pt x="7791883" y="2756688"/>
                  <a:pt x="7575378" y="2862322"/>
                </a:cubicBezTo>
                <a:cubicBezTo>
                  <a:pt x="7301559" y="2806757"/>
                  <a:pt x="7079919" y="2856554"/>
                  <a:pt x="6837037" y="2862322"/>
                </a:cubicBezTo>
                <a:cubicBezTo>
                  <a:pt x="6482827" y="2800653"/>
                  <a:pt x="6253447" y="2709840"/>
                  <a:pt x="6002712" y="2862322"/>
                </a:cubicBezTo>
                <a:cubicBezTo>
                  <a:pt x="5698972" y="2925127"/>
                  <a:pt x="5638931" y="2625842"/>
                  <a:pt x="5360355" y="2862322"/>
                </a:cubicBezTo>
                <a:cubicBezTo>
                  <a:pt x="5039602" y="2927201"/>
                  <a:pt x="4684205" y="2608976"/>
                  <a:pt x="4526029" y="2862322"/>
                </a:cubicBezTo>
                <a:cubicBezTo>
                  <a:pt x="4367944" y="2924092"/>
                  <a:pt x="4001113" y="2787915"/>
                  <a:pt x="3787689" y="2862322"/>
                </a:cubicBezTo>
                <a:cubicBezTo>
                  <a:pt x="3596733" y="2853799"/>
                  <a:pt x="3246512" y="2750466"/>
                  <a:pt x="3145333" y="2862322"/>
                </a:cubicBezTo>
                <a:cubicBezTo>
                  <a:pt x="2999506" y="2853170"/>
                  <a:pt x="2811203" y="2746888"/>
                  <a:pt x="2502976" y="2862322"/>
                </a:cubicBezTo>
                <a:cubicBezTo>
                  <a:pt x="2302952" y="2847806"/>
                  <a:pt x="2116541" y="2839064"/>
                  <a:pt x="1956603" y="2862322"/>
                </a:cubicBezTo>
                <a:cubicBezTo>
                  <a:pt x="1786694" y="2887673"/>
                  <a:pt x="1463584" y="2847762"/>
                  <a:pt x="1314246" y="2862322"/>
                </a:cubicBezTo>
                <a:cubicBezTo>
                  <a:pt x="1165359" y="2874470"/>
                  <a:pt x="1093470" y="2827835"/>
                  <a:pt x="863859" y="2862322"/>
                </a:cubicBezTo>
                <a:cubicBezTo>
                  <a:pt x="697517" y="2817712"/>
                  <a:pt x="280185" y="2818486"/>
                  <a:pt x="0" y="2862322"/>
                </a:cubicBezTo>
                <a:cubicBezTo>
                  <a:pt x="-67374" y="2454201"/>
                  <a:pt x="115989" y="2010442"/>
                  <a:pt x="0" y="1850967"/>
                </a:cubicBezTo>
                <a:cubicBezTo>
                  <a:pt x="-57067" y="1624157"/>
                  <a:pt x="82794" y="1137728"/>
                  <a:pt x="0" y="925484"/>
                </a:cubicBezTo>
                <a:cubicBezTo>
                  <a:pt x="-89756" y="716287"/>
                  <a:pt x="130958" y="337680"/>
                  <a:pt x="0" y="0"/>
                </a:cubicBezTo>
                <a:close/>
              </a:path>
              <a:path w="9598433" h="2862322" fill="none" stroke="0" extrusionOk="0">
                <a:moveTo>
                  <a:pt x="0" y="0"/>
                </a:moveTo>
                <a:cubicBezTo>
                  <a:pt x="66320" y="-49799"/>
                  <a:pt x="323351" y="77871"/>
                  <a:pt x="546372" y="0"/>
                </a:cubicBezTo>
                <a:cubicBezTo>
                  <a:pt x="730007" y="-9949"/>
                  <a:pt x="1279715" y="12896"/>
                  <a:pt x="1476682" y="0"/>
                </a:cubicBezTo>
                <a:cubicBezTo>
                  <a:pt x="1693283" y="-14239"/>
                  <a:pt x="1788582" y="79919"/>
                  <a:pt x="2023054" y="0"/>
                </a:cubicBezTo>
                <a:cubicBezTo>
                  <a:pt x="2225919" y="-108062"/>
                  <a:pt x="2582254" y="69103"/>
                  <a:pt x="2761395" y="0"/>
                </a:cubicBezTo>
                <a:cubicBezTo>
                  <a:pt x="2962449" y="-29461"/>
                  <a:pt x="3112562" y="67237"/>
                  <a:pt x="3307767" y="0"/>
                </a:cubicBezTo>
                <a:cubicBezTo>
                  <a:pt x="3526245" y="-49309"/>
                  <a:pt x="3639173" y="39564"/>
                  <a:pt x="3854140" y="0"/>
                </a:cubicBezTo>
                <a:cubicBezTo>
                  <a:pt x="4053581" y="-50104"/>
                  <a:pt x="4271245" y="19829"/>
                  <a:pt x="4400512" y="0"/>
                </a:cubicBezTo>
                <a:cubicBezTo>
                  <a:pt x="4505616" y="-65458"/>
                  <a:pt x="4911211" y="-21532"/>
                  <a:pt x="5138852" y="0"/>
                </a:cubicBezTo>
                <a:cubicBezTo>
                  <a:pt x="5417692" y="-20241"/>
                  <a:pt x="5755946" y="37011"/>
                  <a:pt x="6069163" y="0"/>
                </a:cubicBezTo>
                <a:cubicBezTo>
                  <a:pt x="6381371" y="-13267"/>
                  <a:pt x="6464025" y="99550"/>
                  <a:pt x="6711520" y="0"/>
                </a:cubicBezTo>
                <a:cubicBezTo>
                  <a:pt x="6967455" y="-128974"/>
                  <a:pt x="7040829" y="52497"/>
                  <a:pt x="7257892" y="0"/>
                </a:cubicBezTo>
                <a:cubicBezTo>
                  <a:pt x="7468051" y="-7065"/>
                  <a:pt x="7511096" y="64394"/>
                  <a:pt x="7804264" y="0"/>
                </a:cubicBezTo>
                <a:cubicBezTo>
                  <a:pt x="8046727" y="-90563"/>
                  <a:pt x="8189472" y="525"/>
                  <a:pt x="8254652" y="0"/>
                </a:cubicBezTo>
                <a:cubicBezTo>
                  <a:pt x="8219389" y="79717"/>
                  <a:pt x="9318225" y="99348"/>
                  <a:pt x="9598433" y="0"/>
                </a:cubicBezTo>
                <a:cubicBezTo>
                  <a:pt x="9545675" y="114615"/>
                  <a:pt x="9600635" y="473369"/>
                  <a:pt x="9598433" y="896860"/>
                </a:cubicBezTo>
                <a:cubicBezTo>
                  <a:pt x="9588784" y="1297113"/>
                  <a:pt x="9552912" y="1463424"/>
                  <a:pt x="9598433" y="1850967"/>
                </a:cubicBezTo>
                <a:cubicBezTo>
                  <a:pt x="9718602" y="2173930"/>
                  <a:pt x="9481523" y="2598739"/>
                  <a:pt x="9598433" y="2862322"/>
                </a:cubicBezTo>
                <a:cubicBezTo>
                  <a:pt x="9448076" y="3024955"/>
                  <a:pt x="9192187" y="2729456"/>
                  <a:pt x="9052060" y="2862322"/>
                </a:cubicBezTo>
                <a:cubicBezTo>
                  <a:pt x="8855810" y="2941456"/>
                  <a:pt x="8356029" y="2809956"/>
                  <a:pt x="8121750" y="2862322"/>
                </a:cubicBezTo>
                <a:cubicBezTo>
                  <a:pt x="7837426" y="2963803"/>
                  <a:pt x="7572620" y="2704197"/>
                  <a:pt x="7191441" y="2862322"/>
                </a:cubicBezTo>
                <a:cubicBezTo>
                  <a:pt x="6879098" y="2998965"/>
                  <a:pt x="6540476" y="2669170"/>
                  <a:pt x="6261131" y="2862322"/>
                </a:cubicBezTo>
                <a:cubicBezTo>
                  <a:pt x="5985034" y="2962298"/>
                  <a:pt x="5797412" y="2958362"/>
                  <a:pt x="5330822" y="2862322"/>
                </a:cubicBezTo>
                <a:cubicBezTo>
                  <a:pt x="4916084" y="2882967"/>
                  <a:pt x="5011795" y="2800365"/>
                  <a:pt x="4880433" y="2862322"/>
                </a:cubicBezTo>
                <a:cubicBezTo>
                  <a:pt x="4777220" y="2897985"/>
                  <a:pt x="4526085" y="2922487"/>
                  <a:pt x="4238077" y="2862322"/>
                </a:cubicBezTo>
                <a:cubicBezTo>
                  <a:pt x="3955069" y="2827837"/>
                  <a:pt x="3849314" y="2772980"/>
                  <a:pt x="3691705" y="2862322"/>
                </a:cubicBezTo>
                <a:cubicBezTo>
                  <a:pt x="3525439" y="3053841"/>
                  <a:pt x="3030740" y="2815184"/>
                  <a:pt x="2857380" y="2862322"/>
                </a:cubicBezTo>
                <a:cubicBezTo>
                  <a:pt x="2603454" y="2893142"/>
                  <a:pt x="2600563" y="2808992"/>
                  <a:pt x="2311007" y="2862322"/>
                </a:cubicBezTo>
                <a:cubicBezTo>
                  <a:pt x="1982837" y="2907844"/>
                  <a:pt x="1681098" y="2819866"/>
                  <a:pt x="1380697" y="2862322"/>
                </a:cubicBezTo>
                <a:cubicBezTo>
                  <a:pt x="1046164" y="3082481"/>
                  <a:pt x="341807" y="2757169"/>
                  <a:pt x="0" y="2862322"/>
                </a:cubicBezTo>
                <a:cubicBezTo>
                  <a:pt x="24392" y="2576445"/>
                  <a:pt x="42810" y="2170340"/>
                  <a:pt x="0" y="1850967"/>
                </a:cubicBezTo>
                <a:cubicBezTo>
                  <a:pt x="-62031" y="1387598"/>
                  <a:pt x="21870" y="1331227"/>
                  <a:pt x="0" y="839614"/>
                </a:cubicBezTo>
                <a:cubicBezTo>
                  <a:pt x="7790" y="340871"/>
                  <a:pt x="50621" y="193837"/>
                  <a:pt x="0" y="0"/>
                </a:cubicBezTo>
                <a:close/>
              </a:path>
              <a:path w="9598433" h="2862322" fill="none" stroke="0" extrusionOk="0">
                <a:moveTo>
                  <a:pt x="0" y="0"/>
                </a:moveTo>
                <a:cubicBezTo>
                  <a:pt x="115020" y="-112745"/>
                  <a:pt x="343805" y="124610"/>
                  <a:pt x="546372" y="0"/>
                </a:cubicBezTo>
                <a:cubicBezTo>
                  <a:pt x="757018" y="-96849"/>
                  <a:pt x="1292870" y="-7638"/>
                  <a:pt x="1476682" y="0"/>
                </a:cubicBezTo>
                <a:cubicBezTo>
                  <a:pt x="1717752" y="-6731"/>
                  <a:pt x="1796287" y="84792"/>
                  <a:pt x="2023054" y="0"/>
                </a:cubicBezTo>
                <a:cubicBezTo>
                  <a:pt x="2230285" y="-74656"/>
                  <a:pt x="2528522" y="72146"/>
                  <a:pt x="2761395" y="0"/>
                </a:cubicBezTo>
                <a:cubicBezTo>
                  <a:pt x="2960681" y="-43928"/>
                  <a:pt x="3124364" y="134141"/>
                  <a:pt x="3307767" y="0"/>
                </a:cubicBezTo>
                <a:cubicBezTo>
                  <a:pt x="3540958" y="-48798"/>
                  <a:pt x="3629891" y="99492"/>
                  <a:pt x="3854140" y="0"/>
                </a:cubicBezTo>
                <a:cubicBezTo>
                  <a:pt x="4048304" y="-80817"/>
                  <a:pt x="4278409" y="-66387"/>
                  <a:pt x="4400512" y="0"/>
                </a:cubicBezTo>
                <a:cubicBezTo>
                  <a:pt x="4575852" y="-2908"/>
                  <a:pt x="4940462" y="-91628"/>
                  <a:pt x="5138852" y="0"/>
                </a:cubicBezTo>
                <a:cubicBezTo>
                  <a:pt x="5362064" y="8289"/>
                  <a:pt x="5772018" y="165899"/>
                  <a:pt x="6069163" y="0"/>
                </a:cubicBezTo>
                <a:cubicBezTo>
                  <a:pt x="6365424" y="-70089"/>
                  <a:pt x="6514667" y="136005"/>
                  <a:pt x="6711520" y="0"/>
                </a:cubicBezTo>
                <a:cubicBezTo>
                  <a:pt x="6995436" y="-93987"/>
                  <a:pt x="6982803" y="120931"/>
                  <a:pt x="7257892" y="0"/>
                </a:cubicBezTo>
                <a:cubicBezTo>
                  <a:pt x="7467044" y="-57634"/>
                  <a:pt x="7519277" y="80964"/>
                  <a:pt x="7804264" y="0"/>
                </a:cubicBezTo>
                <a:cubicBezTo>
                  <a:pt x="8050263" y="-95867"/>
                  <a:pt x="8189948" y="-13230"/>
                  <a:pt x="8254652" y="0"/>
                </a:cubicBezTo>
                <a:cubicBezTo>
                  <a:pt x="8392860" y="55263"/>
                  <a:pt x="9228172" y="117139"/>
                  <a:pt x="9598433" y="0"/>
                </a:cubicBezTo>
                <a:cubicBezTo>
                  <a:pt x="9615904" y="195650"/>
                  <a:pt x="9663824" y="546559"/>
                  <a:pt x="9598433" y="896860"/>
                </a:cubicBezTo>
                <a:cubicBezTo>
                  <a:pt x="9564174" y="1295376"/>
                  <a:pt x="9547175" y="1469253"/>
                  <a:pt x="9598433" y="1850967"/>
                </a:cubicBezTo>
                <a:cubicBezTo>
                  <a:pt x="9720536" y="2279596"/>
                  <a:pt x="9523717" y="2595461"/>
                  <a:pt x="9598433" y="2862322"/>
                </a:cubicBezTo>
                <a:cubicBezTo>
                  <a:pt x="9437236" y="2961206"/>
                  <a:pt x="9179484" y="2862784"/>
                  <a:pt x="9052060" y="2862322"/>
                </a:cubicBezTo>
                <a:cubicBezTo>
                  <a:pt x="8899770" y="2971280"/>
                  <a:pt x="8446495" y="2787546"/>
                  <a:pt x="8121750" y="2862322"/>
                </a:cubicBezTo>
                <a:cubicBezTo>
                  <a:pt x="7789078" y="2879014"/>
                  <a:pt x="7552968" y="2777818"/>
                  <a:pt x="7191441" y="2862322"/>
                </a:cubicBezTo>
                <a:cubicBezTo>
                  <a:pt x="6846371" y="3083189"/>
                  <a:pt x="6530125" y="2524855"/>
                  <a:pt x="6261131" y="2862322"/>
                </a:cubicBezTo>
                <a:cubicBezTo>
                  <a:pt x="5995729" y="3162404"/>
                  <a:pt x="5781104" y="2924298"/>
                  <a:pt x="5330822" y="2862322"/>
                </a:cubicBezTo>
                <a:cubicBezTo>
                  <a:pt x="4919856" y="2873973"/>
                  <a:pt x="5034680" y="2766535"/>
                  <a:pt x="4880433" y="2862322"/>
                </a:cubicBezTo>
                <a:cubicBezTo>
                  <a:pt x="4730342" y="2875973"/>
                  <a:pt x="4703576" y="2840512"/>
                  <a:pt x="4578526" y="2862322"/>
                </a:cubicBezTo>
                <a:cubicBezTo>
                  <a:pt x="4453476" y="2884132"/>
                  <a:pt x="4397301" y="2850609"/>
                  <a:pt x="4238077" y="2862322"/>
                </a:cubicBezTo>
                <a:cubicBezTo>
                  <a:pt x="3965208" y="2905547"/>
                  <a:pt x="3821747" y="2718649"/>
                  <a:pt x="3691705" y="2862322"/>
                </a:cubicBezTo>
                <a:cubicBezTo>
                  <a:pt x="3414506" y="3035263"/>
                  <a:pt x="3164586" y="2879883"/>
                  <a:pt x="2857380" y="2862322"/>
                </a:cubicBezTo>
                <a:cubicBezTo>
                  <a:pt x="2594745" y="2884270"/>
                  <a:pt x="2563354" y="2845637"/>
                  <a:pt x="2311007" y="2862322"/>
                </a:cubicBezTo>
                <a:cubicBezTo>
                  <a:pt x="2073020" y="2986421"/>
                  <a:pt x="1625865" y="2668168"/>
                  <a:pt x="1380697" y="2862322"/>
                </a:cubicBezTo>
                <a:cubicBezTo>
                  <a:pt x="1048326" y="3370069"/>
                  <a:pt x="349089" y="2517197"/>
                  <a:pt x="0" y="2862322"/>
                </a:cubicBezTo>
                <a:cubicBezTo>
                  <a:pt x="-88746" y="2545221"/>
                  <a:pt x="151431" y="2332130"/>
                  <a:pt x="0" y="1850967"/>
                </a:cubicBezTo>
                <a:cubicBezTo>
                  <a:pt x="-44359" y="1396529"/>
                  <a:pt x="-149" y="1321721"/>
                  <a:pt x="0" y="839614"/>
                </a:cubicBezTo>
                <a:cubicBezTo>
                  <a:pt x="-19322" y="340145"/>
                  <a:pt x="71574" y="207671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62740641">
                  <a:custGeom>
                    <a:avLst/>
                    <a:gdLst>
                      <a:gd name="connsiteX0" fmla="*/ 0 w 7776864"/>
                      <a:gd name="connsiteY0" fmla="*/ 0 h 1292662"/>
                      <a:gd name="connsiteX1" fmla="*/ 442683 w 7776864"/>
                      <a:gd name="connsiteY1" fmla="*/ 0 h 1292662"/>
                      <a:gd name="connsiteX2" fmla="*/ 1196441 w 7776864"/>
                      <a:gd name="connsiteY2" fmla="*/ 0 h 1292662"/>
                      <a:gd name="connsiteX3" fmla="*/ 1639124 w 7776864"/>
                      <a:gd name="connsiteY3" fmla="*/ 0 h 1292662"/>
                      <a:gd name="connsiteX4" fmla="*/ 2237344 w 7776864"/>
                      <a:gd name="connsiteY4" fmla="*/ 0 h 1292662"/>
                      <a:gd name="connsiteX5" fmla="*/ 2680027 w 7776864"/>
                      <a:gd name="connsiteY5" fmla="*/ 0 h 1292662"/>
                      <a:gd name="connsiteX6" fmla="*/ 3122710 w 7776864"/>
                      <a:gd name="connsiteY6" fmla="*/ 0 h 1292662"/>
                      <a:gd name="connsiteX7" fmla="*/ 3565393 w 7776864"/>
                      <a:gd name="connsiteY7" fmla="*/ 0 h 1292662"/>
                      <a:gd name="connsiteX8" fmla="*/ 4163613 w 7776864"/>
                      <a:gd name="connsiteY8" fmla="*/ 0 h 1292662"/>
                      <a:gd name="connsiteX9" fmla="*/ 4917371 w 7776864"/>
                      <a:gd name="connsiteY9" fmla="*/ 0 h 1292662"/>
                      <a:gd name="connsiteX10" fmla="*/ 5437823 w 7776864"/>
                      <a:gd name="connsiteY10" fmla="*/ 0 h 1292662"/>
                      <a:gd name="connsiteX11" fmla="*/ 5880506 w 7776864"/>
                      <a:gd name="connsiteY11" fmla="*/ 0 h 1292662"/>
                      <a:gd name="connsiteX12" fmla="*/ 6323189 w 7776864"/>
                      <a:gd name="connsiteY12" fmla="*/ 0 h 1292662"/>
                      <a:gd name="connsiteX13" fmla="*/ 6688103 w 7776864"/>
                      <a:gd name="connsiteY13" fmla="*/ 0 h 1292662"/>
                      <a:gd name="connsiteX14" fmla="*/ 7776864 w 7776864"/>
                      <a:gd name="connsiteY14" fmla="*/ 0 h 1292662"/>
                      <a:gd name="connsiteX15" fmla="*/ 7776864 w 7776864"/>
                      <a:gd name="connsiteY15" fmla="*/ 405034 h 1292662"/>
                      <a:gd name="connsiteX16" fmla="*/ 7776864 w 7776864"/>
                      <a:gd name="connsiteY16" fmla="*/ 835921 h 1292662"/>
                      <a:gd name="connsiteX17" fmla="*/ 7776864 w 7776864"/>
                      <a:gd name="connsiteY17" fmla="*/ 1292662 h 1292662"/>
                      <a:gd name="connsiteX18" fmla="*/ 7334181 w 7776864"/>
                      <a:gd name="connsiteY18" fmla="*/ 1292662 h 1292662"/>
                      <a:gd name="connsiteX19" fmla="*/ 6580423 w 7776864"/>
                      <a:gd name="connsiteY19" fmla="*/ 1292662 h 1292662"/>
                      <a:gd name="connsiteX20" fmla="*/ 5826666 w 7776864"/>
                      <a:gd name="connsiteY20" fmla="*/ 1292662 h 1292662"/>
                      <a:gd name="connsiteX21" fmla="*/ 5072908 w 7776864"/>
                      <a:gd name="connsiteY21" fmla="*/ 1292662 h 1292662"/>
                      <a:gd name="connsiteX22" fmla="*/ 4319151 w 7776864"/>
                      <a:gd name="connsiteY22" fmla="*/ 1292662 h 1292662"/>
                      <a:gd name="connsiteX23" fmla="*/ 3954236 w 7776864"/>
                      <a:gd name="connsiteY23" fmla="*/ 1292662 h 1292662"/>
                      <a:gd name="connsiteX24" fmla="*/ 3433785 w 7776864"/>
                      <a:gd name="connsiteY24" fmla="*/ 1292662 h 1292662"/>
                      <a:gd name="connsiteX25" fmla="*/ 2991102 w 7776864"/>
                      <a:gd name="connsiteY25" fmla="*/ 1292662 h 1292662"/>
                      <a:gd name="connsiteX26" fmla="*/ 2315113 w 7776864"/>
                      <a:gd name="connsiteY26" fmla="*/ 1292662 h 1292662"/>
                      <a:gd name="connsiteX27" fmla="*/ 1872430 w 7776864"/>
                      <a:gd name="connsiteY27" fmla="*/ 1292662 h 1292662"/>
                      <a:gd name="connsiteX28" fmla="*/ 1118672 w 7776864"/>
                      <a:gd name="connsiteY28" fmla="*/ 1292662 h 1292662"/>
                      <a:gd name="connsiteX29" fmla="*/ 0 w 7776864"/>
                      <a:gd name="connsiteY29" fmla="*/ 1292662 h 1292662"/>
                      <a:gd name="connsiteX30" fmla="*/ 0 w 7776864"/>
                      <a:gd name="connsiteY30" fmla="*/ 835921 h 1292662"/>
                      <a:gd name="connsiteX31" fmla="*/ 0 w 7776864"/>
                      <a:gd name="connsiteY31" fmla="*/ 379181 h 1292662"/>
                      <a:gd name="connsiteX32" fmla="*/ 0 w 7776864"/>
                      <a:gd name="connsiteY32" fmla="*/ 0 h 1292662"/>
                      <a:gd name="connsiteX0" fmla="*/ 0 w 7776864"/>
                      <a:gd name="connsiteY0" fmla="*/ 0 h 1292662"/>
                      <a:gd name="connsiteX1" fmla="*/ 520452 w 7776864"/>
                      <a:gd name="connsiteY1" fmla="*/ 0 h 1292662"/>
                      <a:gd name="connsiteX2" fmla="*/ 885366 w 7776864"/>
                      <a:gd name="connsiteY2" fmla="*/ 0 h 1292662"/>
                      <a:gd name="connsiteX3" fmla="*/ 1254707 w 7776864"/>
                      <a:gd name="connsiteY3" fmla="*/ 0 h 1292662"/>
                      <a:gd name="connsiteX4" fmla="*/ 1639124 w 7776864"/>
                      <a:gd name="connsiteY4" fmla="*/ 0 h 1292662"/>
                      <a:gd name="connsiteX5" fmla="*/ 2081807 w 7776864"/>
                      <a:gd name="connsiteY5" fmla="*/ 0 h 1292662"/>
                      <a:gd name="connsiteX6" fmla="*/ 2524490 w 7776864"/>
                      <a:gd name="connsiteY6" fmla="*/ 0 h 1292662"/>
                      <a:gd name="connsiteX7" fmla="*/ 2889404 w 7776864"/>
                      <a:gd name="connsiteY7" fmla="*/ 0 h 1292662"/>
                      <a:gd name="connsiteX8" fmla="*/ 3332087 w 7776864"/>
                      <a:gd name="connsiteY8" fmla="*/ 0 h 1292662"/>
                      <a:gd name="connsiteX9" fmla="*/ 3774770 w 7776864"/>
                      <a:gd name="connsiteY9" fmla="*/ 0 h 1292662"/>
                      <a:gd name="connsiteX10" fmla="*/ 4528528 w 7776864"/>
                      <a:gd name="connsiteY10" fmla="*/ 0 h 1292662"/>
                      <a:gd name="connsiteX11" fmla="*/ 5126748 w 7776864"/>
                      <a:gd name="connsiteY11" fmla="*/ 0 h 1292662"/>
                      <a:gd name="connsiteX12" fmla="*/ 5880506 w 7776864"/>
                      <a:gd name="connsiteY12" fmla="*/ 0 h 1292662"/>
                      <a:gd name="connsiteX13" fmla="*/ 6634263 w 7776864"/>
                      <a:gd name="connsiteY13" fmla="*/ 0 h 1292662"/>
                      <a:gd name="connsiteX14" fmla="*/ 7232484 w 7776864"/>
                      <a:gd name="connsiteY14" fmla="*/ 0 h 1292662"/>
                      <a:gd name="connsiteX15" fmla="*/ 7776864 w 7776864"/>
                      <a:gd name="connsiteY15" fmla="*/ 0 h 1292662"/>
                      <a:gd name="connsiteX16" fmla="*/ 7776864 w 7776864"/>
                      <a:gd name="connsiteY16" fmla="*/ 417961 h 1292662"/>
                      <a:gd name="connsiteX17" fmla="*/ 7776864 w 7776864"/>
                      <a:gd name="connsiteY17" fmla="*/ 822995 h 1292662"/>
                      <a:gd name="connsiteX18" fmla="*/ 7776864 w 7776864"/>
                      <a:gd name="connsiteY18" fmla="*/ 1292662 h 1292662"/>
                      <a:gd name="connsiteX19" fmla="*/ 7256412 w 7776864"/>
                      <a:gd name="connsiteY19" fmla="*/ 1292662 h 1292662"/>
                      <a:gd name="connsiteX20" fmla="*/ 6658192 w 7776864"/>
                      <a:gd name="connsiteY20" fmla="*/ 1292662 h 1292662"/>
                      <a:gd name="connsiteX21" fmla="*/ 6137740 w 7776864"/>
                      <a:gd name="connsiteY21" fmla="*/ 1292662 h 1292662"/>
                      <a:gd name="connsiteX22" fmla="*/ 5539520 w 7776864"/>
                      <a:gd name="connsiteY22" fmla="*/ 1292662 h 1292662"/>
                      <a:gd name="connsiteX23" fmla="*/ 4863531 w 7776864"/>
                      <a:gd name="connsiteY23" fmla="*/ 1292662 h 1292662"/>
                      <a:gd name="connsiteX24" fmla="*/ 4343079 w 7776864"/>
                      <a:gd name="connsiteY24" fmla="*/ 1292662 h 1292662"/>
                      <a:gd name="connsiteX25" fmla="*/ 3667090 w 7776864"/>
                      <a:gd name="connsiteY25" fmla="*/ 1292662 h 1292662"/>
                      <a:gd name="connsiteX26" fmla="*/ 3068870 w 7776864"/>
                      <a:gd name="connsiteY26" fmla="*/ 1292662 h 1292662"/>
                      <a:gd name="connsiteX27" fmla="*/ 2548419 w 7776864"/>
                      <a:gd name="connsiteY27" fmla="*/ 1292662 h 1292662"/>
                      <a:gd name="connsiteX28" fmla="*/ 2027967 w 7776864"/>
                      <a:gd name="connsiteY28" fmla="*/ 1292662 h 1292662"/>
                      <a:gd name="connsiteX29" fmla="*/ 1585284 w 7776864"/>
                      <a:gd name="connsiteY29" fmla="*/ 1292662 h 1292662"/>
                      <a:gd name="connsiteX30" fmla="*/ 1064832 w 7776864"/>
                      <a:gd name="connsiteY30" fmla="*/ 1292662 h 1292662"/>
                      <a:gd name="connsiteX31" fmla="*/ 699918 w 7776864"/>
                      <a:gd name="connsiteY31" fmla="*/ 1292662 h 1292662"/>
                      <a:gd name="connsiteX32" fmla="*/ 0 w 7776864"/>
                      <a:gd name="connsiteY32" fmla="*/ 1292662 h 1292662"/>
                      <a:gd name="connsiteX33" fmla="*/ 0 w 7776864"/>
                      <a:gd name="connsiteY33" fmla="*/ 835921 h 1292662"/>
                      <a:gd name="connsiteX34" fmla="*/ 0 w 7776864"/>
                      <a:gd name="connsiteY34" fmla="*/ 417961 h 1292662"/>
                      <a:gd name="connsiteX35" fmla="*/ 0 w 7776864"/>
                      <a:gd name="connsiteY35" fmla="*/ 0 h 1292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7776864" h="1292662" fill="none" extrusionOk="0">
                        <a:moveTo>
                          <a:pt x="0" y="0"/>
                        </a:moveTo>
                        <a:cubicBezTo>
                          <a:pt x="61855" y="-44871"/>
                          <a:pt x="293986" y="60370"/>
                          <a:pt x="442683" y="0"/>
                        </a:cubicBezTo>
                        <a:cubicBezTo>
                          <a:pt x="620564" y="-65213"/>
                          <a:pt x="1034952" y="6365"/>
                          <a:pt x="1196441" y="0"/>
                        </a:cubicBezTo>
                        <a:cubicBezTo>
                          <a:pt x="1365876" y="-11555"/>
                          <a:pt x="1451652" y="28053"/>
                          <a:pt x="1639124" y="0"/>
                        </a:cubicBezTo>
                        <a:cubicBezTo>
                          <a:pt x="1841927" y="-33628"/>
                          <a:pt x="2084896" y="22094"/>
                          <a:pt x="2237344" y="0"/>
                        </a:cubicBezTo>
                        <a:cubicBezTo>
                          <a:pt x="2376732" y="-34005"/>
                          <a:pt x="2552011" y="57682"/>
                          <a:pt x="2680027" y="0"/>
                        </a:cubicBezTo>
                        <a:cubicBezTo>
                          <a:pt x="2830763" y="-26875"/>
                          <a:pt x="2973889" y="31434"/>
                          <a:pt x="3122710" y="0"/>
                        </a:cubicBezTo>
                        <a:cubicBezTo>
                          <a:pt x="3268958" y="-31662"/>
                          <a:pt x="3467069" y="-14282"/>
                          <a:pt x="3565393" y="0"/>
                        </a:cubicBezTo>
                        <a:cubicBezTo>
                          <a:pt x="3704692" y="-15102"/>
                          <a:pt x="3977137" y="-40608"/>
                          <a:pt x="4163613" y="0"/>
                        </a:cubicBezTo>
                        <a:cubicBezTo>
                          <a:pt x="4360312" y="35704"/>
                          <a:pt x="4689011" y="84251"/>
                          <a:pt x="4917371" y="0"/>
                        </a:cubicBezTo>
                        <a:cubicBezTo>
                          <a:pt x="5146701" y="-54868"/>
                          <a:pt x="5220296" y="86966"/>
                          <a:pt x="5437823" y="0"/>
                        </a:cubicBezTo>
                        <a:cubicBezTo>
                          <a:pt x="5659459" y="-45740"/>
                          <a:pt x="5714284" y="66724"/>
                          <a:pt x="5880506" y="0"/>
                        </a:cubicBezTo>
                        <a:cubicBezTo>
                          <a:pt x="6039742" y="-32710"/>
                          <a:pt x="6137393" y="41273"/>
                          <a:pt x="6323189" y="0"/>
                        </a:cubicBezTo>
                        <a:cubicBezTo>
                          <a:pt x="6516249" y="-43983"/>
                          <a:pt x="6614532" y="-5162"/>
                          <a:pt x="6688103" y="0"/>
                        </a:cubicBezTo>
                        <a:cubicBezTo>
                          <a:pt x="6808653" y="24319"/>
                          <a:pt x="7498830" y="63392"/>
                          <a:pt x="7776864" y="0"/>
                        </a:cubicBezTo>
                        <a:cubicBezTo>
                          <a:pt x="7808881" y="88761"/>
                          <a:pt x="7775702" y="253999"/>
                          <a:pt x="7776864" y="405034"/>
                        </a:cubicBezTo>
                        <a:cubicBezTo>
                          <a:pt x="7782151" y="561101"/>
                          <a:pt x="7730027" y="660821"/>
                          <a:pt x="7776864" y="835921"/>
                        </a:cubicBezTo>
                        <a:cubicBezTo>
                          <a:pt x="7850153" y="1028918"/>
                          <a:pt x="7724201" y="1171591"/>
                          <a:pt x="7776864" y="1292662"/>
                        </a:cubicBezTo>
                        <a:cubicBezTo>
                          <a:pt x="7645935" y="1335309"/>
                          <a:pt x="7428461" y="1302962"/>
                          <a:pt x="7334181" y="1292662"/>
                        </a:cubicBezTo>
                        <a:cubicBezTo>
                          <a:pt x="7218872" y="1336163"/>
                          <a:pt x="6822658" y="1282836"/>
                          <a:pt x="6580423" y="1292662"/>
                        </a:cubicBezTo>
                        <a:cubicBezTo>
                          <a:pt x="6341088" y="1302014"/>
                          <a:pt x="6160084" y="1236591"/>
                          <a:pt x="5826666" y="1292662"/>
                        </a:cubicBezTo>
                        <a:cubicBezTo>
                          <a:pt x="5538198" y="1336779"/>
                          <a:pt x="5296889" y="1148306"/>
                          <a:pt x="5072908" y="1292662"/>
                        </a:cubicBezTo>
                        <a:cubicBezTo>
                          <a:pt x="4874935" y="1437005"/>
                          <a:pt x="4669230" y="1291061"/>
                          <a:pt x="4319151" y="1292662"/>
                        </a:cubicBezTo>
                        <a:cubicBezTo>
                          <a:pt x="3941442" y="1307869"/>
                          <a:pt x="4099292" y="1247772"/>
                          <a:pt x="3954236" y="1292662"/>
                        </a:cubicBezTo>
                        <a:cubicBezTo>
                          <a:pt x="3826822" y="1292323"/>
                          <a:pt x="3706826" y="1294385"/>
                          <a:pt x="3433785" y="1292662"/>
                        </a:cubicBezTo>
                        <a:cubicBezTo>
                          <a:pt x="3198605" y="1306642"/>
                          <a:pt x="3113429" y="1236273"/>
                          <a:pt x="2991102" y="1292662"/>
                        </a:cubicBezTo>
                        <a:cubicBezTo>
                          <a:pt x="2812891" y="1386354"/>
                          <a:pt x="2545920" y="1323647"/>
                          <a:pt x="2315113" y="1292662"/>
                        </a:cubicBezTo>
                        <a:cubicBezTo>
                          <a:pt x="2114487" y="1304529"/>
                          <a:pt x="2080965" y="1276858"/>
                          <a:pt x="1872430" y="1292662"/>
                        </a:cubicBezTo>
                        <a:cubicBezTo>
                          <a:pt x="1654302" y="1345923"/>
                          <a:pt x="1375227" y="1203415"/>
                          <a:pt x="1118672" y="1292662"/>
                        </a:cubicBezTo>
                        <a:cubicBezTo>
                          <a:pt x="799409" y="1469618"/>
                          <a:pt x="307771" y="1191522"/>
                          <a:pt x="0" y="1292662"/>
                        </a:cubicBezTo>
                        <a:cubicBezTo>
                          <a:pt x="-24334" y="1186135"/>
                          <a:pt x="50204" y="1030015"/>
                          <a:pt x="0" y="835921"/>
                        </a:cubicBezTo>
                        <a:cubicBezTo>
                          <a:pt x="-40833" y="636897"/>
                          <a:pt x="7675" y="595072"/>
                          <a:pt x="0" y="379181"/>
                        </a:cubicBezTo>
                        <a:cubicBezTo>
                          <a:pt x="-6607" y="158626"/>
                          <a:pt x="54050" y="81525"/>
                          <a:pt x="0" y="0"/>
                        </a:cubicBezTo>
                        <a:close/>
                      </a:path>
                      <a:path w="7776864" h="1292662" stroke="0" extrusionOk="0">
                        <a:moveTo>
                          <a:pt x="0" y="0"/>
                        </a:moveTo>
                        <a:cubicBezTo>
                          <a:pt x="233223" y="-35517"/>
                          <a:pt x="357902" y="22942"/>
                          <a:pt x="520452" y="0"/>
                        </a:cubicBezTo>
                        <a:cubicBezTo>
                          <a:pt x="674426" y="-15004"/>
                          <a:pt x="764977" y="-12833"/>
                          <a:pt x="885366" y="0"/>
                        </a:cubicBezTo>
                        <a:cubicBezTo>
                          <a:pt x="974559" y="-250"/>
                          <a:pt x="1138263" y="6633"/>
                          <a:pt x="1254707" y="0"/>
                        </a:cubicBezTo>
                        <a:cubicBezTo>
                          <a:pt x="1371151" y="-6633"/>
                          <a:pt x="1492729" y="3863"/>
                          <a:pt x="1639124" y="0"/>
                        </a:cubicBezTo>
                        <a:cubicBezTo>
                          <a:pt x="1851704" y="8832"/>
                          <a:pt x="1981661" y="39410"/>
                          <a:pt x="2081807" y="0"/>
                        </a:cubicBezTo>
                        <a:cubicBezTo>
                          <a:pt x="2182901" y="-38290"/>
                          <a:pt x="2448391" y="11346"/>
                          <a:pt x="2524490" y="0"/>
                        </a:cubicBezTo>
                        <a:cubicBezTo>
                          <a:pt x="2619049" y="-10925"/>
                          <a:pt x="2808417" y="12042"/>
                          <a:pt x="2889404" y="0"/>
                        </a:cubicBezTo>
                        <a:cubicBezTo>
                          <a:pt x="2985159" y="-6423"/>
                          <a:pt x="3097564" y="8474"/>
                          <a:pt x="3332087" y="0"/>
                        </a:cubicBezTo>
                        <a:cubicBezTo>
                          <a:pt x="3523171" y="-10940"/>
                          <a:pt x="3652664" y="-7063"/>
                          <a:pt x="3774770" y="0"/>
                        </a:cubicBezTo>
                        <a:cubicBezTo>
                          <a:pt x="3872540" y="-16272"/>
                          <a:pt x="4346142" y="31763"/>
                          <a:pt x="4528528" y="0"/>
                        </a:cubicBezTo>
                        <a:cubicBezTo>
                          <a:pt x="4711753" y="-76550"/>
                          <a:pt x="4995041" y="41958"/>
                          <a:pt x="5126748" y="0"/>
                        </a:cubicBezTo>
                        <a:cubicBezTo>
                          <a:pt x="5293446" y="-122083"/>
                          <a:pt x="5530395" y="592"/>
                          <a:pt x="5880506" y="0"/>
                        </a:cubicBezTo>
                        <a:cubicBezTo>
                          <a:pt x="6244107" y="-13658"/>
                          <a:pt x="6422098" y="21104"/>
                          <a:pt x="6634263" y="0"/>
                        </a:cubicBezTo>
                        <a:cubicBezTo>
                          <a:pt x="6898092" y="-32767"/>
                          <a:pt x="7005392" y="21165"/>
                          <a:pt x="7232484" y="0"/>
                        </a:cubicBezTo>
                        <a:cubicBezTo>
                          <a:pt x="7442025" y="-69460"/>
                          <a:pt x="7595132" y="30656"/>
                          <a:pt x="7776864" y="0"/>
                        </a:cubicBezTo>
                        <a:cubicBezTo>
                          <a:pt x="7800533" y="160818"/>
                          <a:pt x="7757105" y="300044"/>
                          <a:pt x="7776864" y="417961"/>
                        </a:cubicBezTo>
                        <a:cubicBezTo>
                          <a:pt x="7783866" y="521040"/>
                          <a:pt x="7766287" y="723973"/>
                          <a:pt x="7776864" y="822995"/>
                        </a:cubicBezTo>
                        <a:cubicBezTo>
                          <a:pt x="7822796" y="910737"/>
                          <a:pt x="7712766" y="1081705"/>
                          <a:pt x="7776864" y="1292662"/>
                        </a:cubicBezTo>
                        <a:cubicBezTo>
                          <a:pt x="7606277" y="1306317"/>
                          <a:pt x="7469317" y="1250375"/>
                          <a:pt x="7256412" y="1292662"/>
                        </a:cubicBezTo>
                        <a:cubicBezTo>
                          <a:pt x="7069839" y="1358114"/>
                          <a:pt x="6914853" y="1249950"/>
                          <a:pt x="6658192" y="1292662"/>
                        </a:cubicBezTo>
                        <a:cubicBezTo>
                          <a:pt x="6378709" y="1325552"/>
                          <a:pt x="6291165" y="1248292"/>
                          <a:pt x="6137740" y="1292662"/>
                        </a:cubicBezTo>
                        <a:cubicBezTo>
                          <a:pt x="5972171" y="1284851"/>
                          <a:pt x="5751193" y="1322137"/>
                          <a:pt x="5539520" y="1292662"/>
                        </a:cubicBezTo>
                        <a:cubicBezTo>
                          <a:pt x="5277830" y="1273183"/>
                          <a:pt x="5085301" y="1238180"/>
                          <a:pt x="4863531" y="1292662"/>
                        </a:cubicBezTo>
                        <a:cubicBezTo>
                          <a:pt x="4610559" y="1323759"/>
                          <a:pt x="4543760" y="1197420"/>
                          <a:pt x="4343079" y="1292662"/>
                        </a:cubicBezTo>
                        <a:cubicBezTo>
                          <a:pt x="4109991" y="1340124"/>
                          <a:pt x="3796098" y="1198249"/>
                          <a:pt x="3667090" y="1292662"/>
                        </a:cubicBezTo>
                        <a:cubicBezTo>
                          <a:pt x="3528489" y="1333634"/>
                          <a:pt x="3226082" y="1262976"/>
                          <a:pt x="3068870" y="1292662"/>
                        </a:cubicBezTo>
                        <a:cubicBezTo>
                          <a:pt x="2929668" y="1303913"/>
                          <a:pt x="2652105" y="1235476"/>
                          <a:pt x="2548419" y="1292662"/>
                        </a:cubicBezTo>
                        <a:cubicBezTo>
                          <a:pt x="2454295" y="1297359"/>
                          <a:pt x="2245042" y="1256395"/>
                          <a:pt x="2027967" y="1292662"/>
                        </a:cubicBezTo>
                        <a:cubicBezTo>
                          <a:pt x="1830035" y="1283697"/>
                          <a:pt x="1701530" y="1265859"/>
                          <a:pt x="1585284" y="1292662"/>
                        </a:cubicBezTo>
                        <a:cubicBezTo>
                          <a:pt x="1438190" y="1308354"/>
                          <a:pt x="1204430" y="1275370"/>
                          <a:pt x="1064832" y="1292662"/>
                        </a:cubicBezTo>
                        <a:cubicBezTo>
                          <a:pt x="937053" y="1301683"/>
                          <a:pt x="879645" y="1284798"/>
                          <a:pt x="699918" y="1292662"/>
                        </a:cubicBezTo>
                        <a:cubicBezTo>
                          <a:pt x="571311" y="1265546"/>
                          <a:pt x="231320" y="1276351"/>
                          <a:pt x="0" y="1292662"/>
                        </a:cubicBezTo>
                        <a:cubicBezTo>
                          <a:pt x="-26456" y="1104037"/>
                          <a:pt x="51800" y="920515"/>
                          <a:pt x="0" y="835921"/>
                        </a:cubicBezTo>
                        <a:cubicBezTo>
                          <a:pt x="-50769" y="748304"/>
                          <a:pt x="36053" y="509184"/>
                          <a:pt x="0" y="417961"/>
                        </a:cubicBezTo>
                        <a:cubicBezTo>
                          <a:pt x="-65363" y="330637"/>
                          <a:pt x="71878" y="134748"/>
                          <a:pt x="0" y="0"/>
                        </a:cubicBezTo>
                        <a:close/>
                      </a:path>
                      <a:path w="7776864" h="1292662" fill="none" stroke="0" extrusionOk="0">
                        <a:moveTo>
                          <a:pt x="0" y="0"/>
                        </a:moveTo>
                        <a:cubicBezTo>
                          <a:pt x="98142" y="-18093"/>
                          <a:pt x="265519" y="37714"/>
                          <a:pt x="442683" y="0"/>
                        </a:cubicBezTo>
                        <a:cubicBezTo>
                          <a:pt x="587304" y="-19123"/>
                          <a:pt x="1047657" y="9802"/>
                          <a:pt x="1196441" y="0"/>
                        </a:cubicBezTo>
                        <a:cubicBezTo>
                          <a:pt x="1363844" y="-9954"/>
                          <a:pt x="1439197" y="40585"/>
                          <a:pt x="1639124" y="0"/>
                        </a:cubicBezTo>
                        <a:cubicBezTo>
                          <a:pt x="1808234" y="-38078"/>
                          <a:pt x="2092150" y="37873"/>
                          <a:pt x="2237344" y="0"/>
                        </a:cubicBezTo>
                        <a:cubicBezTo>
                          <a:pt x="2389488" y="-8336"/>
                          <a:pt x="2506421" y="35555"/>
                          <a:pt x="2680027" y="0"/>
                        </a:cubicBezTo>
                        <a:cubicBezTo>
                          <a:pt x="2854665" y="-24891"/>
                          <a:pt x="2947319" y="20335"/>
                          <a:pt x="3122710" y="0"/>
                        </a:cubicBezTo>
                        <a:cubicBezTo>
                          <a:pt x="3311149" y="-30754"/>
                          <a:pt x="3455324" y="-5667"/>
                          <a:pt x="3565393" y="0"/>
                        </a:cubicBezTo>
                        <a:cubicBezTo>
                          <a:pt x="3675606" y="-9195"/>
                          <a:pt x="4007865" y="-1369"/>
                          <a:pt x="4163613" y="0"/>
                        </a:cubicBezTo>
                        <a:cubicBezTo>
                          <a:pt x="4335404" y="-38675"/>
                          <a:pt x="4656412" y="23301"/>
                          <a:pt x="4917371" y="0"/>
                        </a:cubicBezTo>
                        <a:cubicBezTo>
                          <a:pt x="5164569" y="-18900"/>
                          <a:pt x="5223452" y="51848"/>
                          <a:pt x="5437823" y="0"/>
                        </a:cubicBezTo>
                        <a:cubicBezTo>
                          <a:pt x="5663731" y="-49832"/>
                          <a:pt x="5697488" y="27424"/>
                          <a:pt x="5880506" y="0"/>
                        </a:cubicBezTo>
                        <a:cubicBezTo>
                          <a:pt x="6057544" y="-12310"/>
                          <a:pt x="6099077" y="36962"/>
                          <a:pt x="6323189" y="0"/>
                        </a:cubicBezTo>
                        <a:cubicBezTo>
                          <a:pt x="6519491" y="-42072"/>
                          <a:pt x="6634573" y="2115"/>
                          <a:pt x="6688103" y="0"/>
                        </a:cubicBezTo>
                        <a:cubicBezTo>
                          <a:pt x="6698298" y="5101"/>
                          <a:pt x="7457079" y="55068"/>
                          <a:pt x="7776864" y="0"/>
                        </a:cubicBezTo>
                        <a:cubicBezTo>
                          <a:pt x="7775523" y="83851"/>
                          <a:pt x="7800255" y="236125"/>
                          <a:pt x="7776864" y="405034"/>
                        </a:cubicBezTo>
                        <a:cubicBezTo>
                          <a:pt x="7765539" y="587470"/>
                          <a:pt x="7738713" y="659313"/>
                          <a:pt x="7776864" y="835921"/>
                        </a:cubicBezTo>
                        <a:cubicBezTo>
                          <a:pt x="7857290" y="1015704"/>
                          <a:pt x="7698943" y="1156658"/>
                          <a:pt x="7776864" y="1292662"/>
                        </a:cubicBezTo>
                        <a:cubicBezTo>
                          <a:pt x="7674845" y="1361481"/>
                          <a:pt x="7448565" y="1253741"/>
                          <a:pt x="7334181" y="1292662"/>
                        </a:cubicBezTo>
                        <a:cubicBezTo>
                          <a:pt x="7215084" y="1327453"/>
                          <a:pt x="6821626" y="1262291"/>
                          <a:pt x="6580423" y="1292662"/>
                        </a:cubicBezTo>
                        <a:cubicBezTo>
                          <a:pt x="6325676" y="1306867"/>
                          <a:pt x="6110679" y="1250172"/>
                          <a:pt x="5826666" y="1292662"/>
                        </a:cubicBezTo>
                        <a:cubicBezTo>
                          <a:pt x="5539290" y="1391062"/>
                          <a:pt x="5272538" y="1192610"/>
                          <a:pt x="5072908" y="1292662"/>
                        </a:cubicBezTo>
                        <a:cubicBezTo>
                          <a:pt x="4829652" y="1342337"/>
                          <a:pt x="4686006" y="1340593"/>
                          <a:pt x="4319151" y="1292662"/>
                        </a:cubicBezTo>
                        <a:cubicBezTo>
                          <a:pt x="3976445" y="1295512"/>
                          <a:pt x="4051776" y="1264374"/>
                          <a:pt x="3954236" y="1292662"/>
                        </a:cubicBezTo>
                        <a:cubicBezTo>
                          <a:pt x="3836458" y="1327003"/>
                          <a:pt x="3676555" y="1320515"/>
                          <a:pt x="3433785" y="1292662"/>
                        </a:cubicBezTo>
                        <a:cubicBezTo>
                          <a:pt x="3213772" y="1284623"/>
                          <a:pt x="3134274" y="1242381"/>
                          <a:pt x="2991102" y="1292662"/>
                        </a:cubicBezTo>
                        <a:cubicBezTo>
                          <a:pt x="2891080" y="1372314"/>
                          <a:pt x="2484195" y="1255794"/>
                          <a:pt x="2315113" y="1292662"/>
                        </a:cubicBezTo>
                        <a:cubicBezTo>
                          <a:pt x="2112783" y="1300756"/>
                          <a:pt x="2089937" y="1270734"/>
                          <a:pt x="1872430" y="1292662"/>
                        </a:cubicBezTo>
                        <a:cubicBezTo>
                          <a:pt x="1597731" y="1288248"/>
                          <a:pt x="1370459" y="1268178"/>
                          <a:pt x="1118672" y="1292662"/>
                        </a:cubicBezTo>
                        <a:cubicBezTo>
                          <a:pt x="901977" y="1371840"/>
                          <a:pt x="322892" y="1236882"/>
                          <a:pt x="0" y="1292662"/>
                        </a:cubicBezTo>
                        <a:cubicBezTo>
                          <a:pt x="-13205" y="1175868"/>
                          <a:pt x="33877" y="999876"/>
                          <a:pt x="0" y="835921"/>
                        </a:cubicBezTo>
                        <a:cubicBezTo>
                          <a:pt x="-52147" y="626621"/>
                          <a:pt x="15130" y="601396"/>
                          <a:pt x="0" y="379181"/>
                        </a:cubicBezTo>
                        <a:cubicBezTo>
                          <a:pt x="-2541" y="151192"/>
                          <a:pt x="27451" y="8661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quay.</a:t>
            </a:r>
            <a:endParaRPr lang="vi-VN" altLang="en-US" sz="6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101" y="2994261"/>
            <a:ext cx="3408736" cy="3146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1670029" y="155452"/>
            <a:ext cx="9502816" cy="1892373"/>
            <a:chOff x="1196931" y="996158"/>
            <a:chExt cx="8898106" cy="1747535"/>
          </a:xfrm>
        </p:grpSpPr>
        <p:sp>
          <p:nvSpPr>
            <p:cNvPr id="5" name="Rectangle: Diagonal Corners Rounded 6">
              <a:extLst>
                <a:ext uri="{FF2B5EF4-FFF2-40B4-BE49-F238E27FC236}">
                  <a16:creationId xmlns:a16="http://schemas.microsoft.com/office/drawing/2014/main" id="{FE0DF77D-D28F-4A32-9BA1-BB88CF994A81}"/>
                </a:ext>
              </a:extLst>
            </p:cNvPr>
            <p:cNvSpPr/>
            <p:nvPr/>
          </p:nvSpPr>
          <p:spPr>
            <a:xfrm>
              <a:off x="1338788" y="1113091"/>
              <a:ext cx="8756249" cy="1630602"/>
            </a:xfrm>
            <a:prstGeom prst="round2DiagRect">
              <a:avLst/>
            </a:prstGeom>
            <a:solidFill>
              <a:srgbClr val="92D050"/>
            </a:solidFill>
            <a:ln w="381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Diagonal Corners Rounded 7">
              <a:extLst>
                <a:ext uri="{FF2B5EF4-FFF2-40B4-BE49-F238E27FC236}">
                  <a16:creationId xmlns:a16="http://schemas.microsoft.com/office/drawing/2014/main" id="{EE464D4B-4E53-446A-BF0B-8D2FE942C606}"/>
                </a:ext>
              </a:extLst>
            </p:cNvPr>
            <p:cNvSpPr/>
            <p:nvPr/>
          </p:nvSpPr>
          <p:spPr>
            <a:xfrm>
              <a:off x="1196931" y="996158"/>
              <a:ext cx="8756249" cy="1630601"/>
            </a:xfrm>
            <a:prstGeom prst="round2DiagRect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矩形 12"/>
          <p:cNvSpPr/>
          <p:nvPr/>
        </p:nvSpPr>
        <p:spPr>
          <a:xfrm>
            <a:off x="1185430" y="294783"/>
            <a:ext cx="10282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quay?</a:t>
            </a:r>
            <a:endParaRPr lang="vi-VN" altLang="en-US" sz="4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238" y="1751308"/>
            <a:ext cx="2316681" cy="409371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27322" y="5153393"/>
            <a:ext cx="12319322" cy="2103536"/>
            <a:chOff x="-127322" y="4997533"/>
            <a:chExt cx="12319322" cy="2103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322" y="4997534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792" y="4997534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0309" y="4997533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2" y="373728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78" y="-704877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585" y="629182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ình ảnh những chiếc chong chóng vô cùng xinh xắn, hình nền đặc sắc cho  riêng bạn - Mua bán hình ảnh shutterstock giá rẻ chỉ từ 3.000 đ trong 2 phú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214" l="0" r="94271">
                        <a14:foregroundMark x1="48438" y1="88571" x2="48438" y2="72500"/>
                        <a14:backgroundMark x1="19271" y1="20000" x2="67708" y2="50357"/>
                        <a14:backgroundMark x1="41667" y1="36786" x2="52604" y2="25714"/>
                        <a14:backgroundMark x1="54688" y1="20714" x2="51563" y2="9643"/>
                        <a14:backgroundMark x1="61458" y1="28214" x2="81771" y2="19286"/>
                        <a14:backgroundMark x1="54688" y1="19286" x2="48438" y2="9643"/>
                        <a14:backgroundMark x1="59896" y1="37500" x2="69792" y2="34643"/>
                        <a14:backgroundMark x1="49479" y1="47143" x2="81771" y2="38571"/>
                        <a14:backgroundMark x1="32292" y1="41429" x2="46354" y2="41429"/>
                        <a14:backgroundMark x1="39583" y1="48214" x2="39583" y2="54643"/>
                        <a14:backgroundMark x1="39583" y1="58571" x2="39583" y2="60714"/>
                        <a14:backgroundMark x1="47396" y1="21429" x2="47396" y2="21429"/>
                        <a14:backgroundMark x1="40625" y1="47857" x2="38542" y2="54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38" b="-1"/>
          <a:stretch/>
        </p:blipFill>
        <p:spPr bwMode="auto">
          <a:xfrm>
            <a:off x="1358498" y="2677977"/>
            <a:ext cx="1150099" cy="9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olor pinwheel Royalty Free Vector Image - Vecto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04" b="90093" l="7429" r="94000">
                        <a14:foregroundMark x1="50143" y1="49722" x2="49571" y2="90093"/>
                        <a14:foregroundMark x1="30286" y1="19537" x2="24286" y2="14352"/>
                        <a14:foregroundMark x1="29143" y1="25741" x2="37143" y2="27870"/>
                        <a14:foregroundMark x1="36571" y1="26759" x2="36571" y2="22593"/>
                        <a14:foregroundMark x1="46857" y1="8796" x2="48429" y2="6111"/>
                        <a14:foregroundMark x1="7429" y1="32222" x2="9286" y2="32870"/>
                        <a14:foregroundMark x1="91286" y1="33796" x2="94000" y2="33796"/>
                        <a14:foregroundMark x1="50714" y1="1204" x2="55857" y2="2500"/>
                        <a14:foregroundMark x1="48286" y1="27315" x2="50857" y2="28889"/>
                        <a14:backgroundMark x1="50143" y1="50926" x2="49429" y2="8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634"/>
          <a:stretch/>
        </p:blipFill>
        <p:spPr bwMode="auto">
          <a:xfrm>
            <a:off x="1420750" y="2229327"/>
            <a:ext cx="981020" cy="86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58324" y="177549"/>
            <a:ext cx="9502816" cy="3521492"/>
            <a:chOff x="1196931" y="996158"/>
            <a:chExt cx="8898106" cy="1747535"/>
          </a:xfrm>
        </p:grpSpPr>
        <p:sp>
          <p:nvSpPr>
            <p:cNvPr id="9" name="Rectangle: Diagonal Corners Rounded 6">
              <a:extLst>
                <a:ext uri="{FF2B5EF4-FFF2-40B4-BE49-F238E27FC236}">
                  <a16:creationId xmlns:a16="http://schemas.microsoft.com/office/drawing/2014/main" id="{FE0DF77D-D28F-4A32-9BA1-BB88CF994A81}"/>
                </a:ext>
              </a:extLst>
            </p:cNvPr>
            <p:cNvSpPr/>
            <p:nvPr/>
          </p:nvSpPr>
          <p:spPr>
            <a:xfrm>
              <a:off x="1338788" y="1113091"/>
              <a:ext cx="8756249" cy="1630602"/>
            </a:xfrm>
            <a:prstGeom prst="round2DiagRect">
              <a:avLst/>
            </a:prstGeom>
            <a:solidFill>
              <a:srgbClr val="92D050"/>
            </a:solidFill>
            <a:ln w="381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Diagonal Corners Rounded 7">
              <a:extLst>
                <a:ext uri="{FF2B5EF4-FFF2-40B4-BE49-F238E27FC236}">
                  <a16:creationId xmlns:a16="http://schemas.microsoft.com/office/drawing/2014/main" id="{EE464D4B-4E53-446A-BF0B-8D2FE942C606}"/>
                </a:ext>
              </a:extLst>
            </p:cNvPr>
            <p:cNvSpPr/>
            <p:nvPr/>
          </p:nvSpPr>
          <p:spPr>
            <a:xfrm>
              <a:off x="1196931" y="996158"/>
              <a:ext cx="8756249" cy="1630601"/>
            </a:xfrm>
            <a:prstGeom prst="round2DiagRect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矩形 12"/>
          <p:cNvSpPr/>
          <p:nvPr/>
        </p:nvSpPr>
        <p:spPr>
          <a:xfrm>
            <a:off x="2041835" y="279224"/>
            <a:ext cx="8901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endParaRPr lang="vi-VN" altLang="en-US" sz="4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9" y="1923301"/>
            <a:ext cx="2316681" cy="414159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14230" y="5518200"/>
            <a:ext cx="12319322" cy="2103536"/>
            <a:chOff x="-127322" y="4997533"/>
            <a:chExt cx="12319322" cy="2103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322" y="4997534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792" y="4997534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0309" y="4997533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83467" y="-478199"/>
            <a:ext cx="1884267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015" y="-441188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những chiếc chong chóng vô cùng xinh xắn, hình nền đặc sắc cho  riêng bạn - Mua bán hình ảnh shutterstock giá rẻ chỉ từ 3.000 đ trong 2 phú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214" l="0" r="94271">
                        <a14:foregroundMark x1="48438" y1="88571" x2="48438" y2="72500"/>
                        <a14:backgroundMark x1="19271" y1="20000" x2="67708" y2="50357"/>
                        <a14:backgroundMark x1="41667" y1="36786" x2="52604" y2="25714"/>
                        <a14:backgroundMark x1="54688" y1="20714" x2="51563" y2="9643"/>
                        <a14:backgroundMark x1="61458" y1="28214" x2="81771" y2="19286"/>
                        <a14:backgroundMark x1="54688" y1="19286" x2="48438" y2="9643"/>
                        <a14:backgroundMark x1="59896" y1="37500" x2="69792" y2="34643"/>
                        <a14:backgroundMark x1="49479" y1="47143" x2="81771" y2="38571"/>
                        <a14:backgroundMark x1="32292" y1="41429" x2="46354" y2="41429"/>
                        <a14:backgroundMark x1="39583" y1="48214" x2="39583" y2="54643"/>
                        <a14:backgroundMark x1="39583" y1="58571" x2="39583" y2="60714"/>
                        <a14:backgroundMark x1="47396" y1="21429" x2="47396" y2="21429"/>
                        <a14:backgroundMark x1="40625" y1="47857" x2="38542" y2="54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38" b="-1"/>
          <a:stretch/>
        </p:blipFill>
        <p:spPr bwMode="auto">
          <a:xfrm>
            <a:off x="10120647" y="3020196"/>
            <a:ext cx="1150099" cy="9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olor pinwheel Royalty Free Vector Image - Vecto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04" b="90093" l="7429" r="94000">
                        <a14:foregroundMark x1="50143" y1="49722" x2="49571" y2="90093"/>
                        <a14:foregroundMark x1="30286" y1="19537" x2="24286" y2="14352"/>
                        <a14:foregroundMark x1="29143" y1="25741" x2="37143" y2="27870"/>
                        <a14:foregroundMark x1="36571" y1="26759" x2="36571" y2="22593"/>
                        <a14:foregroundMark x1="46857" y1="8796" x2="48429" y2="6111"/>
                        <a14:foregroundMark x1="7429" y1="32222" x2="9286" y2="32870"/>
                        <a14:foregroundMark x1="91286" y1="33796" x2="94000" y2="33796"/>
                        <a14:foregroundMark x1="50714" y1="1204" x2="55857" y2="2500"/>
                        <a14:foregroundMark x1="48286" y1="27315" x2="50857" y2="28889"/>
                        <a14:backgroundMark x1="50143" y1="50926" x2="49429" y2="8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634"/>
          <a:stretch/>
        </p:blipFill>
        <p:spPr bwMode="auto">
          <a:xfrm>
            <a:off x="10188868" y="2449344"/>
            <a:ext cx="981020" cy="86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ross and check mark symbol set Free Vector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1022" y1="40800" x2="73003" y2="53200"/>
                        <a14:foregroundMark x1="61342" y1="56400" x2="71725" y2="40400"/>
                        <a14:foregroundMark x1="29393" y1="34400" x2="36901" y2="56400"/>
                        <a14:foregroundMark x1="21086" y1="36600" x2="29393" y2="57000"/>
                        <a14:foregroundMark x1="22684" y1="37800" x2="32907" y2="27400"/>
                        <a14:foregroundMark x1="40895" y1="33600" x2="45687" y2="57800"/>
                        <a14:foregroundMark x1="31310" y1="52200" x2="38019" y2="38800"/>
                        <a14:foregroundMark x1="59105" y1="38600" x2="63738" y2="42000"/>
                        <a14:foregroundMark x1="74281" y1="37200" x2="71725" y2="48000"/>
                        <a14:foregroundMark x1="71565" y1="50800" x2="75240" y2="53600"/>
                        <a14:foregroundMark x1="83546" y1="27000" x2="84984" y2="31800"/>
                        <a14:foregroundMark x1="90256" y1="43200" x2="91534" y2="47800"/>
                        <a14:foregroundMark x1="3994" y1="44400" x2="6709" y2="45200"/>
                        <a14:foregroundMark x1="58147" y1="70200" x2="60703" y2="72200"/>
                        <a14:foregroundMark x1="96006" y1="36400" x2="96645" y2="3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33" t="17143" r="49985" b="30604"/>
          <a:stretch/>
        </p:blipFill>
        <p:spPr bwMode="auto">
          <a:xfrm>
            <a:off x="3809589" y="3467948"/>
            <a:ext cx="2199189" cy="248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ross and check mark symbol set Free Vector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1022" y1="40800" x2="73003" y2="53200"/>
                        <a14:foregroundMark x1="61342" y1="56400" x2="71725" y2="40400"/>
                        <a14:foregroundMark x1="29393" y1="34400" x2="36901" y2="56400"/>
                        <a14:foregroundMark x1="21086" y1="36600" x2="29393" y2="57000"/>
                        <a14:foregroundMark x1="22684" y1="37800" x2="32907" y2="27400"/>
                        <a14:foregroundMark x1="40895" y1="33600" x2="45687" y2="57800"/>
                        <a14:foregroundMark x1="31310" y1="52200" x2="38019" y2="38800"/>
                        <a14:foregroundMark x1="59105" y1="38600" x2="63738" y2="42000"/>
                        <a14:foregroundMark x1="74281" y1="37200" x2="71725" y2="48000"/>
                        <a14:foregroundMark x1="71565" y1="50800" x2="75240" y2="53600"/>
                        <a14:foregroundMark x1="83546" y1="27000" x2="84984" y2="31800"/>
                        <a14:foregroundMark x1="90256" y1="43200" x2="91534" y2="47800"/>
                        <a14:foregroundMark x1="3994" y1="44400" x2="6709" y2="45200"/>
                        <a14:foregroundMark x1="58147" y1="70200" x2="60703" y2="72200"/>
                        <a14:foregroundMark x1="96006" y1="36400" x2="96645" y2="3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60" t="17829" b="23841"/>
          <a:stretch/>
        </p:blipFill>
        <p:spPr bwMode="auto">
          <a:xfrm>
            <a:off x="6877743" y="3508166"/>
            <a:ext cx="3037393" cy="27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17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426" y="411424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5426" y="1871924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687897" y="327912"/>
            <a:ext cx="9007617" cy="1974443"/>
            <a:chOff x="1385644" y="1725850"/>
            <a:chExt cx="10678160" cy="1867373"/>
          </a:xfrm>
        </p:grpSpPr>
        <p:sp>
          <p:nvSpPr>
            <p:cNvPr id="9" name="Rounded Rectangle 8"/>
            <p:cNvSpPr/>
            <p:nvPr/>
          </p:nvSpPr>
          <p:spPr>
            <a:xfrm>
              <a:off x="1385644" y="1725850"/>
              <a:ext cx="10678160" cy="1867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03784" y="1883459"/>
              <a:ext cx="10322562" cy="1586364"/>
            </a:xfrm>
            <a:prstGeom prst="roundRect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71909" y="592521"/>
            <a:ext cx="7051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4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chong </a:t>
            </a:r>
            <a:r>
              <a:rPr lang="en-US" altLang="en-US" sz="4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alt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nhanh.</a:t>
            </a:r>
            <a:endParaRPr lang="vi-VN" altLang="en-US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87897" y="2478632"/>
            <a:ext cx="9007617" cy="1974443"/>
            <a:chOff x="1385644" y="1725850"/>
            <a:chExt cx="10678160" cy="1867373"/>
          </a:xfrm>
        </p:grpSpPr>
        <p:sp>
          <p:nvSpPr>
            <p:cNvPr id="14" name="Rounded Rectangle 13"/>
            <p:cNvSpPr/>
            <p:nvPr/>
          </p:nvSpPr>
          <p:spPr>
            <a:xfrm>
              <a:off x="1385644" y="1725850"/>
              <a:ext cx="10678160" cy="1867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603784" y="1883459"/>
              <a:ext cx="10322562" cy="1586364"/>
            </a:xfrm>
            <a:prstGeom prst="roundRect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64461" y="2671178"/>
            <a:ext cx="6973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4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chong </a:t>
            </a:r>
            <a:r>
              <a:rPr lang="en-US" alt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alt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chậm.</a:t>
            </a:r>
            <a:endParaRPr lang="vi-VN" altLang="en-US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 descr="Hình ảnh những chiếc chong chóng vô cùng xinh xắn, hình nền đặc sắc cho  riêng bạn - Mua bán hình ảnh shutterstock giá rẻ chỉ từ 3.000 đ trong 2 phú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14" l="0" r="94271">
                        <a14:foregroundMark x1="48438" y1="88571" x2="48438" y2="72500"/>
                        <a14:backgroundMark x1="19271" y1="20000" x2="67708" y2="50357"/>
                        <a14:backgroundMark x1="41667" y1="36786" x2="52604" y2="25714"/>
                        <a14:backgroundMark x1="54688" y1="20714" x2="51563" y2="9643"/>
                        <a14:backgroundMark x1="61458" y1="28214" x2="81771" y2="19286"/>
                        <a14:backgroundMark x1="54688" y1="19286" x2="48438" y2="9643"/>
                        <a14:backgroundMark x1="59896" y1="37500" x2="69792" y2="34643"/>
                        <a14:backgroundMark x1="49479" y1="47143" x2="81771" y2="38571"/>
                        <a14:backgroundMark x1="32292" y1="41429" x2="46354" y2="41429"/>
                        <a14:backgroundMark x1="39583" y1="48214" x2="39583" y2="54643"/>
                        <a14:backgroundMark x1="39583" y1="58571" x2="39583" y2="60714"/>
                        <a14:backgroundMark x1="47396" y1="21429" x2="47396" y2="21429"/>
                        <a14:backgroundMark x1="40625" y1="47857" x2="38542" y2="54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38" b="-1"/>
          <a:stretch/>
        </p:blipFill>
        <p:spPr bwMode="auto">
          <a:xfrm>
            <a:off x="9672735" y="1239433"/>
            <a:ext cx="1341034" cy="107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olor pinwheel Royalty Free Vector Image - Vector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4" b="90093" l="7429" r="94000">
                        <a14:foregroundMark x1="50143" y1="49722" x2="49571" y2="90093"/>
                        <a14:foregroundMark x1="30286" y1="19537" x2="24286" y2="14352"/>
                        <a14:foregroundMark x1="29143" y1="25741" x2="37143" y2="27870"/>
                        <a14:foregroundMark x1="36571" y1="26759" x2="36571" y2="22593"/>
                        <a14:foregroundMark x1="46857" y1="8796" x2="48429" y2="6111"/>
                        <a14:foregroundMark x1="7429" y1="32222" x2="9286" y2="32870"/>
                        <a14:foregroundMark x1="91286" y1="33796" x2="94000" y2="33796"/>
                        <a14:foregroundMark x1="50714" y1="1204" x2="55857" y2="2500"/>
                        <a14:foregroundMark x1="48286" y1="27315" x2="50857" y2="28889"/>
                        <a14:backgroundMark x1="50143" y1="50926" x2="49429" y2="8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634"/>
          <a:stretch/>
        </p:blipFill>
        <p:spPr bwMode="auto">
          <a:xfrm>
            <a:off x="9771575" y="644875"/>
            <a:ext cx="1143885" cy="101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ình ảnh những chiếc chong chóng vô cùng xinh xắn, hình nền đặc sắc cho  riêng bạn - Mua bán hình ảnh shutterstock giá rẻ chỉ từ 3.000 đ trong 2 phú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14" l="0" r="94271">
                        <a14:foregroundMark x1="48438" y1="88571" x2="48438" y2="72500"/>
                        <a14:backgroundMark x1="19271" y1="20000" x2="67708" y2="50357"/>
                        <a14:backgroundMark x1="41667" y1="36786" x2="52604" y2="25714"/>
                        <a14:backgroundMark x1="54688" y1="20714" x2="51563" y2="9643"/>
                        <a14:backgroundMark x1="61458" y1="28214" x2="81771" y2="19286"/>
                        <a14:backgroundMark x1="54688" y1="19286" x2="48438" y2="9643"/>
                        <a14:backgroundMark x1="59896" y1="37500" x2="69792" y2="34643"/>
                        <a14:backgroundMark x1="49479" y1="47143" x2="81771" y2="38571"/>
                        <a14:backgroundMark x1="32292" y1="41429" x2="46354" y2="41429"/>
                        <a14:backgroundMark x1="39583" y1="48214" x2="39583" y2="54643"/>
                        <a14:backgroundMark x1="39583" y1="58571" x2="39583" y2="60714"/>
                        <a14:backgroundMark x1="47396" y1="21429" x2="47396" y2="21429"/>
                        <a14:backgroundMark x1="40625" y1="47857" x2="38542" y2="54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38" b="-1"/>
          <a:stretch/>
        </p:blipFill>
        <p:spPr bwMode="auto">
          <a:xfrm>
            <a:off x="3643416" y="3306109"/>
            <a:ext cx="1341034" cy="107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olor pinwheel Royalty Free Vector Image - Vector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4" b="90093" l="7429" r="94000">
                        <a14:foregroundMark x1="50143" y1="49722" x2="49571" y2="90093"/>
                        <a14:foregroundMark x1="30286" y1="19537" x2="24286" y2="14352"/>
                        <a14:foregroundMark x1="29143" y1="25741" x2="37143" y2="27870"/>
                        <a14:foregroundMark x1="36571" y1="26759" x2="36571" y2="22593"/>
                        <a14:foregroundMark x1="46857" y1="8796" x2="48429" y2="6111"/>
                        <a14:foregroundMark x1="7429" y1="32222" x2="9286" y2="32870"/>
                        <a14:foregroundMark x1="91286" y1="33796" x2="94000" y2="33796"/>
                        <a14:foregroundMark x1="50714" y1="1204" x2="55857" y2="2500"/>
                        <a14:foregroundMark x1="48286" y1="27315" x2="50857" y2="28889"/>
                        <a14:backgroundMark x1="50143" y1="50926" x2="49429" y2="8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634"/>
          <a:stretch/>
        </p:blipFill>
        <p:spPr bwMode="auto">
          <a:xfrm>
            <a:off x="3753831" y="2711551"/>
            <a:ext cx="1143885" cy="101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655426" y="4615430"/>
            <a:ext cx="9007617" cy="1974443"/>
            <a:chOff x="1385644" y="1725850"/>
            <a:chExt cx="10678160" cy="1867373"/>
          </a:xfrm>
        </p:grpSpPr>
        <p:sp>
          <p:nvSpPr>
            <p:cNvPr id="23" name="Rounded Rectangle 22"/>
            <p:cNvSpPr/>
            <p:nvPr/>
          </p:nvSpPr>
          <p:spPr>
            <a:xfrm>
              <a:off x="1385644" y="1725850"/>
              <a:ext cx="10678160" cy="18673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603784" y="1883459"/>
              <a:ext cx="10322562" cy="1586364"/>
            </a:xfrm>
            <a:prstGeom prst="roundRect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84428" y="4799980"/>
            <a:ext cx="6862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quay.</a:t>
            </a:r>
            <a:endParaRPr lang="vi-VN" alt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4" descr="Hình ảnh những chiếc chong chóng vô cùng xinh xắn, hình nền đặc sắc cho  riêng bạn - Mua bán hình ảnh shutterstock giá rẻ chỉ từ 3.000 đ trong 2 phú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14" l="0" r="94271">
                        <a14:foregroundMark x1="48438" y1="88571" x2="48438" y2="72500"/>
                        <a14:backgroundMark x1="19271" y1="20000" x2="67708" y2="50357"/>
                        <a14:backgroundMark x1="41667" y1="36786" x2="52604" y2="25714"/>
                        <a14:backgroundMark x1="54688" y1="20714" x2="51563" y2="9643"/>
                        <a14:backgroundMark x1="61458" y1="28214" x2="81771" y2="19286"/>
                        <a14:backgroundMark x1="54688" y1="19286" x2="48438" y2="9643"/>
                        <a14:backgroundMark x1="59896" y1="37500" x2="69792" y2="34643"/>
                        <a14:backgroundMark x1="49479" y1="47143" x2="81771" y2="38571"/>
                        <a14:backgroundMark x1="32292" y1="41429" x2="46354" y2="41429"/>
                        <a14:backgroundMark x1="39583" y1="48214" x2="39583" y2="54643"/>
                        <a14:backgroundMark x1="39583" y1="58571" x2="39583" y2="60714"/>
                        <a14:backgroundMark x1="47396" y1="21429" x2="47396" y2="21429"/>
                        <a14:backgroundMark x1="40625" y1="47857" x2="38542" y2="54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38" b="-1"/>
          <a:stretch/>
        </p:blipFill>
        <p:spPr bwMode="auto">
          <a:xfrm>
            <a:off x="3610945" y="5442907"/>
            <a:ext cx="1341034" cy="107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olor pinwheel Royalty Free Vector Image - Vector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4" b="90093" l="7429" r="94000">
                        <a14:foregroundMark x1="50143" y1="49722" x2="49571" y2="90093"/>
                        <a14:foregroundMark x1="30286" y1="19537" x2="24286" y2="14352"/>
                        <a14:foregroundMark x1="29143" y1="25741" x2="37143" y2="27870"/>
                        <a14:foregroundMark x1="36571" y1="26759" x2="36571" y2="22593"/>
                        <a14:foregroundMark x1="46857" y1="8796" x2="48429" y2="6111"/>
                        <a14:foregroundMark x1="7429" y1="32222" x2="9286" y2="32870"/>
                        <a14:foregroundMark x1="91286" y1="33796" x2="94000" y2="33796"/>
                        <a14:foregroundMark x1="50714" y1="1204" x2="55857" y2="2500"/>
                        <a14:foregroundMark x1="48286" y1="27315" x2="50857" y2="28889"/>
                        <a14:backgroundMark x1="50143" y1="50926" x2="49429" y2="8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634"/>
          <a:stretch/>
        </p:blipFill>
        <p:spPr bwMode="auto">
          <a:xfrm>
            <a:off x="3721360" y="4848349"/>
            <a:ext cx="1143885" cy="101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1" y="2478632"/>
            <a:ext cx="2316681" cy="389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599370" y="1220766"/>
            <a:ext cx="11131897" cy="4188381"/>
          </a:xfrm>
          <a:prstGeom prst="roundRect">
            <a:avLst/>
          </a:prstGeom>
          <a:noFill/>
          <a:ln w="47625">
            <a:noFill/>
            <a:prstDash val="dash"/>
            <a:miter lim="800000"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           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  <a:p>
            <a:pPr algn="just"/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thổi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chong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quay.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pPr algn="just"/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chong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thổi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chong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chong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.</a:t>
            </a:r>
            <a:endParaRPr lang="vi-VN" altLang="en-US" sz="40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27322" y="5078555"/>
            <a:ext cx="12319322" cy="2103536"/>
            <a:chOff x="-127322" y="4997533"/>
            <a:chExt cx="12319322" cy="2103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4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322" y="4997534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792" y="4997534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0309" y="4997533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972045" y="-512682"/>
            <a:ext cx="4386548" cy="2064040"/>
            <a:chOff x="1630077" y="-93836"/>
            <a:chExt cx="4386548" cy="206404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077" y="-93836"/>
              <a:ext cx="3878051" cy="206404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630077" y="476519"/>
              <a:ext cx="43865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 err="1">
                  <a:ln/>
                  <a:solidFill>
                    <a:schemeClr val="accent4"/>
                  </a:solidFill>
                  <a:effectLst/>
                  <a:latin typeface="UTM Alberta Heavy" panose="02040603050506020204" pitchFamily="18" charset="0"/>
                </a:rPr>
                <a:t>Kết</a:t>
              </a:r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Alberta Heavy" panose="02040603050506020204" pitchFamily="18" charset="0"/>
                </a:rPr>
                <a:t> </a:t>
              </a:r>
              <a:r>
                <a:rPr lang="en-US" sz="5400" b="1" cap="none" spc="0" dirty="0" err="1">
                  <a:ln/>
                  <a:solidFill>
                    <a:schemeClr val="accent4"/>
                  </a:solidFill>
                  <a:effectLst/>
                  <a:latin typeface="UTM Alberta Heavy" panose="02040603050506020204" pitchFamily="18" charset="0"/>
                </a:rPr>
                <a:t>luận</a:t>
              </a:r>
              <a:endParaRPr lang="en-US" sz="5400" b="1" cap="none" spc="0" dirty="0">
                <a:ln/>
                <a:solidFill>
                  <a:schemeClr val="accent4"/>
                </a:solidFill>
                <a:effectLst/>
                <a:latin typeface="UTM Alberta Heavy" panose="02040603050506020204" pitchFamily="18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758883" y="2054341"/>
            <a:ext cx="35141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/>
          </a:p>
        </p:txBody>
      </p:sp>
      <p:sp>
        <p:nvSpPr>
          <p:cNvPr id="27" name="Rectangle 26"/>
          <p:cNvSpPr/>
          <p:nvPr/>
        </p:nvSpPr>
        <p:spPr>
          <a:xfrm>
            <a:off x="3972045" y="1437178"/>
            <a:ext cx="1268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….</a:t>
            </a:r>
            <a:endParaRPr lang="en-US" sz="4000" dirty="0"/>
          </a:p>
        </p:txBody>
      </p:sp>
      <p:sp>
        <p:nvSpPr>
          <p:cNvPr id="30" name="Rectangle 29"/>
          <p:cNvSpPr/>
          <p:nvPr/>
        </p:nvSpPr>
        <p:spPr>
          <a:xfrm>
            <a:off x="3634018" y="1431028"/>
            <a:ext cx="26035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endParaRPr lang="en-US" sz="4000" dirty="0"/>
          </a:p>
        </p:txBody>
      </p:sp>
      <p:sp>
        <p:nvSpPr>
          <p:cNvPr id="31" name="Rectangle 30"/>
          <p:cNvSpPr/>
          <p:nvPr/>
        </p:nvSpPr>
        <p:spPr>
          <a:xfrm>
            <a:off x="1443375" y="2087832"/>
            <a:ext cx="840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en-US" sz="4000" dirty="0"/>
          </a:p>
        </p:txBody>
      </p:sp>
      <p:sp>
        <p:nvSpPr>
          <p:cNvPr id="32" name="Rectangle 31"/>
          <p:cNvSpPr/>
          <p:nvPr/>
        </p:nvSpPr>
        <p:spPr>
          <a:xfrm>
            <a:off x="7587965" y="2657027"/>
            <a:ext cx="2634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thổi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endParaRPr lang="en-US" sz="4000" dirty="0"/>
          </a:p>
        </p:txBody>
      </p:sp>
      <p:sp>
        <p:nvSpPr>
          <p:cNvPr id="33" name="Rectangle 32"/>
          <p:cNvSpPr/>
          <p:nvPr/>
        </p:nvSpPr>
        <p:spPr>
          <a:xfrm>
            <a:off x="8029594" y="2672749"/>
            <a:ext cx="840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en-US" sz="4000" dirty="0"/>
          </a:p>
        </p:txBody>
      </p:sp>
      <p:sp>
        <p:nvSpPr>
          <p:cNvPr id="36" name="Rectangle 35"/>
          <p:cNvSpPr/>
          <p:nvPr/>
        </p:nvSpPr>
        <p:spPr>
          <a:xfrm>
            <a:off x="6237505" y="4470582"/>
            <a:ext cx="30588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</a:t>
            </a:r>
            <a:endParaRPr lang="en-US" sz="4000" dirty="0"/>
          </a:p>
        </p:txBody>
      </p:sp>
      <p:sp>
        <p:nvSpPr>
          <p:cNvPr id="37" name="Rectangle 36"/>
          <p:cNvSpPr/>
          <p:nvPr/>
        </p:nvSpPr>
        <p:spPr>
          <a:xfrm>
            <a:off x="6483256" y="4508201"/>
            <a:ext cx="840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3624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30" grpId="0"/>
      <p:bldP spid="31" grpId="0"/>
      <p:bldP spid="32" grpId="0"/>
      <p:bldP spid="33" grpId="0"/>
      <p:bldP spid="3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707</Words>
  <Application>Microsoft Office PowerPoint</Application>
  <PresentationFormat>Widescreen</PresentationFormat>
  <Paragraphs>74</Paragraphs>
  <Slides>26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UTM Alberta Heavy</vt:lpstr>
      <vt:lpstr>UTM Colossalis</vt:lpstr>
      <vt:lpstr>UTM Loko</vt:lpstr>
      <vt:lpstr>UTM NguyenHa 02</vt:lpstr>
      <vt:lpstr>UTM Showcard</vt:lpstr>
      <vt:lpstr>UVN Hai Long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 Thu</dc:creator>
  <cp:lastModifiedBy>Ha Thu</cp:lastModifiedBy>
  <cp:revision>1</cp:revision>
  <dcterms:created xsi:type="dcterms:W3CDTF">2022-01-12T16:51:31Z</dcterms:created>
  <dcterms:modified xsi:type="dcterms:W3CDTF">2022-01-12T16:55:26Z</dcterms:modified>
</cp:coreProperties>
</file>