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0" r:id="rId3"/>
    <p:sldId id="296" r:id="rId4"/>
    <p:sldId id="297" r:id="rId5"/>
    <p:sldId id="298" r:id="rId6"/>
    <p:sldId id="299" r:id="rId7"/>
    <p:sldId id="261" r:id="rId8"/>
    <p:sldId id="262" r:id="rId9"/>
    <p:sldId id="300" r:id="rId10"/>
    <p:sldId id="263" r:id="rId11"/>
    <p:sldId id="301" r:id="rId12"/>
    <p:sldId id="302" r:id="rId13"/>
    <p:sldId id="267" r:id="rId14"/>
    <p:sldId id="268" r:id="rId15"/>
    <p:sldId id="303" r:id="rId16"/>
    <p:sldId id="304" r:id="rId17"/>
    <p:sldId id="30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51CE-E4A4-47F8-A784-DAB59A321831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3B97AF-9773-4565-A5D8-5DC81FC37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5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Google Shape;398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9" name="Google Shape;398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4" name="Google Shape;4144;gdac642b8c2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5" name="Google Shape;4145;gdac642b8c2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096431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" name="Google Shape;4332;gdac642b8c2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3" name="Google Shape;4333;gdac642b8c2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" name="Google Shape;4341;gdac642b8c2_0_1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2" name="Google Shape;4342;gdac642b8c2_0_1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" name="Google Shape;4332;gdac642b8c2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3" name="Google Shape;4333;gdac642b8c2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4516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6" name="Google Shape;4026;gdac642b8c2_0_2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7" name="Google Shape;4027;gdac642b8c2_0_2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gdac642b8c2_0_3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5" name="Google Shape;3995;gdac642b8c2_0_3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139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dac642b8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dac642b8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966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dac642b8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dac642b8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545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7" name="Google Shape;4037;gdac642b8c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8" name="Google Shape;4038;gdac642b8c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6" name="Google Shape;4046;gbfe5bae6e8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7" name="Google Shape;4047;gbfe5bae6e8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Google Shape;4091;gdac642b8c2_0_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2" name="Google Shape;4092;gdac642b8c2_0_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Google Shape;3994;gdac642b8c2_0_3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5" name="Google Shape;3995;gdac642b8c2_0_3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967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8D05-D63B-493F-AB17-2181D21B4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14B681-7FB9-4E62-9805-610048E618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8F227-1BD9-42DA-A5C6-608E562DA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F044D-6E15-44B1-90D1-2B0252189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CCACC-D7D2-44DB-A50B-1B551FF5A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67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2EDAE-5894-4E3E-B4BF-3D5512AD3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F9EDB5-F800-4EB5-B996-77B7AAD16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9A1DB-D0D3-40D0-8A8A-7C4963DA0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4EDC8-7C96-4A47-A0CB-B39E65A38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87585-FD38-42C8-8F97-1D99ED75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04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D12FB3-06E7-4B02-85E3-705001D9E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F8BC9-69F8-4079-985B-7F663E8EE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FDD4D-2C26-4B90-A4CD-7D991516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8FD36-867E-4874-93E4-CF185CEAB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47384-B7CB-442F-AC3F-EB21A4FD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9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012" scaled="0"/>
        </a:gradFill>
        <a:effectLst/>
      </p:bgPr>
    </p:bg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"/>
          <p:cNvSpPr/>
          <p:nvPr/>
        </p:nvSpPr>
        <p:spPr>
          <a:xfrm>
            <a:off x="0" y="47838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5" name="Google Shape;455;p4"/>
          <p:cNvGrpSpPr/>
          <p:nvPr/>
        </p:nvGrpSpPr>
        <p:grpSpPr>
          <a:xfrm>
            <a:off x="-598283" y="4885133"/>
            <a:ext cx="1034800" cy="1034800"/>
            <a:chOff x="8057400" y="271550"/>
            <a:chExt cx="776100" cy="776100"/>
          </a:xfrm>
        </p:grpSpPr>
        <p:sp>
          <p:nvSpPr>
            <p:cNvPr id="456" name="Google Shape;456;p4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8" name="Google Shape;458;p4"/>
          <p:cNvSpPr/>
          <p:nvPr/>
        </p:nvSpPr>
        <p:spPr>
          <a:xfrm>
            <a:off x="1" y="5375646"/>
            <a:ext cx="12191876" cy="2809757"/>
          </a:xfrm>
          <a:custGeom>
            <a:avLst/>
            <a:gdLst/>
            <a:ahLst/>
            <a:cxnLst/>
            <a:rect l="l" t="t" r="r" b="b"/>
            <a:pathLst>
              <a:path w="177431" h="40891" extrusionOk="0">
                <a:moveTo>
                  <a:pt x="164146" y="0"/>
                </a:moveTo>
                <a:lnTo>
                  <a:pt x="162599" y="18"/>
                </a:lnTo>
                <a:lnTo>
                  <a:pt x="161071" y="55"/>
                </a:lnTo>
                <a:lnTo>
                  <a:pt x="159560" y="146"/>
                </a:lnTo>
                <a:lnTo>
                  <a:pt x="158068" y="255"/>
                </a:lnTo>
                <a:lnTo>
                  <a:pt x="156594" y="382"/>
                </a:lnTo>
                <a:lnTo>
                  <a:pt x="155138" y="546"/>
                </a:lnTo>
                <a:lnTo>
                  <a:pt x="153682" y="746"/>
                </a:lnTo>
                <a:lnTo>
                  <a:pt x="152263" y="965"/>
                </a:lnTo>
                <a:lnTo>
                  <a:pt x="150844" y="1219"/>
                </a:lnTo>
                <a:lnTo>
                  <a:pt x="149424" y="1492"/>
                </a:lnTo>
                <a:lnTo>
                  <a:pt x="148041" y="1784"/>
                </a:lnTo>
                <a:lnTo>
                  <a:pt x="146658" y="2093"/>
                </a:lnTo>
                <a:lnTo>
                  <a:pt x="145275" y="2420"/>
                </a:lnTo>
                <a:lnTo>
                  <a:pt x="143910" y="2784"/>
                </a:lnTo>
                <a:lnTo>
                  <a:pt x="142545" y="3167"/>
                </a:lnTo>
                <a:lnTo>
                  <a:pt x="141180" y="3549"/>
                </a:lnTo>
                <a:lnTo>
                  <a:pt x="139834" y="3949"/>
                </a:lnTo>
                <a:lnTo>
                  <a:pt x="138487" y="4386"/>
                </a:lnTo>
                <a:lnTo>
                  <a:pt x="137141" y="4804"/>
                </a:lnTo>
                <a:lnTo>
                  <a:pt x="135794" y="5259"/>
                </a:lnTo>
                <a:lnTo>
                  <a:pt x="133119" y="6187"/>
                </a:lnTo>
                <a:lnTo>
                  <a:pt x="130425" y="7170"/>
                </a:lnTo>
                <a:lnTo>
                  <a:pt x="127714" y="8153"/>
                </a:lnTo>
                <a:lnTo>
                  <a:pt x="124984" y="9172"/>
                </a:lnTo>
                <a:lnTo>
                  <a:pt x="122218" y="10209"/>
                </a:lnTo>
                <a:lnTo>
                  <a:pt x="119416" y="11228"/>
                </a:lnTo>
                <a:lnTo>
                  <a:pt x="116559" y="12247"/>
                </a:lnTo>
                <a:lnTo>
                  <a:pt x="113647" y="13248"/>
                </a:lnTo>
                <a:lnTo>
                  <a:pt x="112173" y="13758"/>
                </a:lnTo>
                <a:lnTo>
                  <a:pt x="110681" y="14231"/>
                </a:lnTo>
                <a:lnTo>
                  <a:pt x="109170" y="14722"/>
                </a:lnTo>
                <a:lnTo>
                  <a:pt x="107623" y="15177"/>
                </a:lnTo>
                <a:lnTo>
                  <a:pt x="106077" y="15632"/>
                </a:lnTo>
                <a:lnTo>
                  <a:pt x="104493" y="16087"/>
                </a:lnTo>
                <a:lnTo>
                  <a:pt x="102910" y="16506"/>
                </a:lnTo>
                <a:lnTo>
                  <a:pt x="101291" y="16924"/>
                </a:lnTo>
                <a:lnTo>
                  <a:pt x="99635" y="17325"/>
                </a:lnTo>
                <a:lnTo>
                  <a:pt x="97960" y="17725"/>
                </a:lnTo>
                <a:lnTo>
                  <a:pt x="96268" y="18089"/>
                </a:lnTo>
                <a:lnTo>
                  <a:pt x="94539" y="18435"/>
                </a:lnTo>
                <a:lnTo>
                  <a:pt x="92792" y="18762"/>
                </a:lnTo>
                <a:lnTo>
                  <a:pt x="91009" y="19072"/>
                </a:lnTo>
                <a:lnTo>
                  <a:pt x="89189" y="19363"/>
                </a:lnTo>
                <a:lnTo>
                  <a:pt x="87333" y="19618"/>
                </a:lnTo>
                <a:lnTo>
                  <a:pt x="85458" y="19854"/>
                </a:lnTo>
                <a:lnTo>
                  <a:pt x="83548" y="20072"/>
                </a:lnTo>
                <a:lnTo>
                  <a:pt x="81600" y="20254"/>
                </a:lnTo>
                <a:lnTo>
                  <a:pt x="79599" y="20418"/>
                </a:lnTo>
                <a:lnTo>
                  <a:pt x="77615" y="20546"/>
                </a:lnTo>
                <a:lnTo>
                  <a:pt x="75613" y="20655"/>
                </a:lnTo>
                <a:lnTo>
                  <a:pt x="73630" y="20746"/>
                </a:lnTo>
                <a:lnTo>
                  <a:pt x="71664" y="20800"/>
                </a:lnTo>
                <a:lnTo>
                  <a:pt x="69717" y="20837"/>
                </a:lnTo>
                <a:lnTo>
                  <a:pt x="67770" y="20855"/>
                </a:lnTo>
                <a:lnTo>
                  <a:pt x="65823" y="20855"/>
                </a:lnTo>
                <a:lnTo>
                  <a:pt x="63912" y="20819"/>
                </a:lnTo>
                <a:lnTo>
                  <a:pt x="62001" y="20782"/>
                </a:lnTo>
                <a:lnTo>
                  <a:pt x="60109" y="20728"/>
                </a:lnTo>
                <a:lnTo>
                  <a:pt x="58234" y="20637"/>
                </a:lnTo>
                <a:lnTo>
                  <a:pt x="56378" y="20546"/>
                </a:lnTo>
                <a:lnTo>
                  <a:pt x="54540" y="20436"/>
                </a:lnTo>
                <a:lnTo>
                  <a:pt x="52720" y="20291"/>
                </a:lnTo>
                <a:lnTo>
                  <a:pt x="50919" y="20145"/>
                </a:lnTo>
                <a:lnTo>
                  <a:pt x="49135" y="20000"/>
                </a:lnTo>
                <a:lnTo>
                  <a:pt x="47370" y="19818"/>
                </a:lnTo>
                <a:lnTo>
                  <a:pt x="45623" y="19636"/>
                </a:lnTo>
                <a:lnTo>
                  <a:pt x="43894" y="19436"/>
                </a:lnTo>
                <a:lnTo>
                  <a:pt x="42202" y="19235"/>
                </a:lnTo>
                <a:lnTo>
                  <a:pt x="40528" y="19017"/>
                </a:lnTo>
                <a:lnTo>
                  <a:pt x="38872" y="18780"/>
                </a:lnTo>
                <a:lnTo>
                  <a:pt x="37234" y="18544"/>
                </a:lnTo>
                <a:lnTo>
                  <a:pt x="35632" y="18289"/>
                </a:lnTo>
                <a:lnTo>
                  <a:pt x="34049" y="18034"/>
                </a:lnTo>
                <a:lnTo>
                  <a:pt x="32502" y="17761"/>
                </a:lnTo>
                <a:lnTo>
                  <a:pt x="29463" y="17215"/>
                </a:lnTo>
                <a:lnTo>
                  <a:pt x="26552" y="16651"/>
                </a:lnTo>
                <a:lnTo>
                  <a:pt x="23767" y="16069"/>
                </a:lnTo>
                <a:lnTo>
                  <a:pt x="21110" y="15487"/>
                </a:lnTo>
                <a:lnTo>
                  <a:pt x="18563" y="14886"/>
                </a:lnTo>
                <a:lnTo>
                  <a:pt x="16179" y="14304"/>
                </a:lnTo>
                <a:lnTo>
                  <a:pt x="13922" y="13721"/>
                </a:lnTo>
                <a:lnTo>
                  <a:pt x="11811" y="13157"/>
                </a:lnTo>
                <a:lnTo>
                  <a:pt x="9846" y="12593"/>
                </a:lnTo>
                <a:lnTo>
                  <a:pt x="8062" y="12084"/>
                </a:lnTo>
                <a:lnTo>
                  <a:pt x="6425" y="11574"/>
                </a:lnTo>
                <a:lnTo>
                  <a:pt x="4969" y="11119"/>
                </a:lnTo>
                <a:lnTo>
                  <a:pt x="3677" y="10719"/>
                </a:lnTo>
                <a:lnTo>
                  <a:pt x="1675" y="10027"/>
                </a:lnTo>
                <a:lnTo>
                  <a:pt x="419" y="9590"/>
                </a:lnTo>
                <a:lnTo>
                  <a:pt x="1" y="9427"/>
                </a:lnTo>
                <a:lnTo>
                  <a:pt x="1" y="40891"/>
                </a:lnTo>
                <a:lnTo>
                  <a:pt x="177431" y="40891"/>
                </a:lnTo>
                <a:lnTo>
                  <a:pt x="177431" y="1219"/>
                </a:lnTo>
                <a:lnTo>
                  <a:pt x="175666" y="928"/>
                </a:lnTo>
                <a:lnTo>
                  <a:pt x="173955" y="673"/>
                </a:lnTo>
                <a:lnTo>
                  <a:pt x="172244" y="473"/>
                </a:lnTo>
                <a:lnTo>
                  <a:pt x="170588" y="309"/>
                </a:lnTo>
                <a:lnTo>
                  <a:pt x="168932" y="164"/>
                </a:lnTo>
                <a:lnTo>
                  <a:pt x="167331" y="73"/>
                </a:lnTo>
                <a:lnTo>
                  <a:pt x="165729" y="18"/>
                </a:lnTo>
                <a:lnTo>
                  <a:pt x="1641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9" name="Google Shape;459;p4"/>
          <p:cNvGrpSpPr/>
          <p:nvPr/>
        </p:nvGrpSpPr>
        <p:grpSpPr>
          <a:xfrm>
            <a:off x="11551133" y="4711200"/>
            <a:ext cx="480467" cy="890533"/>
            <a:chOff x="1612800" y="3107475"/>
            <a:chExt cx="360350" cy="667900"/>
          </a:xfrm>
        </p:grpSpPr>
        <p:sp>
          <p:nvSpPr>
            <p:cNvPr id="460" name="Google Shape;460;p4"/>
            <p:cNvSpPr/>
            <p:nvPr/>
          </p:nvSpPr>
          <p:spPr>
            <a:xfrm>
              <a:off x="1797525" y="3109300"/>
              <a:ext cx="175625" cy="245250"/>
            </a:xfrm>
            <a:custGeom>
              <a:avLst/>
              <a:gdLst/>
              <a:ahLst/>
              <a:cxnLst/>
              <a:rect l="l" t="t" r="r" b="b"/>
              <a:pathLst>
                <a:path w="7025" h="9810" extrusionOk="0">
                  <a:moveTo>
                    <a:pt x="4914" y="1"/>
                  </a:moveTo>
                  <a:lnTo>
                    <a:pt x="4768" y="19"/>
                  </a:lnTo>
                  <a:lnTo>
                    <a:pt x="4586" y="92"/>
                  </a:lnTo>
                  <a:lnTo>
                    <a:pt x="4422" y="201"/>
                  </a:lnTo>
                  <a:lnTo>
                    <a:pt x="4277" y="328"/>
                  </a:lnTo>
                  <a:lnTo>
                    <a:pt x="4149" y="492"/>
                  </a:lnTo>
                  <a:lnTo>
                    <a:pt x="4040" y="638"/>
                  </a:lnTo>
                  <a:lnTo>
                    <a:pt x="3968" y="820"/>
                  </a:lnTo>
                  <a:lnTo>
                    <a:pt x="3895" y="983"/>
                  </a:lnTo>
                  <a:lnTo>
                    <a:pt x="3822" y="1165"/>
                  </a:lnTo>
                  <a:lnTo>
                    <a:pt x="3767" y="1365"/>
                  </a:lnTo>
                  <a:lnTo>
                    <a:pt x="3731" y="1566"/>
                  </a:lnTo>
                  <a:lnTo>
                    <a:pt x="3713" y="1748"/>
                  </a:lnTo>
                  <a:lnTo>
                    <a:pt x="3695" y="1948"/>
                  </a:lnTo>
                  <a:lnTo>
                    <a:pt x="3695" y="2257"/>
                  </a:lnTo>
                  <a:lnTo>
                    <a:pt x="3695" y="2567"/>
                  </a:lnTo>
                  <a:lnTo>
                    <a:pt x="3749" y="3185"/>
                  </a:lnTo>
                  <a:lnTo>
                    <a:pt x="3877" y="4441"/>
                  </a:lnTo>
                  <a:lnTo>
                    <a:pt x="3931" y="5041"/>
                  </a:lnTo>
                  <a:lnTo>
                    <a:pt x="3949" y="5351"/>
                  </a:lnTo>
                  <a:lnTo>
                    <a:pt x="3949" y="5660"/>
                  </a:lnTo>
                  <a:lnTo>
                    <a:pt x="3931" y="5951"/>
                  </a:lnTo>
                  <a:lnTo>
                    <a:pt x="3895" y="6261"/>
                  </a:lnTo>
                  <a:lnTo>
                    <a:pt x="3840" y="6552"/>
                  </a:lnTo>
                  <a:lnTo>
                    <a:pt x="3749" y="6843"/>
                  </a:lnTo>
                  <a:lnTo>
                    <a:pt x="3658" y="7098"/>
                  </a:lnTo>
                  <a:lnTo>
                    <a:pt x="3585" y="7243"/>
                  </a:lnTo>
                  <a:lnTo>
                    <a:pt x="3494" y="7389"/>
                  </a:lnTo>
                  <a:lnTo>
                    <a:pt x="3385" y="7516"/>
                  </a:lnTo>
                  <a:lnTo>
                    <a:pt x="3276" y="7626"/>
                  </a:lnTo>
                  <a:lnTo>
                    <a:pt x="3258" y="7644"/>
                  </a:lnTo>
                  <a:lnTo>
                    <a:pt x="3130" y="7735"/>
                  </a:lnTo>
                  <a:lnTo>
                    <a:pt x="3003" y="7789"/>
                  </a:lnTo>
                  <a:lnTo>
                    <a:pt x="2876" y="7844"/>
                  </a:lnTo>
                  <a:lnTo>
                    <a:pt x="2730" y="7862"/>
                  </a:lnTo>
                  <a:lnTo>
                    <a:pt x="2457" y="7862"/>
                  </a:lnTo>
                  <a:lnTo>
                    <a:pt x="2311" y="7826"/>
                  </a:lnTo>
                  <a:lnTo>
                    <a:pt x="2166" y="7789"/>
                  </a:lnTo>
                  <a:lnTo>
                    <a:pt x="1875" y="7680"/>
                  </a:lnTo>
                  <a:lnTo>
                    <a:pt x="1584" y="7535"/>
                  </a:lnTo>
                  <a:lnTo>
                    <a:pt x="1311" y="7371"/>
                  </a:lnTo>
                  <a:lnTo>
                    <a:pt x="1056" y="7189"/>
                  </a:lnTo>
                  <a:lnTo>
                    <a:pt x="0" y="7480"/>
                  </a:lnTo>
                  <a:lnTo>
                    <a:pt x="201" y="7808"/>
                  </a:lnTo>
                  <a:lnTo>
                    <a:pt x="437" y="8117"/>
                  </a:lnTo>
                  <a:lnTo>
                    <a:pt x="674" y="8408"/>
                  </a:lnTo>
                  <a:lnTo>
                    <a:pt x="928" y="8681"/>
                  </a:lnTo>
                  <a:lnTo>
                    <a:pt x="1201" y="8936"/>
                  </a:lnTo>
                  <a:lnTo>
                    <a:pt x="1493" y="9154"/>
                  </a:lnTo>
                  <a:lnTo>
                    <a:pt x="1802" y="9354"/>
                  </a:lnTo>
                  <a:lnTo>
                    <a:pt x="2130" y="9518"/>
                  </a:lnTo>
                  <a:lnTo>
                    <a:pt x="2457" y="9646"/>
                  </a:lnTo>
                  <a:lnTo>
                    <a:pt x="2803" y="9755"/>
                  </a:lnTo>
                  <a:lnTo>
                    <a:pt x="3167" y="9809"/>
                  </a:lnTo>
                  <a:lnTo>
                    <a:pt x="3513" y="9809"/>
                  </a:lnTo>
                  <a:lnTo>
                    <a:pt x="3858" y="9791"/>
                  </a:lnTo>
                  <a:lnTo>
                    <a:pt x="4040" y="9755"/>
                  </a:lnTo>
                  <a:lnTo>
                    <a:pt x="4222" y="9718"/>
                  </a:lnTo>
                  <a:lnTo>
                    <a:pt x="4386" y="9664"/>
                  </a:lnTo>
                  <a:lnTo>
                    <a:pt x="4550" y="9609"/>
                  </a:lnTo>
                  <a:lnTo>
                    <a:pt x="4714" y="9536"/>
                  </a:lnTo>
                  <a:lnTo>
                    <a:pt x="4877" y="9445"/>
                  </a:lnTo>
                  <a:lnTo>
                    <a:pt x="5059" y="9318"/>
                  </a:lnTo>
                  <a:lnTo>
                    <a:pt x="5351" y="9100"/>
                  </a:lnTo>
                  <a:lnTo>
                    <a:pt x="5605" y="8845"/>
                  </a:lnTo>
                  <a:lnTo>
                    <a:pt x="5824" y="8572"/>
                  </a:lnTo>
                  <a:lnTo>
                    <a:pt x="6042" y="8262"/>
                  </a:lnTo>
                  <a:lnTo>
                    <a:pt x="6224" y="7935"/>
                  </a:lnTo>
                  <a:lnTo>
                    <a:pt x="6406" y="7589"/>
                  </a:lnTo>
                  <a:lnTo>
                    <a:pt x="6552" y="7225"/>
                  </a:lnTo>
                  <a:lnTo>
                    <a:pt x="6661" y="6861"/>
                  </a:lnTo>
                  <a:lnTo>
                    <a:pt x="6770" y="6515"/>
                  </a:lnTo>
                  <a:lnTo>
                    <a:pt x="6843" y="6188"/>
                  </a:lnTo>
                  <a:lnTo>
                    <a:pt x="6916" y="5842"/>
                  </a:lnTo>
                  <a:lnTo>
                    <a:pt x="6970" y="5478"/>
                  </a:lnTo>
                  <a:lnTo>
                    <a:pt x="6988" y="5132"/>
                  </a:lnTo>
                  <a:lnTo>
                    <a:pt x="7025" y="4787"/>
                  </a:lnTo>
                  <a:lnTo>
                    <a:pt x="7025" y="4423"/>
                  </a:lnTo>
                  <a:lnTo>
                    <a:pt x="7007" y="4077"/>
                  </a:lnTo>
                  <a:lnTo>
                    <a:pt x="6988" y="3731"/>
                  </a:lnTo>
                  <a:lnTo>
                    <a:pt x="6952" y="3367"/>
                  </a:lnTo>
                  <a:lnTo>
                    <a:pt x="6897" y="3021"/>
                  </a:lnTo>
                  <a:lnTo>
                    <a:pt x="6825" y="2676"/>
                  </a:lnTo>
                  <a:lnTo>
                    <a:pt x="6752" y="2330"/>
                  </a:lnTo>
                  <a:lnTo>
                    <a:pt x="6643" y="2002"/>
                  </a:lnTo>
                  <a:lnTo>
                    <a:pt x="6533" y="1675"/>
                  </a:lnTo>
                  <a:lnTo>
                    <a:pt x="6406" y="1347"/>
                  </a:lnTo>
                  <a:lnTo>
                    <a:pt x="6315" y="1165"/>
                  </a:lnTo>
                  <a:lnTo>
                    <a:pt x="6224" y="965"/>
                  </a:lnTo>
                  <a:lnTo>
                    <a:pt x="6115" y="783"/>
                  </a:lnTo>
                  <a:lnTo>
                    <a:pt x="5987" y="601"/>
                  </a:lnTo>
                  <a:lnTo>
                    <a:pt x="5860" y="456"/>
                  </a:lnTo>
                  <a:lnTo>
                    <a:pt x="5715" y="310"/>
                  </a:lnTo>
                  <a:lnTo>
                    <a:pt x="5569" y="183"/>
                  </a:lnTo>
                  <a:lnTo>
                    <a:pt x="5405" y="92"/>
                  </a:lnTo>
                  <a:lnTo>
                    <a:pt x="5296" y="37"/>
                  </a:lnTo>
                  <a:lnTo>
                    <a:pt x="5169" y="19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1924000" y="3111575"/>
              <a:ext cx="49150" cy="230675"/>
            </a:xfrm>
            <a:custGeom>
              <a:avLst/>
              <a:gdLst/>
              <a:ahLst/>
              <a:cxnLst/>
              <a:rect l="l" t="t" r="r" b="b"/>
              <a:pathLst>
                <a:path w="1966" h="9227" extrusionOk="0">
                  <a:moveTo>
                    <a:pt x="346" y="1"/>
                  </a:moveTo>
                  <a:lnTo>
                    <a:pt x="474" y="401"/>
                  </a:lnTo>
                  <a:lnTo>
                    <a:pt x="728" y="1293"/>
                  </a:lnTo>
                  <a:lnTo>
                    <a:pt x="965" y="2203"/>
                  </a:lnTo>
                  <a:lnTo>
                    <a:pt x="1056" y="2657"/>
                  </a:lnTo>
                  <a:lnTo>
                    <a:pt x="1147" y="3112"/>
                  </a:lnTo>
                  <a:lnTo>
                    <a:pt x="1220" y="3586"/>
                  </a:lnTo>
                  <a:lnTo>
                    <a:pt x="1274" y="4041"/>
                  </a:lnTo>
                  <a:lnTo>
                    <a:pt x="1311" y="4514"/>
                  </a:lnTo>
                  <a:lnTo>
                    <a:pt x="1329" y="4969"/>
                  </a:lnTo>
                  <a:lnTo>
                    <a:pt x="1311" y="5442"/>
                  </a:lnTo>
                  <a:lnTo>
                    <a:pt x="1274" y="5915"/>
                  </a:lnTo>
                  <a:lnTo>
                    <a:pt x="1220" y="6370"/>
                  </a:lnTo>
                  <a:lnTo>
                    <a:pt x="1129" y="6825"/>
                  </a:lnTo>
                  <a:lnTo>
                    <a:pt x="1001" y="7280"/>
                  </a:lnTo>
                  <a:lnTo>
                    <a:pt x="837" y="7717"/>
                  </a:lnTo>
                  <a:lnTo>
                    <a:pt x="674" y="8117"/>
                  </a:lnTo>
                  <a:lnTo>
                    <a:pt x="474" y="8499"/>
                  </a:lnTo>
                  <a:lnTo>
                    <a:pt x="237" y="8863"/>
                  </a:lnTo>
                  <a:lnTo>
                    <a:pt x="0" y="9227"/>
                  </a:lnTo>
                  <a:lnTo>
                    <a:pt x="0" y="9227"/>
                  </a:lnTo>
                  <a:lnTo>
                    <a:pt x="292" y="9009"/>
                  </a:lnTo>
                  <a:lnTo>
                    <a:pt x="546" y="8754"/>
                  </a:lnTo>
                  <a:lnTo>
                    <a:pt x="765" y="8481"/>
                  </a:lnTo>
                  <a:lnTo>
                    <a:pt x="983" y="8171"/>
                  </a:lnTo>
                  <a:lnTo>
                    <a:pt x="1165" y="7844"/>
                  </a:lnTo>
                  <a:lnTo>
                    <a:pt x="1347" y="7498"/>
                  </a:lnTo>
                  <a:lnTo>
                    <a:pt x="1493" y="7134"/>
                  </a:lnTo>
                  <a:lnTo>
                    <a:pt x="1602" y="6770"/>
                  </a:lnTo>
                  <a:lnTo>
                    <a:pt x="1711" y="6424"/>
                  </a:lnTo>
                  <a:lnTo>
                    <a:pt x="1784" y="6097"/>
                  </a:lnTo>
                  <a:lnTo>
                    <a:pt x="1857" y="5751"/>
                  </a:lnTo>
                  <a:lnTo>
                    <a:pt x="1893" y="5387"/>
                  </a:lnTo>
                  <a:lnTo>
                    <a:pt x="1929" y="5041"/>
                  </a:lnTo>
                  <a:lnTo>
                    <a:pt x="1966" y="4696"/>
                  </a:lnTo>
                  <a:lnTo>
                    <a:pt x="1966" y="4332"/>
                  </a:lnTo>
                  <a:lnTo>
                    <a:pt x="1948" y="3986"/>
                  </a:lnTo>
                  <a:lnTo>
                    <a:pt x="1929" y="3640"/>
                  </a:lnTo>
                  <a:lnTo>
                    <a:pt x="1893" y="3276"/>
                  </a:lnTo>
                  <a:lnTo>
                    <a:pt x="1838" y="2930"/>
                  </a:lnTo>
                  <a:lnTo>
                    <a:pt x="1766" y="2585"/>
                  </a:lnTo>
                  <a:lnTo>
                    <a:pt x="1693" y="2239"/>
                  </a:lnTo>
                  <a:lnTo>
                    <a:pt x="1584" y="1911"/>
                  </a:lnTo>
                  <a:lnTo>
                    <a:pt x="1474" y="1584"/>
                  </a:lnTo>
                  <a:lnTo>
                    <a:pt x="1347" y="1256"/>
                  </a:lnTo>
                  <a:lnTo>
                    <a:pt x="1256" y="1074"/>
                  </a:lnTo>
                  <a:lnTo>
                    <a:pt x="1165" y="874"/>
                  </a:lnTo>
                  <a:lnTo>
                    <a:pt x="1056" y="692"/>
                  </a:lnTo>
                  <a:lnTo>
                    <a:pt x="928" y="510"/>
                  </a:lnTo>
                  <a:lnTo>
                    <a:pt x="801" y="365"/>
                  </a:lnTo>
                  <a:lnTo>
                    <a:pt x="656" y="219"/>
                  </a:lnTo>
                  <a:lnTo>
                    <a:pt x="510" y="9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1759750" y="3107475"/>
              <a:ext cx="94675" cy="667900"/>
            </a:xfrm>
            <a:custGeom>
              <a:avLst/>
              <a:gdLst/>
              <a:ahLst/>
              <a:cxnLst/>
              <a:rect l="l" t="t" r="r" b="b"/>
              <a:pathLst>
                <a:path w="3787" h="26716" extrusionOk="0">
                  <a:moveTo>
                    <a:pt x="1621" y="1"/>
                  </a:moveTo>
                  <a:lnTo>
                    <a:pt x="1511" y="19"/>
                  </a:lnTo>
                  <a:lnTo>
                    <a:pt x="1402" y="55"/>
                  </a:lnTo>
                  <a:lnTo>
                    <a:pt x="1257" y="110"/>
                  </a:lnTo>
                  <a:lnTo>
                    <a:pt x="1129" y="201"/>
                  </a:lnTo>
                  <a:lnTo>
                    <a:pt x="1020" y="310"/>
                  </a:lnTo>
                  <a:lnTo>
                    <a:pt x="929" y="419"/>
                  </a:lnTo>
                  <a:lnTo>
                    <a:pt x="838" y="547"/>
                  </a:lnTo>
                  <a:lnTo>
                    <a:pt x="747" y="692"/>
                  </a:lnTo>
                  <a:lnTo>
                    <a:pt x="674" y="874"/>
                  </a:lnTo>
                  <a:lnTo>
                    <a:pt x="601" y="1056"/>
                  </a:lnTo>
                  <a:lnTo>
                    <a:pt x="456" y="1475"/>
                  </a:lnTo>
                  <a:lnTo>
                    <a:pt x="347" y="1966"/>
                  </a:lnTo>
                  <a:lnTo>
                    <a:pt x="256" y="2530"/>
                  </a:lnTo>
                  <a:lnTo>
                    <a:pt x="183" y="3167"/>
                  </a:lnTo>
                  <a:lnTo>
                    <a:pt x="128" y="3859"/>
                  </a:lnTo>
                  <a:lnTo>
                    <a:pt x="92" y="4605"/>
                  </a:lnTo>
                  <a:lnTo>
                    <a:pt x="56" y="5424"/>
                  </a:lnTo>
                  <a:lnTo>
                    <a:pt x="19" y="7244"/>
                  </a:lnTo>
                  <a:lnTo>
                    <a:pt x="1" y="9282"/>
                  </a:lnTo>
                  <a:lnTo>
                    <a:pt x="19" y="11538"/>
                  </a:lnTo>
                  <a:lnTo>
                    <a:pt x="19" y="13558"/>
                  </a:lnTo>
                  <a:lnTo>
                    <a:pt x="19" y="13777"/>
                  </a:lnTo>
                  <a:lnTo>
                    <a:pt x="1" y="25933"/>
                  </a:lnTo>
                  <a:lnTo>
                    <a:pt x="292" y="26151"/>
                  </a:lnTo>
                  <a:lnTo>
                    <a:pt x="583" y="26333"/>
                  </a:lnTo>
                  <a:lnTo>
                    <a:pt x="874" y="26479"/>
                  </a:lnTo>
                  <a:lnTo>
                    <a:pt x="1166" y="26570"/>
                  </a:lnTo>
                  <a:lnTo>
                    <a:pt x="1439" y="26643"/>
                  </a:lnTo>
                  <a:lnTo>
                    <a:pt x="1730" y="26697"/>
                  </a:lnTo>
                  <a:lnTo>
                    <a:pt x="1984" y="26715"/>
                  </a:lnTo>
                  <a:lnTo>
                    <a:pt x="2257" y="26715"/>
                  </a:lnTo>
                  <a:lnTo>
                    <a:pt x="2567" y="26679"/>
                  </a:lnTo>
                  <a:lnTo>
                    <a:pt x="2858" y="26624"/>
                  </a:lnTo>
                  <a:lnTo>
                    <a:pt x="3131" y="26552"/>
                  </a:lnTo>
                  <a:lnTo>
                    <a:pt x="3349" y="26479"/>
                  </a:lnTo>
                  <a:lnTo>
                    <a:pt x="3677" y="26352"/>
                  </a:lnTo>
                  <a:lnTo>
                    <a:pt x="3786" y="26279"/>
                  </a:lnTo>
                  <a:lnTo>
                    <a:pt x="3786" y="18799"/>
                  </a:lnTo>
                  <a:lnTo>
                    <a:pt x="3786" y="7753"/>
                  </a:lnTo>
                  <a:lnTo>
                    <a:pt x="3786" y="6752"/>
                  </a:lnTo>
                  <a:lnTo>
                    <a:pt x="3731" y="5806"/>
                  </a:lnTo>
                  <a:lnTo>
                    <a:pt x="3677" y="4932"/>
                  </a:lnTo>
                  <a:lnTo>
                    <a:pt x="3586" y="4132"/>
                  </a:lnTo>
                  <a:lnTo>
                    <a:pt x="3477" y="3404"/>
                  </a:lnTo>
                  <a:lnTo>
                    <a:pt x="3349" y="2731"/>
                  </a:lnTo>
                  <a:lnTo>
                    <a:pt x="3204" y="2148"/>
                  </a:lnTo>
                  <a:lnTo>
                    <a:pt x="3040" y="1639"/>
                  </a:lnTo>
                  <a:lnTo>
                    <a:pt x="2876" y="1184"/>
                  </a:lnTo>
                  <a:lnTo>
                    <a:pt x="2676" y="802"/>
                  </a:lnTo>
                  <a:lnTo>
                    <a:pt x="2585" y="656"/>
                  </a:lnTo>
                  <a:lnTo>
                    <a:pt x="2494" y="510"/>
                  </a:lnTo>
                  <a:lnTo>
                    <a:pt x="2385" y="383"/>
                  </a:lnTo>
                  <a:lnTo>
                    <a:pt x="2276" y="274"/>
                  </a:lnTo>
                  <a:lnTo>
                    <a:pt x="2166" y="183"/>
                  </a:lnTo>
                  <a:lnTo>
                    <a:pt x="2075" y="110"/>
                  </a:lnTo>
                  <a:lnTo>
                    <a:pt x="1966" y="55"/>
                  </a:lnTo>
                  <a:lnTo>
                    <a:pt x="1857" y="1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1612800" y="3242150"/>
              <a:ext cx="171100" cy="214750"/>
            </a:xfrm>
            <a:custGeom>
              <a:avLst/>
              <a:gdLst/>
              <a:ahLst/>
              <a:cxnLst/>
              <a:rect l="l" t="t" r="r" b="b"/>
              <a:pathLst>
                <a:path w="6844" h="8590" extrusionOk="0">
                  <a:moveTo>
                    <a:pt x="1857" y="0"/>
                  </a:moveTo>
                  <a:lnTo>
                    <a:pt x="1712" y="19"/>
                  </a:lnTo>
                  <a:lnTo>
                    <a:pt x="1566" y="37"/>
                  </a:lnTo>
                  <a:lnTo>
                    <a:pt x="1420" y="73"/>
                  </a:lnTo>
                  <a:lnTo>
                    <a:pt x="1275" y="110"/>
                  </a:lnTo>
                  <a:lnTo>
                    <a:pt x="1147" y="182"/>
                  </a:lnTo>
                  <a:lnTo>
                    <a:pt x="1020" y="255"/>
                  </a:lnTo>
                  <a:lnTo>
                    <a:pt x="911" y="328"/>
                  </a:lnTo>
                  <a:lnTo>
                    <a:pt x="783" y="437"/>
                  </a:lnTo>
                  <a:lnTo>
                    <a:pt x="674" y="528"/>
                  </a:lnTo>
                  <a:lnTo>
                    <a:pt x="583" y="656"/>
                  </a:lnTo>
                  <a:lnTo>
                    <a:pt x="492" y="765"/>
                  </a:lnTo>
                  <a:lnTo>
                    <a:pt x="401" y="910"/>
                  </a:lnTo>
                  <a:lnTo>
                    <a:pt x="274" y="1183"/>
                  </a:lnTo>
                  <a:lnTo>
                    <a:pt x="165" y="1474"/>
                  </a:lnTo>
                  <a:lnTo>
                    <a:pt x="92" y="1784"/>
                  </a:lnTo>
                  <a:lnTo>
                    <a:pt x="37" y="2111"/>
                  </a:lnTo>
                  <a:lnTo>
                    <a:pt x="1" y="2421"/>
                  </a:lnTo>
                  <a:lnTo>
                    <a:pt x="1" y="2748"/>
                  </a:lnTo>
                  <a:lnTo>
                    <a:pt x="1" y="3076"/>
                  </a:lnTo>
                  <a:lnTo>
                    <a:pt x="19" y="3403"/>
                  </a:lnTo>
                  <a:lnTo>
                    <a:pt x="56" y="3858"/>
                  </a:lnTo>
                  <a:lnTo>
                    <a:pt x="110" y="4295"/>
                  </a:lnTo>
                  <a:lnTo>
                    <a:pt x="201" y="4750"/>
                  </a:lnTo>
                  <a:lnTo>
                    <a:pt x="310" y="5169"/>
                  </a:lnTo>
                  <a:lnTo>
                    <a:pt x="438" y="5587"/>
                  </a:lnTo>
                  <a:lnTo>
                    <a:pt x="620" y="5988"/>
                  </a:lnTo>
                  <a:lnTo>
                    <a:pt x="711" y="6188"/>
                  </a:lnTo>
                  <a:lnTo>
                    <a:pt x="820" y="6370"/>
                  </a:lnTo>
                  <a:lnTo>
                    <a:pt x="929" y="6552"/>
                  </a:lnTo>
                  <a:lnTo>
                    <a:pt x="1056" y="6715"/>
                  </a:lnTo>
                  <a:lnTo>
                    <a:pt x="1293" y="6988"/>
                  </a:lnTo>
                  <a:lnTo>
                    <a:pt x="1548" y="7225"/>
                  </a:lnTo>
                  <a:lnTo>
                    <a:pt x="1821" y="7443"/>
                  </a:lnTo>
                  <a:lnTo>
                    <a:pt x="2112" y="7662"/>
                  </a:lnTo>
                  <a:lnTo>
                    <a:pt x="2476" y="7898"/>
                  </a:lnTo>
                  <a:lnTo>
                    <a:pt x="2840" y="8117"/>
                  </a:lnTo>
                  <a:lnTo>
                    <a:pt x="3222" y="8299"/>
                  </a:lnTo>
                  <a:lnTo>
                    <a:pt x="3422" y="8372"/>
                  </a:lnTo>
                  <a:lnTo>
                    <a:pt x="3622" y="8444"/>
                  </a:lnTo>
                  <a:lnTo>
                    <a:pt x="3877" y="8499"/>
                  </a:lnTo>
                  <a:lnTo>
                    <a:pt x="4114" y="8553"/>
                  </a:lnTo>
                  <a:lnTo>
                    <a:pt x="4368" y="8590"/>
                  </a:lnTo>
                  <a:lnTo>
                    <a:pt x="4951" y="8590"/>
                  </a:lnTo>
                  <a:lnTo>
                    <a:pt x="5260" y="8553"/>
                  </a:lnTo>
                  <a:lnTo>
                    <a:pt x="5588" y="8481"/>
                  </a:lnTo>
                  <a:lnTo>
                    <a:pt x="5897" y="8390"/>
                  </a:lnTo>
                  <a:lnTo>
                    <a:pt x="6152" y="8317"/>
                  </a:lnTo>
                  <a:lnTo>
                    <a:pt x="6352" y="8226"/>
                  </a:lnTo>
                  <a:lnTo>
                    <a:pt x="6552" y="8117"/>
                  </a:lnTo>
                  <a:lnTo>
                    <a:pt x="6789" y="7971"/>
                  </a:lnTo>
                  <a:lnTo>
                    <a:pt x="6825" y="7935"/>
                  </a:lnTo>
                  <a:lnTo>
                    <a:pt x="6843" y="7898"/>
                  </a:lnTo>
                  <a:lnTo>
                    <a:pt x="6825" y="7880"/>
                  </a:lnTo>
                  <a:lnTo>
                    <a:pt x="6807" y="7862"/>
                  </a:lnTo>
                  <a:lnTo>
                    <a:pt x="6771" y="7844"/>
                  </a:lnTo>
                  <a:lnTo>
                    <a:pt x="6752" y="7826"/>
                  </a:lnTo>
                  <a:lnTo>
                    <a:pt x="6771" y="7789"/>
                  </a:lnTo>
                  <a:lnTo>
                    <a:pt x="6807" y="7753"/>
                  </a:lnTo>
                  <a:lnTo>
                    <a:pt x="6643" y="6097"/>
                  </a:lnTo>
                  <a:lnTo>
                    <a:pt x="6698" y="6042"/>
                  </a:lnTo>
                  <a:lnTo>
                    <a:pt x="6752" y="6006"/>
                  </a:lnTo>
                  <a:lnTo>
                    <a:pt x="6752" y="6006"/>
                  </a:lnTo>
                  <a:lnTo>
                    <a:pt x="6316" y="6115"/>
                  </a:lnTo>
                  <a:lnTo>
                    <a:pt x="6115" y="6151"/>
                  </a:lnTo>
                  <a:lnTo>
                    <a:pt x="5897" y="6151"/>
                  </a:lnTo>
                  <a:lnTo>
                    <a:pt x="5624" y="6133"/>
                  </a:lnTo>
                  <a:lnTo>
                    <a:pt x="5369" y="6097"/>
                  </a:lnTo>
                  <a:lnTo>
                    <a:pt x="5096" y="6042"/>
                  </a:lnTo>
                  <a:lnTo>
                    <a:pt x="4842" y="5969"/>
                  </a:lnTo>
                  <a:lnTo>
                    <a:pt x="4569" y="5842"/>
                  </a:lnTo>
                  <a:lnTo>
                    <a:pt x="4314" y="5678"/>
                  </a:lnTo>
                  <a:lnTo>
                    <a:pt x="4132" y="5569"/>
                  </a:lnTo>
                  <a:lnTo>
                    <a:pt x="3968" y="5423"/>
                  </a:lnTo>
                  <a:lnTo>
                    <a:pt x="3823" y="5278"/>
                  </a:lnTo>
                  <a:lnTo>
                    <a:pt x="3695" y="5114"/>
                  </a:lnTo>
                  <a:lnTo>
                    <a:pt x="3568" y="4932"/>
                  </a:lnTo>
                  <a:lnTo>
                    <a:pt x="3459" y="4750"/>
                  </a:lnTo>
                  <a:lnTo>
                    <a:pt x="3368" y="4550"/>
                  </a:lnTo>
                  <a:lnTo>
                    <a:pt x="3295" y="4350"/>
                  </a:lnTo>
                  <a:lnTo>
                    <a:pt x="3295" y="4332"/>
                  </a:lnTo>
                  <a:lnTo>
                    <a:pt x="3222" y="4077"/>
                  </a:lnTo>
                  <a:lnTo>
                    <a:pt x="3186" y="3804"/>
                  </a:lnTo>
                  <a:lnTo>
                    <a:pt x="3149" y="3531"/>
                  </a:lnTo>
                  <a:lnTo>
                    <a:pt x="3149" y="3258"/>
                  </a:lnTo>
                  <a:lnTo>
                    <a:pt x="3149" y="2694"/>
                  </a:lnTo>
                  <a:lnTo>
                    <a:pt x="3149" y="2130"/>
                  </a:lnTo>
                  <a:lnTo>
                    <a:pt x="3149" y="1857"/>
                  </a:lnTo>
                  <a:lnTo>
                    <a:pt x="3113" y="1565"/>
                  </a:lnTo>
                  <a:lnTo>
                    <a:pt x="3058" y="1292"/>
                  </a:lnTo>
                  <a:lnTo>
                    <a:pt x="2985" y="1020"/>
                  </a:lnTo>
                  <a:lnTo>
                    <a:pt x="2876" y="765"/>
                  </a:lnTo>
                  <a:lnTo>
                    <a:pt x="2749" y="546"/>
                  </a:lnTo>
                  <a:lnTo>
                    <a:pt x="2676" y="437"/>
                  </a:lnTo>
                  <a:lnTo>
                    <a:pt x="2585" y="346"/>
                  </a:lnTo>
                  <a:lnTo>
                    <a:pt x="2494" y="255"/>
                  </a:lnTo>
                  <a:lnTo>
                    <a:pt x="2385" y="182"/>
                  </a:lnTo>
                  <a:lnTo>
                    <a:pt x="2258" y="110"/>
                  </a:lnTo>
                  <a:lnTo>
                    <a:pt x="2130" y="55"/>
                  </a:lnTo>
                  <a:lnTo>
                    <a:pt x="1985" y="19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1829825" y="3422300"/>
              <a:ext cx="96925" cy="155175"/>
            </a:xfrm>
            <a:custGeom>
              <a:avLst/>
              <a:gdLst/>
              <a:ahLst/>
              <a:cxnLst/>
              <a:rect l="l" t="t" r="r" b="b"/>
              <a:pathLst>
                <a:path w="3877" h="6207" extrusionOk="0">
                  <a:moveTo>
                    <a:pt x="2657" y="1"/>
                  </a:moveTo>
                  <a:lnTo>
                    <a:pt x="2566" y="19"/>
                  </a:lnTo>
                  <a:lnTo>
                    <a:pt x="2475" y="55"/>
                  </a:lnTo>
                  <a:lnTo>
                    <a:pt x="2384" y="110"/>
                  </a:lnTo>
                  <a:lnTo>
                    <a:pt x="2293" y="219"/>
                  </a:lnTo>
                  <a:lnTo>
                    <a:pt x="2202" y="365"/>
                  </a:lnTo>
                  <a:lnTo>
                    <a:pt x="2111" y="529"/>
                  </a:lnTo>
                  <a:lnTo>
                    <a:pt x="2057" y="711"/>
                  </a:lnTo>
                  <a:lnTo>
                    <a:pt x="1984" y="929"/>
                  </a:lnTo>
                  <a:lnTo>
                    <a:pt x="1948" y="1129"/>
                  </a:lnTo>
                  <a:lnTo>
                    <a:pt x="1857" y="1602"/>
                  </a:lnTo>
                  <a:lnTo>
                    <a:pt x="1766" y="2075"/>
                  </a:lnTo>
                  <a:lnTo>
                    <a:pt x="1675" y="2530"/>
                  </a:lnTo>
                  <a:lnTo>
                    <a:pt x="1620" y="2731"/>
                  </a:lnTo>
                  <a:lnTo>
                    <a:pt x="1565" y="2931"/>
                  </a:lnTo>
                  <a:lnTo>
                    <a:pt x="1493" y="3113"/>
                  </a:lnTo>
                  <a:lnTo>
                    <a:pt x="1402" y="3276"/>
                  </a:lnTo>
                  <a:lnTo>
                    <a:pt x="1256" y="3513"/>
                  </a:lnTo>
                  <a:lnTo>
                    <a:pt x="1056" y="3750"/>
                  </a:lnTo>
                  <a:lnTo>
                    <a:pt x="601" y="4277"/>
                  </a:lnTo>
                  <a:lnTo>
                    <a:pt x="401" y="4550"/>
                  </a:lnTo>
                  <a:lnTo>
                    <a:pt x="201" y="4841"/>
                  </a:lnTo>
                  <a:lnTo>
                    <a:pt x="128" y="4969"/>
                  </a:lnTo>
                  <a:lnTo>
                    <a:pt x="73" y="5114"/>
                  </a:lnTo>
                  <a:lnTo>
                    <a:pt x="19" y="5242"/>
                  </a:lnTo>
                  <a:lnTo>
                    <a:pt x="0" y="5387"/>
                  </a:lnTo>
                  <a:lnTo>
                    <a:pt x="0" y="5551"/>
                  </a:lnTo>
                  <a:lnTo>
                    <a:pt x="19" y="5679"/>
                  </a:lnTo>
                  <a:lnTo>
                    <a:pt x="55" y="5806"/>
                  </a:lnTo>
                  <a:lnTo>
                    <a:pt x="128" y="5897"/>
                  </a:lnTo>
                  <a:lnTo>
                    <a:pt x="201" y="5988"/>
                  </a:lnTo>
                  <a:lnTo>
                    <a:pt x="292" y="6061"/>
                  </a:lnTo>
                  <a:lnTo>
                    <a:pt x="401" y="6115"/>
                  </a:lnTo>
                  <a:lnTo>
                    <a:pt x="528" y="6152"/>
                  </a:lnTo>
                  <a:lnTo>
                    <a:pt x="656" y="6170"/>
                  </a:lnTo>
                  <a:lnTo>
                    <a:pt x="928" y="6206"/>
                  </a:lnTo>
                  <a:lnTo>
                    <a:pt x="1201" y="6206"/>
                  </a:lnTo>
                  <a:lnTo>
                    <a:pt x="1456" y="6170"/>
                  </a:lnTo>
                  <a:lnTo>
                    <a:pt x="1693" y="6115"/>
                  </a:lnTo>
                  <a:lnTo>
                    <a:pt x="1857" y="6079"/>
                  </a:lnTo>
                  <a:lnTo>
                    <a:pt x="2002" y="6024"/>
                  </a:lnTo>
                  <a:lnTo>
                    <a:pt x="2312" y="5879"/>
                  </a:lnTo>
                  <a:lnTo>
                    <a:pt x="2585" y="5697"/>
                  </a:lnTo>
                  <a:lnTo>
                    <a:pt x="2857" y="5478"/>
                  </a:lnTo>
                  <a:lnTo>
                    <a:pt x="3094" y="5224"/>
                  </a:lnTo>
                  <a:lnTo>
                    <a:pt x="3312" y="4932"/>
                  </a:lnTo>
                  <a:lnTo>
                    <a:pt x="3494" y="4641"/>
                  </a:lnTo>
                  <a:lnTo>
                    <a:pt x="3640" y="4314"/>
                  </a:lnTo>
                  <a:lnTo>
                    <a:pt x="3695" y="4114"/>
                  </a:lnTo>
                  <a:lnTo>
                    <a:pt x="3749" y="3932"/>
                  </a:lnTo>
                  <a:lnTo>
                    <a:pt x="3822" y="3531"/>
                  </a:lnTo>
                  <a:lnTo>
                    <a:pt x="3877" y="3149"/>
                  </a:lnTo>
                  <a:lnTo>
                    <a:pt x="3877" y="2749"/>
                  </a:lnTo>
                  <a:lnTo>
                    <a:pt x="3840" y="2330"/>
                  </a:lnTo>
                  <a:lnTo>
                    <a:pt x="3786" y="1930"/>
                  </a:lnTo>
                  <a:lnTo>
                    <a:pt x="3713" y="1529"/>
                  </a:lnTo>
                  <a:lnTo>
                    <a:pt x="3604" y="1147"/>
                  </a:lnTo>
                  <a:lnTo>
                    <a:pt x="3531" y="929"/>
                  </a:lnTo>
                  <a:lnTo>
                    <a:pt x="3458" y="711"/>
                  </a:lnTo>
                  <a:lnTo>
                    <a:pt x="3367" y="510"/>
                  </a:lnTo>
                  <a:lnTo>
                    <a:pt x="3258" y="328"/>
                  </a:lnTo>
                  <a:lnTo>
                    <a:pt x="3203" y="256"/>
                  </a:lnTo>
                  <a:lnTo>
                    <a:pt x="3130" y="165"/>
                  </a:lnTo>
                  <a:lnTo>
                    <a:pt x="3039" y="110"/>
                  </a:lnTo>
                  <a:lnTo>
                    <a:pt x="2948" y="55"/>
                  </a:lnTo>
                  <a:lnTo>
                    <a:pt x="2857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1660125" y="3239875"/>
              <a:ext cx="82375" cy="152425"/>
            </a:xfrm>
            <a:custGeom>
              <a:avLst/>
              <a:gdLst/>
              <a:ahLst/>
              <a:cxnLst/>
              <a:rect l="l" t="t" r="r" b="b"/>
              <a:pathLst>
                <a:path w="3295" h="6097" extrusionOk="0">
                  <a:moveTo>
                    <a:pt x="2767" y="0"/>
                  </a:moveTo>
                  <a:lnTo>
                    <a:pt x="2676" y="37"/>
                  </a:lnTo>
                  <a:lnTo>
                    <a:pt x="2603" y="91"/>
                  </a:lnTo>
                  <a:lnTo>
                    <a:pt x="2548" y="164"/>
                  </a:lnTo>
                  <a:lnTo>
                    <a:pt x="2494" y="255"/>
                  </a:lnTo>
                  <a:lnTo>
                    <a:pt x="2439" y="346"/>
                  </a:lnTo>
                  <a:lnTo>
                    <a:pt x="2384" y="565"/>
                  </a:lnTo>
                  <a:lnTo>
                    <a:pt x="2330" y="874"/>
                  </a:lnTo>
                  <a:lnTo>
                    <a:pt x="2294" y="1183"/>
                  </a:lnTo>
                  <a:lnTo>
                    <a:pt x="2275" y="1493"/>
                  </a:lnTo>
                  <a:lnTo>
                    <a:pt x="2275" y="1802"/>
                  </a:lnTo>
                  <a:lnTo>
                    <a:pt x="2275" y="2475"/>
                  </a:lnTo>
                  <a:lnTo>
                    <a:pt x="2257" y="3130"/>
                  </a:lnTo>
                  <a:lnTo>
                    <a:pt x="2239" y="3403"/>
                  </a:lnTo>
                  <a:lnTo>
                    <a:pt x="2184" y="3640"/>
                  </a:lnTo>
                  <a:lnTo>
                    <a:pt x="2130" y="3858"/>
                  </a:lnTo>
                  <a:lnTo>
                    <a:pt x="2039" y="4059"/>
                  </a:lnTo>
                  <a:lnTo>
                    <a:pt x="1911" y="4204"/>
                  </a:lnTo>
                  <a:lnTo>
                    <a:pt x="1839" y="4259"/>
                  </a:lnTo>
                  <a:lnTo>
                    <a:pt x="1766" y="4313"/>
                  </a:lnTo>
                  <a:lnTo>
                    <a:pt x="1693" y="4368"/>
                  </a:lnTo>
                  <a:lnTo>
                    <a:pt x="1602" y="4404"/>
                  </a:lnTo>
                  <a:lnTo>
                    <a:pt x="1511" y="4423"/>
                  </a:lnTo>
                  <a:lnTo>
                    <a:pt x="1402" y="4423"/>
                  </a:lnTo>
                  <a:lnTo>
                    <a:pt x="1329" y="4441"/>
                  </a:lnTo>
                  <a:lnTo>
                    <a:pt x="1183" y="4423"/>
                  </a:lnTo>
                  <a:lnTo>
                    <a:pt x="1001" y="4368"/>
                  </a:lnTo>
                  <a:lnTo>
                    <a:pt x="838" y="4295"/>
                  </a:lnTo>
                  <a:lnTo>
                    <a:pt x="674" y="4204"/>
                  </a:lnTo>
                  <a:lnTo>
                    <a:pt x="328" y="4040"/>
                  </a:lnTo>
                  <a:lnTo>
                    <a:pt x="164" y="3968"/>
                  </a:lnTo>
                  <a:lnTo>
                    <a:pt x="1" y="3949"/>
                  </a:lnTo>
                  <a:lnTo>
                    <a:pt x="1020" y="5878"/>
                  </a:lnTo>
                  <a:lnTo>
                    <a:pt x="1111" y="5933"/>
                  </a:lnTo>
                  <a:lnTo>
                    <a:pt x="1183" y="5988"/>
                  </a:lnTo>
                  <a:lnTo>
                    <a:pt x="1347" y="6060"/>
                  </a:lnTo>
                  <a:lnTo>
                    <a:pt x="1529" y="6097"/>
                  </a:lnTo>
                  <a:lnTo>
                    <a:pt x="1711" y="6097"/>
                  </a:lnTo>
                  <a:lnTo>
                    <a:pt x="1893" y="6060"/>
                  </a:lnTo>
                  <a:lnTo>
                    <a:pt x="2075" y="5988"/>
                  </a:lnTo>
                  <a:lnTo>
                    <a:pt x="2257" y="5897"/>
                  </a:lnTo>
                  <a:lnTo>
                    <a:pt x="2403" y="5769"/>
                  </a:lnTo>
                  <a:lnTo>
                    <a:pt x="2548" y="5642"/>
                  </a:lnTo>
                  <a:lnTo>
                    <a:pt x="2676" y="5478"/>
                  </a:lnTo>
                  <a:lnTo>
                    <a:pt x="2785" y="5296"/>
                  </a:lnTo>
                  <a:lnTo>
                    <a:pt x="2876" y="5132"/>
                  </a:lnTo>
                  <a:lnTo>
                    <a:pt x="2967" y="4932"/>
                  </a:lnTo>
                  <a:lnTo>
                    <a:pt x="3021" y="4750"/>
                  </a:lnTo>
                  <a:lnTo>
                    <a:pt x="3076" y="4550"/>
                  </a:lnTo>
                  <a:lnTo>
                    <a:pt x="3149" y="4095"/>
                  </a:lnTo>
                  <a:lnTo>
                    <a:pt x="3203" y="3676"/>
                  </a:lnTo>
                  <a:lnTo>
                    <a:pt x="3258" y="3240"/>
                  </a:lnTo>
                  <a:lnTo>
                    <a:pt x="3276" y="2785"/>
                  </a:lnTo>
                  <a:lnTo>
                    <a:pt x="3294" y="2330"/>
                  </a:lnTo>
                  <a:lnTo>
                    <a:pt x="3294" y="1875"/>
                  </a:lnTo>
                  <a:lnTo>
                    <a:pt x="3258" y="1420"/>
                  </a:lnTo>
                  <a:lnTo>
                    <a:pt x="3222" y="983"/>
                  </a:lnTo>
                  <a:lnTo>
                    <a:pt x="3167" y="546"/>
                  </a:lnTo>
                  <a:lnTo>
                    <a:pt x="3131" y="383"/>
                  </a:lnTo>
                  <a:lnTo>
                    <a:pt x="3076" y="201"/>
                  </a:lnTo>
                  <a:lnTo>
                    <a:pt x="3040" y="128"/>
                  </a:lnTo>
                  <a:lnTo>
                    <a:pt x="2985" y="73"/>
                  </a:lnTo>
                  <a:lnTo>
                    <a:pt x="2930" y="3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1612800" y="3108850"/>
              <a:ext cx="203400" cy="666525"/>
            </a:xfrm>
            <a:custGeom>
              <a:avLst/>
              <a:gdLst/>
              <a:ahLst/>
              <a:cxnLst/>
              <a:rect l="l" t="t" r="r" b="b"/>
              <a:pathLst>
                <a:path w="8136" h="26661" extrusionOk="0">
                  <a:moveTo>
                    <a:pt x="7280" y="0"/>
                  </a:moveTo>
                  <a:lnTo>
                    <a:pt x="7135" y="55"/>
                  </a:lnTo>
                  <a:lnTo>
                    <a:pt x="7007" y="146"/>
                  </a:lnTo>
                  <a:lnTo>
                    <a:pt x="6898" y="255"/>
                  </a:lnTo>
                  <a:lnTo>
                    <a:pt x="6807" y="364"/>
                  </a:lnTo>
                  <a:lnTo>
                    <a:pt x="6716" y="492"/>
                  </a:lnTo>
                  <a:lnTo>
                    <a:pt x="6625" y="637"/>
                  </a:lnTo>
                  <a:lnTo>
                    <a:pt x="6552" y="819"/>
                  </a:lnTo>
                  <a:lnTo>
                    <a:pt x="6479" y="1001"/>
                  </a:lnTo>
                  <a:lnTo>
                    <a:pt x="6334" y="1420"/>
                  </a:lnTo>
                  <a:lnTo>
                    <a:pt x="6225" y="1911"/>
                  </a:lnTo>
                  <a:lnTo>
                    <a:pt x="6134" y="2475"/>
                  </a:lnTo>
                  <a:lnTo>
                    <a:pt x="6061" y="3112"/>
                  </a:lnTo>
                  <a:lnTo>
                    <a:pt x="6006" y="3804"/>
                  </a:lnTo>
                  <a:lnTo>
                    <a:pt x="5970" y="4550"/>
                  </a:lnTo>
                  <a:lnTo>
                    <a:pt x="5934" y="5369"/>
                  </a:lnTo>
                  <a:lnTo>
                    <a:pt x="5897" y="7189"/>
                  </a:lnTo>
                  <a:lnTo>
                    <a:pt x="5879" y="9227"/>
                  </a:lnTo>
                  <a:lnTo>
                    <a:pt x="5897" y="11483"/>
                  </a:lnTo>
                  <a:lnTo>
                    <a:pt x="5624" y="11465"/>
                  </a:lnTo>
                  <a:lnTo>
                    <a:pt x="5369" y="11429"/>
                  </a:lnTo>
                  <a:lnTo>
                    <a:pt x="5096" y="11374"/>
                  </a:lnTo>
                  <a:lnTo>
                    <a:pt x="4842" y="11301"/>
                  </a:lnTo>
                  <a:lnTo>
                    <a:pt x="4569" y="11174"/>
                  </a:lnTo>
                  <a:lnTo>
                    <a:pt x="4296" y="11010"/>
                  </a:lnTo>
                  <a:lnTo>
                    <a:pt x="4441" y="10883"/>
                  </a:lnTo>
                  <a:lnTo>
                    <a:pt x="4569" y="10719"/>
                  </a:lnTo>
                  <a:lnTo>
                    <a:pt x="4678" y="10537"/>
                  </a:lnTo>
                  <a:lnTo>
                    <a:pt x="4769" y="10373"/>
                  </a:lnTo>
                  <a:lnTo>
                    <a:pt x="4860" y="10173"/>
                  </a:lnTo>
                  <a:lnTo>
                    <a:pt x="4914" y="9991"/>
                  </a:lnTo>
                  <a:lnTo>
                    <a:pt x="4969" y="9791"/>
                  </a:lnTo>
                  <a:lnTo>
                    <a:pt x="5042" y="9336"/>
                  </a:lnTo>
                  <a:lnTo>
                    <a:pt x="5096" y="8917"/>
                  </a:lnTo>
                  <a:lnTo>
                    <a:pt x="5151" y="8481"/>
                  </a:lnTo>
                  <a:lnTo>
                    <a:pt x="5169" y="8026"/>
                  </a:lnTo>
                  <a:lnTo>
                    <a:pt x="5187" y="7571"/>
                  </a:lnTo>
                  <a:lnTo>
                    <a:pt x="5187" y="7116"/>
                  </a:lnTo>
                  <a:lnTo>
                    <a:pt x="5151" y="6661"/>
                  </a:lnTo>
                  <a:lnTo>
                    <a:pt x="5115" y="6224"/>
                  </a:lnTo>
                  <a:lnTo>
                    <a:pt x="5060" y="5787"/>
                  </a:lnTo>
                  <a:lnTo>
                    <a:pt x="5024" y="5624"/>
                  </a:lnTo>
                  <a:lnTo>
                    <a:pt x="4969" y="5442"/>
                  </a:lnTo>
                  <a:lnTo>
                    <a:pt x="4933" y="5369"/>
                  </a:lnTo>
                  <a:lnTo>
                    <a:pt x="4878" y="5314"/>
                  </a:lnTo>
                  <a:lnTo>
                    <a:pt x="4823" y="5278"/>
                  </a:lnTo>
                  <a:lnTo>
                    <a:pt x="4751" y="5241"/>
                  </a:lnTo>
                  <a:lnTo>
                    <a:pt x="4660" y="5241"/>
                  </a:lnTo>
                  <a:lnTo>
                    <a:pt x="4569" y="5278"/>
                  </a:lnTo>
                  <a:lnTo>
                    <a:pt x="4496" y="5332"/>
                  </a:lnTo>
                  <a:lnTo>
                    <a:pt x="4441" y="5405"/>
                  </a:lnTo>
                  <a:lnTo>
                    <a:pt x="4387" y="5496"/>
                  </a:lnTo>
                  <a:lnTo>
                    <a:pt x="4332" y="5587"/>
                  </a:lnTo>
                  <a:lnTo>
                    <a:pt x="4277" y="5806"/>
                  </a:lnTo>
                  <a:lnTo>
                    <a:pt x="4223" y="6115"/>
                  </a:lnTo>
                  <a:lnTo>
                    <a:pt x="4187" y="6424"/>
                  </a:lnTo>
                  <a:lnTo>
                    <a:pt x="4168" y="6734"/>
                  </a:lnTo>
                  <a:lnTo>
                    <a:pt x="4168" y="7043"/>
                  </a:lnTo>
                  <a:lnTo>
                    <a:pt x="4168" y="7716"/>
                  </a:lnTo>
                  <a:lnTo>
                    <a:pt x="4150" y="8371"/>
                  </a:lnTo>
                  <a:lnTo>
                    <a:pt x="4132" y="8644"/>
                  </a:lnTo>
                  <a:lnTo>
                    <a:pt x="4077" y="8881"/>
                  </a:lnTo>
                  <a:lnTo>
                    <a:pt x="4023" y="9099"/>
                  </a:lnTo>
                  <a:lnTo>
                    <a:pt x="3932" y="9300"/>
                  </a:lnTo>
                  <a:lnTo>
                    <a:pt x="3804" y="9445"/>
                  </a:lnTo>
                  <a:lnTo>
                    <a:pt x="3732" y="9500"/>
                  </a:lnTo>
                  <a:lnTo>
                    <a:pt x="3659" y="9554"/>
                  </a:lnTo>
                  <a:lnTo>
                    <a:pt x="3586" y="9609"/>
                  </a:lnTo>
                  <a:lnTo>
                    <a:pt x="3495" y="9645"/>
                  </a:lnTo>
                  <a:lnTo>
                    <a:pt x="3404" y="9664"/>
                  </a:lnTo>
                  <a:lnTo>
                    <a:pt x="3295" y="9664"/>
                  </a:lnTo>
                  <a:lnTo>
                    <a:pt x="3222" y="9409"/>
                  </a:lnTo>
                  <a:lnTo>
                    <a:pt x="3186" y="9136"/>
                  </a:lnTo>
                  <a:lnTo>
                    <a:pt x="3149" y="8863"/>
                  </a:lnTo>
                  <a:lnTo>
                    <a:pt x="3149" y="8590"/>
                  </a:lnTo>
                  <a:lnTo>
                    <a:pt x="3149" y="8026"/>
                  </a:lnTo>
                  <a:lnTo>
                    <a:pt x="3149" y="7462"/>
                  </a:lnTo>
                  <a:lnTo>
                    <a:pt x="3149" y="7189"/>
                  </a:lnTo>
                  <a:lnTo>
                    <a:pt x="3113" y="6897"/>
                  </a:lnTo>
                  <a:lnTo>
                    <a:pt x="3058" y="6624"/>
                  </a:lnTo>
                  <a:lnTo>
                    <a:pt x="2985" y="6352"/>
                  </a:lnTo>
                  <a:lnTo>
                    <a:pt x="2876" y="6097"/>
                  </a:lnTo>
                  <a:lnTo>
                    <a:pt x="2749" y="5878"/>
                  </a:lnTo>
                  <a:lnTo>
                    <a:pt x="2676" y="5769"/>
                  </a:lnTo>
                  <a:lnTo>
                    <a:pt x="2585" y="5678"/>
                  </a:lnTo>
                  <a:lnTo>
                    <a:pt x="2494" y="5587"/>
                  </a:lnTo>
                  <a:lnTo>
                    <a:pt x="2385" y="5514"/>
                  </a:lnTo>
                  <a:lnTo>
                    <a:pt x="2258" y="5442"/>
                  </a:lnTo>
                  <a:lnTo>
                    <a:pt x="2130" y="5387"/>
                  </a:lnTo>
                  <a:lnTo>
                    <a:pt x="2003" y="5351"/>
                  </a:lnTo>
                  <a:lnTo>
                    <a:pt x="1857" y="5332"/>
                  </a:lnTo>
                  <a:lnTo>
                    <a:pt x="1730" y="5351"/>
                  </a:lnTo>
                  <a:lnTo>
                    <a:pt x="1584" y="5351"/>
                  </a:lnTo>
                  <a:lnTo>
                    <a:pt x="1439" y="5387"/>
                  </a:lnTo>
                  <a:lnTo>
                    <a:pt x="1311" y="5442"/>
                  </a:lnTo>
                  <a:lnTo>
                    <a:pt x="1184" y="5496"/>
                  </a:lnTo>
                  <a:lnTo>
                    <a:pt x="1038" y="5569"/>
                  </a:lnTo>
                  <a:lnTo>
                    <a:pt x="929" y="5660"/>
                  </a:lnTo>
                  <a:lnTo>
                    <a:pt x="802" y="5751"/>
                  </a:lnTo>
                  <a:lnTo>
                    <a:pt x="692" y="5860"/>
                  </a:lnTo>
                  <a:lnTo>
                    <a:pt x="583" y="5969"/>
                  </a:lnTo>
                  <a:lnTo>
                    <a:pt x="492" y="6097"/>
                  </a:lnTo>
                  <a:lnTo>
                    <a:pt x="420" y="6224"/>
                  </a:lnTo>
                  <a:lnTo>
                    <a:pt x="274" y="6515"/>
                  </a:lnTo>
                  <a:lnTo>
                    <a:pt x="165" y="6806"/>
                  </a:lnTo>
                  <a:lnTo>
                    <a:pt x="92" y="7116"/>
                  </a:lnTo>
                  <a:lnTo>
                    <a:pt x="37" y="7443"/>
                  </a:lnTo>
                  <a:lnTo>
                    <a:pt x="1" y="7753"/>
                  </a:lnTo>
                  <a:lnTo>
                    <a:pt x="1" y="8080"/>
                  </a:lnTo>
                  <a:lnTo>
                    <a:pt x="1" y="8408"/>
                  </a:lnTo>
                  <a:lnTo>
                    <a:pt x="19" y="8735"/>
                  </a:lnTo>
                  <a:lnTo>
                    <a:pt x="56" y="9190"/>
                  </a:lnTo>
                  <a:lnTo>
                    <a:pt x="110" y="9627"/>
                  </a:lnTo>
                  <a:lnTo>
                    <a:pt x="201" y="10082"/>
                  </a:lnTo>
                  <a:lnTo>
                    <a:pt x="310" y="10501"/>
                  </a:lnTo>
                  <a:lnTo>
                    <a:pt x="438" y="10919"/>
                  </a:lnTo>
                  <a:lnTo>
                    <a:pt x="620" y="11320"/>
                  </a:lnTo>
                  <a:lnTo>
                    <a:pt x="711" y="11520"/>
                  </a:lnTo>
                  <a:lnTo>
                    <a:pt x="820" y="11702"/>
                  </a:lnTo>
                  <a:lnTo>
                    <a:pt x="929" y="11884"/>
                  </a:lnTo>
                  <a:lnTo>
                    <a:pt x="1056" y="12047"/>
                  </a:lnTo>
                  <a:lnTo>
                    <a:pt x="1293" y="12320"/>
                  </a:lnTo>
                  <a:lnTo>
                    <a:pt x="1548" y="12557"/>
                  </a:lnTo>
                  <a:lnTo>
                    <a:pt x="1821" y="12775"/>
                  </a:lnTo>
                  <a:lnTo>
                    <a:pt x="2112" y="12994"/>
                  </a:lnTo>
                  <a:lnTo>
                    <a:pt x="2476" y="13230"/>
                  </a:lnTo>
                  <a:lnTo>
                    <a:pt x="2840" y="13449"/>
                  </a:lnTo>
                  <a:lnTo>
                    <a:pt x="3222" y="13631"/>
                  </a:lnTo>
                  <a:lnTo>
                    <a:pt x="3422" y="13704"/>
                  </a:lnTo>
                  <a:lnTo>
                    <a:pt x="3622" y="13776"/>
                  </a:lnTo>
                  <a:lnTo>
                    <a:pt x="3895" y="13849"/>
                  </a:lnTo>
                  <a:lnTo>
                    <a:pt x="4187" y="13885"/>
                  </a:lnTo>
                  <a:lnTo>
                    <a:pt x="4478" y="13922"/>
                  </a:lnTo>
                  <a:lnTo>
                    <a:pt x="4769" y="13922"/>
                  </a:lnTo>
                  <a:lnTo>
                    <a:pt x="5042" y="13904"/>
                  </a:lnTo>
                  <a:lnTo>
                    <a:pt x="5333" y="13867"/>
                  </a:lnTo>
                  <a:lnTo>
                    <a:pt x="5624" y="13813"/>
                  </a:lnTo>
                  <a:lnTo>
                    <a:pt x="5897" y="13722"/>
                  </a:lnTo>
                  <a:lnTo>
                    <a:pt x="5879" y="25878"/>
                  </a:lnTo>
                  <a:lnTo>
                    <a:pt x="6170" y="26096"/>
                  </a:lnTo>
                  <a:lnTo>
                    <a:pt x="6461" y="26278"/>
                  </a:lnTo>
                  <a:lnTo>
                    <a:pt x="6752" y="26424"/>
                  </a:lnTo>
                  <a:lnTo>
                    <a:pt x="7044" y="26515"/>
                  </a:lnTo>
                  <a:lnTo>
                    <a:pt x="7317" y="26588"/>
                  </a:lnTo>
                  <a:lnTo>
                    <a:pt x="7608" y="26642"/>
                  </a:lnTo>
                  <a:lnTo>
                    <a:pt x="7862" y="26660"/>
                  </a:lnTo>
                  <a:lnTo>
                    <a:pt x="8135" y="26660"/>
                  </a:lnTo>
                  <a:lnTo>
                    <a:pt x="7935" y="25951"/>
                  </a:lnTo>
                  <a:lnTo>
                    <a:pt x="7772" y="25241"/>
                  </a:lnTo>
                  <a:lnTo>
                    <a:pt x="7626" y="24513"/>
                  </a:lnTo>
                  <a:lnTo>
                    <a:pt x="7499" y="23803"/>
                  </a:lnTo>
                  <a:lnTo>
                    <a:pt x="7389" y="23075"/>
                  </a:lnTo>
                  <a:lnTo>
                    <a:pt x="7298" y="22348"/>
                  </a:lnTo>
                  <a:lnTo>
                    <a:pt x="7226" y="21601"/>
                  </a:lnTo>
                  <a:lnTo>
                    <a:pt x="7153" y="20874"/>
                  </a:lnTo>
                  <a:lnTo>
                    <a:pt x="7098" y="20127"/>
                  </a:lnTo>
                  <a:lnTo>
                    <a:pt x="7062" y="19399"/>
                  </a:lnTo>
                  <a:lnTo>
                    <a:pt x="7007" y="17907"/>
                  </a:lnTo>
                  <a:lnTo>
                    <a:pt x="6971" y="16433"/>
                  </a:lnTo>
                  <a:lnTo>
                    <a:pt x="6953" y="14959"/>
                  </a:lnTo>
                  <a:lnTo>
                    <a:pt x="6934" y="13194"/>
                  </a:lnTo>
                  <a:lnTo>
                    <a:pt x="6934" y="11374"/>
                  </a:lnTo>
                  <a:lnTo>
                    <a:pt x="6934" y="8517"/>
                  </a:lnTo>
                  <a:lnTo>
                    <a:pt x="6953" y="7098"/>
                  </a:lnTo>
                  <a:lnTo>
                    <a:pt x="6971" y="5678"/>
                  </a:lnTo>
                  <a:lnTo>
                    <a:pt x="7025" y="4259"/>
                  </a:lnTo>
                  <a:lnTo>
                    <a:pt x="7080" y="2839"/>
                  </a:lnTo>
                  <a:lnTo>
                    <a:pt x="7171" y="1420"/>
                  </a:lnTo>
                  <a:lnTo>
                    <a:pt x="72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1829825" y="3450975"/>
              <a:ext cx="96925" cy="126500"/>
            </a:xfrm>
            <a:custGeom>
              <a:avLst/>
              <a:gdLst/>
              <a:ahLst/>
              <a:cxnLst/>
              <a:rect l="l" t="t" r="r" b="b"/>
              <a:pathLst>
                <a:path w="3877" h="5060" extrusionOk="0">
                  <a:moveTo>
                    <a:pt x="3604" y="0"/>
                  </a:moveTo>
                  <a:lnTo>
                    <a:pt x="3549" y="583"/>
                  </a:lnTo>
                  <a:lnTo>
                    <a:pt x="3513" y="874"/>
                  </a:lnTo>
                  <a:lnTo>
                    <a:pt x="3476" y="1165"/>
                  </a:lnTo>
                  <a:lnTo>
                    <a:pt x="3403" y="1511"/>
                  </a:lnTo>
                  <a:lnTo>
                    <a:pt x="3294" y="1856"/>
                  </a:lnTo>
                  <a:lnTo>
                    <a:pt x="3167" y="2184"/>
                  </a:lnTo>
                  <a:lnTo>
                    <a:pt x="3021" y="2512"/>
                  </a:lnTo>
                  <a:lnTo>
                    <a:pt x="2857" y="2821"/>
                  </a:lnTo>
                  <a:lnTo>
                    <a:pt x="2657" y="3112"/>
                  </a:lnTo>
                  <a:lnTo>
                    <a:pt x="2439" y="3385"/>
                  </a:lnTo>
                  <a:lnTo>
                    <a:pt x="2202" y="3640"/>
                  </a:lnTo>
                  <a:lnTo>
                    <a:pt x="1966" y="3840"/>
                  </a:lnTo>
                  <a:lnTo>
                    <a:pt x="1711" y="4004"/>
                  </a:lnTo>
                  <a:lnTo>
                    <a:pt x="1456" y="4149"/>
                  </a:lnTo>
                  <a:lnTo>
                    <a:pt x="1165" y="4259"/>
                  </a:lnTo>
                  <a:lnTo>
                    <a:pt x="874" y="4350"/>
                  </a:lnTo>
                  <a:lnTo>
                    <a:pt x="583" y="4404"/>
                  </a:lnTo>
                  <a:lnTo>
                    <a:pt x="292" y="4422"/>
                  </a:lnTo>
                  <a:lnTo>
                    <a:pt x="0" y="4404"/>
                  </a:lnTo>
                  <a:lnTo>
                    <a:pt x="0" y="4404"/>
                  </a:lnTo>
                  <a:lnTo>
                    <a:pt x="19" y="4532"/>
                  </a:lnTo>
                  <a:lnTo>
                    <a:pt x="55" y="4659"/>
                  </a:lnTo>
                  <a:lnTo>
                    <a:pt x="128" y="4750"/>
                  </a:lnTo>
                  <a:lnTo>
                    <a:pt x="201" y="4841"/>
                  </a:lnTo>
                  <a:lnTo>
                    <a:pt x="292" y="4914"/>
                  </a:lnTo>
                  <a:lnTo>
                    <a:pt x="401" y="4968"/>
                  </a:lnTo>
                  <a:lnTo>
                    <a:pt x="528" y="5005"/>
                  </a:lnTo>
                  <a:lnTo>
                    <a:pt x="656" y="5023"/>
                  </a:lnTo>
                  <a:lnTo>
                    <a:pt x="928" y="5059"/>
                  </a:lnTo>
                  <a:lnTo>
                    <a:pt x="1201" y="5059"/>
                  </a:lnTo>
                  <a:lnTo>
                    <a:pt x="1456" y="5023"/>
                  </a:lnTo>
                  <a:lnTo>
                    <a:pt x="1693" y="4968"/>
                  </a:lnTo>
                  <a:lnTo>
                    <a:pt x="1857" y="4932"/>
                  </a:lnTo>
                  <a:lnTo>
                    <a:pt x="2002" y="4877"/>
                  </a:lnTo>
                  <a:lnTo>
                    <a:pt x="2312" y="4732"/>
                  </a:lnTo>
                  <a:lnTo>
                    <a:pt x="2585" y="4550"/>
                  </a:lnTo>
                  <a:lnTo>
                    <a:pt x="2857" y="4331"/>
                  </a:lnTo>
                  <a:lnTo>
                    <a:pt x="3094" y="4077"/>
                  </a:lnTo>
                  <a:lnTo>
                    <a:pt x="3312" y="3785"/>
                  </a:lnTo>
                  <a:lnTo>
                    <a:pt x="3494" y="3494"/>
                  </a:lnTo>
                  <a:lnTo>
                    <a:pt x="3640" y="3167"/>
                  </a:lnTo>
                  <a:lnTo>
                    <a:pt x="3695" y="2967"/>
                  </a:lnTo>
                  <a:lnTo>
                    <a:pt x="3749" y="2785"/>
                  </a:lnTo>
                  <a:lnTo>
                    <a:pt x="3822" y="2384"/>
                  </a:lnTo>
                  <a:lnTo>
                    <a:pt x="3877" y="2002"/>
                  </a:lnTo>
                  <a:lnTo>
                    <a:pt x="3877" y="1602"/>
                  </a:lnTo>
                  <a:lnTo>
                    <a:pt x="3840" y="1183"/>
                  </a:lnTo>
                  <a:lnTo>
                    <a:pt x="3786" y="783"/>
                  </a:lnTo>
                  <a:lnTo>
                    <a:pt x="3713" y="3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1612800" y="3244875"/>
              <a:ext cx="115600" cy="212025"/>
            </a:xfrm>
            <a:custGeom>
              <a:avLst/>
              <a:gdLst/>
              <a:ahLst/>
              <a:cxnLst/>
              <a:rect l="l" t="t" r="r" b="b"/>
              <a:pathLst>
                <a:path w="4624" h="8481" extrusionOk="0">
                  <a:moveTo>
                    <a:pt x="1275" y="1"/>
                  </a:moveTo>
                  <a:lnTo>
                    <a:pt x="1147" y="73"/>
                  </a:lnTo>
                  <a:lnTo>
                    <a:pt x="1020" y="146"/>
                  </a:lnTo>
                  <a:lnTo>
                    <a:pt x="911" y="219"/>
                  </a:lnTo>
                  <a:lnTo>
                    <a:pt x="783" y="328"/>
                  </a:lnTo>
                  <a:lnTo>
                    <a:pt x="674" y="419"/>
                  </a:lnTo>
                  <a:lnTo>
                    <a:pt x="583" y="547"/>
                  </a:lnTo>
                  <a:lnTo>
                    <a:pt x="492" y="656"/>
                  </a:lnTo>
                  <a:lnTo>
                    <a:pt x="401" y="801"/>
                  </a:lnTo>
                  <a:lnTo>
                    <a:pt x="274" y="1074"/>
                  </a:lnTo>
                  <a:lnTo>
                    <a:pt x="165" y="1365"/>
                  </a:lnTo>
                  <a:lnTo>
                    <a:pt x="92" y="1675"/>
                  </a:lnTo>
                  <a:lnTo>
                    <a:pt x="37" y="2002"/>
                  </a:lnTo>
                  <a:lnTo>
                    <a:pt x="1" y="2312"/>
                  </a:lnTo>
                  <a:lnTo>
                    <a:pt x="1" y="2639"/>
                  </a:lnTo>
                  <a:lnTo>
                    <a:pt x="1" y="2967"/>
                  </a:lnTo>
                  <a:lnTo>
                    <a:pt x="19" y="3294"/>
                  </a:lnTo>
                  <a:lnTo>
                    <a:pt x="56" y="3749"/>
                  </a:lnTo>
                  <a:lnTo>
                    <a:pt x="110" y="4186"/>
                  </a:lnTo>
                  <a:lnTo>
                    <a:pt x="201" y="4641"/>
                  </a:lnTo>
                  <a:lnTo>
                    <a:pt x="310" y="5060"/>
                  </a:lnTo>
                  <a:lnTo>
                    <a:pt x="438" y="5478"/>
                  </a:lnTo>
                  <a:lnTo>
                    <a:pt x="620" y="5879"/>
                  </a:lnTo>
                  <a:lnTo>
                    <a:pt x="711" y="6079"/>
                  </a:lnTo>
                  <a:lnTo>
                    <a:pt x="820" y="6261"/>
                  </a:lnTo>
                  <a:lnTo>
                    <a:pt x="929" y="6443"/>
                  </a:lnTo>
                  <a:lnTo>
                    <a:pt x="1056" y="6606"/>
                  </a:lnTo>
                  <a:lnTo>
                    <a:pt x="1293" y="6879"/>
                  </a:lnTo>
                  <a:lnTo>
                    <a:pt x="1548" y="7116"/>
                  </a:lnTo>
                  <a:lnTo>
                    <a:pt x="1821" y="7334"/>
                  </a:lnTo>
                  <a:lnTo>
                    <a:pt x="2112" y="7553"/>
                  </a:lnTo>
                  <a:lnTo>
                    <a:pt x="2476" y="7789"/>
                  </a:lnTo>
                  <a:lnTo>
                    <a:pt x="2840" y="8008"/>
                  </a:lnTo>
                  <a:lnTo>
                    <a:pt x="3222" y="8190"/>
                  </a:lnTo>
                  <a:lnTo>
                    <a:pt x="3422" y="8263"/>
                  </a:lnTo>
                  <a:lnTo>
                    <a:pt x="3622" y="8335"/>
                  </a:lnTo>
                  <a:lnTo>
                    <a:pt x="3877" y="8390"/>
                  </a:lnTo>
                  <a:lnTo>
                    <a:pt x="4114" y="8444"/>
                  </a:lnTo>
                  <a:lnTo>
                    <a:pt x="4368" y="8481"/>
                  </a:lnTo>
                  <a:lnTo>
                    <a:pt x="4623" y="8481"/>
                  </a:lnTo>
                  <a:lnTo>
                    <a:pt x="4350" y="8281"/>
                  </a:lnTo>
                  <a:lnTo>
                    <a:pt x="4077" y="8044"/>
                  </a:lnTo>
                  <a:lnTo>
                    <a:pt x="3804" y="7808"/>
                  </a:lnTo>
                  <a:lnTo>
                    <a:pt x="3550" y="7571"/>
                  </a:lnTo>
                  <a:lnTo>
                    <a:pt x="3313" y="7298"/>
                  </a:lnTo>
                  <a:lnTo>
                    <a:pt x="3076" y="7043"/>
                  </a:lnTo>
                  <a:lnTo>
                    <a:pt x="2858" y="6770"/>
                  </a:lnTo>
                  <a:lnTo>
                    <a:pt x="2640" y="6479"/>
                  </a:lnTo>
                  <a:lnTo>
                    <a:pt x="2440" y="6188"/>
                  </a:lnTo>
                  <a:lnTo>
                    <a:pt x="2258" y="5879"/>
                  </a:lnTo>
                  <a:lnTo>
                    <a:pt x="2094" y="5569"/>
                  </a:lnTo>
                  <a:lnTo>
                    <a:pt x="1930" y="5260"/>
                  </a:lnTo>
                  <a:lnTo>
                    <a:pt x="1784" y="4932"/>
                  </a:lnTo>
                  <a:lnTo>
                    <a:pt x="1657" y="4605"/>
                  </a:lnTo>
                  <a:lnTo>
                    <a:pt x="1530" y="4259"/>
                  </a:lnTo>
                  <a:lnTo>
                    <a:pt x="1420" y="3931"/>
                  </a:lnTo>
                  <a:lnTo>
                    <a:pt x="1311" y="3440"/>
                  </a:lnTo>
                  <a:lnTo>
                    <a:pt x="1220" y="2967"/>
                  </a:lnTo>
                  <a:lnTo>
                    <a:pt x="1166" y="2476"/>
                  </a:lnTo>
                  <a:lnTo>
                    <a:pt x="1129" y="1966"/>
                  </a:lnTo>
                  <a:lnTo>
                    <a:pt x="1129" y="1475"/>
                  </a:lnTo>
                  <a:lnTo>
                    <a:pt x="1147" y="983"/>
                  </a:lnTo>
                  <a:lnTo>
                    <a:pt x="1202" y="492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1812525" y="3185275"/>
              <a:ext cx="24150" cy="323050"/>
            </a:xfrm>
            <a:custGeom>
              <a:avLst/>
              <a:gdLst/>
              <a:ahLst/>
              <a:cxnLst/>
              <a:rect l="l" t="t" r="r" b="b"/>
              <a:pathLst>
                <a:path w="966" h="12922" extrusionOk="0">
                  <a:moveTo>
                    <a:pt x="383" y="1"/>
                  </a:moveTo>
                  <a:lnTo>
                    <a:pt x="347" y="19"/>
                  </a:lnTo>
                  <a:lnTo>
                    <a:pt x="292" y="37"/>
                  </a:lnTo>
                  <a:lnTo>
                    <a:pt x="237" y="73"/>
                  </a:lnTo>
                  <a:lnTo>
                    <a:pt x="183" y="146"/>
                  </a:lnTo>
                  <a:lnTo>
                    <a:pt x="146" y="219"/>
                  </a:lnTo>
                  <a:lnTo>
                    <a:pt x="74" y="419"/>
                  </a:lnTo>
                  <a:lnTo>
                    <a:pt x="37" y="692"/>
                  </a:lnTo>
                  <a:lnTo>
                    <a:pt x="19" y="1002"/>
                  </a:lnTo>
                  <a:lnTo>
                    <a:pt x="1" y="1366"/>
                  </a:lnTo>
                  <a:lnTo>
                    <a:pt x="19" y="1748"/>
                  </a:lnTo>
                  <a:lnTo>
                    <a:pt x="37" y="2130"/>
                  </a:lnTo>
                  <a:lnTo>
                    <a:pt x="92" y="2931"/>
                  </a:lnTo>
                  <a:lnTo>
                    <a:pt x="146" y="3677"/>
                  </a:lnTo>
                  <a:lnTo>
                    <a:pt x="219" y="4277"/>
                  </a:lnTo>
                  <a:lnTo>
                    <a:pt x="237" y="4659"/>
                  </a:lnTo>
                  <a:lnTo>
                    <a:pt x="274" y="6061"/>
                  </a:lnTo>
                  <a:lnTo>
                    <a:pt x="292" y="7462"/>
                  </a:lnTo>
                  <a:lnTo>
                    <a:pt x="292" y="8881"/>
                  </a:lnTo>
                  <a:lnTo>
                    <a:pt x="274" y="10283"/>
                  </a:lnTo>
                  <a:lnTo>
                    <a:pt x="274" y="10956"/>
                  </a:lnTo>
                  <a:lnTo>
                    <a:pt x="274" y="11302"/>
                  </a:lnTo>
                  <a:lnTo>
                    <a:pt x="310" y="11647"/>
                  </a:lnTo>
                  <a:lnTo>
                    <a:pt x="347" y="11975"/>
                  </a:lnTo>
                  <a:lnTo>
                    <a:pt x="419" y="12303"/>
                  </a:lnTo>
                  <a:lnTo>
                    <a:pt x="510" y="12612"/>
                  </a:lnTo>
                  <a:lnTo>
                    <a:pt x="656" y="12921"/>
                  </a:lnTo>
                  <a:lnTo>
                    <a:pt x="747" y="12830"/>
                  </a:lnTo>
                  <a:lnTo>
                    <a:pt x="820" y="12721"/>
                  </a:lnTo>
                  <a:lnTo>
                    <a:pt x="874" y="12612"/>
                  </a:lnTo>
                  <a:lnTo>
                    <a:pt x="911" y="12466"/>
                  </a:lnTo>
                  <a:lnTo>
                    <a:pt x="947" y="12339"/>
                  </a:lnTo>
                  <a:lnTo>
                    <a:pt x="965" y="12193"/>
                  </a:lnTo>
                  <a:lnTo>
                    <a:pt x="965" y="11920"/>
                  </a:lnTo>
                  <a:lnTo>
                    <a:pt x="947" y="10410"/>
                  </a:lnTo>
                  <a:lnTo>
                    <a:pt x="911" y="8899"/>
                  </a:lnTo>
                  <a:lnTo>
                    <a:pt x="856" y="7407"/>
                  </a:lnTo>
                  <a:lnTo>
                    <a:pt x="765" y="5897"/>
                  </a:lnTo>
                  <a:lnTo>
                    <a:pt x="747" y="5078"/>
                  </a:lnTo>
                  <a:lnTo>
                    <a:pt x="711" y="4113"/>
                  </a:lnTo>
                  <a:lnTo>
                    <a:pt x="638" y="2093"/>
                  </a:lnTo>
                  <a:lnTo>
                    <a:pt x="601" y="1202"/>
                  </a:lnTo>
                  <a:lnTo>
                    <a:pt x="547" y="510"/>
                  </a:lnTo>
                  <a:lnTo>
                    <a:pt x="510" y="255"/>
                  </a:lnTo>
                  <a:lnTo>
                    <a:pt x="456" y="92"/>
                  </a:lnTo>
                  <a:lnTo>
                    <a:pt x="438" y="37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1878950" y="3109750"/>
              <a:ext cx="54625" cy="199300"/>
            </a:xfrm>
            <a:custGeom>
              <a:avLst/>
              <a:gdLst/>
              <a:ahLst/>
              <a:cxnLst/>
              <a:rect l="l" t="t" r="r" b="b"/>
              <a:pathLst>
                <a:path w="2185" h="7972" extrusionOk="0">
                  <a:moveTo>
                    <a:pt x="1511" y="1"/>
                  </a:moveTo>
                  <a:lnTo>
                    <a:pt x="1329" y="74"/>
                  </a:lnTo>
                  <a:lnTo>
                    <a:pt x="1165" y="183"/>
                  </a:lnTo>
                  <a:lnTo>
                    <a:pt x="1020" y="310"/>
                  </a:lnTo>
                  <a:lnTo>
                    <a:pt x="892" y="474"/>
                  </a:lnTo>
                  <a:lnTo>
                    <a:pt x="947" y="911"/>
                  </a:lnTo>
                  <a:lnTo>
                    <a:pt x="1020" y="1366"/>
                  </a:lnTo>
                  <a:lnTo>
                    <a:pt x="1202" y="2239"/>
                  </a:lnTo>
                  <a:lnTo>
                    <a:pt x="1311" y="2749"/>
                  </a:lnTo>
                  <a:lnTo>
                    <a:pt x="1402" y="3276"/>
                  </a:lnTo>
                  <a:lnTo>
                    <a:pt x="1475" y="3804"/>
                  </a:lnTo>
                  <a:lnTo>
                    <a:pt x="1529" y="4314"/>
                  </a:lnTo>
                  <a:lnTo>
                    <a:pt x="1529" y="4587"/>
                  </a:lnTo>
                  <a:lnTo>
                    <a:pt x="1529" y="4841"/>
                  </a:lnTo>
                  <a:lnTo>
                    <a:pt x="1511" y="5096"/>
                  </a:lnTo>
                  <a:lnTo>
                    <a:pt x="1493" y="5351"/>
                  </a:lnTo>
                  <a:lnTo>
                    <a:pt x="1438" y="5606"/>
                  </a:lnTo>
                  <a:lnTo>
                    <a:pt x="1384" y="5842"/>
                  </a:lnTo>
                  <a:lnTo>
                    <a:pt x="1311" y="6097"/>
                  </a:lnTo>
                  <a:lnTo>
                    <a:pt x="1220" y="6334"/>
                  </a:lnTo>
                  <a:lnTo>
                    <a:pt x="1111" y="6534"/>
                  </a:lnTo>
                  <a:lnTo>
                    <a:pt x="1002" y="6716"/>
                  </a:lnTo>
                  <a:lnTo>
                    <a:pt x="856" y="6880"/>
                  </a:lnTo>
                  <a:lnTo>
                    <a:pt x="765" y="6934"/>
                  </a:lnTo>
                  <a:lnTo>
                    <a:pt x="674" y="6989"/>
                  </a:lnTo>
                  <a:lnTo>
                    <a:pt x="529" y="7062"/>
                  </a:lnTo>
                  <a:lnTo>
                    <a:pt x="401" y="7080"/>
                  </a:lnTo>
                  <a:lnTo>
                    <a:pt x="328" y="7225"/>
                  </a:lnTo>
                  <a:lnTo>
                    <a:pt x="237" y="7371"/>
                  </a:lnTo>
                  <a:lnTo>
                    <a:pt x="128" y="7498"/>
                  </a:lnTo>
                  <a:lnTo>
                    <a:pt x="19" y="7608"/>
                  </a:lnTo>
                  <a:lnTo>
                    <a:pt x="1" y="7626"/>
                  </a:lnTo>
                  <a:lnTo>
                    <a:pt x="201" y="7790"/>
                  </a:lnTo>
                  <a:lnTo>
                    <a:pt x="292" y="7844"/>
                  </a:lnTo>
                  <a:lnTo>
                    <a:pt x="401" y="7899"/>
                  </a:lnTo>
                  <a:lnTo>
                    <a:pt x="529" y="7935"/>
                  </a:lnTo>
                  <a:lnTo>
                    <a:pt x="638" y="7953"/>
                  </a:lnTo>
                  <a:lnTo>
                    <a:pt x="765" y="7972"/>
                  </a:lnTo>
                  <a:lnTo>
                    <a:pt x="874" y="7972"/>
                  </a:lnTo>
                  <a:lnTo>
                    <a:pt x="983" y="7953"/>
                  </a:lnTo>
                  <a:lnTo>
                    <a:pt x="1074" y="7917"/>
                  </a:lnTo>
                  <a:lnTo>
                    <a:pt x="1256" y="7826"/>
                  </a:lnTo>
                  <a:lnTo>
                    <a:pt x="1420" y="7717"/>
                  </a:lnTo>
                  <a:lnTo>
                    <a:pt x="1566" y="7571"/>
                  </a:lnTo>
                  <a:lnTo>
                    <a:pt x="1693" y="7389"/>
                  </a:lnTo>
                  <a:lnTo>
                    <a:pt x="1802" y="7207"/>
                  </a:lnTo>
                  <a:lnTo>
                    <a:pt x="1893" y="7007"/>
                  </a:lnTo>
                  <a:lnTo>
                    <a:pt x="1966" y="6825"/>
                  </a:lnTo>
                  <a:lnTo>
                    <a:pt x="2039" y="6588"/>
                  </a:lnTo>
                  <a:lnTo>
                    <a:pt x="2094" y="6370"/>
                  </a:lnTo>
                  <a:lnTo>
                    <a:pt x="2130" y="6134"/>
                  </a:lnTo>
                  <a:lnTo>
                    <a:pt x="2166" y="5897"/>
                  </a:lnTo>
                  <a:lnTo>
                    <a:pt x="2185" y="5442"/>
                  </a:lnTo>
                  <a:lnTo>
                    <a:pt x="2185" y="4969"/>
                  </a:lnTo>
                  <a:lnTo>
                    <a:pt x="2166" y="4496"/>
                  </a:lnTo>
                  <a:lnTo>
                    <a:pt x="2112" y="4023"/>
                  </a:lnTo>
                  <a:lnTo>
                    <a:pt x="1966" y="3094"/>
                  </a:lnTo>
                  <a:lnTo>
                    <a:pt x="1566" y="456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1" name="Google Shape;471;p4"/>
          <p:cNvGrpSpPr/>
          <p:nvPr/>
        </p:nvGrpSpPr>
        <p:grpSpPr>
          <a:xfrm>
            <a:off x="9452449" y="5683080"/>
            <a:ext cx="1247604" cy="395587"/>
            <a:chOff x="2631450" y="1885950"/>
            <a:chExt cx="671525" cy="212925"/>
          </a:xfrm>
        </p:grpSpPr>
        <p:sp>
          <p:nvSpPr>
            <p:cNvPr id="472" name="Google Shape;472;p4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fill="none" extrusionOk="0">
                  <a:moveTo>
                    <a:pt x="1620" y="0"/>
                  </a:moveTo>
                  <a:lnTo>
                    <a:pt x="1620" y="0"/>
                  </a:ln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165" y="910"/>
                  </a:lnTo>
                  <a:lnTo>
                    <a:pt x="1165" y="910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4"/>
          <p:cNvGrpSpPr/>
          <p:nvPr/>
        </p:nvGrpSpPr>
        <p:grpSpPr>
          <a:xfrm flipH="1">
            <a:off x="-296639" y="4000257"/>
            <a:ext cx="1247592" cy="2312433"/>
            <a:chOff x="2076400" y="2732150"/>
            <a:chExt cx="562350" cy="1042325"/>
          </a:xfrm>
        </p:grpSpPr>
        <p:sp>
          <p:nvSpPr>
            <p:cNvPr id="484" name="Google Shape;484;p4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4" name="Google Shape;494;p4"/>
          <p:cNvGrpSpPr/>
          <p:nvPr/>
        </p:nvGrpSpPr>
        <p:grpSpPr>
          <a:xfrm flipH="1">
            <a:off x="-811303" y="6052821"/>
            <a:ext cx="1762257" cy="514132"/>
            <a:chOff x="1682875" y="2128425"/>
            <a:chExt cx="575525" cy="167900"/>
          </a:xfrm>
        </p:grpSpPr>
        <p:sp>
          <p:nvSpPr>
            <p:cNvPr id="495" name="Google Shape;495;p4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3" name="Google Shape;503;p4"/>
          <p:cNvGrpSpPr/>
          <p:nvPr/>
        </p:nvGrpSpPr>
        <p:grpSpPr>
          <a:xfrm>
            <a:off x="6304536" y="6453713"/>
            <a:ext cx="1762237" cy="653631"/>
            <a:chOff x="1726100" y="1627975"/>
            <a:chExt cx="359425" cy="133325"/>
          </a:xfrm>
        </p:grpSpPr>
        <p:sp>
          <p:nvSpPr>
            <p:cNvPr id="504" name="Google Shape;504;p4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5" name="Google Shape;515;p4"/>
          <p:cNvGrpSpPr/>
          <p:nvPr/>
        </p:nvGrpSpPr>
        <p:grpSpPr>
          <a:xfrm>
            <a:off x="2273834" y="6288913"/>
            <a:ext cx="614479" cy="932208"/>
            <a:chOff x="1781575" y="4925235"/>
            <a:chExt cx="460859" cy="699156"/>
          </a:xfrm>
        </p:grpSpPr>
        <p:sp>
          <p:nvSpPr>
            <p:cNvPr id="516" name="Google Shape;516;p4"/>
            <p:cNvSpPr/>
            <p:nvPr/>
          </p:nvSpPr>
          <p:spPr>
            <a:xfrm>
              <a:off x="1781575" y="4925235"/>
              <a:ext cx="460859" cy="523974"/>
            </a:xfrm>
            <a:custGeom>
              <a:avLst/>
              <a:gdLst/>
              <a:ahLst/>
              <a:cxnLst/>
              <a:rect l="l" t="t" r="r" b="b"/>
              <a:pathLst>
                <a:path w="13158" h="14960" extrusionOk="0">
                  <a:moveTo>
                    <a:pt x="3913" y="1"/>
                  </a:moveTo>
                  <a:lnTo>
                    <a:pt x="3767" y="347"/>
                  </a:lnTo>
                  <a:lnTo>
                    <a:pt x="3658" y="692"/>
                  </a:lnTo>
                  <a:lnTo>
                    <a:pt x="3567" y="1056"/>
                  </a:lnTo>
                  <a:lnTo>
                    <a:pt x="3494" y="1438"/>
                  </a:lnTo>
                  <a:lnTo>
                    <a:pt x="3440" y="1839"/>
                  </a:lnTo>
                  <a:lnTo>
                    <a:pt x="3403" y="2257"/>
                  </a:lnTo>
                  <a:lnTo>
                    <a:pt x="3385" y="2676"/>
                  </a:lnTo>
                  <a:lnTo>
                    <a:pt x="3385" y="3094"/>
                  </a:lnTo>
                  <a:lnTo>
                    <a:pt x="3403" y="3531"/>
                  </a:lnTo>
                  <a:lnTo>
                    <a:pt x="3440" y="3968"/>
                  </a:lnTo>
                  <a:lnTo>
                    <a:pt x="3494" y="4405"/>
                  </a:lnTo>
                  <a:lnTo>
                    <a:pt x="3549" y="4841"/>
                  </a:lnTo>
                  <a:lnTo>
                    <a:pt x="3676" y="5697"/>
                  </a:lnTo>
                  <a:lnTo>
                    <a:pt x="3840" y="6534"/>
                  </a:lnTo>
                  <a:lnTo>
                    <a:pt x="4040" y="7335"/>
                  </a:lnTo>
                  <a:lnTo>
                    <a:pt x="4222" y="8081"/>
                  </a:lnTo>
                  <a:lnTo>
                    <a:pt x="4423" y="8754"/>
                  </a:lnTo>
                  <a:lnTo>
                    <a:pt x="4604" y="9336"/>
                  </a:lnTo>
                  <a:lnTo>
                    <a:pt x="4896" y="10192"/>
                  </a:lnTo>
                  <a:lnTo>
                    <a:pt x="5005" y="10501"/>
                  </a:lnTo>
                  <a:lnTo>
                    <a:pt x="5005" y="10501"/>
                  </a:lnTo>
                  <a:lnTo>
                    <a:pt x="4968" y="10410"/>
                  </a:lnTo>
                  <a:lnTo>
                    <a:pt x="4859" y="10119"/>
                  </a:lnTo>
                  <a:lnTo>
                    <a:pt x="4641" y="9628"/>
                  </a:lnTo>
                  <a:lnTo>
                    <a:pt x="4477" y="9318"/>
                  </a:lnTo>
                  <a:lnTo>
                    <a:pt x="4295" y="8954"/>
                  </a:lnTo>
                  <a:lnTo>
                    <a:pt x="4059" y="8536"/>
                  </a:lnTo>
                  <a:lnTo>
                    <a:pt x="3767" y="8081"/>
                  </a:lnTo>
                  <a:lnTo>
                    <a:pt x="3440" y="7571"/>
                  </a:lnTo>
                  <a:lnTo>
                    <a:pt x="3076" y="7007"/>
                  </a:lnTo>
                  <a:lnTo>
                    <a:pt x="2639" y="6406"/>
                  </a:lnTo>
                  <a:lnTo>
                    <a:pt x="2166" y="5751"/>
                  </a:lnTo>
                  <a:lnTo>
                    <a:pt x="1620" y="5042"/>
                  </a:lnTo>
                  <a:lnTo>
                    <a:pt x="1001" y="4277"/>
                  </a:lnTo>
                  <a:lnTo>
                    <a:pt x="983" y="4641"/>
                  </a:lnTo>
                  <a:lnTo>
                    <a:pt x="983" y="5005"/>
                  </a:lnTo>
                  <a:lnTo>
                    <a:pt x="1001" y="5369"/>
                  </a:lnTo>
                  <a:lnTo>
                    <a:pt x="1038" y="5715"/>
                  </a:lnTo>
                  <a:lnTo>
                    <a:pt x="1092" y="6079"/>
                  </a:lnTo>
                  <a:lnTo>
                    <a:pt x="1147" y="6425"/>
                  </a:lnTo>
                  <a:lnTo>
                    <a:pt x="1238" y="6752"/>
                  </a:lnTo>
                  <a:lnTo>
                    <a:pt x="1311" y="7098"/>
                  </a:lnTo>
                  <a:lnTo>
                    <a:pt x="1511" y="7735"/>
                  </a:lnTo>
                  <a:lnTo>
                    <a:pt x="1747" y="8354"/>
                  </a:lnTo>
                  <a:lnTo>
                    <a:pt x="2002" y="8936"/>
                  </a:lnTo>
                  <a:lnTo>
                    <a:pt x="2257" y="9482"/>
                  </a:lnTo>
                  <a:lnTo>
                    <a:pt x="2530" y="9973"/>
                  </a:lnTo>
                  <a:lnTo>
                    <a:pt x="2785" y="10410"/>
                  </a:lnTo>
                  <a:lnTo>
                    <a:pt x="3039" y="10810"/>
                  </a:lnTo>
                  <a:lnTo>
                    <a:pt x="3258" y="11138"/>
                  </a:lnTo>
                  <a:lnTo>
                    <a:pt x="3572" y="11552"/>
                  </a:lnTo>
                  <a:lnTo>
                    <a:pt x="3572" y="11552"/>
                  </a:lnTo>
                  <a:lnTo>
                    <a:pt x="3440" y="11393"/>
                  </a:lnTo>
                  <a:lnTo>
                    <a:pt x="3130" y="11083"/>
                  </a:lnTo>
                  <a:lnTo>
                    <a:pt x="2676" y="10665"/>
                  </a:lnTo>
                  <a:lnTo>
                    <a:pt x="2020" y="10101"/>
                  </a:lnTo>
                  <a:lnTo>
                    <a:pt x="1129" y="9409"/>
                  </a:lnTo>
                  <a:lnTo>
                    <a:pt x="0" y="8554"/>
                  </a:lnTo>
                  <a:lnTo>
                    <a:pt x="128" y="9009"/>
                  </a:lnTo>
                  <a:lnTo>
                    <a:pt x="273" y="9464"/>
                  </a:lnTo>
                  <a:lnTo>
                    <a:pt x="455" y="9882"/>
                  </a:lnTo>
                  <a:lnTo>
                    <a:pt x="637" y="10283"/>
                  </a:lnTo>
                  <a:lnTo>
                    <a:pt x="838" y="10665"/>
                  </a:lnTo>
                  <a:lnTo>
                    <a:pt x="1056" y="11029"/>
                  </a:lnTo>
                  <a:lnTo>
                    <a:pt x="1274" y="11375"/>
                  </a:lnTo>
                  <a:lnTo>
                    <a:pt x="1511" y="11702"/>
                  </a:lnTo>
                  <a:lnTo>
                    <a:pt x="1747" y="12011"/>
                  </a:lnTo>
                  <a:lnTo>
                    <a:pt x="2002" y="12303"/>
                  </a:lnTo>
                  <a:lnTo>
                    <a:pt x="2257" y="12576"/>
                  </a:lnTo>
                  <a:lnTo>
                    <a:pt x="2512" y="12812"/>
                  </a:lnTo>
                  <a:lnTo>
                    <a:pt x="2766" y="13049"/>
                  </a:lnTo>
                  <a:lnTo>
                    <a:pt x="3021" y="13267"/>
                  </a:lnTo>
                  <a:lnTo>
                    <a:pt x="3276" y="13486"/>
                  </a:lnTo>
                  <a:lnTo>
                    <a:pt x="3549" y="13667"/>
                  </a:lnTo>
                  <a:lnTo>
                    <a:pt x="4040" y="13995"/>
                  </a:lnTo>
                  <a:lnTo>
                    <a:pt x="4513" y="14268"/>
                  </a:lnTo>
                  <a:lnTo>
                    <a:pt x="4950" y="14505"/>
                  </a:lnTo>
                  <a:lnTo>
                    <a:pt x="5332" y="14668"/>
                  </a:lnTo>
                  <a:lnTo>
                    <a:pt x="5642" y="14796"/>
                  </a:lnTo>
                  <a:lnTo>
                    <a:pt x="5897" y="14887"/>
                  </a:lnTo>
                  <a:lnTo>
                    <a:pt x="6097" y="14960"/>
                  </a:lnTo>
                  <a:lnTo>
                    <a:pt x="6315" y="14850"/>
                  </a:lnTo>
                  <a:lnTo>
                    <a:pt x="6916" y="14577"/>
                  </a:lnTo>
                  <a:lnTo>
                    <a:pt x="7316" y="14377"/>
                  </a:lnTo>
                  <a:lnTo>
                    <a:pt x="7789" y="14122"/>
                  </a:lnTo>
                  <a:lnTo>
                    <a:pt x="8299" y="13831"/>
                  </a:lnTo>
                  <a:lnTo>
                    <a:pt x="8863" y="13486"/>
                  </a:lnTo>
                  <a:lnTo>
                    <a:pt x="9427" y="13122"/>
                  </a:lnTo>
                  <a:lnTo>
                    <a:pt x="10027" y="12703"/>
                  </a:lnTo>
                  <a:lnTo>
                    <a:pt x="10610" y="12248"/>
                  </a:lnTo>
                  <a:lnTo>
                    <a:pt x="11192" y="11738"/>
                  </a:lnTo>
                  <a:lnTo>
                    <a:pt x="11465" y="11484"/>
                  </a:lnTo>
                  <a:lnTo>
                    <a:pt x="11738" y="11211"/>
                  </a:lnTo>
                  <a:lnTo>
                    <a:pt x="12011" y="10920"/>
                  </a:lnTo>
                  <a:lnTo>
                    <a:pt x="12266" y="10628"/>
                  </a:lnTo>
                  <a:lnTo>
                    <a:pt x="12502" y="10337"/>
                  </a:lnTo>
                  <a:lnTo>
                    <a:pt x="12739" y="10028"/>
                  </a:lnTo>
                  <a:lnTo>
                    <a:pt x="12957" y="9719"/>
                  </a:lnTo>
                  <a:lnTo>
                    <a:pt x="13158" y="9391"/>
                  </a:lnTo>
                  <a:lnTo>
                    <a:pt x="13158" y="9391"/>
                  </a:lnTo>
                  <a:lnTo>
                    <a:pt x="8535" y="11793"/>
                  </a:lnTo>
                  <a:lnTo>
                    <a:pt x="9118" y="11047"/>
                  </a:lnTo>
                  <a:lnTo>
                    <a:pt x="9700" y="10228"/>
                  </a:lnTo>
                  <a:lnTo>
                    <a:pt x="10373" y="9264"/>
                  </a:lnTo>
                  <a:lnTo>
                    <a:pt x="10701" y="8736"/>
                  </a:lnTo>
                  <a:lnTo>
                    <a:pt x="11028" y="8190"/>
                  </a:lnTo>
                  <a:lnTo>
                    <a:pt x="11338" y="7662"/>
                  </a:lnTo>
                  <a:lnTo>
                    <a:pt x="11611" y="7134"/>
                  </a:lnTo>
                  <a:lnTo>
                    <a:pt x="11829" y="6643"/>
                  </a:lnTo>
                  <a:lnTo>
                    <a:pt x="11920" y="6406"/>
                  </a:lnTo>
                  <a:lnTo>
                    <a:pt x="12011" y="6170"/>
                  </a:lnTo>
                  <a:lnTo>
                    <a:pt x="12066" y="5952"/>
                  </a:lnTo>
                  <a:lnTo>
                    <a:pt x="12102" y="5751"/>
                  </a:lnTo>
                  <a:lnTo>
                    <a:pt x="12120" y="5569"/>
                  </a:lnTo>
                  <a:lnTo>
                    <a:pt x="12138" y="5387"/>
                  </a:lnTo>
                  <a:lnTo>
                    <a:pt x="11574" y="5861"/>
                  </a:lnTo>
                  <a:lnTo>
                    <a:pt x="11047" y="6352"/>
                  </a:lnTo>
                  <a:lnTo>
                    <a:pt x="10555" y="6861"/>
                  </a:lnTo>
                  <a:lnTo>
                    <a:pt x="10082" y="7371"/>
                  </a:lnTo>
                  <a:lnTo>
                    <a:pt x="9645" y="7881"/>
                  </a:lnTo>
                  <a:lnTo>
                    <a:pt x="9263" y="8390"/>
                  </a:lnTo>
                  <a:lnTo>
                    <a:pt x="8899" y="8881"/>
                  </a:lnTo>
                  <a:lnTo>
                    <a:pt x="8572" y="9355"/>
                  </a:lnTo>
                  <a:lnTo>
                    <a:pt x="8280" y="9810"/>
                  </a:lnTo>
                  <a:lnTo>
                    <a:pt x="8026" y="10210"/>
                  </a:lnTo>
                  <a:lnTo>
                    <a:pt x="7625" y="10901"/>
                  </a:lnTo>
                  <a:lnTo>
                    <a:pt x="7405" y="11326"/>
                  </a:lnTo>
                  <a:lnTo>
                    <a:pt x="7516" y="11047"/>
                  </a:lnTo>
                  <a:lnTo>
                    <a:pt x="7625" y="10756"/>
                  </a:lnTo>
                  <a:lnTo>
                    <a:pt x="7735" y="10410"/>
                  </a:lnTo>
                  <a:lnTo>
                    <a:pt x="7862" y="9973"/>
                  </a:lnTo>
                  <a:lnTo>
                    <a:pt x="7971" y="9464"/>
                  </a:lnTo>
                  <a:lnTo>
                    <a:pt x="8098" y="8863"/>
                  </a:lnTo>
                  <a:lnTo>
                    <a:pt x="8208" y="8190"/>
                  </a:lnTo>
                  <a:lnTo>
                    <a:pt x="8317" y="7407"/>
                  </a:lnTo>
                  <a:lnTo>
                    <a:pt x="8408" y="6552"/>
                  </a:lnTo>
                  <a:lnTo>
                    <a:pt x="8481" y="5588"/>
                  </a:lnTo>
                  <a:lnTo>
                    <a:pt x="8535" y="4514"/>
                  </a:lnTo>
                  <a:lnTo>
                    <a:pt x="8553" y="3331"/>
                  </a:lnTo>
                  <a:lnTo>
                    <a:pt x="8535" y="2057"/>
                  </a:lnTo>
                  <a:lnTo>
                    <a:pt x="8299" y="2312"/>
                  </a:lnTo>
                  <a:lnTo>
                    <a:pt x="8080" y="2603"/>
                  </a:lnTo>
                  <a:lnTo>
                    <a:pt x="7880" y="2894"/>
                  </a:lnTo>
                  <a:lnTo>
                    <a:pt x="7698" y="3222"/>
                  </a:lnTo>
                  <a:lnTo>
                    <a:pt x="7516" y="3549"/>
                  </a:lnTo>
                  <a:lnTo>
                    <a:pt x="7352" y="3895"/>
                  </a:lnTo>
                  <a:lnTo>
                    <a:pt x="7207" y="4259"/>
                  </a:lnTo>
                  <a:lnTo>
                    <a:pt x="7061" y="4623"/>
                  </a:lnTo>
                  <a:lnTo>
                    <a:pt x="6934" y="4987"/>
                  </a:lnTo>
                  <a:lnTo>
                    <a:pt x="6825" y="5369"/>
                  </a:lnTo>
                  <a:lnTo>
                    <a:pt x="6624" y="6134"/>
                  </a:lnTo>
                  <a:lnTo>
                    <a:pt x="6479" y="6898"/>
                  </a:lnTo>
                  <a:lnTo>
                    <a:pt x="6351" y="7662"/>
                  </a:lnTo>
                  <a:lnTo>
                    <a:pt x="6261" y="8372"/>
                  </a:lnTo>
                  <a:lnTo>
                    <a:pt x="6188" y="9045"/>
                  </a:lnTo>
                  <a:lnTo>
                    <a:pt x="6185" y="9086"/>
                  </a:lnTo>
                  <a:lnTo>
                    <a:pt x="6170" y="8827"/>
                  </a:lnTo>
                  <a:lnTo>
                    <a:pt x="6097" y="8117"/>
                  </a:lnTo>
                  <a:lnTo>
                    <a:pt x="5969" y="7316"/>
                  </a:lnTo>
                  <a:lnTo>
                    <a:pt x="5806" y="6406"/>
                  </a:lnTo>
                  <a:lnTo>
                    <a:pt x="5569" y="5369"/>
                  </a:lnTo>
                  <a:lnTo>
                    <a:pt x="5278" y="4223"/>
                  </a:lnTo>
                  <a:lnTo>
                    <a:pt x="4896" y="2949"/>
                  </a:lnTo>
                  <a:lnTo>
                    <a:pt x="4441" y="1548"/>
                  </a:lnTo>
                  <a:lnTo>
                    <a:pt x="3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7" name="Google Shape;517;p4"/>
            <p:cNvGrpSpPr/>
            <p:nvPr/>
          </p:nvGrpSpPr>
          <p:grpSpPr>
            <a:xfrm>
              <a:off x="1832328" y="5378860"/>
              <a:ext cx="266029" cy="245530"/>
              <a:chOff x="2706625" y="4735761"/>
              <a:chExt cx="226446" cy="209015"/>
            </a:xfrm>
          </p:grpSpPr>
          <p:sp>
            <p:nvSpPr>
              <p:cNvPr id="518" name="Google Shape;518;p4"/>
              <p:cNvSpPr/>
              <p:nvPr/>
            </p:nvSpPr>
            <p:spPr>
              <a:xfrm>
                <a:off x="2706625" y="4851000"/>
                <a:ext cx="226446" cy="93776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20" extrusionOk="0">
                    <a:moveTo>
                      <a:pt x="1292" y="0"/>
                    </a:moveTo>
                    <a:lnTo>
                      <a:pt x="746" y="91"/>
                    </a:lnTo>
                    <a:lnTo>
                      <a:pt x="528" y="128"/>
                    </a:lnTo>
                    <a:lnTo>
                      <a:pt x="346" y="182"/>
                    </a:lnTo>
                    <a:lnTo>
                      <a:pt x="200" y="237"/>
                    </a:lnTo>
                    <a:lnTo>
                      <a:pt x="91" y="291"/>
                    </a:lnTo>
                    <a:lnTo>
                      <a:pt x="18" y="346"/>
                    </a:lnTo>
                    <a:lnTo>
                      <a:pt x="0" y="419"/>
                    </a:lnTo>
                    <a:lnTo>
                      <a:pt x="0" y="437"/>
                    </a:lnTo>
                    <a:lnTo>
                      <a:pt x="18" y="473"/>
                    </a:lnTo>
                    <a:lnTo>
                      <a:pt x="91" y="528"/>
                    </a:lnTo>
                    <a:lnTo>
                      <a:pt x="219" y="583"/>
                    </a:lnTo>
                    <a:lnTo>
                      <a:pt x="382" y="655"/>
                    </a:lnTo>
                    <a:lnTo>
                      <a:pt x="601" y="710"/>
                    </a:lnTo>
                    <a:lnTo>
                      <a:pt x="856" y="746"/>
                    </a:lnTo>
                    <a:lnTo>
                      <a:pt x="1456" y="837"/>
                    </a:lnTo>
                    <a:lnTo>
                      <a:pt x="2202" y="910"/>
                    </a:lnTo>
                    <a:lnTo>
                      <a:pt x="3058" y="965"/>
                    </a:lnTo>
                    <a:lnTo>
                      <a:pt x="3986" y="1001"/>
                    </a:lnTo>
                    <a:lnTo>
                      <a:pt x="5005" y="1019"/>
                    </a:lnTo>
                    <a:lnTo>
                      <a:pt x="6006" y="1001"/>
                    </a:lnTo>
                    <a:lnTo>
                      <a:pt x="6952" y="965"/>
                    </a:lnTo>
                    <a:lnTo>
                      <a:pt x="7789" y="910"/>
                    </a:lnTo>
                    <a:lnTo>
                      <a:pt x="8535" y="837"/>
                    </a:lnTo>
                    <a:lnTo>
                      <a:pt x="9136" y="746"/>
                    </a:lnTo>
                    <a:lnTo>
                      <a:pt x="9390" y="710"/>
                    </a:lnTo>
                    <a:lnTo>
                      <a:pt x="9609" y="655"/>
                    </a:lnTo>
                    <a:lnTo>
                      <a:pt x="9773" y="583"/>
                    </a:lnTo>
                    <a:lnTo>
                      <a:pt x="9900" y="528"/>
                    </a:lnTo>
                    <a:lnTo>
                      <a:pt x="9973" y="473"/>
                    </a:lnTo>
                    <a:lnTo>
                      <a:pt x="9991" y="437"/>
                    </a:lnTo>
                    <a:lnTo>
                      <a:pt x="9991" y="419"/>
                    </a:lnTo>
                    <a:lnTo>
                      <a:pt x="9973" y="346"/>
                    </a:lnTo>
                    <a:lnTo>
                      <a:pt x="9900" y="291"/>
                    </a:lnTo>
                    <a:lnTo>
                      <a:pt x="9791" y="237"/>
                    </a:lnTo>
                    <a:lnTo>
                      <a:pt x="9645" y="182"/>
                    </a:lnTo>
                    <a:lnTo>
                      <a:pt x="9463" y="128"/>
                    </a:lnTo>
                    <a:lnTo>
                      <a:pt x="9245" y="91"/>
                    </a:lnTo>
                    <a:lnTo>
                      <a:pt x="8699" y="0"/>
                    </a:lnTo>
                    <a:lnTo>
                      <a:pt x="8699" y="273"/>
                    </a:lnTo>
                    <a:lnTo>
                      <a:pt x="7443" y="328"/>
                    </a:lnTo>
                    <a:lnTo>
                      <a:pt x="6133" y="364"/>
                    </a:lnTo>
                    <a:lnTo>
                      <a:pt x="4623" y="382"/>
                    </a:lnTo>
                    <a:lnTo>
                      <a:pt x="3476" y="364"/>
                    </a:lnTo>
                    <a:lnTo>
                      <a:pt x="2384" y="328"/>
                    </a:lnTo>
                    <a:lnTo>
                      <a:pt x="1893" y="291"/>
                    </a:lnTo>
                    <a:lnTo>
                      <a:pt x="1456" y="237"/>
                    </a:lnTo>
                    <a:lnTo>
                      <a:pt x="1074" y="182"/>
                    </a:lnTo>
                    <a:lnTo>
                      <a:pt x="746" y="109"/>
                    </a:lnTo>
                    <a:lnTo>
                      <a:pt x="12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9" name="Google Shape;519;p4"/>
              <p:cNvGrpSpPr/>
              <p:nvPr/>
            </p:nvGrpSpPr>
            <p:grpSpPr>
              <a:xfrm>
                <a:off x="2714800" y="4735761"/>
                <a:ext cx="210098" cy="182902"/>
                <a:chOff x="1282975" y="2150275"/>
                <a:chExt cx="154700" cy="134675"/>
              </a:xfrm>
            </p:grpSpPr>
            <p:sp>
              <p:nvSpPr>
                <p:cNvPr id="520" name="Google Shape;520;p4"/>
                <p:cNvSpPr/>
                <p:nvPr/>
              </p:nvSpPr>
              <p:spPr>
                <a:xfrm>
                  <a:off x="1282975" y="2150275"/>
                  <a:ext cx="1547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8" h="5387" extrusionOk="0">
                      <a:moveTo>
                        <a:pt x="2858" y="0"/>
                      </a:moveTo>
                      <a:lnTo>
                        <a:pt x="2657" y="37"/>
                      </a:lnTo>
                      <a:lnTo>
                        <a:pt x="2403" y="109"/>
                      </a:lnTo>
                      <a:lnTo>
                        <a:pt x="2166" y="200"/>
                      </a:lnTo>
                      <a:lnTo>
                        <a:pt x="1948" y="310"/>
                      </a:lnTo>
                      <a:lnTo>
                        <a:pt x="1747" y="437"/>
                      </a:lnTo>
                      <a:lnTo>
                        <a:pt x="1547" y="564"/>
                      </a:lnTo>
                      <a:lnTo>
                        <a:pt x="1384" y="710"/>
                      </a:lnTo>
                      <a:lnTo>
                        <a:pt x="1238" y="856"/>
                      </a:lnTo>
                      <a:lnTo>
                        <a:pt x="1092" y="1019"/>
                      </a:lnTo>
                      <a:lnTo>
                        <a:pt x="965" y="1201"/>
                      </a:lnTo>
                      <a:lnTo>
                        <a:pt x="856" y="1365"/>
                      </a:lnTo>
                      <a:lnTo>
                        <a:pt x="765" y="1547"/>
                      </a:lnTo>
                      <a:lnTo>
                        <a:pt x="674" y="1729"/>
                      </a:lnTo>
                      <a:lnTo>
                        <a:pt x="546" y="2093"/>
                      </a:lnTo>
                      <a:lnTo>
                        <a:pt x="437" y="2439"/>
                      </a:lnTo>
                      <a:lnTo>
                        <a:pt x="401" y="2639"/>
                      </a:lnTo>
                      <a:lnTo>
                        <a:pt x="346" y="3057"/>
                      </a:lnTo>
                      <a:lnTo>
                        <a:pt x="310" y="3403"/>
                      </a:lnTo>
                      <a:lnTo>
                        <a:pt x="310" y="3694"/>
                      </a:lnTo>
                      <a:lnTo>
                        <a:pt x="164" y="3876"/>
                      </a:lnTo>
                      <a:lnTo>
                        <a:pt x="55" y="4040"/>
                      </a:lnTo>
                      <a:lnTo>
                        <a:pt x="37" y="4131"/>
                      </a:lnTo>
                      <a:lnTo>
                        <a:pt x="0" y="4222"/>
                      </a:lnTo>
                      <a:lnTo>
                        <a:pt x="0" y="4295"/>
                      </a:lnTo>
                      <a:lnTo>
                        <a:pt x="0" y="4368"/>
                      </a:lnTo>
                      <a:lnTo>
                        <a:pt x="19" y="4459"/>
                      </a:lnTo>
                      <a:lnTo>
                        <a:pt x="55" y="4532"/>
                      </a:lnTo>
                      <a:lnTo>
                        <a:pt x="91" y="4604"/>
                      </a:lnTo>
                      <a:lnTo>
                        <a:pt x="146" y="4677"/>
                      </a:lnTo>
                      <a:lnTo>
                        <a:pt x="292" y="4804"/>
                      </a:lnTo>
                      <a:lnTo>
                        <a:pt x="474" y="4932"/>
                      </a:lnTo>
                      <a:lnTo>
                        <a:pt x="692" y="5041"/>
                      </a:lnTo>
                      <a:lnTo>
                        <a:pt x="965" y="5132"/>
                      </a:lnTo>
                      <a:lnTo>
                        <a:pt x="1274" y="5205"/>
                      </a:lnTo>
                      <a:lnTo>
                        <a:pt x="1638" y="5278"/>
                      </a:lnTo>
                      <a:lnTo>
                        <a:pt x="2020" y="5332"/>
                      </a:lnTo>
                      <a:lnTo>
                        <a:pt x="2457" y="5369"/>
                      </a:lnTo>
                      <a:lnTo>
                        <a:pt x="2930" y="5387"/>
                      </a:lnTo>
                      <a:lnTo>
                        <a:pt x="3440" y="5387"/>
                      </a:lnTo>
                      <a:lnTo>
                        <a:pt x="3804" y="5350"/>
                      </a:lnTo>
                      <a:lnTo>
                        <a:pt x="4131" y="5314"/>
                      </a:lnTo>
                      <a:lnTo>
                        <a:pt x="4714" y="5223"/>
                      </a:lnTo>
                      <a:lnTo>
                        <a:pt x="5187" y="5114"/>
                      </a:lnTo>
                      <a:lnTo>
                        <a:pt x="5569" y="5005"/>
                      </a:lnTo>
                      <a:lnTo>
                        <a:pt x="5842" y="4895"/>
                      </a:lnTo>
                      <a:lnTo>
                        <a:pt x="6042" y="4804"/>
                      </a:lnTo>
                      <a:lnTo>
                        <a:pt x="6188" y="4713"/>
                      </a:lnTo>
                      <a:lnTo>
                        <a:pt x="6042" y="4204"/>
                      </a:lnTo>
                      <a:lnTo>
                        <a:pt x="5878" y="3658"/>
                      </a:lnTo>
                      <a:lnTo>
                        <a:pt x="5642" y="3003"/>
                      </a:lnTo>
                      <a:lnTo>
                        <a:pt x="5514" y="2639"/>
                      </a:lnTo>
                      <a:lnTo>
                        <a:pt x="5351" y="2275"/>
                      </a:lnTo>
                      <a:lnTo>
                        <a:pt x="5169" y="1929"/>
                      </a:lnTo>
                      <a:lnTo>
                        <a:pt x="4987" y="1565"/>
                      </a:lnTo>
                      <a:lnTo>
                        <a:pt x="4787" y="1238"/>
                      </a:lnTo>
                      <a:lnTo>
                        <a:pt x="4568" y="928"/>
                      </a:lnTo>
                      <a:lnTo>
                        <a:pt x="4332" y="655"/>
                      </a:lnTo>
                      <a:lnTo>
                        <a:pt x="4095" y="419"/>
                      </a:lnTo>
                      <a:lnTo>
                        <a:pt x="3949" y="291"/>
                      </a:lnTo>
                      <a:lnTo>
                        <a:pt x="3804" y="200"/>
                      </a:lnTo>
                      <a:lnTo>
                        <a:pt x="3676" y="128"/>
                      </a:lnTo>
                      <a:lnTo>
                        <a:pt x="3513" y="73"/>
                      </a:lnTo>
                      <a:lnTo>
                        <a:pt x="3367" y="37"/>
                      </a:lnTo>
                      <a:lnTo>
                        <a:pt x="3203" y="0"/>
                      </a:lnTo>
                      <a:close/>
                    </a:path>
                  </a:pathLst>
                </a:custGeom>
                <a:solidFill>
                  <a:srgbClr val="C1A5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4"/>
                <p:cNvSpPr/>
                <p:nvPr/>
              </p:nvSpPr>
              <p:spPr>
                <a:xfrm>
                  <a:off x="1282975" y="2150275"/>
                  <a:ext cx="1547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8" h="5387" fill="none" extrusionOk="0">
                      <a:moveTo>
                        <a:pt x="6188" y="4713"/>
                      </a:moveTo>
                      <a:lnTo>
                        <a:pt x="6188" y="4713"/>
                      </a:lnTo>
                      <a:lnTo>
                        <a:pt x="6042" y="4804"/>
                      </a:lnTo>
                      <a:lnTo>
                        <a:pt x="5842" y="4895"/>
                      </a:lnTo>
                      <a:lnTo>
                        <a:pt x="5569" y="5005"/>
                      </a:lnTo>
                      <a:lnTo>
                        <a:pt x="5187" y="5114"/>
                      </a:lnTo>
                      <a:lnTo>
                        <a:pt x="4714" y="5223"/>
                      </a:lnTo>
                      <a:lnTo>
                        <a:pt x="4131" y="5314"/>
                      </a:lnTo>
                      <a:lnTo>
                        <a:pt x="3804" y="5350"/>
                      </a:lnTo>
                      <a:lnTo>
                        <a:pt x="3440" y="5387"/>
                      </a:lnTo>
                      <a:lnTo>
                        <a:pt x="3440" y="5387"/>
                      </a:lnTo>
                      <a:lnTo>
                        <a:pt x="2930" y="5387"/>
                      </a:lnTo>
                      <a:lnTo>
                        <a:pt x="2457" y="5369"/>
                      </a:lnTo>
                      <a:lnTo>
                        <a:pt x="2020" y="5332"/>
                      </a:lnTo>
                      <a:lnTo>
                        <a:pt x="1638" y="5278"/>
                      </a:lnTo>
                      <a:lnTo>
                        <a:pt x="1274" y="5205"/>
                      </a:lnTo>
                      <a:lnTo>
                        <a:pt x="965" y="5132"/>
                      </a:lnTo>
                      <a:lnTo>
                        <a:pt x="692" y="5041"/>
                      </a:lnTo>
                      <a:lnTo>
                        <a:pt x="474" y="4932"/>
                      </a:lnTo>
                      <a:lnTo>
                        <a:pt x="292" y="4804"/>
                      </a:lnTo>
                      <a:lnTo>
                        <a:pt x="146" y="4677"/>
                      </a:lnTo>
                      <a:lnTo>
                        <a:pt x="91" y="4604"/>
                      </a:lnTo>
                      <a:lnTo>
                        <a:pt x="55" y="4532"/>
                      </a:lnTo>
                      <a:lnTo>
                        <a:pt x="19" y="4459"/>
                      </a:lnTo>
                      <a:lnTo>
                        <a:pt x="0" y="4368"/>
                      </a:lnTo>
                      <a:lnTo>
                        <a:pt x="0" y="4295"/>
                      </a:lnTo>
                      <a:lnTo>
                        <a:pt x="0" y="4222"/>
                      </a:lnTo>
                      <a:lnTo>
                        <a:pt x="37" y="4131"/>
                      </a:lnTo>
                      <a:lnTo>
                        <a:pt x="55" y="4040"/>
                      </a:lnTo>
                      <a:lnTo>
                        <a:pt x="164" y="3876"/>
                      </a:lnTo>
                      <a:lnTo>
                        <a:pt x="310" y="3694"/>
                      </a:lnTo>
                      <a:lnTo>
                        <a:pt x="310" y="3694"/>
                      </a:lnTo>
                      <a:lnTo>
                        <a:pt x="310" y="3403"/>
                      </a:lnTo>
                      <a:lnTo>
                        <a:pt x="346" y="3057"/>
                      </a:lnTo>
                      <a:lnTo>
                        <a:pt x="401" y="2639"/>
                      </a:lnTo>
                      <a:lnTo>
                        <a:pt x="401" y="2639"/>
                      </a:lnTo>
                      <a:lnTo>
                        <a:pt x="437" y="2439"/>
                      </a:lnTo>
                      <a:lnTo>
                        <a:pt x="437" y="2439"/>
                      </a:lnTo>
                      <a:lnTo>
                        <a:pt x="546" y="2093"/>
                      </a:lnTo>
                      <a:lnTo>
                        <a:pt x="674" y="1729"/>
                      </a:lnTo>
                      <a:lnTo>
                        <a:pt x="765" y="1547"/>
                      </a:lnTo>
                      <a:lnTo>
                        <a:pt x="856" y="1365"/>
                      </a:lnTo>
                      <a:lnTo>
                        <a:pt x="965" y="1201"/>
                      </a:lnTo>
                      <a:lnTo>
                        <a:pt x="1092" y="1019"/>
                      </a:lnTo>
                      <a:lnTo>
                        <a:pt x="1238" y="856"/>
                      </a:lnTo>
                      <a:lnTo>
                        <a:pt x="1384" y="710"/>
                      </a:lnTo>
                      <a:lnTo>
                        <a:pt x="1547" y="564"/>
                      </a:lnTo>
                      <a:lnTo>
                        <a:pt x="1747" y="437"/>
                      </a:lnTo>
                      <a:lnTo>
                        <a:pt x="1948" y="310"/>
                      </a:lnTo>
                      <a:lnTo>
                        <a:pt x="2166" y="200"/>
                      </a:lnTo>
                      <a:lnTo>
                        <a:pt x="2403" y="109"/>
                      </a:lnTo>
                      <a:lnTo>
                        <a:pt x="2657" y="37"/>
                      </a:lnTo>
                      <a:lnTo>
                        <a:pt x="2657" y="37"/>
                      </a:lnTo>
                      <a:lnTo>
                        <a:pt x="2858" y="0"/>
                      </a:lnTo>
                      <a:lnTo>
                        <a:pt x="3021" y="0"/>
                      </a:lnTo>
                      <a:lnTo>
                        <a:pt x="3203" y="0"/>
                      </a:lnTo>
                      <a:lnTo>
                        <a:pt x="3367" y="37"/>
                      </a:lnTo>
                      <a:lnTo>
                        <a:pt x="3513" y="73"/>
                      </a:lnTo>
                      <a:lnTo>
                        <a:pt x="3676" y="128"/>
                      </a:lnTo>
                      <a:lnTo>
                        <a:pt x="3804" y="200"/>
                      </a:lnTo>
                      <a:lnTo>
                        <a:pt x="3949" y="291"/>
                      </a:lnTo>
                      <a:lnTo>
                        <a:pt x="3949" y="291"/>
                      </a:lnTo>
                      <a:lnTo>
                        <a:pt x="4095" y="419"/>
                      </a:lnTo>
                      <a:lnTo>
                        <a:pt x="4095" y="419"/>
                      </a:lnTo>
                      <a:lnTo>
                        <a:pt x="4332" y="655"/>
                      </a:lnTo>
                      <a:lnTo>
                        <a:pt x="4568" y="928"/>
                      </a:lnTo>
                      <a:lnTo>
                        <a:pt x="4787" y="1238"/>
                      </a:lnTo>
                      <a:lnTo>
                        <a:pt x="4987" y="1565"/>
                      </a:lnTo>
                      <a:lnTo>
                        <a:pt x="5169" y="1929"/>
                      </a:lnTo>
                      <a:lnTo>
                        <a:pt x="5351" y="2275"/>
                      </a:lnTo>
                      <a:lnTo>
                        <a:pt x="5514" y="2639"/>
                      </a:lnTo>
                      <a:lnTo>
                        <a:pt x="5642" y="3003"/>
                      </a:lnTo>
                      <a:lnTo>
                        <a:pt x="5878" y="3658"/>
                      </a:lnTo>
                      <a:lnTo>
                        <a:pt x="6042" y="4204"/>
                      </a:lnTo>
                      <a:lnTo>
                        <a:pt x="6188" y="4713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4"/>
                <p:cNvSpPr/>
                <p:nvPr/>
              </p:nvSpPr>
              <p:spPr>
                <a:xfrm>
                  <a:off x="1282975" y="2172100"/>
                  <a:ext cx="138775" cy="1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514" extrusionOk="0">
                      <a:moveTo>
                        <a:pt x="1384" y="4368"/>
                      </a:moveTo>
                      <a:lnTo>
                        <a:pt x="1384" y="4368"/>
                      </a:lnTo>
                      <a:lnTo>
                        <a:pt x="1711" y="4423"/>
                      </a:lnTo>
                      <a:lnTo>
                        <a:pt x="2057" y="4459"/>
                      </a:lnTo>
                      <a:lnTo>
                        <a:pt x="2457" y="4496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3094" y="4514"/>
                      </a:lnTo>
                      <a:lnTo>
                        <a:pt x="3094" y="4514"/>
                      </a:lnTo>
                      <a:lnTo>
                        <a:pt x="3440" y="4514"/>
                      </a:lnTo>
                      <a:lnTo>
                        <a:pt x="3440" y="4514"/>
                      </a:lnTo>
                      <a:lnTo>
                        <a:pt x="3440" y="4514"/>
                      </a:lnTo>
                      <a:lnTo>
                        <a:pt x="3094" y="4514"/>
                      </a:lnTo>
                      <a:lnTo>
                        <a:pt x="3094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457" y="4496"/>
                      </a:lnTo>
                      <a:lnTo>
                        <a:pt x="2057" y="4459"/>
                      </a:lnTo>
                      <a:lnTo>
                        <a:pt x="1711" y="4423"/>
                      </a:lnTo>
                      <a:lnTo>
                        <a:pt x="1384" y="4368"/>
                      </a:lnTo>
                      <a:close/>
                      <a:moveTo>
                        <a:pt x="1365" y="4368"/>
                      </a:moveTo>
                      <a:lnTo>
                        <a:pt x="1365" y="4368"/>
                      </a:lnTo>
                      <a:lnTo>
                        <a:pt x="1365" y="4368"/>
                      </a:lnTo>
                      <a:lnTo>
                        <a:pt x="1365" y="4368"/>
                      </a:lnTo>
                      <a:close/>
                      <a:moveTo>
                        <a:pt x="237" y="3895"/>
                      </a:move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close/>
                      <a:moveTo>
                        <a:pt x="237" y="3895"/>
                      </a:move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close/>
                      <a:moveTo>
                        <a:pt x="237" y="3877"/>
                      </a:moveTo>
                      <a:lnTo>
                        <a:pt x="237" y="3877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77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37" y="3222"/>
                      </a:lnTo>
                      <a:lnTo>
                        <a:pt x="19" y="3331"/>
                      </a:lnTo>
                      <a:lnTo>
                        <a:pt x="0" y="3422"/>
                      </a:lnTo>
                      <a:lnTo>
                        <a:pt x="19" y="3531"/>
                      </a:lnTo>
                      <a:lnTo>
                        <a:pt x="37" y="3622"/>
                      </a:lnTo>
                      <a:lnTo>
                        <a:pt x="91" y="3713"/>
                      </a:lnTo>
                      <a:lnTo>
                        <a:pt x="146" y="3804"/>
                      </a:lnTo>
                      <a:lnTo>
                        <a:pt x="237" y="3877"/>
                      </a:lnTo>
                      <a:lnTo>
                        <a:pt x="237" y="3877"/>
                      </a:lnTo>
                      <a:lnTo>
                        <a:pt x="146" y="3804"/>
                      </a:lnTo>
                      <a:lnTo>
                        <a:pt x="91" y="3713"/>
                      </a:lnTo>
                      <a:lnTo>
                        <a:pt x="37" y="3622"/>
                      </a:lnTo>
                      <a:lnTo>
                        <a:pt x="19" y="3531"/>
                      </a:lnTo>
                      <a:lnTo>
                        <a:pt x="0" y="3422"/>
                      </a:lnTo>
                      <a:lnTo>
                        <a:pt x="19" y="3331"/>
                      </a:lnTo>
                      <a:lnTo>
                        <a:pt x="37" y="3222"/>
                      </a:lnTo>
                      <a:lnTo>
                        <a:pt x="91" y="3113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close/>
                      <a:moveTo>
                        <a:pt x="91" y="3094"/>
                      </a:moveTo>
                      <a:lnTo>
                        <a:pt x="91" y="3094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4532" y="1"/>
                      </a:moveTo>
                      <a:lnTo>
                        <a:pt x="4532" y="1"/>
                      </a:lnTo>
                      <a:lnTo>
                        <a:pt x="4677" y="201"/>
                      </a:lnTo>
                      <a:lnTo>
                        <a:pt x="4823" y="419"/>
                      </a:lnTo>
                      <a:lnTo>
                        <a:pt x="5096" y="892"/>
                      </a:lnTo>
                      <a:lnTo>
                        <a:pt x="5332" y="1366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332" y="1366"/>
                      </a:lnTo>
                      <a:lnTo>
                        <a:pt x="5096" y="892"/>
                      </a:lnTo>
                      <a:lnTo>
                        <a:pt x="4823" y="419"/>
                      </a:lnTo>
                      <a:lnTo>
                        <a:pt x="4677" y="201"/>
                      </a:lnTo>
                      <a:lnTo>
                        <a:pt x="4532" y="1"/>
                      </a:lnTo>
                      <a:close/>
                      <a:moveTo>
                        <a:pt x="4532" y="1"/>
                      </a:moveTo>
                      <a:lnTo>
                        <a:pt x="4532" y="1"/>
                      </a:lnTo>
                      <a:lnTo>
                        <a:pt x="4532" y="1"/>
                      </a:lnTo>
                      <a:lnTo>
                        <a:pt x="4532" y="1"/>
                      </a:lnTo>
                      <a:lnTo>
                        <a:pt x="4532" y="1"/>
                      </a:lnTo>
                      <a:close/>
                    </a:path>
                  </a:pathLst>
                </a:custGeom>
                <a:solidFill>
                  <a:srgbClr val="D8D3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" name="Google Shape;523;p4"/>
                <p:cNvSpPr/>
                <p:nvPr/>
              </p:nvSpPr>
              <p:spPr>
                <a:xfrm>
                  <a:off x="1317550" y="2281300"/>
                  <a:ext cx="51425" cy="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" h="146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328" y="55"/>
                      </a:lnTo>
                      <a:lnTo>
                        <a:pt x="674" y="91"/>
                      </a:lnTo>
                      <a:lnTo>
                        <a:pt x="1074" y="128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711" y="146"/>
                      </a:lnTo>
                      <a:lnTo>
                        <a:pt x="1711" y="146"/>
                      </a:lnTo>
                      <a:lnTo>
                        <a:pt x="2057" y="146"/>
                      </a:lnTo>
                      <a:lnTo>
                        <a:pt x="2057" y="146"/>
                      </a:lnTo>
                      <a:lnTo>
                        <a:pt x="2057" y="146"/>
                      </a:lnTo>
                      <a:lnTo>
                        <a:pt x="1711" y="146"/>
                      </a:lnTo>
                      <a:lnTo>
                        <a:pt x="1711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074" y="128"/>
                      </a:lnTo>
                      <a:lnTo>
                        <a:pt x="674" y="91"/>
                      </a:lnTo>
                      <a:lnTo>
                        <a:pt x="328" y="55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" name="Google Shape;524;p4"/>
                <p:cNvSpPr/>
                <p:nvPr/>
              </p:nvSpPr>
              <p:spPr>
                <a:xfrm>
                  <a:off x="1317100" y="22813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4"/>
                <p:cNvSpPr/>
                <p:nvPr/>
              </p:nvSpPr>
              <p:spPr>
                <a:xfrm>
                  <a:off x="1288900" y="2269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4"/>
                <p:cNvSpPr/>
                <p:nvPr/>
              </p:nvSpPr>
              <p:spPr>
                <a:xfrm>
                  <a:off x="1288900" y="2269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4"/>
                <p:cNvSpPr/>
                <p:nvPr/>
              </p:nvSpPr>
              <p:spPr>
                <a:xfrm>
                  <a:off x="1288900" y="2269000"/>
                  <a:ext cx="25" cy="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0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4"/>
                <p:cNvSpPr/>
                <p:nvPr/>
              </p:nvSpPr>
              <p:spPr>
                <a:xfrm>
                  <a:off x="1282975" y="2249900"/>
                  <a:ext cx="5950" cy="1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765" fill="none" extrusionOk="0">
                      <a:moveTo>
                        <a:pt x="91" y="1"/>
                      </a:moveTo>
                      <a:lnTo>
                        <a:pt x="91" y="1"/>
                      </a:lnTo>
                      <a:lnTo>
                        <a:pt x="37" y="110"/>
                      </a:lnTo>
                      <a:lnTo>
                        <a:pt x="19" y="219"/>
                      </a:lnTo>
                      <a:lnTo>
                        <a:pt x="0" y="310"/>
                      </a:lnTo>
                      <a:lnTo>
                        <a:pt x="19" y="419"/>
                      </a:lnTo>
                      <a:lnTo>
                        <a:pt x="37" y="510"/>
                      </a:lnTo>
                      <a:lnTo>
                        <a:pt x="91" y="601"/>
                      </a:lnTo>
                      <a:lnTo>
                        <a:pt x="146" y="692"/>
                      </a:lnTo>
                      <a:lnTo>
                        <a:pt x="237" y="765"/>
                      </a:lnTo>
                      <a:lnTo>
                        <a:pt x="237" y="765"/>
                      </a:lnTo>
                      <a:lnTo>
                        <a:pt x="146" y="692"/>
                      </a:lnTo>
                      <a:lnTo>
                        <a:pt x="91" y="601"/>
                      </a:lnTo>
                      <a:lnTo>
                        <a:pt x="37" y="510"/>
                      </a:lnTo>
                      <a:lnTo>
                        <a:pt x="19" y="419"/>
                      </a:lnTo>
                      <a:lnTo>
                        <a:pt x="0" y="310"/>
                      </a:lnTo>
                      <a:lnTo>
                        <a:pt x="19" y="219"/>
                      </a:lnTo>
                      <a:lnTo>
                        <a:pt x="37" y="110"/>
                      </a:lnTo>
                      <a:lnTo>
                        <a:pt x="9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4"/>
                <p:cNvSpPr/>
                <p:nvPr/>
              </p:nvSpPr>
              <p:spPr>
                <a:xfrm>
                  <a:off x="1285250" y="22499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4"/>
                <p:cNvSpPr/>
                <p:nvPr/>
              </p:nvSpPr>
              <p:spPr>
                <a:xfrm>
                  <a:off x="1285250" y="22499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4"/>
                <p:cNvSpPr/>
                <p:nvPr/>
              </p:nvSpPr>
              <p:spPr>
                <a:xfrm>
                  <a:off x="1285250" y="2249450"/>
                  <a:ext cx="25" cy="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9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4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4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4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4"/>
                <p:cNvSpPr/>
                <p:nvPr/>
              </p:nvSpPr>
              <p:spPr>
                <a:xfrm>
                  <a:off x="1396250" y="2172100"/>
                  <a:ext cx="25500" cy="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1857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46" y="201"/>
                      </a:lnTo>
                      <a:lnTo>
                        <a:pt x="292" y="419"/>
                      </a:lnTo>
                      <a:lnTo>
                        <a:pt x="565" y="892"/>
                      </a:lnTo>
                      <a:lnTo>
                        <a:pt x="801" y="1366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801" y="1366"/>
                      </a:lnTo>
                      <a:lnTo>
                        <a:pt x="565" y="892"/>
                      </a:lnTo>
                      <a:lnTo>
                        <a:pt x="292" y="419"/>
                      </a:lnTo>
                      <a:lnTo>
                        <a:pt x="146" y="20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4"/>
                <p:cNvSpPr/>
                <p:nvPr/>
              </p:nvSpPr>
              <p:spPr>
                <a:xfrm>
                  <a:off x="1396250" y="21721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4"/>
                <p:cNvSpPr/>
                <p:nvPr/>
              </p:nvSpPr>
              <p:spPr>
                <a:xfrm>
                  <a:off x="1282975" y="2160725"/>
                  <a:ext cx="138775" cy="1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969" extrusionOk="0">
                      <a:moveTo>
                        <a:pt x="4095" y="1"/>
                      </a:moveTo>
                      <a:lnTo>
                        <a:pt x="4004" y="219"/>
                      </a:lnTo>
                      <a:lnTo>
                        <a:pt x="3895" y="438"/>
                      </a:lnTo>
                      <a:lnTo>
                        <a:pt x="3840" y="529"/>
                      </a:lnTo>
                      <a:lnTo>
                        <a:pt x="3767" y="619"/>
                      </a:lnTo>
                      <a:lnTo>
                        <a:pt x="3676" y="710"/>
                      </a:lnTo>
                      <a:lnTo>
                        <a:pt x="3585" y="801"/>
                      </a:lnTo>
                      <a:lnTo>
                        <a:pt x="3458" y="874"/>
                      </a:lnTo>
                      <a:lnTo>
                        <a:pt x="3331" y="947"/>
                      </a:lnTo>
                      <a:lnTo>
                        <a:pt x="3185" y="1002"/>
                      </a:lnTo>
                      <a:lnTo>
                        <a:pt x="3058" y="1038"/>
                      </a:lnTo>
                      <a:lnTo>
                        <a:pt x="2767" y="1111"/>
                      </a:lnTo>
                      <a:lnTo>
                        <a:pt x="2475" y="1165"/>
                      </a:lnTo>
                      <a:lnTo>
                        <a:pt x="2184" y="1238"/>
                      </a:lnTo>
                      <a:lnTo>
                        <a:pt x="1893" y="1311"/>
                      </a:lnTo>
                      <a:lnTo>
                        <a:pt x="1766" y="1366"/>
                      </a:lnTo>
                      <a:lnTo>
                        <a:pt x="1638" y="1438"/>
                      </a:lnTo>
                      <a:lnTo>
                        <a:pt x="1511" y="1511"/>
                      </a:lnTo>
                      <a:lnTo>
                        <a:pt x="1402" y="1620"/>
                      </a:lnTo>
                      <a:lnTo>
                        <a:pt x="1293" y="1730"/>
                      </a:lnTo>
                      <a:lnTo>
                        <a:pt x="1202" y="1839"/>
                      </a:lnTo>
                      <a:lnTo>
                        <a:pt x="1111" y="1948"/>
                      </a:lnTo>
                      <a:lnTo>
                        <a:pt x="1001" y="2039"/>
                      </a:lnTo>
                      <a:lnTo>
                        <a:pt x="874" y="2130"/>
                      </a:lnTo>
                      <a:lnTo>
                        <a:pt x="747" y="2185"/>
                      </a:lnTo>
                      <a:lnTo>
                        <a:pt x="619" y="2221"/>
                      </a:lnTo>
                      <a:lnTo>
                        <a:pt x="401" y="2221"/>
                      </a:lnTo>
                      <a:lnTo>
                        <a:pt x="346" y="2512"/>
                      </a:lnTo>
                      <a:lnTo>
                        <a:pt x="328" y="2767"/>
                      </a:lnTo>
                      <a:lnTo>
                        <a:pt x="310" y="3131"/>
                      </a:lnTo>
                      <a:lnTo>
                        <a:pt x="310" y="3276"/>
                      </a:lnTo>
                      <a:lnTo>
                        <a:pt x="201" y="3404"/>
                      </a:lnTo>
                      <a:lnTo>
                        <a:pt x="110" y="3549"/>
                      </a:lnTo>
                      <a:lnTo>
                        <a:pt x="91" y="3549"/>
                      </a:lnTo>
                      <a:lnTo>
                        <a:pt x="91" y="3568"/>
                      </a:lnTo>
                      <a:lnTo>
                        <a:pt x="37" y="3677"/>
                      </a:lnTo>
                      <a:lnTo>
                        <a:pt x="19" y="3786"/>
                      </a:lnTo>
                      <a:lnTo>
                        <a:pt x="0" y="3877"/>
                      </a:lnTo>
                      <a:lnTo>
                        <a:pt x="19" y="3986"/>
                      </a:lnTo>
                      <a:lnTo>
                        <a:pt x="37" y="4077"/>
                      </a:lnTo>
                      <a:lnTo>
                        <a:pt x="91" y="4168"/>
                      </a:lnTo>
                      <a:lnTo>
                        <a:pt x="146" y="4259"/>
                      </a:lnTo>
                      <a:lnTo>
                        <a:pt x="237" y="4332"/>
                      </a:lnTo>
                      <a:lnTo>
                        <a:pt x="237" y="4350"/>
                      </a:lnTo>
                      <a:lnTo>
                        <a:pt x="346" y="4423"/>
                      </a:lnTo>
                      <a:lnTo>
                        <a:pt x="437" y="4496"/>
                      </a:lnTo>
                      <a:lnTo>
                        <a:pt x="692" y="4623"/>
                      </a:lnTo>
                      <a:lnTo>
                        <a:pt x="1001" y="4732"/>
                      </a:lnTo>
                      <a:lnTo>
                        <a:pt x="1365" y="4823"/>
                      </a:lnTo>
                      <a:lnTo>
                        <a:pt x="1384" y="4823"/>
                      </a:lnTo>
                      <a:lnTo>
                        <a:pt x="1711" y="4878"/>
                      </a:lnTo>
                      <a:lnTo>
                        <a:pt x="2057" y="4914"/>
                      </a:lnTo>
                      <a:lnTo>
                        <a:pt x="2457" y="4951"/>
                      </a:lnTo>
                      <a:lnTo>
                        <a:pt x="2876" y="4969"/>
                      </a:lnTo>
                      <a:lnTo>
                        <a:pt x="3294" y="4732"/>
                      </a:lnTo>
                      <a:lnTo>
                        <a:pt x="3713" y="4459"/>
                      </a:lnTo>
                      <a:lnTo>
                        <a:pt x="4095" y="4186"/>
                      </a:lnTo>
                      <a:lnTo>
                        <a:pt x="4477" y="3895"/>
                      </a:lnTo>
                      <a:lnTo>
                        <a:pt x="4677" y="3731"/>
                      </a:lnTo>
                      <a:lnTo>
                        <a:pt x="4859" y="3549"/>
                      </a:lnTo>
                      <a:lnTo>
                        <a:pt x="5041" y="3349"/>
                      </a:lnTo>
                      <a:lnTo>
                        <a:pt x="5187" y="3149"/>
                      </a:lnTo>
                      <a:lnTo>
                        <a:pt x="5296" y="2967"/>
                      </a:lnTo>
                      <a:lnTo>
                        <a:pt x="5387" y="2767"/>
                      </a:lnTo>
                      <a:lnTo>
                        <a:pt x="5533" y="2367"/>
                      </a:lnTo>
                      <a:lnTo>
                        <a:pt x="5551" y="2312"/>
                      </a:lnTo>
                      <a:lnTo>
                        <a:pt x="5332" y="1821"/>
                      </a:lnTo>
                      <a:lnTo>
                        <a:pt x="5096" y="1347"/>
                      </a:lnTo>
                      <a:lnTo>
                        <a:pt x="4823" y="874"/>
                      </a:lnTo>
                      <a:lnTo>
                        <a:pt x="4677" y="656"/>
                      </a:lnTo>
                      <a:lnTo>
                        <a:pt x="4532" y="456"/>
                      </a:lnTo>
                      <a:lnTo>
                        <a:pt x="4313" y="201"/>
                      </a:lnTo>
                      <a:lnTo>
                        <a:pt x="4095" y="1"/>
                      </a:lnTo>
                      <a:close/>
                    </a:path>
                  </a:pathLst>
                </a:custGeom>
                <a:solidFill>
                  <a:srgbClr val="A48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4"/>
                <p:cNvSpPr/>
                <p:nvPr/>
              </p:nvSpPr>
              <p:spPr>
                <a:xfrm>
                  <a:off x="1282975" y="2160725"/>
                  <a:ext cx="138775" cy="1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969" fill="none" extrusionOk="0">
                      <a:moveTo>
                        <a:pt x="4095" y="1"/>
                      </a:moveTo>
                      <a:lnTo>
                        <a:pt x="4095" y="1"/>
                      </a:lnTo>
                      <a:lnTo>
                        <a:pt x="4004" y="219"/>
                      </a:lnTo>
                      <a:lnTo>
                        <a:pt x="3895" y="438"/>
                      </a:lnTo>
                      <a:lnTo>
                        <a:pt x="3840" y="529"/>
                      </a:lnTo>
                      <a:lnTo>
                        <a:pt x="3767" y="619"/>
                      </a:lnTo>
                      <a:lnTo>
                        <a:pt x="3676" y="710"/>
                      </a:lnTo>
                      <a:lnTo>
                        <a:pt x="3585" y="801"/>
                      </a:lnTo>
                      <a:lnTo>
                        <a:pt x="3585" y="801"/>
                      </a:lnTo>
                      <a:lnTo>
                        <a:pt x="3458" y="874"/>
                      </a:lnTo>
                      <a:lnTo>
                        <a:pt x="3331" y="947"/>
                      </a:lnTo>
                      <a:lnTo>
                        <a:pt x="3185" y="1002"/>
                      </a:lnTo>
                      <a:lnTo>
                        <a:pt x="3058" y="1038"/>
                      </a:lnTo>
                      <a:lnTo>
                        <a:pt x="2767" y="1111"/>
                      </a:lnTo>
                      <a:lnTo>
                        <a:pt x="2475" y="1165"/>
                      </a:lnTo>
                      <a:lnTo>
                        <a:pt x="2184" y="1238"/>
                      </a:lnTo>
                      <a:lnTo>
                        <a:pt x="1893" y="1311"/>
                      </a:lnTo>
                      <a:lnTo>
                        <a:pt x="1766" y="1366"/>
                      </a:lnTo>
                      <a:lnTo>
                        <a:pt x="1638" y="1438"/>
                      </a:lnTo>
                      <a:lnTo>
                        <a:pt x="1511" y="1511"/>
                      </a:lnTo>
                      <a:lnTo>
                        <a:pt x="1402" y="1620"/>
                      </a:lnTo>
                      <a:lnTo>
                        <a:pt x="1402" y="1620"/>
                      </a:lnTo>
                      <a:lnTo>
                        <a:pt x="1293" y="1730"/>
                      </a:lnTo>
                      <a:lnTo>
                        <a:pt x="1202" y="1839"/>
                      </a:lnTo>
                      <a:lnTo>
                        <a:pt x="1111" y="1948"/>
                      </a:lnTo>
                      <a:lnTo>
                        <a:pt x="1001" y="2039"/>
                      </a:lnTo>
                      <a:lnTo>
                        <a:pt x="1001" y="2039"/>
                      </a:lnTo>
                      <a:lnTo>
                        <a:pt x="874" y="2130"/>
                      </a:lnTo>
                      <a:lnTo>
                        <a:pt x="747" y="2185"/>
                      </a:lnTo>
                      <a:lnTo>
                        <a:pt x="619" y="2221"/>
                      </a:lnTo>
                      <a:lnTo>
                        <a:pt x="474" y="2221"/>
                      </a:lnTo>
                      <a:lnTo>
                        <a:pt x="474" y="2221"/>
                      </a:lnTo>
                      <a:lnTo>
                        <a:pt x="401" y="2221"/>
                      </a:lnTo>
                      <a:lnTo>
                        <a:pt x="401" y="2221"/>
                      </a:lnTo>
                      <a:lnTo>
                        <a:pt x="401" y="2221"/>
                      </a:lnTo>
                      <a:lnTo>
                        <a:pt x="346" y="2512"/>
                      </a:lnTo>
                      <a:lnTo>
                        <a:pt x="328" y="2767"/>
                      </a:lnTo>
                      <a:lnTo>
                        <a:pt x="310" y="3131"/>
                      </a:lnTo>
                      <a:lnTo>
                        <a:pt x="310" y="3131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201" y="3404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91" y="3549"/>
                      </a:lnTo>
                      <a:lnTo>
                        <a:pt x="91" y="3549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37" y="3677"/>
                      </a:lnTo>
                      <a:lnTo>
                        <a:pt x="19" y="3786"/>
                      </a:lnTo>
                      <a:lnTo>
                        <a:pt x="0" y="3877"/>
                      </a:lnTo>
                      <a:lnTo>
                        <a:pt x="19" y="3986"/>
                      </a:lnTo>
                      <a:lnTo>
                        <a:pt x="37" y="4077"/>
                      </a:lnTo>
                      <a:lnTo>
                        <a:pt x="91" y="4168"/>
                      </a:lnTo>
                      <a:lnTo>
                        <a:pt x="146" y="4259"/>
                      </a:lnTo>
                      <a:lnTo>
                        <a:pt x="237" y="4332"/>
                      </a:lnTo>
                      <a:lnTo>
                        <a:pt x="237" y="4332"/>
                      </a:lnTo>
                      <a:lnTo>
                        <a:pt x="237" y="4332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346" y="4423"/>
                      </a:lnTo>
                      <a:lnTo>
                        <a:pt x="437" y="4496"/>
                      </a:lnTo>
                      <a:lnTo>
                        <a:pt x="692" y="4623"/>
                      </a:lnTo>
                      <a:lnTo>
                        <a:pt x="1001" y="4732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84" y="4823"/>
                      </a:lnTo>
                      <a:lnTo>
                        <a:pt x="1384" y="4823"/>
                      </a:lnTo>
                      <a:lnTo>
                        <a:pt x="1711" y="4878"/>
                      </a:lnTo>
                      <a:lnTo>
                        <a:pt x="2057" y="4914"/>
                      </a:lnTo>
                      <a:lnTo>
                        <a:pt x="2457" y="4951"/>
                      </a:lnTo>
                      <a:lnTo>
                        <a:pt x="2876" y="4969"/>
                      </a:lnTo>
                      <a:lnTo>
                        <a:pt x="2876" y="4969"/>
                      </a:lnTo>
                      <a:lnTo>
                        <a:pt x="3294" y="4732"/>
                      </a:lnTo>
                      <a:lnTo>
                        <a:pt x="3713" y="4459"/>
                      </a:lnTo>
                      <a:lnTo>
                        <a:pt x="4095" y="4186"/>
                      </a:lnTo>
                      <a:lnTo>
                        <a:pt x="4477" y="3895"/>
                      </a:lnTo>
                      <a:lnTo>
                        <a:pt x="4477" y="3895"/>
                      </a:lnTo>
                      <a:lnTo>
                        <a:pt x="4677" y="3731"/>
                      </a:lnTo>
                      <a:lnTo>
                        <a:pt x="4859" y="3549"/>
                      </a:lnTo>
                      <a:lnTo>
                        <a:pt x="5041" y="3349"/>
                      </a:lnTo>
                      <a:lnTo>
                        <a:pt x="5187" y="3149"/>
                      </a:lnTo>
                      <a:lnTo>
                        <a:pt x="5187" y="3149"/>
                      </a:lnTo>
                      <a:lnTo>
                        <a:pt x="5296" y="2967"/>
                      </a:lnTo>
                      <a:lnTo>
                        <a:pt x="5387" y="2767"/>
                      </a:lnTo>
                      <a:lnTo>
                        <a:pt x="5533" y="2367"/>
                      </a:lnTo>
                      <a:lnTo>
                        <a:pt x="5533" y="2367"/>
                      </a:lnTo>
                      <a:lnTo>
                        <a:pt x="5551" y="2312"/>
                      </a:lnTo>
                      <a:lnTo>
                        <a:pt x="5551" y="2312"/>
                      </a:lnTo>
                      <a:lnTo>
                        <a:pt x="5332" y="1821"/>
                      </a:lnTo>
                      <a:lnTo>
                        <a:pt x="5096" y="1347"/>
                      </a:lnTo>
                      <a:lnTo>
                        <a:pt x="4823" y="874"/>
                      </a:lnTo>
                      <a:lnTo>
                        <a:pt x="4677" y="6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313" y="201"/>
                      </a:lnTo>
                      <a:lnTo>
                        <a:pt x="4095" y="1"/>
                      </a:lnTo>
                      <a:lnTo>
                        <a:pt x="4095" y="1"/>
                      </a:lnTo>
                      <a:lnTo>
                        <a:pt x="4095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4"/>
                <p:cNvSpPr/>
                <p:nvPr/>
              </p:nvSpPr>
              <p:spPr>
                <a:xfrm>
                  <a:off x="1354850" y="2218500"/>
                  <a:ext cx="79650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2658" extrusionOk="0">
                      <a:moveTo>
                        <a:pt x="565" y="2658"/>
                      </a:moveTo>
                      <a:lnTo>
                        <a:pt x="565" y="2658"/>
                      </a:lnTo>
                      <a:lnTo>
                        <a:pt x="237" y="2658"/>
                      </a:lnTo>
                      <a:lnTo>
                        <a:pt x="237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219" y="2658"/>
                      </a:lnTo>
                      <a:lnTo>
                        <a:pt x="219" y="2658"/>
                      </a:lnTo>
                      <a:lnTo>
                        <a:pt x="565" y="2658"/>
                      </a:lnTo>
                      <a:close/>
                      <a:moveTo>
                        <a:pt x="2676" y="1"/>
                      </a:moveTo>
                      <a:lnTo>
                        <a:pt x="2676" y="1"/>
                      </a:lnTo>
                      <a:lnTo>
                        <a:pt x="2676" y="1"/>
                      </a:lnTo>
                      <a:lnTo>
                        <a:pt x="2676" y="1"/>
                      </a:lnTo>
                      <a:lnTo>
                        <a:pt x="2840" y="438"/>
                      </a:lnTo>
                      <a:lnTo>
                        <a:pt x="2967" y="820"/>
                      </a:lnTo>
                      <a:lnTo>
                        <a:pt x="3185" y="1493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B8AEB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4"/>
                <p:cNvSpPr/>
                <p:nvPr/>
              </p:nvSpPr>
              <p:spPr>
                <a:xfrm>
                  <a:off x="1354850" y="2284925"/>
                  <a:ext cx="141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1" fill="none" extrusionOk="0">
                      <a:moveTo>
                        <a:pt x="565" y="1"/>
                      </a:moveTo>
                      <a:lnTo>
                        <a:pt x="565" y="1"/>
                      </a:lnTo>
                      <a:lnTo>
                        <a:pt x="237" y="1"/>
                      </a:lnTo>
                      <a:lnTo>
                        <a:pt x="237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219" y="1"/>
                      </a:lnTo>
                      <a:lnTo>
                        <a:pt x="219" y="1"/>
                      </a:lnTo>
                      <a:lnTo>
                        <a:pt x="565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" name="Google Shape;541;p4"/>
                <p:cNvSpPr/>
                <p:nvPr/>
              </p:nvSpPr>
              <p:spPr>
                <a:xfrm>
                  <a:off x="1421725" y="2218500"/>
                  <a:ext cx="12775" cy="3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1494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65" y="438"/>
                      </a:lnTo>
                      <a:lnTo>
                        <a:pt x="292" y="820"/>
                      </a:lnTo>
                      <a:lnTo>
                        <a:pt x="510" y="1493"/>
                      </a:lnTo>
                      <a:lnTo>
                        <a:pt x="510" y="1493"/>
                      </a:lnTo>
                      <a:lnTo>
                        <a:pt x="292" y="820"/>
                      </a:lnTo>
                      <a:lnTo>
                        <a:pt x="165" y="438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" name="Google Shape;542;p4"/>
                <p:cNvSpPr/>
                <p:nvPr/>
              </p:nvSpPr>
              <p:spPr>
                <a:xfrm>
                  <a:off x="1354850" y="2218500"/>
                  <a:ext cx="82825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3" h="2658" extrusionOk="0">
                      <a:moveTo>
                        <a:pt x="2676" y="1"/>
                      </a:moveTo>
                      <a:lnTo>
                        <a:pt x="2658" y="56"/>
                      </a:lnTo>
                      <a:lnTo>
                        <a:pt x="2512" y="456"/>
                      </a:lnTo>
                      <a:lnTo>
                        <a:pt x="2421" y="656"/>
                      </a:lnTo>
                      <a:lnTo>
                        <a:pt x="2312" y="838"/>
                      </a:lnTo>
                      <a:lnTo>
                        <a:pt x="2166" y="1038"/>
                      </a:lnTo>
                      <a:lnTo>
                        <a:pt x="1984" y="1238"/>
                      </a:lnTo>
                      <a:lnTo>
                        <a:pt x="1802" y="1420"/>
                      </a:lnTo>
                      <a:lnTo>
                        <a:pt x="1602" y="1584"/>
                      </a:lnTo>
                      <a:lnTo>
                        <a:pt x="1220" y="1875"/>
                      </a:lnTo>
                      <a:lnTo>
                        <a:pt x="838" y="2148"/>
                      </a:lnTo>
                      <a:lnTo>
                        <a:pt x="419" y="2421"/>
                      </a:lnTo>
                      <a:lnTo>
                        <a:pt x="1" y="2658"/>
                      </a:lnTo>
                      <a:lnTo>
                        <a:pt x="565" y="2658"/>
                      </a:lnTo>
                      <a:lnTo>
                        <a:pt x="929" y="2621"/>
                      </a:lnTo>
                      <a:lnTo>
                        <a:pt x="1256" y="2585"/>
                      </a:lnTo>
                      <a:lnTo>
                        <a:pt x="1839" y="2494"/>
                      </a:lnTo>
                      <a:lnTo>
                        <a:pt x="2312" y="2385"/>
                      </a:lnTo>
                      <a:lnTo>
                        <a:pt x="2694" y="2276"/>
                      </a:lnTo>
                      <a:lnTo>
                        <a:pt x="2967" y="2166"/>
                      </a:lnTo>
                      <a:lnTo>
                        <a:pt x="3167" y="2075"/>
                      </a:lnTo>
                      <a:lnTo>
                        <a:pt x="3313" y="1984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8B71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" name="Google Shape;543;p4"/>
                <p:cNvSpPr/>
                <p:nvPr/>
              </p:nvSpPr>
              <p:spPr>
                <a:xfrm>
                  <a:off x="1354850" y="2218500"/>
                  <a:ext cx="82825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3" h="2658" fill="none" extrusionOk="0">
                      <a:moveTo>
                        <a:pt x="2676" y="1"/>
                      </a:moveTo>
                      <a:lnTo>
                        <a:pt x="2676" y="1"/>
                      </a:lnTo>
                      <a:lnTo>
                        <a:pt x="2658" y="56"/>
                      </a:lnTo>
                      <a:lnTo>
                        <a:pt x="2658" y="56"/>
                      </a:lnTo>
                      <a:lnTo>
                        <a:pt x="2512" y="456"/>
                      </a:lnTo>
                      <a:lnTo>
                        <a:pt x="2421" y="656"/>
                      </a:lnTo>
                      <a:lnTo>
                        <a:pt x="2312" y="838"/>
                      </a:lnTo>
                      <a:lnTo>
                        <a:pt x="2312" y="838"/>
                      </a:lnTo>
                      <a:lnTo>
                        <a:pt x="2166" y="1038"/>
                      </a:lnTo>
                      <a:lnTo>
                        <a:pt x="1984" y="1238"/>
                      </a:lnTo>
                      <a:lnTo>
                        <a:pt x="1802" y="1420"/>
                      </a:lnTo>
                      <a:lnTo>
                        <a:pt x="1602" y="1584"/>
                      </a:lnTo>
                      <a:lnTo>
                        <a:pt x="1602" y="1584"/>
                      </a:lnTo>
                      <a:lnTo>
                        <a:pt x="1220" y="1875"/>
                      </a:lnTo>
                      <a:lnTo>
                        <a:pt x="838" y="2148"/>
                      </a:lnTo>
                      <a:lnTo>
                        <a:pt x="419" y="2421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237" y="2658"/>
                      </a:lnTo>
                      <a:lnTo>
                        <a:pt x="237" y="2658"/>
                      </a:lnTo>
                      <a:lnTo>
                        <a:pt x="565" y="2658"/>
                      </a:lnTo>
                      <a:lnTo>
                        <a:pt x="565" y="2658"/>
                      </a:lnTo>
                      <a:lnTo>
                        <a:pt x="565" y="2658"/>
                      </a:lnTo>
                      <a:lnTo>
                        <a:pt x="929" y="2621"/>
                      </a:lnTo>
                      <a:lnTo>
                        <a:pt x="1256" y="2585"/>
                      </a:lnTo>
                      <a:lnTo>
                        <a:pt x="1839" y="2494"/>
                      </a:lnTo>
                      <a:lnTo>
                        <a:pt x="2312" y="2385"/>
                      </a:lnTo>
                      <a:lnTo>
                        <a:pt x="2694" y="2276"/>
                      </a:lnTo>
                      <a:lnTo>
                        <a:pt x="2967" y="2166"/>
                      </a:lnTo>
                      <a:lnTo>
                        <a:pt x="3167" y="2075"/>
                      </a:lnTo>
                      <a:lnTo>
                        <a:pt x="3313" y="1984"/>
                      </a:lnTo>
                      <a:lnTo>
                        <a:pt x="3313" y="1984"/>
                      </a:lnTo>
                      <a:lnTo>
                        <a:pt x="3185" y="1493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44" name="Google Shape;544;p4"/>
          <p:cNvGrpSpPr/>
          <p:nvPr/>
        </p:nvGrpSpPr>
        <p:grpSpPr>
          <a:xfrm>
            <a:off x="3404985" y="6751299"/>
            <a:ext cx="1170665" cy="187903"/>
            <a:chOff x="2895325" y="1290875"/>
            <a:chExt cx="428125" cy="68725"/>
          </a:xfrm>
        </p:grpSpPr>
        <p:sp>
          <p:nvSpPr>
            <p:cNvPr id="545" name="Google Shape;545;p4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1" name="Google Shape;551;p4"/>
          <p:cNvGrpSpPr/>
          <p:nvPr/>
        </p:nvGrpSpPr>
        <p:grpSpPr>
          <a:xfrm>
            <a:off x="11551117" y="5550930"/>
            <a:ext cx="416704" cy="132127"/>
            <a:chOff x="2631450" y="1885950"/>
            <a:chExt cx="671525" cy="212925"/>
          </a:xfrm>
        </p:grpSpPr>
        <p:sp>
          <p:nvSpPr>
            <p:cNvPr id="552" name="Google Shape;552;p4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F4D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F4D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fill="none" extrusionOk="0">
                  <a:moveTo>
                    <a:pt x="1620" y="0"/>
                  </a:moveTo>
                  <a:lnTo>
                    <a:pt x="1620" y="0"/>
                  </a:ln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165" y="910"/>
                  </a:lnTo>
                  <a:lnTo>
                    <a:pt x="1165" y="910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" name="Google Shape;563;p4"/>
          <p:cNvGrpSpPr/>
          <p:nvPr/>
        </p:nvGrpSpPr>
        <p:grpSpPr>
          <a:xfrm rot="708033">
            <a:off x="8770901" y="6642822"/>
            <a:ext cx="1138352" cy="275391"/>
            <a:chOff x="3665900" y="8356158"/>
            <a:chExt cx="1015703" cy="245719"/>
          </a:xfrm>
        </p:grpSpPr>
        <p:sp>
          <p:nvSpPr>
            <p:cNvPr id="564" name="Google Shape;564;p4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2" name="Google Shape;572;p4"/>
          <p:cNvGrpSpPr/>
          <p:nvPr/>
        </p:nvGrpSpPr>
        <p:grpSpPr>
          <a:xfrm rot="-708033" flipH="1">
            <a:off x="4591749" y="6928235"/>
            <a:ext cx="1138352" cy="275391"/>
            <a:chOff x="3665900" y="8356158"/>
            <a:chExt cx="1015703" cy="245719"/>
          </a:xfrm>
        </p:grpSpPr>
        <p:sp>
          <p:nvSpPr>
            <p:cNvPr id="573" name="Google Shape;573;p4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" name="Google Shape;581;p4"/>
          <p:cNvGrpSpPr/>
          <p:nvPr/>
        </p:nvGrpSpPr>
        <p:grpSpPr>
          <a:xfrm rot="-708033" flipH="1">
            <a:off x="286449" y="6971502"/>
            <a:ext cx="1138352" cy="275391"/>
            <a:chOff x="3665900" y="8356158"/>
            <a:chExt cx="1015703" cy="245719"/>
          </a:xfrm>
        </p:grpSpPr>
        <p:sp>
          <p:nvSpPr>
            <p:cNvPr id="582" name="Google Shape;582;p4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50967" y="780288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50967" y="1451100"/>
            <a:ext cx="10290000" cy="466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  <a:defRPr sz="1733">
                <a:solidFill>
                  <a:schemeClr val="lt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lphaLcPeriod"/>
              <a:defRPr>
                <a:solidFill>
                  <a:schemeClr val="lt1"/>
                </a:solidFill>
              </a:defRPr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romanLcPeriod"/>
              <a:defRPr>
                <a:solidFill>
                  <a:schemeClr val="lt1"/>
                </a:solidFill>
              </a:defRPr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  <a:defRPr>
                <a:solidFill>
                  <a:schemeClr val="lt1"/>
                </a:solidFill>
              </a:defRPr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lphaLcPeriod"/>
              <a:defRPr>
                <a:solidFill>
                  <a:schemeClr val="lt1"/>
                </a:solidFill>
              </a:defRPr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romanLcPeriod"/>
              <a:defRPr>
                <a:solidFill>
                  <a:schemeClr val="lt1"/>
                </a:solidFill>
              </a:defRPr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rabicPeriod"/>
              <a:defRPr>
                <a:solidFill>
                  <a:schemeClr val="lt1"/>
                </a:solidFill>
              </a:defRPr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alphaLcPeriod"/>
              <a:defRPr>
                <a:solidFill>
                  <a:schemeClr val="lt1"/>
                </a:solidFill>
              </a:defRPr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AutoNum type="romanLcPeriod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4"/>
          <p:cNvSpPr/>
          <p:nvPr/>
        </p:nvSpPr>
        <p:spPr>
          <a:xfrm>
            <a:off x="280379" y="41367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3" name="Google Shape;593;p4"/>
          <p:cNvGrpSpPr/>
          <p:nvPr/>
        </p:nvGrpSpPr>
        <p:grpSpPr>
          <a:xfrm>
            <a:off x="-212433" y="780285"/>
            <a:ext cx="1453873" cy="885364"/>
            <a:chOff x="7022525" y="1213188"/>
            <a:chExt cx="1090405" cy="664023"/>
          </a:xfrm>
        </p:grpSpPr>
        <p:sp>
          <p:nvSpPr>
            <p:cNvPr id="594" name="Google Shape;594;p4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7212240" y="1727765"/>
              <a:ext cx="554884" cy="149445"/>
            </a:xfrm>
            <a:custGeom>
              <a:avLst/>
              <a:gdLst/>
              <a:ahLst/>
              <a:cxnLst/>
              <a:rect l="l" t="t" r="r" b="b"/>
              <a:pathLst>
                <a:path w="12030" h="3240" extrusionOk="0">
                  <a:moveTo>
                    <a:pt x="655" y="0"/>
                  </a:moveTo>
                  <a:lnTo>
                    <a:pt x="310" y="36"/>
                  </a:lnTo>
                  <a:lnTo>
                    <a:pt x="0" y="55"/>
                  </a:lnTo>
                  <a:lnTo>
                    <a:pt x="146" y="109"/>
                  </a:lnTo>
                  <a:lnTo>
                    <a:pt x="546" y="255"/>
                  </a:lnTo>
                  <a:lnTo>
                    <a:pt x="1165" y="491"/>
                  </a:lnTo>
                  <a:lnTo>
                    <a:pt x="1511" y="637"/>
                  </a:lnTo>
                  <a:lnTo>
                    <a:pt x="1893" y="819"/>
                  </a:lnTo>
                  <a:lnTo>
                    <a:pt x="2293" y="1019"/>
                  </a:lnTo>
                  <a:lnTo>
                    <a:pt x="2712" y="1256"/>
                  </a:lnTo>
                  <a:lnTo>
                    <a:pt x="3112" y="1529"/>
                  </a:lnTo>
                  <a:lnTo>
                    <a:pt x="3512" y="1802"/>
                  </a:lnTo>
                  <a:lnTo>
                    <a:pt x="3895" y="2129"/>
                  </a:lnTo>
                  <a:lnTo>
                    <a:pt x="4259" y="2475"/>
                  </a:lnTo>
                  <a:lnTo>
                    <a:pt x="4422" y="2657"/>
                  </a:lnTo>
                  <a:lnTo>
                    <a:pt x="4586" y="2839"/>
                  </a:lnTo>
                  <a:lnTo>
                    <a:pt x="4732" y="3039"/>
                  </a:lnTo>
                  <a:lnTo>
                    <a:pt x="4877" y="3239"/>
                  </a:lnTo>
                  <a:lnTo>
                    <a:pt x="5678" y="3130"/>
                  </a:lnTo>
                  <a:lnTo>
                    <a:pt x="6460" y="3057"/>
                  </a:lnTo>
                  <a:lnTo>
                    <a:pt x="7207" y="2985"/>
                  </a:lnTo>
                  <a:lnTo>
                    <a:pt x="7898" y="2930"/>
                  </a:lnTo>
                  <a:lnTo>
                    <a:pt x="8553" y="2894"/>
                  </a:lnTo>
                  <a:lnTo>
                    <a:pt x="9154" y="2875"/>
                  </a:lnTo>
                  <a:lnTo>
                    <a:pt x="10209" y="2857"/>
                  </a:lnTo>
                  <a:lnTo>
                    <a:pt x="10974" y="2857"/>
                  </a:lnTo>
                  <a:lnTo>
                    <a:pt x="11556" y="2894"/>
                  </a:lnTo>
                  <a:lnTo>
                    <a:pt x="12029" y="2912"/>
                  </a:lnTo>
                  <a:lnTo>
                    <a:pt x="11647" y="2730"/>
                  </a:lnTo>
                  <a:lnTo>
                    <a:pt x="11228" y="2548"/>
                  </a:lnTo>
                  <a:lnTo>
                    <a:pt x="10664" y="2329"/>
                  </a:lnTo>
                  <a:lnTo>
                    <a:pt x="10337" y="2220"/>
                  </a:lnTo>
                  <a:lnTo>
                    <a:pt x="9991" y="2111"/>
                  </a:lnTo>
                  <a:lnTo>
                    <a:pt x="9627" y="2002"/>
                  </a:lnTo>
                  <a:lnTo>
                    <a:pt x="9245" y="1929"/>
                  </a:lnTo>
                  <a:lnTo>
                    <a:pt x="8826" y="1838"/>
                  </a:lnTo>
                  <a:lnTo>
                    <a:pt x="8408" y="1783"/>
                  </a:lnTo>
                  <a:lnTo>
                    <a:pt x="7989" y="1747"/>
                  </a:lnTo>
                  <a:lnTo>
                    <a:pt x="7552" y="1729"/>
                  </a:lnTo>
                  <a:lnTo>
                    <a:pt x="7116" y="1747"/>
                  </a:lnTo>
                  <a:lnTo>
                    <a:pt x="6679" y="1802"/>
                  </a:lnTo>
                  <a:lnTo>
                    <a:pt x="6242" y="1874"/>
                  </a:lnTo>
                  <a:lnTo>
                    <a:pt x="5805" y="1984"/>
                  </a:lnTo>
                  <a:lnTo>
                    <a:pt x="5587" y="1692"/>
                  </a:lnTo>
                  <a:lnTo>
                    <a:pt x="5332" y="1419"/>
                  </a:lnTo>
                  <a:lnTo>
                    <a:pt x="5059" y="1165"/>
                  </a:lnTo>
                  <a:lnTo>
                    <a:pt x="4786" y="965"/>
                  </a:lnTo>
                  <a:lnTo>
                    <a:pt x="4495" y="764"/>
                  </a:lnTo>
                  <a:lnTo>
                    <a:pt x="4186" y="601"/>
                  </a:lnTo>
                  <a:lnTo>
                    <a:pt x="3858" y="473"/>
                  </a:lnTo>
                  <a:lnTo>
                    <a:pt x="3549" y="346"/>
                  </a:lnTo>
                  <a:lnTo>
                    <a:pt x="3221" y="255"/>
                  </a:lnTo>
                  <a:lnTo>
                    <a:pt x="2894" y="164"/>
                  </a:lnTo>
                  <a:lnTo>
                    <a:pt x="2584" y="109"/>
                  </a:lnTo>
                  <a:lnTo>
                    <a:pt x="2257" y="55"/>
                  </a:lnTo>
                  <a:lnTo>
                    <a:pt x="1966" y="36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7212240" y="1727765"/>
              <a:ext cx="554884" cy="149445"/>
            </a:xfrm>
            <a:custGeom>
              <a:avLst/>
              <a:gdLst/>
              <a:ahLst/>
              <a:cxnLst/>
              <a:rect l="l" t="t" r="r" b="b"/>
              <a:pathLst>
                <a:path w="12030" h="3240" fill="none" extrusionOk="0">
                  <a:moveTo>
                    <a:pt x="1128" y="0"/>
                  </a:moveTo>
                  <a:lnTo>
                    <a:pt x="1128" y="0"/>
                  </a:lnTo>
                  <a:lnTo>
                    <a:pt x="655" y="0"/>
                  </a:lnTo>
                  <a:lnTo>
                    <a:pt x="310" y="3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46" y="109"/>
                  </a:lnTo>
                  <a:lnTo>
                    <a:pt x="546" y="255"/>
                  </a:lnTo>
                  <a:lnTo>
                    <a:pt x="1165" y="491"/>
                  </a:lnTo>
                  <a:lnTo>
                    <a:pt x="1511" y="637"/>
                  </a:lnTo>
                  <a:lnTo>
                    <a:pt x="1893" y="819"/>
                  </a:lnTo>
                  <a:lnTo>
                    <a:pt x="2293" y="1019"/>
                  </a:lnTo>
                  <a:lnTo>
                    <a:pt x="2712" y="1256"/>
                  </a:lnTo>
                  <a:lnTo>
                    <a:pt x="3112" y="1529"/>
                  </a:lnTo>
                  <a:lnTo>
                    <a:pt x="3512" y="1802"/>
                  </a:lnTo>
                  <a:lnTo>
                    <a:pt x="3895" y="2129"/>
                  </a:lnTo>
                  <a:lnTo>
                    <a:pt x="4259" y="2475"/>
                  </a:lnTo>
                  <a:lnTo>
                    <a:pt x="4422" y="2657"/>
                  </a:lnTo>
                  <a:lnTo>
                    <a:pt x="4586" y="2839"/>
                  </a:lnTo>
                  <a:lnTo>
                    <a:pt x="4732" y="3039"/>
                  </a:lnTo>
                  <a:lnTo>
                    <a:pt x="4877" y="3239"/>
                  </a:lnTo>
                  <a:lnTo>
                    <a:pt x="4877" y="3239"/>
                  </a:lnTo>
                  <a:lnTo>
                    <a:pt x="5678" y="3130"/>
                  </a:lnTo>
                  <a:lnTo>
                    <a:pt x="6460" y="3057"/>
                  </a:lnTo>
                  <a:lnTo>
                    <a:pt x="7207" y="2985"/>
                  </a:lnTo>
                  <a:lnTo>
                    <a:pt x="7898" y="2930"/>
                  </a:lnTo>
                  <a:lnTo>
                    <a:pt x="8553" y="2894"/>
                  </a:lnTo>
                  <a:lnTo>
                    <a:pt x="9154" y="2875"/>
                  </a:lnTo>
                  <a:lnTo>
                    <a:pt x="10209" y="2857"/>
                  </a:lnTo>
                  <a:lnTo>
                    <a:pt x="10209" y="2857"/>
                  </a:lnTo>
                  <a:lnTo>
                    <a:pt x="10974" y="2857"/>
                  </a:lnTo>
                  <a:lnTo>
                    <a:pt x="11556" y="2894"/>
                  </a:lnTo>
                  <a:lnTo>
                    <a:pt x="12029" y="2912"/>
                  </a:lnTo>
                  <a:lnTo>
                    <a:pt x="12029" y="2912"/>
                  </a:lnTo>
                  <a:lnTo>
                    <a:pt x="11647" y="2730"/>
                  </a:lnTo>
                  <a:lnTo>
                    <a:pt x="11228" y="2548"/>
                  </a:lnTo>
                  <a:lnTo>
                    <a:pt x="10664" y="2329"/>
                  </a:lnTo>
                  <a:lnTo>
                    <a:pt x="10337" y="2220"/>
                  </a:lnTo>
                  <a:lnTo>
                    <a:pt x="9991" y="2111"/>
                  </a:lnTo>
                  <a:lnTo>
                    <a:pt x="9627" y="2002"/>
                  </a:lnTo>
                  <a:lnTo>
                    <a:pt x="9245" y="1929"/>
                  </a:lnTo>
                  <a:lnTo>
                    <a:pt x="8826" y="1838"/>
                  </a:lnTo>
                  <a:lnTo>
                    <a:pt x="8408" y="1783"/>
                  </a:lnTo>
                  <a:lnTo>
                    <a:pt x="7989" y="1747"/>
                  </a:lnTo>
                  <a:lnTo>
                    <a:pt x="7552" y="1729"/>
                  </a:lnTo>
                  <a:lnTo>
                    <a:pt x="7552" y="1729"/>
                  </a:lnTo>
                  <a:lnTo>
                    <a:pt x="7116" y="1747"/>
                  </a:lnTo>
                  <a:lnTo>
                    <a:pt x="6679" y="1802"/>
                  </a:lnTo>
                  <a:lnTo>
                    <a:pt x="6242" y="1874"/>
                  </a:lnTo>
                  <a:lnTo>
                    <a:pt x="5805" y="1984"/>
                  </a:lnTo>
                  <a:lnTo>
                    <a:pt x="5805" y="1984"/>
                  </a:lnTo>
                  <a:lnTo>
                    <a:pt x="5587" y="1692"/>
                  </a:lnTo>
                  <a:lnTo>
                    <a:pt x="5332" y="1419"/>
                  </a:lnTo>
                  <a:lnTo>
                    <a:pt x="5059" y="1165"/>
                  </a:lnTo>
                  <a:lnTo>
                    <a:pt x="4786" y="965"/>
                  </a:lnTo>
                  <a:lnTo>
                    <a:pt x="4495" y="764"/>
                  </a:lnTo>
                  <a:lnTo>
                    <a:pt x="4186" y="601"/>
                  </a:lnTo>
                  <a:lnTo>
                    <a:pt x="3858" y="473"/>
                  </a:lnTo>
                  <a:lnTo>
                    <a:pt x="3549" y="346"/>
                  </a:lnTo>
                  <a:lnTo>
                    <a:pt x="3221" y="255"/>
                  </a:lnTo>
                  <a:lnTo>
                    <a:pt x="2894" y="164"/>
                  </a:lnTo>
                  <a:lnTo>
                    <a:pt x="2584" y="109"/>
                  </a:lnTo>
                  <a:lnTo>
                    <a:pt x="2257" y="55"/>
                  </a:lnTo>
                  <a:lnTo>
                    <a:pt x="1966" y="36"/>
                  </a:lnTo>
                  <a:lnTo>
                    <a:pt x="1656" y="0"/>
                  </a:lnTo>
                  <a:lnTo>
                    <a:pt x="1128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4490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012" scaled="0"/>
        </a:gra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"/>
          <p:cNvSpPr/>
          <p:nvPr/>
        </p:nvSpPr>
        <p:spPr>
          <a:xfrm>
            <a:off x="0" y="42758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3"/>
          <p:cNvSpPr/>
          <p:nvPr/>
        </p:nvSpPr>
        <p:spPr>
          <a:xfrm>
            <a:off x="-269875" y="5222346"/>
            <a:ext cx="5408800" cy="911767"/>
          </a:xfrm>
          <a:custGeom>
            <a:avLst/>
            <a:gdLst/>
            <a:ahLst/>
            <a:cxnLst/>
            <a:rect l="l" t="t" r="r" b="b"/>
            <a:pathLst>
              <a:path w="162264" h="27353" extrusionOk="0">
                <a:moveTo>
                  <a:pt x="13938" y="556"/>
                </a:moveTo>
                <a:cubicBezTo>
                  <a:pt x="27019" y="2334"/>
                  <a:pt x="61563" y="12367"/>
                  <a:pt x="79470" y="15796"/>
                </a:cubicBezTo>
                <a:cubicBezTo>
                  <a:pt x="97377" y="19225"/>
                  <a:pt x="107791" y="19733"/>
                  <a:pt x="121380" y="21130"/>
                </a:cubicBezTo>
                <a:cubicBezTo>
                  <a:pt x="134969" y="22527"/>
                  <a:pt x="168624" y="23162"/>
                  <a:pt x="161004" y="24178"/>
                </a:cubicBezTo>
                <a:cubicBezTo>
                  <a:pt x="153384" y="25194"/>
                  <a:pt x="99663" y="26972"/>
                  <a:pt x="75660" y="27226"/>
                </a:cubicBezTo>
                <a:cubicBezTo>
                  <a:pt x="51657" y="27480"/>
                  <a:pt x="28416" y="25956"/>
                  <a:pt x="16986" y="25702"/>
                </a:cubicBezTo>
                <a:cubicBezTo>
                  <a:pt x="5556" y="25448"/>
                  <a:pt x="9620" y="27099"/>
                  <a:pt x="7080" y="25702"/>
                </a:cubicBezTo>
                <a:cubicBezTo>
                  <a:pt x="4540" y="24305"/>
                  <a:pt x="2762" y="20749"/>
                  <a:pt x="1746" y="17320"/>
                </a:cubicBezTo>
                <a:cubicBezTo>
                  <a:pt x="730" y="13891"/>
                  <a:pt x="-1048" y="7922"/>
                  <a:pt x="984" y="5128"/>
                </a:cubicBezTo>
                <a:cubicBezTo>
                  <a:pt x="3016" y="2334"/>
                  <a:pt x="857" y="-1222"/>
                  <a:pt x="13938" y="55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233" name="Google Shape;233;p3"/>
          <p:cNvGrpSpPr/>
          <p:nvPr/>
        </p:nvGrpSpPr>
        <p:grpSpPr>
          <a:xfrm>
            <a:off x="9095006" y="5146426"/>
            <a:ext cx="4699236" cy="1228045"/>
            <a:chOff x="-729684" y="2561769"/>
            <a:chExt cx="3524427" cy="921034"/>
          </a:xfrm>
        </p:grpSpPr>
        <p:sp>
          <p:nvSpPr>
            <p:cNvPr id="234" name="Google Shape;234;p3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" name="Google Shape;236;p3"/>
          <p:cNvGrpSpPr/>
          <p:nvPr/>
        </p:nvGrpSpPr>
        <p:grpSpPr>
          <a:xfrm>
            <a:off x="248941" y="5192896"/>
            <a:ext cx="6416108" cy="1330565"/>
            <a:chOff x="2235793" y="2621897"/>
            <a:chExt cx="4812081" cy="997924"/>
          </a:xfrm>
        </p:grpSpPr>
        <p:sp>
          <p:nvSpPr>
            <p:cNvPr id="237" name="Google Shape;237;p3"/>
            <p:cNvSpPr/>
            <p:nvPr/>
          </p:nvSpPr>
          <p:spPr>
            <a:xfrm>
              <a:off x="2235793" y="2621897"/>
              <a:ext cx="4812081" cy="997924"/>
            </a:xfrm>
            <a:custGeom>
              <a:avLst/>
              <a:gdLst/>
              <a:ahLst/>
              <a:cxnLst/>
              <a:rect l="l" t="t" r="r" b="b"/>
              <a:pathLst>
                <a:path w="93375" h="19364" extrusionOk="0">
                  <a:moveTo>
                    <a:pt x="49754" y="1"/>
                  </a:moveTo>
                  <a:lnTo>
                    <a:pt x="49172" y="37"/>
                  </a:lnTo>
                  <a:lnTo>
                    <a:pt x="48571" y="110"/>
                  </a:lnTo>
                  <a:lnTo>
                    <a:pt x="47970" y="219"/>
                  </a:lnTo>
                  <a:lnTo>
                    <a:pt x="47334" y="365"/>
                  </a:lnTo>
                  <a:lnTo>
                    <a:pt x="46697" y="547"/>
                  </a:lnTo>
                  <a:lnTo>
                    <a:pt x="46023" y="783"/>
                  </a:lnTo>
                  <a:lnTo>
                    <a:pt x="45623" y="929"/>
                  </a:lnTo>
                  <a:lnTo>
                    <a:pt x="45204" y="1111"/>
                  </a:lnTo>
                  <a:lnTo>
                    <a:pt x="44349" y="1493"/>
                  </a:lnTo>
                  <a:lnTo>
                    <a:pt x="43530" y="1893"/>
                  </a:lnTo>
                  <a:lnTo>
                    <a:pt x="42675" y="2366"/>
                  </a:lnTo>
                  <a:lnTo>
                    <a:pt x="41783" y="2876"/>
                  </a:lnTo>
                  <a:lnTo>
                    <a:pt x="40837" y="3458"/>
                  </a:lnTo>
                  <a:lnTo>
                    <a:pt x="39836" y="4095"/>
                  </a:lnTo>
                  <a:lnTo>
                    <a:pt x="38799" y="4787"/>
                  </a:lnTo>
                  <a:lnTo>
                    <a:pt x="37689" y="5533"/>
                  </a:lnTo>
                  <a:lnTo>
                    <a:pt x="36524" y="6352"/>
                  </a:lnTo>
                  <a:lnTo>
                    <a:pt x="35851" y="6825"/>
                  </a:lnTo>
                  <a:lnTo>
                    <a:pt x="35123" y="7280"/>
                  </a:lnTo>
                  <a:lnTo>
                    <a:pt x="34340" y="7753"/>
                  </a:lnTo>
                  <a:lnTo>
                    <a:pt x="33539" y="8208"/>
                  </a:lnTo>
                  <a:lnTo>
                    <a:pt x="32702" y="8645"/>
                  </a:lnTo>
                  <a:lnTo>
                    <a:pt x="31829" y="9100"/>
                  </a:lnTo>
                  <a:lnTo>
                    <a:pt x="30919" y="9536"/>
                  </a:lnTo>
                  <a:lnTo>
                    <a:pt x="29991" y="9973"/>
                  </a:lnTo>
                  <a:lnTo>
                    <a:pt x="29026" y="10410"/>
                  </a:lnTo>
                  <a:lnTo>
                    <a:pt x="28044" y="10828"/>
                  </a:lnTo>
                  <a:lnTo>
                    <a:pt x="27043" y="11247"/>
                  </a:lnTo>
                  <a:lnTo>
                    <a:pt x="26024" y="11666"/>
                  </a:lnTo>
                  <a:lnTo>
                    <a:pt x="24986" y="12066"/>
                  </a:lnTo>
                  <a:lnTo>
                    <a:pt x="23949" y="12448"/>
                  </a:lnTo>
                  <a:lnTo>
                    <a:pt x="21820" y="13231"/>
                  </a:lnTo>
                  <a:lnTo>
                    <a:pt x="19691" y="13958"/>
                  </a:lnTo>
                  <a:lnTo>
                    <a:pt x="17562" y="14668"/>
                  </a:lnTo>
                  <a:lnTo>
                    <a:pt x="15451" y="15323"/>
                  </a:lnTo>
                  <a:lnTo>
                    <a:pt x="13394" y="15942"/>
                  </a:lnTo>
                  <a:lnTo>
                    <a:pt x="11393" y="16524"/>
                  </a:lnTo>
                  <a:lnTo>
                    <a:pt x="9500" y="17052"/>
                  </a:lnTo>
                  <a:lnTo>
                    <a:pt x="7698" y="17543"/>
                  </a:lnTo>
                  <a:lnTo>
                    <a:pt x="6042" y="17980"/>
                  </a:lnTo>
                  <a:lnTo>
                    <a:pt x="3822" y="18526"/>
                  </a:lnTo>
                  <a:lnTo>
                    <a:pt x="2021" y="18945"/>
                  </a:lnTo>
                  <a:lnTo>
                    <a:pt x="729" y="19236"/>
                  </a:lnTo>
                  <a:lnTo>
                    <a:pt x="1" y="19363"/>
                  </a:lnTo>
                  <a:lnTo>
                    <a:pt x="5788" y="18872"/>
                  </a:lnTo>
                  <a:lnTo>
                    <a:pt x="34868" y="16397"/>
                  </a:lnTo>
                  <a:lnTo>
                    <a:pt x="37470" y="16179"/>
                  </a:lnTo>
                  <a:lnTo>
                    <a:pt x="86969" y="11957"/>
                  </a:lnTo>
                  <a:lnTo>
                    <a:pt x="93374" y="11411"/>
                  </a:lnTo>
                  <a:lnTo>
                    <a:pt x="91791" y="11192"/>
                  </a:lnTo>
                  <a:lnTo>
                    <a:pt x="90153" y="10919"/>
                  </a:lnTo>
                  <a:lnTo>
                    <a:pt x="88443" y="10610"/>
                  </a:lnTo>
                  <a:lnTo>
                    <a:pt x="86678" y="10264"/>
                  </a:lnTo>
                  <a:lnTo>
                    <a:pt x="84457" y="9791"/>
                  </a:lnTo>
                  <a:lnTo>
                    <a:pt x="82183" y="9282"/>
                  </a:lnTo>
                  <a:lnTo>
                    <a:pt x="79890" y="8736"/>
                  </a:lnTo>
                  <a:lnTo>
                    <a:pt x="77579" y="8171"/>
                  </a:lnTo>
                  <a:lnTo>
                    <a:pt x="75286" y="7571"/>
                  </a:lnTo>
                  <a:lnTo>
                    <a:pt x="73011" y="6952"/>
                  </a:lnTo>
                  <a:lnTo>
                    <a:pt x="70772" y="6315"/>
                  </a:lnTo>
                  <a:lnTo>
                    <a:pt x="68607" y="5697"/>
                  </a:lnTo>
                  <a:lnTo>
                    <a:pt x="66532" y="5078"/>
                  </a:lnTo>
                  <a:lnTo>
                    <a:pt x="64531" y="4459"/>
                  </a:lnTo>
                  <a:lnTo>
                    <a:pt x="62656" y="3859"/>
                  </a:lnTo>
                  <a:lnTo>
                    <a:pt x="60927" y="3294"/>
                  </a:lnTo>
                  <a:lnTo>
                    <a:pt x="59344" y="2748"/>
                  </a:lnTo>
                  <a:lnTo>
                    <a:pt x="57925" y="2239"/>
                  </a:lnTo>
                  <a:lnTo>
                    <a:pt x="56705" y="1784"/>
                  </a:lnTo>
                  <a:lnTo>
                    <a:pt x="55686" y="1384"/>
                  </a:lnTo>
                  <a:lnTo>
                    <a:pt x="55049" y="1111"/>
                  </a:lnTo>
                  <a:lnTo>
                    <a:pt x="54431" y="874"/>
                  </a:lnTo>
                  <a:lnTo>
                    <a:pt x="53812" y="674"/>
                  </a:lnTo>
                  <a:lnTo>
                    <a:pt x="53230" y="474"/>
                  </a:lnTo>
                  <a:lnTo>
                    <a:pt x="52629" y="328"/>
                  </a:lnTo>
                  <a:lnTo>
                    <a:pt x="52065" y="201"/>
                  </a:lnTo>
                  <a:lnTo>
                    <a:pt x="51483" y="92"/>
                  </a:lnTo>
                  <a:lnTo>
                    <a:pt x="50919" y="37"/>
                  </a:lnTo>
                  <a:lnTo>
                    <a:pt x="50336" y="1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3993290" y="2621897"/>
              <a:ext cx="2724449" cy="833785"/>
            </a:xfrm>
            <a:custGeom>
              <a:avLst/>
              <a:gdLst/>
              <a:ahLst/>
              <a:cxnLst/>
              <a:rect l="l" t="t" r="r" b="b"/>
              <a:pathLst>
                <a:path w="52866" h="16179" extrusionOk="0">
                  <a:moveTo>
                    <a:pt x="15651" y="1"/>
                  </a:moveTo>
                  <a:lnTo>
                    <a:pt x="15069" y="37"/>
                  </a:lnTo>
                  <a:lnTo>
                    <a:pt x="14468" y="110"/>
                  </a:lnTo>
                  <a:lnTo>
                    <a:pt x="13867" y="219"/>
                  </a:lnTo>
                  <a:lnTo>
                    <a:pt x="13231" y="365"/>
                  </a:lnTo>
                  <a:lnTo>
                    <a:pt x="12594" y="547"/>
                  </a:lnTo>
                  <a:lnTo>
                    <a:pt x="11920" y="783"/>
                  </a:lnTo>
                  <a:lnTo>
                    <a:pt x="11520" y="929"/>
                  </a:lnTo>
                  <a:lnTo>
                    <a:pt x="11101" y="1111"/>
                  </a:lnTo>
                  <a:lnTo>
                    <a:pt x="10246" y="1493"/>
                  </a:lnTo>
                  <a:lnTo>
                    <a:pt x="10555" y="1820"/>
                  </a:lnTo>
                  <a:lnTo>
                    <a:pt x="10883" y="2130"/>
                  </a:lnTo>
                  <a:lnTo>
                    <a:pt x="11229" y="2421"/>
                  </a:lnTo>
                  <a:lnTo>
                    <a:pt x="11593" y="2676"/>
                  </a:lnTo>
                  <a:lnTo>
                    <a:pt x="12011" y="2912"/>
                  </a:lnTo>
                  <a:lnTo>
                    <a:pt x="12430" y="3167"/>
                  </a:lnTo>
                  <a:lnTo>
                    <a:pt x="13249" y="3640"/>
                  </a:lnTo>
                  <a:lnTo>
                    <a:pt x="13667" y="3913"/>
                  </a:lnTo>
                  <a:lnTo>
                    <a:pt x="14049" y="4186"/>
                  </a:lnTo>
                  <a:lnTo>
                    <a:pt x="14413" y="4477"/>
                  </a:lnTo>
                  <a:lnTo>
                    <a:pt x="14595" y="4641"/>
                  </a:lnTo>
                  <a:lnTo>
                    <a:pt x="14759" y="4805"/>
                  </a:lnTo>
                  <a:lnTo>
                    <a:pt x="14868" y="4950"/>
                  </a:lnTo>
                  <a:lnTo>
                    <a:pt x="14978" y="5078"/>
                  </a:lnTo>
                  <a:lnTo>
                    <a:pt x="15050" y="5242"/>
                  </a:lnTo>
                  <a:lnTo>
                    <a:pt x="15105" y="5405"/>
                  </a:lnTo>
                  <a:lnTo>
                    <a:pt x="15105" y="5515"/>
                  </a:lnTo>
                  <a:lnTo>
                    <a:pt x="15087" y="5624"/>
                  </a:lnTo>
                  <a:lnTo>
                    <a:pt x="15069" y="5733"/>
                  </a:lnTo>
                  <a:lnTo>
                    <a:pt x="15014" y="5824"/>
                  </a:lnTo>
                  <a:lnTo>
                    <a:pt x="14959" y="5915"/>
                  </a:lnTo>
                  <a:lnTo>
                    <a:pt x="14887" y="6006"/>
                  </a:lnTo>
                  <a:lnTo>
                    <a:pt x="14723" y="6152"/>
                  </a:lnTo>
                  <a:lnTo>
                    <a:pt x="14523" y="6297"/>
                  </a:lnTo>
                  <a:lnTo>
                    <a:pt x="14286" y="6406"/>
                  </a:lnTo>
                  <a:lnTo>
                    <a:pt x="14049" y="6497"/>
                  </a:lnTo>
                  <a:lnTo>
                    <a:pt x="13831" y="6570"/>
                  </a:lnTo>
                  <a:lnTo>
                    <a:pt x="12994" y="6825"/>
                  </a:lnTo>
                  <a:lnTo>
                    <a:pt x="12157" y="7098"/>
                  </a:lnTo>
                  <a:lnTo>
                    <a:pt x="11338" y="7407"/>
                  </a:lnTo>
                  <a:lnTo>
                    <a:pt x="10537" y="7717"/>
                  </a:lnTo>
                  <a:lnTo>
                    <a:pt x="9718" y="8062"/>
                  </a:lnTo>
                  <a:lnTo>
                    <a:pt x="8936" y="8426"/>
                  </a:lnTo>
                  <a:lnTo>
                    <a:pt x="8153" y="8808"/>
                  </a:lnTo>
                  <a:lnTo>
                    <a:pt x="7371" y="9209"/>
                  </a:lnTo>
                  <a:lnTo>
                    <a:pt x="6606" y="9627"/>
                  </a:lnTo>
                  <a:lnTo>
                    <a:pt x="5842" y="10064"/>
                  </a:lnTo>
                  <a:lnTo>
                    <a:pt x="5096" y="10519"/>
                  </a:lnTo>
                  <a:lnTo>
                    <a:pt x="4368" y="10992"/>
                  </a:lnTo>
                  <a:lnTo>
                    <a:pt x="3658" y="11484"/>
                  </a:lnTo>
                  <a:lnTo>
                    <a:pt x="2949" y="11993"/>
                  </a:lnTo>
                  <a:lnTo>
                    <a:pt x="2257" y="12521"/>
                  </a:lnTo>
                  <a:lnTo>
                    <a:pt x="1566" y="13067"/>
                  </a:lnTo>
                  <a:lnTo>
                    <a:pt x="1274" y="13340"/>
                  </a:lnTo>
                  <a:lnTo>
                    <a:pt x="965" y="13613"/>
                  </a:lnTo>
                  <a:lnTo>
                    <a:pt x="692" y="13904"/>
                  </a:lnTo>
                  <a:lnTo>
                    <a:pt x="456" y="14231"/>
                  </a:lnTo>
                  <a:lnTo>
                    <a:pt x="346" y="14395"/>
                  </a:lnTo>
                  <a:lnTo>
                    <a:pt x="255" y="14559"/>
                  </a:lnTo>
                  <a:lnTo>
                    <a:pt x="164" y="14723"/>
                  </a:lnTo>
                  <a:lnTo>
                    <a:pt x="110" y="14905"/>
                  </a:lnTo>
                  <a:lnTo>
                    <a:pt x="55" y="15087"/>
                  </a:lnTo>
                  <a:lnTo>
                    <a:pt x="19" y="15269"/>
                  </a:lnTo>
                  <a:lnTo>
                    <a:pt x="1" y="15469"/>
                  </a:lnTo>
                  <a:lnTo>
                    <a:pt x="19" y="15651"/>
                  </a:lnTo>
                  <a:lnTo>
                    <a:pt x="201" y="15742"/>
                  </a:lnTo>
                  <a:lnTo>
                    <a:pt x="401" y="15815"/>
                  </a:lnTo>
                  <a:lnTo>
                    <a:pt x="801" y="15924"/>
                  </a:lnTo>
                  <a:lnTo>
                    <a:pt x="1220" y="15997"/>
                  </a:lnTo>
                  <a:lnTo>
                    <a:pt x="1638" y="16051"/>
                  </a:lnTo>
                  <a:lnTo>
                    <a:pt x="2075" y="16088"/>
                  </a:lnTo>
                  <a:lnTo>
                    <a:pt x="2494" y="16124"/>
                  </a:lnTo>
                  <a:lnTo>
                    <a:pt x="3367" y="16179"/>
                  </a:lnTo>
                  <a:lnTo>
                    <a:pt x="52866" y="11957"/>
                  </a:lnTo>
                  <a:lnTo>
                    <a:pt x="52793" y="11666"/>
                  </a:lnTo>
                  <a:lnTo>
                    <a:pt x="52720" y="11320"/>
                  </a:lnTo>
                  <a:lnTo>
                    <a:pt x="52647" y="10974"/>
                  </a:lnTo>
                  <a:lnTo>
                    <a:pt x="52611" y="10610"/>
                  </a:lnTo>
                  <a:lnTo>
                    <a:pt x="52575" y="10264"/>
                  </a:lnTo>
                  <a:lnTo>
                    <a:pt x="50354" y="9791"/>
                  </a:lnTo>
                  <a:lnTo>
                    <a:pt x="48080" y="9282"/>
                  </a:lnTo>
                  <a:lnTo>
                    <a:pt x="45787" y="8736"/>
                  </a:lnTo>
                  <a:lnTo>
                    <a:pt x="43476" y="8171"/>
                  </a:lnTo>
                  <a:lnTo>
                    <a:pt x="41183" y="7571"/>
                  </a:lnTo>
                  <a:lnTo>
                    <a:pt x="38908" y="6952"/>
                  </a:lnTo>
                  <a:lnTo>
                    <a:pt x="36669" y="6315"/>
                  </a:lnTo>
                  <a:lnTo>
                    <a:pt x="34504" y="5697"/>
                  </a:lnTo>
                  <a:lnTo>
                    <a:pt x="32429" y="5078"/>
                  </a:lnTo>
                  <a:lnTo>
                    <a:pt x="30428" y="4459"/>
                  </a:lnTo>
                  <a:lnTo>
                    <a:pt x="28553" y="3859"/>
                  </a:lnTo>
                  <a:lnTo>
                    <a:pt x="26824" y="3294"/>
                  </a:lnTo>
                  <a:lnTo>
                    <a:pt x="25241" y="2748"/>
                  </a:lnTo>
                  <a:lnTo>
                    <a:pt x="23822" y="2239"/>
                  </a:lnTo>
                  <a:lnTo>
                    <a:pt x="22602" y="1784"/>
                  </a:lnTo>
                  <a:lnTo>
                    <a:pt x="21583" y="1384"/>
                  </a:lnTo>
                  <a:lnTo>
                    <a:pt x="20946" y="1111"/>
                  </a:lnTo>
                  <a:lnTo>
                    <a:pt x="20328" y="874"/>
                  </a:lnTo>
                  <a:lnTo>
                    <a:pt x="19709" y="674"/>
                  </a:lnTo>
                  <a:lnTo>
                    <a:pt x="19127" y="474"/>
                  </a:lnTo>
                  <a:lnTo>
                    <a:pt x="18526" y="328"/>
                  </a:lnTo>
                  <a:lnTo>
                    <a:pt x="17962" y="201"/>
                  </a:lnTo>
                  <a:lnTo>
                    <a:pt x="17380" y="92"/>
                  </a:lnTo>
                  <a:lnTo>
                    <a:pt x="16816" y="37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9" name="Google Shape;239;p3"/>
          <p:cNvSpPr/>
          <p:nvPr/>
        </p:nvSpPr>
        <p:spPr>
          <a:xfrm>
            <a:off x="-725305" y="54578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40" name="Google Shape;240;p3"/>
          <p:cNvSpPr txBox="1">
            <a:spLocks noGrp="1"/>
          </p:cNvSpPr>
          <p:nvPr>
            <p:ph type="title"/>
          </p:nvPr>
        </p:nvSpPr>
        <p:spPr>
          <a:xfrm>
            <a:off x="2743200" y="3638652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" name="Google Shape;241;p3"/>
          <p:cNvSpPr txBox="1">
            <a:spLocks noGrp="1"/>
          </p:cNvSpPr>
          <p:nvPr>
            <p:ph type="subTitle" idx="1"/>
          </p:nvPr>
        </p:nvSpPr>
        <p:spPr>
          <a:xfrm>
            <a:off x="4049600" y="4452492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"/>
          <p:cNvSpPr txBox="1">
            <a:spLocks noGrp="1"/>
          </p:cNvSpPr>
          <p:nvPr>
            <p:ph type="title" idx="2" hasCustomPrompt="1"/>
          </p:nvPr>
        </p:nvSpPr>
        <p:spPr>
          <a:xfrm>
            <a:off x="5370600" y="2187508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243" name="Google Shape;243;p3"/>
          <p:cNvGrpSpPr/>
          <p:nvPr/>
        </p:nvGrpSpPr>
        <p:grpSpPr>
          <a:xfrm>
            <a:off x="385730" y="4688592"/>
            <a:ext cx="1039645" cy="2385067"/>
            <a:chOff x="2905325" y="2851350"/>
            <a:chExt cx="377175" cy="865325"/>
          </a:xfrm>
        </p:grpSpPr>
        <p:sp>
          <p:nvSpPr>
            <p:cNvPr id="244" name="Google Shape;244;p3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" name="Google Shape;254;p3"/>
          <p:cNvGrpSpPr/>
          <p:nvPr/>
        </p:nvGrpSpPr>
        <p:grpSpPr>
          <a:xfrm>
            <a:off x="10090411" y="4867940"/>
            <a:ext cx="1247592" cy="2312433"/>
            <a:chOff x="2076400" y="2732150"/>
            <a:chExt cx="562350" cy="1042325"/>
          </a:xfrm>
        </p:grpSpPr>
        <p:sp>
          <p:nvSpPr>
            <p:cNvPr id="255" name="Google Shape;255;p3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" name="Google Shape;265;p3"/>
          <p:cNvGrpSpPr/>
          <p:nvPr/>
        </p:nvGrpSpPr>
        <p:grpSpPr>
          <a:xfrm>
            <a:off x="3420546" y="4867944"/>
            <a:ext cx="479313" cy="888485"/>
            <a:chOff x="1612800" y="3107475"/>
            <a:chExt cx="360350" cy="667900"/>
          </a:xfrm>
        </p:grpSpPr>
        <p:sp>
          <p:nvSpPr>
            <p:cNvPr id="266" name="Google Shape;266;p3"/>
            <p:cNvSpPr/>
            <p:nvPr/>
          </p:nvSpPr>
          <p:spPr>
            <a:xfrm>
              <a:off x="1759750" y="3107475"/>
              <a:ext cx="94675" cy="667900"/>
            </a:xfrm>
            <a:custGeom>
              <a:avLst/>
              <a:gdLst/>
              <a:ahLst/>
              <a:cxnLst/>
              <a:rect l="l" t="t" r="r" b="b"/>
              <a:pathLst>
                <a:path w="3787" h="26716" extrusionOk="0">
                  <a:moveTo>
                    <a:pt x="1621" y="1"/>
                  </a:moveTo>
                  <a:lnTo>
                    <a:pt x="1511" y="19"/>
                  </a:lnTo>
                  <a:lnTo>
                    <a:pt x="1402" y="55"/>
                  </a:lnTo>
                  <a:lnTo>
                    <a:pt x="1257" y="110"/>
                  </a:lnTo>
                  <a:lnTo>
                    <a:pt x="1129" y="201"/>
                  </a:lnTo>
                  <a:lnTo>
                    <a:pt x="1020" y="310"/>
                  </a:lnTo>
                  <a:lnTo>
                    <a:pt x="929" y="419"/>
                  </a:lnTo>
                  <a:lnTo>
                    <a:pt x="838" y="547"/>
                  </a:lnTo>
                  <a:lnTo>
                    <a:pt x="747" y="692"/>
                  </a:lnTo>
                  <a:lnTo>
                    <a:pt x="674" y="874"/>
                  </a:lnTo>
                  <a:lnTo>
                    <a:pt x="601" y="1056"/>
                  </a:lnTo>
                  <a:lnTo>
                    <a:pt x="456" y="1475"/>
                  </a:lnTo>
                  <a:lnTo>
                    <a:pt x="347" y="1966"/>
                  </a:lnTo>
                  <a:lnTo>
                    <a:pt x="256" y="2530"/>
                  </a:lnTo>
                  <a:lnTo>
                    <a:pt x="183" y="3167"/>
                  </a:lnTo>
                  <a:lnTo>
                    <a:pt x="128" y="3859"/>
                  </a:lnTo>
                  <a:lnTo>
                    <a:pt x="92" y="4605"/>
                  </a:lnTo>
                  <a:lnTo>
                    <a:pt x="56" y="5424"/>
                  </a:lnTo>
                  <a:lnTo>
                    <a:pt x="19" y="7244"/>
                  </a:lnTo>
                  <a:lnTo>
                    <a:pt x="1" y="9282"/>
                  </a:lnTo>
                  <a:lnTo>
                    <a:pt x="19" y="11538"/>
                  </a:lnTo>
                  <a:lnTo>
                    <a:pt x="19" y="13558"/>
                  </a:lnTo>
                  <a:lnTo>
                    <a:pt x="19" y="13777"/>
                  </a:lnTo>
                  <a:lnTo>
                    <a:pt x="1" y="25933"/>
                  </a:lnTo>
                  <a:lnTo>
                    <a:pt x="292" y="26151"/>
                  </a:lnTo>
                  <a:lnTo>
                    <a:pt x="583" y="26333"/>
                  </a:lnTo>
                  <a:lnTo>
                    <a:pt x="874" y="26479"/>
                  </a:lnTo>
                  <a:lnTo>
                    <a:pt x="1166" y="26570"/>
                  </a:lnTo>
                  <a:lnTo>
                    <a:pt x="1439" y="26643"/>
                  </a:lnTo>
                  <a:lnTo>
                    <a:pt x="1730" y="26697"/>
                  </a:lnTo>
                  <a:lnTo>
                    <a:pt x="1984" y="26715"/>
                  </a:lnTo>
                  <a:lnTo>
                    <a:pt x="2257" y="26715"/>
                  </a:lnTo>
                  <a:lnTo>
                    <a:pt x="2567" y="26679"/>
                  </a:lnTo>
                  <a:lnTo>
                    <a:pt x="2858" y="26624"/>
                  </a:lnTo>
                  <a:lnTo>
                    <a:pt x="3131" y="26552"/>
                  </a:lnTo>
                  <a:lnTo>
                    <a:pt x="3349" y="26479"/>
                  </a:lnTo>
                  <a:lnTo>
                    <a:pt x="3677" y="26352"/>
                  </a:lnTo>
                  <a:lnTo>
                    <a:pt x="3786" y="26279"/>
                  </a:lnTo>
                  <a:lnTo>
                    <a:pt x="3786" y="18799"/>
                  </a:lnTo>
                  <a:lnTo>
                    <a:pt x="3786" y="7753"/>
                  </a:lnTo>
                  <a:lnTo>
                    <a:pt x="3786" y="6752"/>
                  </a:lnTo>
                  <a:lnTo>
                    <a:pt x="3731" y="5806"/>
                  </a:lnTo>
                  <a:lnTo>
                    <a:pt x="3677" y="4932"/>
                  </a:lnTo>
                  <a:lnTo>
                    <a:pt x="3586" y="4132"/>
                  </a:lnTo>
                  <a:lnTo>
                    <a:pt x="3477" y="3404"/>
                  </a:lnTo>
                  <a:lnTo>
                    <a:pt x="3349" y="2731"/>
                  </a:lnTo>
                  <a:lnTo>
                    <a:pt x="3204" y="2148"/>
                  </a:lnTo>
                  <a:lnTo>
                    <a:pt x="3040" y="1639"/>
                  </a:lnTo>
                  <a:lnTo>
                    <a:pt x="2876" y="1184"/>
                  </a:lnTo>
                  <a:lnTo>
                    <a:pt x="2676" y="802"/>
                  </a:lnTo>
                  <a:lnTo>
                    <a:pt x="2585" y="656"/>
                  </a:lnTo>
                  <a:lnTo>
                    <a:pt x="2494" y="510"/>
                  </a:lnTo>
                  <a:lnTo>
                    <a:pt x="2385" y="383"/>
                  </a:lnTo>
                  <a:lnTo>
                    <a:pt x="2276" y="274"/>
                  </a:lnTo>
                  <a:lnTo>
                    <a:pt x="2166" y="183"/>
                  </a:lnTo>
                  <a:lnTo>
                    <a:pt x="2075" y="110"/>
                  </a:lnTo>
                  <a:lnTo>
                    <a:pt x="1966" y="55"/>
                  </a:lnTo>
                  <a:lnTo>
                    <a:pt x="1857" y="1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1612800" y="3108850"/>
              <a:ext cx="203400" cy="666525"/>
            </a:xfrm>
            <a:custGeom>
              <a:avLst/>
              <a:gdLst/>
              <a:ahLst/>
              <a:cxnLst/>
              <a:rect l="l" t="t" r="r" b="b"/>
              <a:pathLst>
                <a:path w="8136" h="26661" extrusionOk="0">
                  <a:moveTo>
                    <a:pt x="7280" y="0"/>
                  </a:moveTo>
                  <a:lnTo>
                    <a:pt x="7135" y="55"/>
                  </a:lnTo>
                  <a:lnTo>
                    <a:pt x="7007" y="146"/>
                  </a:lnTo>
                  <a:lnTo>
                    <a:pt x="6898" y="255"/>
                  </a:lnTo>
                  <a:lnTo>
                    <a:pt x="6807" y="364"/>
                  </a:lnTo>
                  <a:lnTo>
                    <a:pt x="6716" y="492"/>
                  </a:lnTo>
                  <a:lnTo>
                    <a:pt x="6625" y="637"/>
                  </a:lnTo>
                  <a:lnTo>
                    <a:pt x="6552" y="819"/>
                  </a:lnTo>
                  <a:lnTo>
                    <a:pt x="6479" y="1001"/>
                  </a:lnTo>
                  <a:lnTo>
                    <a:pt x="6334" y="1420"/>
                  </a:lnTo>
                  <a:lnTo>
                    <a:pt x="6225" y="1911"/>
                  </a:lnTo>
                  <a:lnTo>
                    <a:pt x="6134" y="2475"/>
                  </a:lnTo>
                  <a:lnTo>
                    <a:pt x="6061" y="3112"/>
                  </a:lnTo>
                  <a:lnTo>
                    <a:pt x="6006" y="3804"/>
                  </a:lnTo>
                  <a:lnTo>
                    <a:pt x="5970" y="4550"/>
                  </a:lnTo>
                  <a:lnTo>
                    <a:pt x="5934" y="5369"/>
                  </a:lnTo>
                  <a:lnTo>
                    <a:pt x="5897" y="7189"/>
                  </a:lnTo>
                  <a:lnTo>
                    <a:pt x="5879" y="9227"/>
                  </a:lnTo>
                  <a:lnTo>
                    <a:pt x="5897" y="11483"/>
                  </a:lnTo>
                  <a:lnTo>
                    <a:pt x="5624" y="11465"/>
                  </a:lnTo>
                  <a:lnTo>
                    <a:pt x="5369" y="11429"/>
                  </a:lnTo>
                  <a:lnTo>
                    <a:pt x="5096" y="11374"/>
                  </a:lnTo>
                  <a:lnTo>
                    <a:pt x="4842" y="11301"/>
                  </a:lnTo>
                  <a:lnTo>
                    <a:pt x="4569" y="11174"/>
                  </a:lnTo>
                  <a:lnTo>
                    <a:pt x="4296" y="11010"/>
                  </a:lnTo>
                  <a:lnTo>
                    <a:pt x="4441" y="10883"/>
                  </a:lnTo>
                  <a:lnTo>
                    <a:pt x="4569" y="10719"/>
                  </a:lnTo>
                  <a:lnTo>
                    <a:pt x="4678" y="10537"/>
                  </a:lnTo>
                  <a:lnTo>
                    <a:pt x="4769" y="10373"/>
                  </a:lnTo>
                  <a:lnTo>
                    <a:pt x="4860" y="10173"/>
                  </a:lnTo>
                  <a:lnTo>
                    <a:pt x="4914" y="9991"/>
                  </a:lnTo>
                  <a:lnTo>
                    <a:pt x="4969" y="9791"/>
                  </a:lnTo>
                  <a:lnTo>
                    <a:pt x="5042" y="9336"/>
                  </a:lnTo>
                  <a:lnTo>
                    <a:pt x="5096" y="8917"/>
                  </a:lnTo>
                  <a:lnTo>
                    <a:pt x="5151" y="8481"/>
                  </a:lnTo>
                  <a:lnTo>
                    <a:pt x="5169" y="8026"/>
                  </a:lnTo>
                  <a:lnTo>
                    <a:pt x="5187" y="7571"/>
                  </a:lnTo>
                  <a:lnTo>
                    <a:pt x="5187" y="7116"/>
                  </a:lnTo>
                  <a:lnTo>
                    <a:pt x="5151" y="6661"/>
                  </a:lnTo>
                  <a:lnTo>
                    <a:pt x="5115" y="6224"/>
                  </a:lnTo>
                  <a:lnTo>
                    <a:pt x="5060" y="5787"/>
                  </a:lnTo>
                  <a:lnTo>
                    <a:pt x="5024" y="5624"/>
                  </a:lnTo>
                  <a:lnTo>
                    <a:pt x="4969" y="5442"/>
                  </a:lnTo>
                  <a:lnTo>
                    <a:pt x="4933" y="5369"/>
                  </a:lnTo>
                  <a:lnTo>
                    <a:pt x="4878" y="5314"/>
                  </a:lnTo>
                  <a:lnTo>
                    <a:pt x="4823" y="5278"/>
                  </a:lnTo>
                  <a:lnTo>
                    <a:pt x="4751" y="5241"/>
                  </a:lnTo>
                  <a:lnTo>
                    <a:pt x="4660" y="5241"/>
                  </a:lnTo>
                  <a:lnTo>
                    <a:pt x="4569" y="5278"/>
                  </a:lnTo>
                  <a:lnTo>
                    <a:pt x="4496" y="5332"/>
                  </a:lnTo>
                  <a:lnTo>
                    <a:pt x="4441" y="5405"/>
                  </a:lnTo>
                  <a:lnTo>
                    <a:pt x="4387" y="5496"/>
                  </a:lnTo>
                  <a:lnTo>
                    <a:pt x="4332" y="5587"/>
                  </a:lnTo>
                  <a:lnTo>
                    <a:pt x="4277" y="5806"/>
                  </a:lnTo>
                  <a:lnTo>
                    <a:pt x="4223" y="6115"/>
                  </a:lnTo>
                  <a:lnTo>
                    <a:pt x="4187" y="6424"/>
                  </a:lnTo>
                  <a:lnTo>
                    <a:pt x="4168" y="6734"/>
                  </a:lnTo>
                  <a:lnTo>
                    <a:pt x="4168" y="7043"/>
                  </a:lnTo>
                  <a:lnTo>
                    <a:pt x="4168" y="7716"/>
                  </a:lnTo>
                  <a:lnTo>
                    <a:pt x="4150" y="8371"/>
                  </a:lnTo>
                  <a:lnTo>
                    <a:pt x="4132" y="8644"/>
                  </a:lnTo>
                  <a:lnTo>
                    <a:pt x="4077" y="8881"/>
                  </a:lnTo>
                  <a:lnTo>
                    <a:pt x="4023" y="9099"/>
                  </a:lnTo>
                  <a:lnTo>
                    <a:pt x="3932" y="9300"/>
                  </a:lnTo>
                  <a:lnTo>
                    <a:pt x="3804" y="9445"/>
                  </a:lnTo>
                  <a:lnTo>
                    <a:pt x="3732" y="9500"/>
                  </a:lnTo>
                  <a:lnTo>
                    <a:pt x="3659" y="9554"/>
                  </a:lnTo>
                  <a:lnTo>
                    <a:pt x="3586" y="9609"/>
                  </a:lnTo>
                  <a:lnTo>
                    <a:pt x="3495" y="9645"/>
                  </a:lnTo>
                  <a:lnTo>
                    <a:pt x="3404" y="9664"/>
                  </a:lnTo>
                  <a:lnTo>
                    <a:pt x="3295" y="9664"/>
                  </a:lnTo>
                  <a:lnTo>
                    <a:pt x="3222" y="9409"/>
                  </a:lnTo>
                  <a:lnTo>
                    <a:pt x="3186" y="9136"/>
                  </a:lnTo>
                  <a:lnTo>
                    <a:pt x="3149" y="8863"/>
                  </a:lnTo>
                  <a:lnTo>
                    <a:pt x="3149" y="8590"/>
                  </a:lnTo>
                  <a:lnTo>
                    <a:pt x="3149" y="8026"/>
                  </a:lnTo>
                  <a:lnTo>
                    <a:pt x="3149" y="7462"/>
                  </a:lnTo>
                  <a:lnTo>
                    <a:pt x="3149" y="7189"/>
                  </a:lnTo>
                  <a:lnTo>
                    <a:pt x="3113" y="6897"/>
                  </a:lnTo>
                  <a:lnTo>
                    <a:pt x="3058" y="6624"/>
                  </a:lnTo>
                  <a:lnTo>
                    <a:pt x="2985" y="6352"/>
                  </a:lnTo>
                  <a:lnTo>
                    <a:pt x="2876" y="6097"/>
                  </a:lnTo>
                  <a:lnTo>
                    <a:pt x="2749" y="5878"/>
                  </a:lnTo>
                  <a:lnTo>
                    <a:pt x="2676" y="5769"/>
                  </a:lnTo>
                  <a:lnTo>
                    <a:pt x="2585" y="5678"/>
                  </a:lnTo>
                  <a:lnTo>
                    <a:pt x="2494" y="5587"/>
                  </a:lnTo>
                  <a:lnTo>
                    <a:pt x="2385" y="5514"/>
                  </a:lnTo>
                  <a:lnTo>
                    <a:pt x="2258" y="5442"/>
                  </a:lnTo>
                  <a:lnTo>
                    <a:pt x="2130" y="5387"/>
                  </a:lnTo>
                  <a:lnTo>
                    <a:pt x="2003" y="5351"/>
                  </a:lnTo>
                  <a:lnTo>
                    <a:pt x="1857" y="5332"/>
                  </a:lnTo>
                  <a:lnTo>
                    <a:pt x="1730" y="5351"/>
                  </a:lnTo>
                  <a:lnTo>
                    <a:pt x="1584" y="5351"/>
                  </a:lnTo>
                  <a:lnTo>
                    <a:pt x="1439" y="5387"/>
                  </a:lnTo>
                  <a:lnTo>
                    <a:pt x="1311" y="5442"/>
                  </a:lnTo>
                  <a:lnTo>
                    <a:pt x="1184" y="5496"/>
                  </a:lnTo>
                  <a:lnTo>
                    <a:pt x="1038" y="5569"/>
                  </a:lnTo>
                  <a:lnTo>
                    <a:pt x="929" y="5660"/>
                  </a:lnTo>
                  <a:lnTo>
                    <a:pt x="802" y="5751"/>
                  </a:lnTo>
                  <a:lnTo>
                    <a:pt x="692" y="5860"/>
                  </a:lnTo>
                  <a:lnTo>
                    <a:pt x="583" y="5969"/>
                  </a:lnTo>
                  <a:lnTo>
                    <a:pt x="492" y="6097"/>
                  </a:lnTo>
                  <a:lnTo>
                    <a:pt x="420" y="6224"/>
                  </a:lnTo>
                  <a:lnTo>
                    <a:pt x="274" y="6515"/>
                  </a:lnTo>
                  <a:lnTo>
                    <a:pt x="165" y="6806"/>
                  </a:lnTo>
                  <a:lnTo>
                    <a:pt x="92" y="7116"/>
                  </a:lnTo>
                  <a:lnTo>
                    <a:pt x="37" y="7443"/>
                  </a:lnTo>
                  <a:lnTo>
                    <a:pt x="1" y="7753"/>
                  </a:lnTo>
                  <a:lnTo>
                    <a:pt x="1" y="8080"/>
                  </a:lnTo>
                  <a:lnTo>
                    <a:pt x="1" y="8408"/>
                  </a:lnTo>
                  <a:lnTo>
                    <a:pt x="19" y="8735"/>
                  </a:lnTo>
                  <a:lnTo>
                    <a:pt x="56" y="9190"/>
                  </a:lnTo>
                  <a:lnTo>
                    <a:pt x="110" y="9627"/>
                  </a:lnTo>
                  <a:lnTo>
                    <a:pt x="201" y="10082"/>
                  </a:lnTo>
                  <a:lnTo>
                    <a:pt x="310" y="10501"/>
                  </a:lnTo>
                  <a:lnTo>
                    <a:pt x="438" y="10919"/>
                  </a:lnTo>
                  <a:lnTo>
                    <a:pt x="620" y="11320"/>
                  </a:lnTo>
                  <a:lnTo>
                    <a:pt x="711" y="11520"/>
                  </a:lnTo>
                  <a:lnTo>
                    <a:pt x="820" y="11702"/>
                  </a:lnTo>
                  <a:lnTo>
                    <a:pt x="929" y="11884"/>
                  </a:lnTo>
                  <a:lnTo>
                    <a:pt x="1056" y="12047"/>
                  </a:lnTo>
                  <a:lnTo>
                    <a:pt x="1293" y="12320"/>
                  </a:lnTo>
                  <a:lnTo>
                    <a:pt x="1548" y="12557"/>
                  </a:lnTo>
                  <a:lnTo>
                    <a:pt x="1821" y="12775"/>
                  </a:lnTo>
                  <a:lnTo>
                    <a:pt x="2112" y="12994"/>
                  </a:lnTo>
                  <a:lnTo>
                    <a:pt x="2476" y="13230"/>
                  </a:lnTo>
                  <a:lnTo>
                    <a:pt x="2840" y="13449"/>
                  </a:lnTo>
                  <a:lnTo>
                    <a:pt x="3222" y="13631"/>
                  </a:lnTo>
                  <a:lnTo>
                    <a:pt x="3422" y="13704"/>
                  </a:lnTo>
                  <a:lnTo>
                    <a:pt x="3622" y="13776"/>
                  </a:lnTo>
                  <a:lnTo>
                    <a:pt x="3895" y="13849"/>
                  </a:lnTo>
                  <a:lnTo>
                    <a:pt x="4187" y="13885"/>
                  </a:lnTo>
                  <a:lnTo>
                    <a:pt x="4478" y="13922"/>
                  </a:lnTo>
                  <a:lnTo>
                    <a:pt x="4769" y="13922"/>
                  </a:lnTo>
                  <a:lnTo>
                    <a:pt x="5042" y="13904"/>
                  </a:lnTo>
                  <a:lnTo>
                    <a:pt x="5333" y="13867"/>
                  </a:lnTo>
                  <a:lnTo>
                    <a:pt x="5624" y="13813"/>
                  </a:lnTo>
                  <a:lnTo>
                    <a:pt x="5897" y="13722"/>
                  </a:lnTo>
                  <a:lnTo>
                    <a:pt x="5879" y="25878"/>
                  </a:lnTo>
                  <a:lnTo>
                    <a:pt x="6170" y="26096"/>
                  </a:lnTo>
                  <a:lnTo>
                    <a:pt x="6461" y="26278"/>
                  </a:lnTo>
                  <a:lnTo>
                    <a:pt x="6752" y="26424"/>
                  </a:lnTo>
                  <a:lnTo>
                    <a:pt x="7044" y="26515"/>
                  </a:lnTo>
                  <a:lnTo>
                    <a:pt x="7317" y="26588"/>
                  </a:lnTo>
                  <a:lnTo>
                    <a:pt x="7608" y="26642"/>
                  </a:lnTo>
                  <a:lnTo>
                    <a:pt x="7862" y="26660"/>
                  </a:lnTo>
                  <a:lnTo>
                    <a:pt x="8135" y="26660"/>
                  </a:lnTo>
                  <a:lnTo>
                    <a:pt x="7935" y="25951"/>
                  </a:lnTo>
                  <a:lnTo>
                    <a:pt x="7772" y="25241"/>
                  </a:lnTo>
                  <a:lnTo>
                    <a:pt x="7626" y="24513"/>
                  </a:lnTo>
                  <a:lnTo>
                    <a:pt x="7499" y="23803"/>
                  </a:lnTo>
                  <a:lnTo>
                    <a:pt x="7389" y="23075"/>
                  </a:lnTo>
                  <a:lnTo>
                    <a:pt x="7298" y="22348"/>
                  </a:lnTo>
                  <a:lnTo>
                    <a:pt x="7226" y="21601"/>
                  </a:lnTo>
                  <a:lnTo>
                    <a:pt x="7153" y="20874"/>
                  </a:lnTo>
                  <a:lnTo>
                    <a:pt x="7098" y="20127"/>
                  </a:lnTo>
                  <a:lnTo>
                    <a:pt x="7062" y="19399"/>
                  </a:lnTo>
                  <a:lnTo>
                    <a:pt x="7007" y="17907"/>
                  </a:lnTo>
                  <a:lnTo>
                    <a:pt x="6971" y="16433"/>
                  </a:lnTo>
                  <a:lnTo>
                    <a:pt x="6953" y="14959"/>
                  </a:lnTo>
                  <a:lnTo>
                    <a:pt x="6934" y="13194"/>
                  </a:lnTo>
                  <a:lnTo>
                    <a:pt x="6934" y="11374"/>
                  </a:lnTo>
                  <a:lnTo>
                    <a:pt x="6934" y="8517"/>
                  </a:lnTo>
                  <a:lnTo>
                    <a:pt x="6953" y="7098"/>
                  </a:lnTo>
                  <a:lnTo>
                    <a:pt x="6971" y="5678"/>
                  </a:lnTo>
                  <a:lnTo>
                    <a:pt x="7025" y="4259"/>
                  </a:lnTo>
                  <a:lnTo>
                    <a:pt x="7080" y="2839"/>
                  </a:lnTo>
                  <a:lnTo>
                    <a:pt x="7171" y="1420"/>
                  </a:lnTo>
                  <a:lnTo>
                    <a:pt x="72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1797525" y="3109300"/>
              <a:ext cx="175625" cy="245250"/>
            </a:xfrm>
            <a:custGeom>
              <a:avLst/>
              <a:gdLst/>
              <a:ahLst/>
              <a:cxnLst/>
              <a:rect l="l" t="t" r="r" b="b"/>
              <a:pathLst>
                <a:path w="7025" h="9810" extrusionOk="0">
                  <a:moveTo>
                    <a:pt x="4914" y="1"/>
                  </a:moveTo>
                  <a:lnTo>
                    <a:pt x="4768" y="19"/>
                  </a:lnTo>
                  <a:lnTo>
                    <a:pt x="4586" y="92"/>
                  </a:lnTo>
                  <a:lnTo>
                    <a:pt x="4422" y="201"/>
                  </a:lnTo>
                  <a:lnTo>
                    <a:pt x="4277" y="328"/>
                  </a:lnTo>
                  <a:lnTo>
                    <a:pt x="4149" y="492"/>
                  </a:lnTo>
                  <a:lnTo>
                    <a:pt x="4040" y="638"/>
                  </a:lnTo>
                  <a:lnTo>
                    <a:pt x="3968" y="820"/>
                  </a:lnTo>
                  <a:lnTo>
                    <a:pt x="3895" y="983"/>
                  </a:lnTo>
                  <a:lnTo>
                    <a:pt x="3822" y="1165"/>
                  </a:lnTo>
                  <a:lnTo>
                    <a:pt x="3767" y="1365"/>
                  </a:lnTo>
                  <a:lnTo>
                    <a:pt x="3731" y="1566"/>
                  </a:lnTo>
                  <a:lnTo>
                    <a:pt x="3713" y="1748"/>
                  </a:lnTo>
                  <a:lnTo>
                    <a:pt x="3695" y="1948"/>
                  </a:lnTo>
                  <a:lnTo>
                    <a:pt x="3695" y="2257"/>
                  </a:lnTo>
                  <a:lnTo>
                    <a:pt x="3695" y="2567"/>
                  </a:lnTo>
                  <a:lnTo>
                    <a:pt x="3749" y="3185"/>
                  </a:lnTo>
                  <a:lnTo>
                    <a:pt x="3877" y="4441"/>
                  </a:lnTo>
                  <a:lnTo>
                    <a:pt x="3931" y="5041"/>
                  </a:lnTo>
                  <a:lnTo>
                    <a:pt x="3949" y="5351"/>
                  </a:lnTo>
                  <a:lnTo>
                    <a:pt x="3949" y="5660"/>
                  </a:lnTo>
                  <a:lnTo>
                    <a:pt x="3931" y="5951"/>
                  </a:lnTo>
                  <a:lnTo>
                    <a:pt x="3895" y="6261"/>
                  </a:lnTo>
                  <a:lnTo>
                    <a:pt x="3840" y="6552"/>
                  </a:lnTo>
                  <a:lnTo>
                    <a:pt x="3749" y="6843"/>
                  </a:lnTo>
                  <a:lnTo>
                    <a:pt x="3658" y="7098"/>
                  </a:lnTo>
                  <a:lnTo>
                    <a:pt x="3585" y="7243"/>
                  </a:lnTo>
                  <a:lnTo>
                    <a:pt x="3494" y="7389"/>
                  </a:lnTo>
                  <a:lnTo>
                    <a:pt x="3385" y="7516"/>
                  </a:lnTo>
                  <a:lnTo>
                    <a:pt x="3276" y="7626"/>
                  </a:lnTo>
                  <a:lnTo>
                    <a:pt x="3258" y="7644"/>
                  </a:lnTo>
                  <a:lnTo>
                    <a:pt x="3130" y="7735"/>
                  </a:lnTo>
                  <a:lnTo>
                    <a:pt x="3003" y="7789"/>
                  </a:lnTo>
                  <a:lnTo>
                    <a:pt x="2876" y="7844"/>
                  </a:lnTo>
                  <a:lnTo>
                    <a:pt x="2730" y="7862"/>
                  </a:lnTo>
                  <a:lnTo>
                    <a:pt x="2457" y="7862"/>
                  </a:lnTo>
                  <a:lnTo>
                    <a:pt x="2311" y="7826"/>
                  </a:lnTo>
                  <a:lnTo>
                    <a:pt x="2166" y="7789"/>
                  </a:lnTo>
                  <a:lnTo>
                    <a:pt x="1875" y="7680"/>
                  </a:lnTo>
                  <a:lnTo>
                    <a:pt x="1584" y="7535"/>
                  </a:lnTo>
                  <a:lnTo>
                    <a:pt x="1311" y="7371"/>
                  </a:lnTo>
                  <a:lnTo>
                    <a:pt x="1056" y="7189"/>
                  </a:lnTo>
                  <a:lnTo>
                    <a:pt x="0" y="7480"/>
                  </a:lnTo>
                  <a:lnTo>
                    <a:pt x="201" y="7808"/>
                  </a:lnTo>
                  <a:lnTo>
                    <a:pt x="437" y="8117"/>
                  </a:lnTo>
                  <a:lnTo>
                    <a:pt x="674" y="8408"/>
                  </a:lnTo>
                  <a:lnTo>
                    <a:pt x="928" y="8681"/>
                  </a:lnTo>
                  <a:lnTo>
                    <a:pt x="1201" y="8936"/>
                  </a:lnTo>
                  <a:lnTo>
                    <a:pt x="1493" y="9154"/>
                  </a:lnTo>
                  <a:lnTo>
                    <a:pt x="1802" y="9354"/>
                  </a:lnTo>
                  <a:lnTo>
                    <a:pt x="2130" y="9518"/>
                  </a:lnTo>
                  <a:lnTo>
                    <a:pt x="2457" y="9646"/>
                  </a:lnTo>
                  <a:lnTo>
                    <a:pt x="2803" y="9755"/>
                  </a:lnTo>
                  <a:lnTo>
                    <a:pt x="3167" y="9809"/>
                  </a:lnTo>
                  <a:lnTo>
                    <a:pt x="3513" y="9809"/>
                  </a:lnTo>
                  <a:lnTo>
                    <a:pt x="3858" y="9791"/>
                  </a:lnTo>
                  <a:lnTo>
                    <a:pt x="4040" y="9755"/>
                  </a:lnTo>
                  <a:lnTo>
                    <a:pt x="4222" y="9718"/>
                  </a:lnTo>
                  <a:lnTo>
                    <a:pt x="4386" y="9664"/>
                  </a:lnTo>
                  <a:lnTo>
                    <a:pt x="4550" y="9609"/>
                  </a:lnTo>
                  <a:lnTo>
                    <a:pt x="4714" y="9536"/>
                  </a:lnTo>
                  <a:lnTo>
                    <a:pt x="4877" y="9445"/>
                  </a:lnTo>
                  <a:lnTo>
                    <a:pt x="5059" y="9318"/>
                  </a:lnTo>
                  <a:lnTo>
                    <a:pt x="5351" y="9100"/>
                  </a:lnTo>
                  <a:lnTo>
                    <a:pt x="5605" y="8845"/>
                  </a:lnTo>
                  <a:lnTo>
                    <a:pt x="5824" y="8572"/>
                  </a:lnTo>
                  <a:lnTo>
                    <a:pt x="6042" y="8262"/>
                  </a:lnTo>
                  <a:lnTo>
                    <a:pt x="6224" y="7935"/>
                  </a:lnTo>
                  <a:lnTo>
                    <a:pt x="6406" y="7589"/>
                  </a:lnTo>
                  <a:lnTo>
                    <a:pt x="6552" y="7225"/>
                  </a:lnTo>
                  <a:lnTo>
                    <a:pt x="6661" y="6861"/>
                  </a:lnTo>
                  <a:lnTo>
                    <a:pt x="6770" y="6515"/>
                  </a:lnTo>
                  <a:lnTo>
                    <a:pt x="6843" y="6188"/>
                  </a:lnTo>
                  <a:lnTo>
                    <a:pt x="6916" y="5842"/>
                  </a:lnTo>
                  <a:lnTo>
                    <a:pt x="6970" y="5478"/>
                  </a:lnTo>
                  <a:lnTo>
                    <a:pt x="6988" y="5132"/>
                  </a:lnTo>
                  <a:lnTo>
                    <a:pt x="7025" y="4787"/>
                  </a:lnTo>
                  <a:lnTo>
                    <a:pt x="7025" y="4423"/>
                  </a:lnTo>
                  <a:lnTo>
                    <a:pt x="7007" y="4077"/>
                  </a:lnTo>
                  <a:lnTo>
                    <a:pt x="6988" y="3731"/>
                  </a:lnTo>
                  <a:lnTo>
                    <a:pt x="6952" y="3367"/>
                  </a:lnTo>
                  <a:lnTo>
                    <a:pt x="6897" y="3021"/>
                  </a:lnTo>
                  <a:lnTo>
                    <a:pt x="6825" y="2676"/>
                  </a:lnTo>
                  <a:lnTo>
                    <a:pt x="6752" y="2330"/>
                  </a:lnTo>
                  <a:lnTo>
                    <a:pt x="6643" y="2002"/>
                  </a:lnTo>
                  <a:lnTo>
                    <a:pt x="6533" y="1675"/>
                  </a:lnTo>
                  <a:lnTo>
                    <a:pt x="6406" y="1347"/>
                  </a:lnTo>
                  <a:lnTo>
                    <a:pt x="6315" y="1165"/>
                  </a:lnTo>
                  <a:lnTo>
                    <a:pt x="6224" y="965"/>
                  </a:lnTo>
                  <a:lnTo>
                    <a:pt x="6115" y="783"/>
                  </a:lnTo>
                  <a:lnTo>
                    <a:pt x="5987" y="601"/>
                  </a:lnTo>
                  <a:lnTo>
                    <a:pt x="5860" y="456"/>
                  </a:lnTo>
                  <a:lnTo>
                    <a:pt x="5715" y="310"/>
                  </a:lnTo>
                  <a:lnTo>
                    <a:pt x="5569" y="183"/>
                  </a:lnTo>
                  <a:lnTo>
                    <a:pt x="5405" y="92"/>
                  </a:lnTo>
                  <a:lnTo>
                    <a:pt x="5296" y="37"/>
                  </a:lnTo>
                  <a:lnTo>
                    <a:pt x="5169" y="19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1878950" y="3109750"/>
              <a:ext cx="54625" cy="199300"/>
            </a:xfrm>
            <a:custGeom>
              <a:avLst/>
              <a:gdLst/>
              <a:ahLst/>
              <a:cxnLst/>
              <a:rect l="l" t="t" r="r" b="b"/>
              <a:pathLst>
                <a:path w="2185" h="7972" extrusionOk="0">
                  <a:moveTo>
                    <a:pt x="1511" y="1"/>
                  </a:moveTo>
                  <a:lnTo>
                    <a:pt x="1329" y="74"/>
                  </a:lnTo>
                  <a:lnTo>
                    <a:pt x="1165" y="183"/>
                  </a:lnTo>
                  <a:lnTo>
                    <a:pt x="1020" y="310"/>
                  </a:lnTo>
                  <a:lnTo>
                    <a:pt x="892" y="474"/>
                  </a:lnTo>
                  <a:lnTo>
                    <a:pt x="947" y="911"/>
                  </a:lnTo>
                  <a:lnTo>
                    <a:pt x="1020" y="1366"/>
                  </a:lnTo>
                  <a:lnTo>
                    <a:pt x="1202" y="2239"/>
                  </a:lnTo>
                  <a:lnTo>
                    <a:pt x="1311" y="2749"/>
                  </a:lnTo>
                  <a:lnTo>
                    <a:pt x="1402" y="3276"/>
                  </a:lnTo>
                  <a:lnTo>
                    <a:pt x="1475" y="3804"/>
                  </a:lnTo>
                  <a:lnTo>
                    <a:pt x="1529" y="4314"/>
                  </a:lnTo>
                  <a:lnTo>
                    <a:pt x="1529" y="4587"/>
                  </a:lnTo>
                  <a:lnTo>
                    <a:pt x="1529" y="4841"/>
                  </a:lnTo>
                  <a:lnTo>
                    <a:pt x="1511" y="5096"/>
                  </a:lnTo>
                  <a:lnTo>
                    <a:pt x="1493" y="5351"/>
                  </a:lnTo>
                  <a:lnTo>
                    <a:pt x="1438" y="5606"/>
                  </a:lnTo>
                  <a:lnTo>
                    <a:pt x="1384" y="5842"/>
                  </a:lnTo>
                  <a:lnTo>
                    <a:pt x="1311" y="6097"/>
                  </a:lnTo>
                  <a:lnTo>
                    <a:pt x="1220" y="6334"/>
                  </a:lnTo>
                  <a:lnTo>
                    <a:pt x="1111" y="6534"/>
                  </a:lnTo>
                  <a:lnTo>
                    <a:pt x="1002" y="6716"/>
                  </a:lnTo>
                  <a:lnTo>
                    <a:pt x="856" y="6880"/>
                  </a:lnTo>
                  <a:lnTo>
                    <a:pt x="765" y="6934"/>
                  </a:lnTo>
                  <a:lnTo>
                    <a:pt x="674" y="6989"/>
                  </a:lnTo>
                  <a:lnTo>
                    <a:pt x="529" y="7062"/>
                  </a:lnTo>
                  <a:lnTo>
                    <a:pt x="401" y="7080"/>
                  </a:lnTo>
                  <a:lnTo>
                    <a:pt x="328" y="7225"/>
                  </a:lnTo>
                  <a:lnTo>
                    <a:pt x="237" y="7371"/>
                  </a:lnTo>
                  <a:lnTo>
                    <a:pt x="128" y="7498"/>
                  </a:lnTo>
                  <a:lnTo>
                    <a:pt x="19" y="7608"/>
                  </a:lnTo>
                  <a:lnTo>
                    <a:pt x="1" y="7626"/>
                  </a:lnTo>
                  <a:lnTo>
                    <a:pt x="201" y="7790"/>
                  </a:lnTo>
                  <a:lnTo>
                    <a:pt x="292" y="7844"/>
                  </a:lnTo>
                  <a:lnTo>
                    <a:pt x="401" y="7899"/>
                  </a:lnTo>
                  <a:lnTo>
                    <a:pt x="529" y="7935"/>
                  </a:lnTo>
                  <a:lnTo>
                    <a:pt x="638" y="7953"/>
                  </a:lnTo>
                  <a:lnTo>
                    <a:pt x="765" y="7972"/>
                  </a:lnTo>
                  <a:lnTo>
                    <a:pt x="874" y="7972"/>
                  </a:lnTo>
                  <a:lnTo>
                    <a:pt x="983" y="7953"/>
                  </a:lnTo>
                  <a:lnTo>
                    <a:pt x="1074" y="7917"/>
                  </a:lnTo>
                  <a:lnTo>
                    <a:pt x="1256" y="7826"/>
                  </a:lnTo>
                  <a:lnTo>
                    <a:pt x="1420" y="7717"/>
                  </a:lnTo>
                  <a:lnTo>
                    <a:pt x="1566" y="7571"/>
                  </a:lnTo>
                  <a:lnTo>
                    <a:pt x="1693" y="7389"/>
                  </a:lnTo>
                  <a:lnTo>
                    <a:pt x="1802" y="7207"/>
                  </a:lnTo>
                  <a:lnTo>
                    <a:pt x="1893" y="7007"/>
                  </a:lnTo>
                  <a:lnTo>
                    <a:pt x="1966" y="6825"/>
                  </a:lnTo>
                  <a:lnTo>
                    <a:pt x="2039" y="6588"/>
                  </a:lnTo>
                  <a:lnTo>
                    <a:pt x="2094" y="6370"/>
                  </a:lnTo>
                  <a:lnTo>
                    <a:pt x="2130" y="6134"/>
                  </a:lnTo>
                  <a:lnTo>
                    <a:pt x="2166" y="5897"/>
                  </a:lnTo>
                  <a:lnTo>
                    <a:pt x="2185" y="5442"/>
                  </a:lnTo>
                  <a:lnTo>
                    <a:pt x="2185" y="4969"/>
                  </a:lnTo>
                  <a:lnTo>
                    <a:pt x="2166" y="4496"/>
                  </a:lnTo>
                  <a:lnTo>
                    <a:pt x="2112" y="4023"/>
                  </a:lnTo>
                  <a:lnTo>
                    <a:pt x="1966" y="3094"/>
                  </a:lnTo>
                  <a:lnTo>
                    <a:pt x="1566" y="456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1924000" y="3111575"/>
              <a:ext cx="49150" cy="230675"/>
            </a:xfrm>
            <a:custGeom>
              <a:avLst/>
              <a:gdLst/>
              <a:ahLst/>
              <a:cxnLst/>
              <a:rect l="l" t="t" r="r" b="b"/>
              <a:pathLst>
                <a:path w="1966" h="9227" extrusionOk="0">
                  <a:moveTo>
                    <a:pt x="346" y="1"/>
                  </a:moveTo>
                  <a:lnTo>
                    <a:pt x="474" y="401"/>
                  </a:lnTo>
                  <a:lnTo>
                    <a:pt x="728" y="1293"/>
                  </a:lnTo>
                  <a:lnTo>
                    <a:pt x="965" y="2203"/>
                  </a:lnTo>
                  <a:lnTo>
                    <a:pt x="1056" y="2657"/>
                  </a:lnTo>
                  <a:lnTo>
                    <a:pt x="1147" y="3112"/>
                  </a:lnTo>
                  <a:lnTo>
                    <a:pt x="1220" y="3586"/>
                  </a:lnTo>
                  <a:lnTo>
                    <a:pt x="1274" y="4041"/>
                  </a:lnTo>
                  <a:lnTo>
                    <a:pt x="1311" y="4514"/>
                  </a:lnTo>
                  <a:lnTo>
                    <a:pt x="1329" y="4969"/>
                  </a:lnTo>
                  <a:lnTo>
                    <a:pt x="1311" y="5442"/>
                  </a:lnTo>
                  <a:lnTo>
                    <a:pt x="1274" y="5915"/>
                  </a:lnTo>
                  <a:lnTo>
                    <a:pt x="1220" y="6370"/>
                  </a:lnTo>
                  <a:lnTo>
                    <a:pt x="1129" y="6825"/>
                  </a:lnTo>
                  <a:lnTo>
                    <a:pt x="1001" y="7280"/>
                  </a:lnTo>
                  <a:lnTo>
                    <a:pt x="837" y="7717"/>
                  </a:lnTo>
                  <a:lnTo>
                    <a:pt x="674" y="8117"/>
                  </a:lnTo>
                  <a:lnTo>
                    <a:pt x="474" y="8499"/>
                  </a:lnTo>
                  <a:lnTo>
                    <a:pt x="237" y="8863"/>
                  </a:lnTo>
                  <a:lnTo>
                    <a:pt x="0" y="9227"/>
                  </a:lnTo>
                  <a:lnTo>
                    <a:pt x="0" y="9227"/>
                  </a:lnTo>
                  <a:lnTo>
                    <a:pt x="292" y="9009"/>
                  </a:lnTo>
                  <a:lnTo>
                    <a:pt x="546" y="8754"/>
                  </a:lnTo>
                  <a:lnTo>
                    <a:pt x="765" y="8481"/>
                  </a:lnTo>
                  <a:lnTo>
                    <a:pt x="983" y="8171"/>
                  </a:lnTo>
                  <a:lnTo>
                    <a:pt x="1165" y="7844"/>
                  </a:lnTo>
                  <a:lnTo>
                    <a:pt x="1347" y="7498"/>
                  </a:lnTo>
                  <a:lnTo>
                    <a:pt x="1493" y="7134"/>
                  </a:lnTo>
                  <a:lnTo>
                    <a:pt x="1602" y="6770"/>
                  </a:lnTo>
                  <a:lnTo>
                    <a:pt x="1711" y="6424"/>
                  </a:lnTo>
                  <a:lnTo>
                    <a:pt x="1784" y="6097"/>
                  </a:lnTo>
                  <a:lnTo>
                    <a:pt x="1857" y="5751"/>
                  </a:lnTo>
                  <a:lnTo>
                    <a:pt x="1893" y="5387"/>
                  </a:lnTo>
                  <a:lnTo>
                    <a:pt x="1929" y="5041"/>
                  </a:lnTo>
                  <a:lnTo>
                    <a:pt x="1966" y="4696"/>
                  </a:lnTo>
                  <a:lnTo>
                    <a:pt x="1966" y="4332"/>
                  </a:lnTo>
                  <a:lnTo>
                    <a:pt x="1948" y="3986"/>
                  </a:lnTo>
                  <a:lnTo>
                    <a:pt x="1929" y="3640"/>
                  </a:lnTo>
                  <a:lnTo>
                    <a:pt x="1893" y="3276"/>
                  </a:lnTo>
                  <a:lnTo>
                    <a:pt x="1838" y="2930"/>
                  </a:lnTo>
                  <a:lnTo>
                    <a:pt x="1766" y="2585"/>
                  </a:lnTo>
                  <a:lnTo>
                    <a:pt x="1693" y="2239"/>
                  </a:lnTo>
                  <a:lnTo>
                    <a:pt x="1584" y="1911"/>
                  </a:lnTo>
                  <a:lnTo>
                    <a:pt x="1474" y="1584"/>
                  </a:lnTo>
                  <a:lnTo>
                    <a:pt x="1347" y="1256"/>
                  </a:lnTo>
                  <a:lnTo>
                    <a:pt x="1256" y="1074"/>
                  </a:lnTo>
                  <a:lnTo>
                    <a:pt x="1165" y="874"/>
                  </a:lnTo>
                  <a:lnTo>
                    <a:pt x="1056" y="692"/>
                  </a:lnTo>
                  <a:lnTo>
                    <a:pt x="928" y="510"/>
                  </a:lnTo>
                  <a:lnTo>
                    <a:pt x="801" y="365"/>
                  </a:lnTo>
                  <a:lnTo>
                    <a:pt x="656" y="219"/>
                  </a:lnTo>
                  <a:lnTo>
                    <a:pt x="510" y="9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1812525" y="3185275"/>
              <a:ext cx="24150" cy="323050"/>
            </a:xfrm>
            <a:custGeom>
              <a:avLst/>
              <a:gdLst/>
              <a:ahLst/>
              <a:cxnLst/>
              <a:rect l="l" t="t" r="r" b="b"/>
              <a:pathLst>
                <a:path w="966" h="12922" extrusionOk="0">
                  <a:moveTo>
                    <a:pt x="383" y="1"/>
                  </a:moveTo>
                  <a:lnTo>
                    <a:pt x="347" y="19"/>
                  </a:lnTo>
                  <a:lnTo>
                    <a:pt x="292" y="37"/>
                  </a:lnTo>
                  <a:lnTo>
                    <a:pt x="237" y="73"/>
                  </a:lnTo>
                  <a:lnTo>
                    <a:pt x="183" y="146"/>
                  </a:lnTo>
                  <a:lnTo>
                    <a:pt x="146" y="219"/>
                  </a:lnTo>
                  <a:lnTo>
                    <a:pt x="74" y="419"/>
                  </a:lnTo>
                  <a:lnTo>
                    <a:pt x="37" y="692"/>
                  </a:lnTo>
                  <a:lnTo>
                    <a:pt x="19" y="1002"/>
                  </a:lnTo>
                  <a:lnTo>
                    <a:pt x="1" y="1366"/>
                  </a:lnTo>
                  <a:lnTo>
                    <a:pt x="19" y="1748"/>
                  </a:lnTo>
                  <a:lnTo>
                    <a:pt x="37" y="2130"/>
                  </a:lnTo>
                  <a:lnTo>
                    <a:pt x="92" y="2931"/>
                  </a:lnTo>
                  <a:lnTo>
                    <a:pt x="146" y="3677"/>
                  </a:lnTo>
                  <a:lnTo>
                    <a:pt x="219" y="4277"/>
                  </a:lnTo>
                  <a:lnTo>
                    <a:pt x="237" y="4659"/>
                  </a:lnTo>
                  <a:lnTo>
                    <a:pt x="274" y="6061"/>
                  </a:lnTo>
                  <a:lnTo>
                    <a:pt x="292" y="7462"/>
                  </a:lnTo>
                  <a:lnTo>
                    <a:pt x="292" y="8881"/>
                  </a:lnTo>
                  <a:lnTo>
                    <a:pt x="274" y="10283"/>
                  </a:lnTo>
                  <a:lnTo>
                    <a:pt x="274" y="10956"/>
                  </a:lnTo>
                  <a:lnTo>
                    <a:pt x="274" y="11302"/>
                  </a:lnTo>
                  <a:lnTo>
                    <a:pt x="310" y="11647"/>
                  </a:lnTo>
                  <a:lnTo>
                    <a:pt x="347" y="11975"/>
                  </a:lnTo>
                  <a:lnTo>
                    <a:pt x="419" y="12303"/>
                  </a:lnTo>
                  <a:lnTo>
                    <a:pt x="510" y="12612"/>
                  </a:lnTo>
                  <a:lnTo>
                    <a:pt x="656" y="12921"/>
                  </a:lnTo>
                  <a:lnTo>
                    <a:pt x="747" y="12830"/>
                  </a:lnTo>
                  <a:lnTo>
                    <a:pt x="820" y="12721"/>
                  </a:lnTo>
                  <a:lnTo>
                    <a:pt x="874" y="12612"/>
                  </a:lnTo>
                  <a:lnTo>
                    <a:pt x="911" y="12466"/>
                  </a:lnTo>
                  <a:lnTo>
                    <a:pt x="947" y="12339"/>
                  </a:lnTo>
                  <a:lnTo>
                    <a:pt x="965" y="12193"/>
                  </a:lnTo>
                  <a:lnTo>
                    <a:pt x="965" y="11920"/>
                  </a:lnTo>
                  <a:lnTo>
                    <a:pt x="947" y="10410"/>
                  </a:lnTo>
                  <a:lnTo>
                    <a:pt x="911" y="8899"/>
                  </a:lnTo>
                  <a:lnTo>
                    <a:pt x="856" y="7407"/>
                  </a:lnTo>
                  <a:lnTo>
                    <a:pt x="765" y="5897"/>
                  </a:lnTo>
                  <a:lnTo>
                    <a:pt x="747" y="5078"/>
                  </a:lnTo>
                  <a:lnTo>
                    <a:pt x="711" y="4113"/>
                  </a:lnTo>
                  <a:lnTo>
                    <a:pt x="638" y="2093"/>
                  </a:lnTo>
                  <a:lnTo>
                    <a:pt x="601" y="1202"/>
                  </a:lnTo>
                  <a:lnTo>
                    <a:pt x="547" y="510"/>
                  </a:lnTo>
                  <a:lnTo>
                    <a:pt x="510" y="255"/>
                  </a:lnTo>
                  <a:lnTo>
                    <a:pt x="456" y="92"/>
                  </a:lnTo>
                  <a:lnTo>
                    <a:pt x="438" y="37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660125" y="3239875"/>
              <a:ext cx="82375" cy="152425"/>
            </a:xfrm>
            <a:custGeom>
              <a:avLst/>
              <a:gdLst/>
              <a:ahLst/>
              <a:cxnLst/>
              <a:rect l="l" t="t" r="r" b="b"/>
              <a:pathLst>
                <a:path w="3295" h="6097" extrusionOk="0">
                  <a:moveTo>
                    <a:pt x="2767" y="0"/>
                  </a:moveTo>
                  <a:lnTo>
                    <a:pt x="2676" y="37"/>
                  </a:lnTo>
                  <a:lnTo>
                    <a:pt x="2603" y="91"/>
                  </a:lnTo>
                  <a:lnTo>
                    <a:pt x="2548" y="164"/>
                  </a:lnTo>
                  <a:lnTo>
                    <a:pt x="2494" y="255"/>
                  </a:lnTo>
                  <a:lnTo>
                    <a:pt x="2439" y="346"/>
                  </a:lnTo>
                  <a:lnTo>
                    <a:pt x="2384" y="565"/>
                  </a:lnTo>
                  <a:lnTo>
                    <a:pt x="2330" y="874"/>
                  </a:lnTo>
                  <a:lnTo>
                    <a:pt x="2294" y="1183"/>
                  </a:lnTo>
                  <a:lnTo>
                    <a:pt x="2275" y="1493"/>
                  </a:lnTo>
                  <a:lnTo>
                    <a:pt x="2275" y="1802"/>
                  </a:lnTo>
                  <a:lnTo>
                    <a:pt x="2275" y="2475"/>
                  </a:lnTo>
                  <a:lnTo>
                    <a:pt x="2257" y="3130"/>
                  </a:lnTo>
                  <a:lnTo>
                    <a:pt x="2239" y="3403"/>
                  </a:lnTo>
                  <a:lnTo>
                    <a:pt x="2184" y="3640"/>
                  </a:lnTo>
                  <a:lnTo>
                    <a:pt x="2130" y="3858"/>
                  </a:lnTo>
                  <a:lnTo>
                    <a:pt x="2039" y="4059"/>
                  </a:lnTo>
                  <a:lnTo>
                    <a:pt x="1911" y="4204"/>
                  </a:lnTo>
                  <a:lnTo>
                    <a:pt x="1839" y="4259"/>
                  </a:lnTo>
                  <a:lnTo>
                    <a:pt x="1766" y="4313"/>
                  </a:lnTo>
                  <a:lnTo>
                    <a:pt x="1693" y="4368"/>
                  </a:lnTo>
                  <a:lnTo>
                    <a:pt x="1602" y="4404"/>
                  </a:lnTo>
                  <a:lnTo>
                    <a:pt x="1511" y="4423"/>
                  </a:lnTo>
                  <a:lnTo>
                    <a:pt x="1402" y="4423"/>
                  </a:lnTo>
                  <a:lnTo>
                    <a:pt x="1329" y="4441"/>
                  </a:lnTo>
                  <a:lnTo>
                    <a:pt x="1183" y="4423"/>
                  </a:lnTo>
                  <a:lnTo>
                    <a:pt x="1001" y="4368"/>
                  </a:lnTo>
                  <a:lnTo>
                    <a:pt x="838" y="4295"/>
                  </a:lnTo>
                  <a:lnTo>
                    <a:pt x="674" y="4204"/>
                  </a:lnTo>
                  <a:lnTo>
                    <a:pt x="328" y="4040"/>
                  </a:lnTo>
                  <a:lnTo>
                    <a:pt x="164" y="3968"/>
                  </a:lnTo>
                  <a:lnTo>
                    <a:pt x="1" y="3949"/>
                  </a:lnTo>
                  <a:lnTo>
                    <a:pt x="1020" y="5878"/>
                  </a:lnTo>
                  <a:lnTo>
                    <a:pt x="1111" y="5933"/>
                  </a:lnTo>
                  <a:lnTo>
                    <a:pt x="1183" y="5988"/>
                  </a:lnTo>
                  <a:lnTo>
                    <a:pt x="1347" y="6060"/>
                  </a:lnTo>
                  <a:lnTo>
                    <a:pt x="1529" y="6097"/>
                  </a:lnTo>
                  <a:lnTo>
                    <a:pt x="1711" y="6097"/>
                  </a:lnTo>
                  <a:lnTo>
                    <a:pt x="1893" y="6060"/>
                  </a:lnTo>
                  <a:lnTo>
                    <a:pt x="2075" y="5988"/>
                  </a:lnTo>
                  <a:lnTo>
                    <a:pt x="2257" y="5897"/>
                  </a:lnTo>
                  <a:lnTo>
                    <a:pt x="2403" y="5769"/>
                  </a:lnTo>
                  <a:lnTo>
                    <a:pt x="2548" y="5642"/>
                  </a:lnTo>
                  <a:lnTo>
                    <a:pt x="2676" y="5478"/>
                  </a:lnTo>
                  <a:lnTo>
                    <a:pt x="2785" y="5296"/>
                  </a:lnTo>
                  <a:lnTo>
                    <a:pt x="2876" y="5132"/>
                  </a:lnTo>
                  <a:lnTo>
                    <a:pt x="2967" y="4932"/>
                  </a:lnTo>
                  <a:lnTo>
                    <a:pt x="3021" y="4750"/>
                  </a:lnTo>
                  <a:lnTo>
                    <a:pt x="3076" y="4550"/>
                  </a:lnTo>
                  <a:lnTo>
                    <a:pt x="3149" y="4095"/>
                  </a:lnTo>
                  <a:lnTo>
                    <a:pt x="3203" y="3676"/>
                  </a:lnTo>
                  <a:lnTo>
                    <a:pt x="3258" y="3240"/>
                  </a:lnTo>
                  <a:lnTo>
                    <a:pt x="3276" y="2785"/>
                  </a:lnTo>
                  <a:lnTo>
                    <a:pt x="3294" y="2330"/>
                  </a:lnTo>
                  <a:lnTo>
                    <a:pt x="3294" y="1875"/>
                  </a:lnTo>
                  <a:lnTo>
                    <a:pt x="3258" y="1420"/>
                  </a:lnTo>
                  <a:lnTo>
                    <a:pt x="3222" y="983"/>
                  </a:lnTo>
                  <a:lnTo>
                    <a:pt x="3167" y="546"/>
                  </a:lnTo>
                  <a:lnTo>
                    <a:pt x="3131" y="383"/>
                  </a:lnTo>
                  <a:lnTo>
                    <a:pt x="3076" y="201"/>
                  </a:lnTo>
                  <a:lnTo>
                    <a:pt x="3040" y="128"/>
                  </a:lnTo>
                  <a:lnTo>
                    <a:pt x="2985" y="73"/>
                  </a:lnTo>
                  <a:lnTo>
                    <a:pt x="2930" y="3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612800" y="3242150"/>
              <a:ext cx="171100" cy="214750"/>
            </a:xfrm>
            <a:custGeom>
              <a:avLst/>
              <a:gdLst/>
              <a:ahLst/>
              <a:cxnLst/>
              <a:rect l="l" t="t" r="r" b="b"/>
              <a:pathLst>
                <a:path w="6844" h="8590" extrusionOk="0">
                  <a:moveTo>
                    <a:pt x="1857" y="0"/>
                  </a:moveTo>
                  <a:lnTo>
                    <a:pt x="1712" y="19"/>
                  </a:lnTo>
                  <a:lnTo>
                    <a:pt x="1566" y="37"/>
                  </a:lnTo>
                  <a:lnTo>
                    <a:pt x="1420" y="73"/>
                  </a:lnTo>
                  <a:lnTo>
                    <a:pt x="1275" y="110"/>
                  </a:lnTo>
                  <a:lnTo>
                    <a:pt x="1147" y="182"/>
                  </a:lnTo>
                  <a:lnTo>
                    <a:pt x="1020" y="255"/>
                  </a:lnTo>
                  <a:lnTo>
                    <a:pt x="911" y="328"/>
                  </a:lnTo>
                  <a:lnTo>
                    <a:pt x="783" y="437"/>
                  </a:lnTo>
                  <a:lnTo>
                    <a:pt x="674" y="528"/>
                  </a:lnTo>
                  <a:lnTo>
                    <a:pt x="583" y="656"/>
                  </a:lnTo>
                  <a:lnTo>
                    <a:pt x="492" y="765"/>
                  </a:lnTo>
                  <a:lnTo>
                    <a:pt x="401" y="910"/>
                  </a:lnTo>
                  <a:lnTo>
                    <a:pt x="274" y="1183"/>
                  </a:lnTo>
                  <a:lnTo>
                    <a:pt x="165" y="1474"/>
                  </a:lnTo>
                  <a:lnTo>
                    <a:pt x="92" y="1784"/>
                  </a:lnTo>
                  <a:lnTo>
                    <a:pt x="37" y="2111"/>
                  </a:lnTo>
                  <a:lnTo>
                    <a:pt x="1" y="2421"/>
                  </a:lnTo>
                  <a:lnTo>
                    <a:pt x="1" y="2748"/>
                  </a:lnTo>
                  <a:lnTo>
                    <a:pt x="1" y="3076"/>
                  </a:lnTo>
                  <a:lnTo>
                    <a:pt x="19" y="3403"/>
                  </a:lnTo>
                  <a:lnTo>
                    <a:pt x="56" y="3858"/>
                  </a:lnTo>
                  <a:lnTo>
                    <a:pt x="110" y="4295"/>
                  </a:lnTo>
                  <a:lnTo>
                    <a:pt x="201" y="4750"/>
                  </a:lnTo>
                  <a:lnTo>
                    <a:pt x="310" y="5169"/>
                  </a:lnTo>
                  <a:lnTo>
                    <a:pt x="438" y="5587"/>
                  </a:lnTo>
                  <a:lnTo>
                    <a:pt x="620" y="5988"/>
                  </a:lnTo>
                  <a:lnTo>
                    <a:pt x="711" y="6188"/>
                  </a:lnTo>
                  <a:lnTo>
                    <a:pt x="820" y="6370"/>
                  </a:lnTo>
                  <a:lnTo>
                    <a:pt x="929" y="6552"/>
                  </a:lnTo>
                  <a:lnTo>
                    <a:pt x="1056" y="6715"/>
                  </a:lnTo>
                  <a:lnTo>
                    <a:pt x="1293" y="6988"/>
                  </a:lnTo>
                  <a:lnTo>
                    <a:pt x="1548" y="7225"/>
                  </a:lnTo>
                  <a:lnTo>
                    <a:pt x="1821" y="7443"/>
                  </a:lnTo>
                  <a:lnTo>
                    <a:pt x="2112" y="7662"/>
                  </a:lnTo>
                  <a:lnTo>
                    <a:pt x="2476" y="7898"/>
                  </a:lnTo>
                  <a:lnTo>
                    <a:pt x="2840" y="8117"/>
                  </a:lnTo>
                  <a:lnTo>
                    <a:pt x="3222" y="8299"/>
                  </a:lnTo>
                  <a:lnTo>
                    <a:pt x="3422" y="8372"/>
                  </a:lnTo>
                  <a:lnTo>
                    <a:pt x="3622" y="8444"/>
                  </a:lnTo>
                  <a:lnTo>
                    <a:pt x="3877" y="8499"/>
                  </a:lnTo>
                  <a:lnTo>
                    <a:pt x="4114" y="8553"/>
                  </a:lnTo>
                  <a:lnTo>
                    <a:pt x="4368" y="8590"/>
                  </a:lnTo>
                  <a:lnTo>
                    <a:pt x="4951" y="8590"/>
                  </a:lnTo>
                  <a:lnTo>
                    <a:pt x="5260" y="8553"/>
                  </a:lnTo>
                  <a:lnTo>
                    <a:pt x="5588" y="8481"/>
                  </a:lnTo>
                  <a:lnTo>
                    <a:pt x="5897" y="8390"/>
                  </a:lnTo>
                  <a:lnTo>
                    <a:pt x="6152" y="8317"/>
                  </a:lnTo>
                  <a:lnTo>
                    <a:pt x="6352" y="8226"/>
                  </a:lnTo>
                  <a:lnTo>
                    <a:pt x="6552" y="8117"/>
                  </a:lnTo>
                  <a:lnTo>
                    <a:pt x="6789" y="7971"/>
                  </a:lnTo>
                  <a:lnTo>
                    <a:pt x="6825" y="7935"/>
                  </a:lnTo>
                  <a:lnTo>
                    <a:pt x="6843" y="7898"/>
                  </a:lnTo>
                  <a:lnTo>
                    <a:pt x="6825" y="7880"/>
                  </a:lnTo>
                  <a:lnTo>
                    <a:pt x="6807" y="7862"/>
                  </a:lnTo>
                  <a:lnTo>
                    <a:pt x="6771" y="7844"/>
                  </a:lnTo>
                  <a:lnTo>
                    <a:pt x="6752" y="7826"/>
                  </a:lnTo>
                  <a:lnTo>
                    <a:pt x="6771" y="7789"/>
                  </a:lnTo>
                  <a:lnTo>
                    <a:pt x="6807" y="7753"/>
                  </a:lnTo>
                  <a:lnTo>
                    <a:pt x="6643" y="6097"/>
                  </a:lnTo>
                  <a:lnTo>
                    <a:pt x="6698" y="6042"/>
                  </a:lnTo>
                  <a:lnTo>
                    <a:pt x="6752" y="6006"/>
                  </a:lnTo>
                  <a:lnTo>
                    <a:pt x="6752" y="6006"/>
                  </a:lnTo>
                  <a:lnTo>
                    <a:pt x="6316" y="6115"/>
                  </a:lnTo>
                  <a:lnTo>
                    <a:pt x="6115" y="6151"/>
                  </a:lnTo>
                  <a:lnTo>
                    <a:pt x="5897" y="6151"/>
                  </a:lnTo>
                  <a:lnTo>
                    <a:pt x="5624" y="6133"/>
                  </a:lnTo>
                  <a:lnTo>
                    <a:pt x="5369" y="6097"/>
                  </a:lnTo>
                  <a:lnTo>
                    <a:pt x="5096" y="6042"/>
                  </a:lnTo>
                  <a:lnTo>
                    <a:pt x="4842" y="5969"/>
                  </a:lnTo>
                  <a:lnTo>
                    <a:pt x="4569" y="5842"/>
                  </a:lnTo>
                  <a:lnTo>
                    <a:pt x="4314" y="5678"/>
                  </a:lnTo>
                  <a:lnTo>
                    <a:pt x="4132" y="5569"/>
                  </a:lnTo>
                  <a:lnTo>
                    <a:pt x="3968" y="5423"/>
                  </a:lnTo>
                  <a:lnTo>
                    <a:pt x="3823" y="5278"/>
                  </a:lnTo>
                  <a:lnTo>
                    <a:pt x="3695" y="5114"/>
                  </a:lnTo>
                  <a:lnTo>
                    <a:pt x="3568" y="4932"/>
                  </a:lnTo>
                  <a:lnTo>
                    <a:pt x="3459" y="4750"/>
                  </a:lnTo>
                  <a:lnTo>
                    <a:pt x="3368" y="4550"/>
                  </a:lnTo>
                  <a:lnTo>
                    <a:pt x="3295" y="4350"/>
                  </a:lnTo>
                  <a:lnTo>
                    <a:pt x="3295" y="4332"/>
                  </a:lnTo>
                  <a:lnTo>
                    <a:pt x="3222" y="4077"/>
                  </a:lnTo>
                  <a:lnTo>
                    <a:pt x="3186" y="3804"/>
                  </a:lnTo>
                  <a:lnTo>
                    <a:pt x="3149" y="3531"/>
                  </a:lnTo>
                  <a:lnTo>
                    <a:pt x="3149" y="3258"/>
                  </a:lnTo>
                  <a:lnTo>
                    <a:pt x="3149" y="2694"/>
                  </a:lnTo>
                  <a:lnTo>
                    <a:pt x="3149" y="2130"/>
                  </a:lnTo>
                  <a:lnTo>
                    <a:pt x="3149" y="1857"/>
                  </a:lnTo>
                  <a:lnTo>
                    <a:pt x="3113" y="1565"/>
                  </a:lnTo>
                  <a:lnTo>
                    <a:pt x="3058" y="1292"/>
                  </a:lnTo>
                  <a:lnTo>
                    <a:pt x="2985" y="1020"/>
                  </a:lnTo>
                  <a:lnTo>
                    <a:pt x="2876" y="765"/>
                  </a:lnTo>
                  <a:lnTo>
                    <a:pt x="2749" y="546"/>
                  </a:lnTo>
                  <a:lnTo>
                    <a:pt x="2676" y="437"/>
                  </a:lnTo>
                  <a:lnTo>
                    <a:pt x="2585" y="346"/>
                  </a:lnTo>
                  <a:lnTo>
                    <a:pt x="2494" y="255"/>
                  </a:lnTo>
                  <a:lnTo>
                    <a:pt x="2385" y="182"/>
                  </a:lnTo>
                  <a:lnTo>
                    <a:pt x="2258" y="110"/>
                  </a:lnTo>
                  <a:lnTo>
                    <a:pt x="2130" y="55"/>
                  </a:lnTo>
                  <a:lnTo>
                    <a:pt x="1985" y="19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612800" y="3244875"/>
              <a:ext cx="115600" cy="212025"/>
            </a:xfrm>
            <a:custGeom>
              <a:avLst/>
              <a:gdLst/>
              <a:ahLst/>
              <a:cxnLst/>
              <a:rect l="l" t="t" r="r" b="b"/>
              <a:pathLst>
                <a:path w="4624" h="8481" extrusionOk="0">
                  <a:moveTo>
                    <a:pt x="1275" y="1"/>
                  </a:moveTo>
                  <a:lnTo>
                    <a:pt x="1147" y="73"/>
                  </a:lnTo>
                  <a:lnTo>
                    <a:pt x="1020" y="146"/>
                  </a:lnTo>
                  <a:lnTo>
                    <a:pt x="911" y="219"/>
                  </a:lnTo>
                  <a:lnTo>
                    <a:pt x="783" y="328"/>
                  </a:lnTo>
                  <a:lnTo>
                    <a:pt x="674" y="419"/>
                  </a:lnTo>
                  <a:lnTo>
                    <a:pt x="583" y="547"/>
                  </a:lnTo>
                  <a:lnTo>
                    <a:pt x="492" y="656"/>
                  </a:lnTo>
                  <a:lnTo>
                    <a:pt x="401" y="801"/>
                  </a:lnTo>
                  <a:lnTo>
                    <a:pt x="274" y="1074"/>
                  </a:lnTo>
                  <a:lnTo>
                    <a:pt x="165" y="1365"/>
                  </a:lnTo>
                  <a:lnTo>
                    <a:pt x="92" y="1675"/>
                  </a:lnTo>
                  <a:lnTo>
                    <a:pt x="37" y="2002"/>
                  </a:lnTo>
                  <a:lnTo>
                    <a:pt x="1" y="2312"/>
                  </a:lnTo>
                  <a:lnTo>
                    <a:pt x="1" y="2639"/>
                  </a:lnTo>
                  <a:lnTo>
                    <a:pt x="1" y="2967"/>
                  </a:lnTo>
                  <a:lnTo>
                    <a:pt x="19" y="3294"/>
                  </a:lnTo>
                  <a:lnTo>
                    <a:pt x="56" y="3749"/>
                  </a:lnTo>
                  <a:lnTo>
                    <a:pt x="110" y="4186"/>
                  </a:lnTo>
                  <a:lnTo>
                    <a:pt x="201" y="4641"/>
                  </a:lnTo>
                  <a:lnTo>
                    <a:pt x="310" y="5060"/>
                  </a:lnTo>
                  <a:lnTo>
                    <a:pt x="438" y="5478"/>
                  </a:lnTo>
                  <a:lnTo>
                    <a:pt x="620" y="5879"/>
                  </a:lnTo>
                  <a:lnTo>
                    <a:pt x="711" y="6079"/>
                  </a:lnTo>
                  <a:lnTo>
                    <a:pt x="820" y="6261"/>
                  </a:lnTo>
                  <a:lnTo>
                    <a:pt x="929" y="6443"/>
                  </a:lnTo>
                  <a:lnTo>
                    <a:pt x="1056" y="6606"/>
                  </a:lnTo>
                  <a:lnTo>
                    <a:pt x="1293" y="6879"/>
                  </a:lnTo>
                  <a:lnTo>
                    <a:pt x="1548" y="7116"/>
                  </a:lnTo>
                  <a:lnTo>
                    <a:pt x="1821" y="7334"/>
                  </a:lnTo>
                  <a:lnTo>
                    <a:pt x="2112" y="7553"/>
                  </a:lnTo>
                  <a:lnTo>
                    <a:pt x="2476" y="7789"/>
                  </a:lnTo>
                  <a:lnTo>
                    <a:pt x="2840" y="8008"/>
                  </a:lnTo>
                  <a:lnTo>
                    <a:pt x="3222" y="8190"/>
                  </a:lnTo>
                  <a:lnTo>
                    <a:pt x="3422" y="8263"/>
                  </a:lnTo>
                  <a:lnTo>
                    <a:pt x="3622" y="8335"/>
                  </a:lnTo>
                  <a:lnTo>
                    <a:pt x="3877" y="8390"/>
                  </a:lnTo>
                  <a:lnTo>
                    <a:pt x="4114" y="8444"/>
                  </a:lnTo>
                  <a:lnTo>
                    <a:pt x="4368" y="8481"/>
                  </a:lnTo>
                  <a:lnTo>
                    <a:pt x="4623" y="8481"/>
                  </a:lnTo>
                  <a:lnTo>
                    <a:pt x="4350" y="8281"/>
                  </a:lnTo>
                  <a:lnTo>
                    <a:pt x="4077" y="8044"/>
                  </a:lnTo>
                  <a:lnTo>
                    <a:pt x="3804" y="7808"/>
                  </a:lnTo>
                  <a:lnTo>
                    <a:pt x="3550" y="7571"/>
                  </a:lnTo>
                  <a:lnTo>
                    <a:pt x="3313" y="7298"/>
                  </a:lnTo>
                  <a:lnTo>
                    <a:pt x="3076" y="7043"/>
                  </a:lnTo>
                  <a:lnTo>
                    <a:pt x="2858" y="6770"/>
                  </a:lnTo>
                  <a:lnTo>
                    <a:pt x="2640" y="6479"/>
                  </a:lnTo>
                  <a:lnTo>
                    <a:pt x="2440" y="6188"/>
                  </a:lnTo>
                  <a:lnTo>
                    <a:pt x="2258" y="5879"/>
                  </a:lnTo>
                  <a:lnTo>
                    <a:pt x="2094" y="5569"/>
                  </a:lnTo>
                  <a:lnTo>
                    <a:pt x="1930" y="5260"/>
                  </a:lnTo>
                  <a:lnTo>
                    <a:pt x="1784" y="4932"/>
                  </a:lnTo>
                  <a:lnTo>
                    <a:pt x="1657" y="4605"/>
                  </a:lnTo>
                  <a:lnTo>
                    <a:pt x="1530" y="4259"/>
                  </a:lnTo>
                  <a:lnTo>
                    <a:pt x="1420" y="3931"/>
                  </a:lnTo>
                  <a:lnTo>
                    <a:pt x="1311" y="3440"/>
                  </a:lnTo>
                  <a:lnTo>
                    <a:pt x="1220" y="2967"/>
                  </a:lnTo>
                  <a:lnTo>
                    <a:pt x="1166" y="2476"/>
                  </a:lnTo>
                  <a:lnTo>
                    <a:pt x="1129" y="1966"/>
                  </a:lnTo>
                  <a:lnTo>
                    <a:pt x="1129" y="1475"/>
                  </a:lnTo>
                  <a:lnTo>
                    <a:pt x="1147" y="983"/>
                  </a:lnTo>
                  <a:lnTo>
                    <a:pt x="1202" y="492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829825" y="3422300"/>
              <a:ext cx="96925" cy="155175"/>
            </a:xfrm>
            <a:custGeom>
              <a:avLst/>
              <a:gdLst/>
              <a:ahLst/>
              <a:cxnLst/>
              <a:rect l="l" t="t" r="r" b="b"/>
              <a:pathLst>
                <a:path w="3877" h="6207" extrusionOk="0">
                  <a:moveTo>
                    <a:pt x="2657" y="1"/>
                  </a:moveTo>
                  <a:lnTo>
                    <a:pt x="2566" y="19"/>
                  </a:lnTo>
                  <a:lnTo>
                    <a:pt x="2475" y="55"/>
                  </a:lnTo>
                  <a:lnTo>
                    <a:pt x="2384" y="110"/>
                  </a:lnTo>
                  <a:lnTo>
                    <a:pt x="2293" y="219"/>
                  </a:lnTo>
                  <a:lnTo>
                    <a:pt x="2202" y="365"/>
                  </a:lnTo>
                  <a:lnTo>
                    <a:pt x="2111" y="529"/>
                  </a:lnTo>
                  <a:lnTo>
                    <a:pt x="2057" y="711"/>
                  </a:lnTo>
                  <a:lnTo>
                    <a:pt x="1984" y="929"/>
                  </a:lnTo>
                  <a:lnTo>
                    <a:pt x="1948" y="1129"/>
                  </a:lnTo>
                  <a:lnTo>
                    <a:pt x="1857" y="1602"/>
                  </a:lnTo>
                  <a:lnTo>
                    <a:pt x="1766" y="2075"/>
                  </a:lnTo>
                  <a:lnTo>
                    <a:pt x="1675" y="2530"/>
                  </a:lnTo>
                  <a:lnTo>
                    <a:pt x="1620" y="2731"/>
                  </a:lnTo>
                  <a:lnTo>
                    <a:pt x="1565" y="2931"/>
                  </a:lnTo>
                  <a:lnTo>
                    <a:pt x="1493" y="3113"/>
                  </a:lnTo>
                  <a:lnTo>
                    <a:pt x="1402" y="3276"/>
                  </a:lnTo>
                  <a:lnTo>
                    <a:pt x="1256" y="3513"/>
                  </a:lnTo>
                  <a:lnTo>
                    <a:pt x="1056" y="3750"/>
                  </a:lnTo>
                  <a:lnTo>
                    <a:pt x="601" y="4277"/>
                  </a:lnTo>
                  <a:lnTo>
                    <a:pt x="401" y="4550"/>
                  </a:lnTo>
                  <a:lnTo>
                    <a:pt x="201" y="4841"/>
                  </a:lnTo>
                  <a:lnTo>
                    <a:pt x="128" y="4969"/>
                  </a:lnTo>
                  <a:lnTo>
                    <a:pt x="73" y="5114"/>
                  </a:lnTo>
                  <a:lnTo>
                    <a:pt x="19" y="5242"/>
                  </a:lnTo>
                  <a:lnTo>
                    <a:pt x="0" y="5387"/>
                  </a:lnTo>
                  <a:lnTo>
                    <a:pt x="0" y="5551"/>
                  </a:lnTo>
                  <a:lnTo>
                    <a:pt x="19" y="5679"/>
                  </a:lnTo>
                  <a:lnTo>
                    <a:pt x="55" y="5806"/>
                  </a:lnTo>
                  <a:lnTo>
                    <a:pt x="128" y="5897"/>
                  </a:lnTo>
                  <a:lnTo>
                    <a:pt x="201" y="5988"/>
                  </a:lnTo>
                  <a:lnTo>
                    <a:pt x="292" y="6061"/>
                  </a:lnTo>
                  <a:lnTo>
                    <a:pt x="401" y="6115"/>
                  </a:lnTo>
                  <a:lnTo>
                    <a:pt x="528" y="6152"/>
                  </a:lnTo>
                  <a:lnTo>
                    <a:pt x="656" y="6170"/>
                  </a:lnTo>
                  <a:lnTo>
                    <a:pt x="928" y="6206"/>
                  </a:lnTo>
                  <a:lnTo>
                    <a:pt x="1201" y="6206"/>
                  </a:lnTo>
                  <a:lnTo>
                    <a:pt x="1456" y="6170"/>
                  </a:lnTo>
                  <a:lnTo>
                    <a:pt x="1693" y="6115"/>
                  </a:lnTo>
                  <a:lnTo>
                    <a:pt x="1857" y="6079"/>
                  </a:lnTo>
                  <a:lnTo>
                    <a:pt x="2002" y="6024"/>
                  </a:lnTo>
                  <a:lnTo>
                    <a:pt x="2312" y="5879"/>
                  </a:lnTo>
                  <a:lnTo>
                    <a:pt x="2585" y="5697"/>
                  </a:lnTo>
                  <a:lnTo>
                    <a:pt x="2857" y="5478"/>
                  </a:lnTo>
                  <a:lnTo>
                    <a:pt x="3094" y="5224"/>
                  </a:lnTo>
                  <a:lnTo>
                    <a:pt x="3312" y="4932"/>
                  </a:lnTo>
                  <a:lnTo>
                    <a:pt x="3494" y="4641"/>
                  </a:lnTo>
                  <a:lnTo>
                    <a:pt x="3640" y="4314"/>
                  </a:lnTo>
                  <a:lnTo>
                    <a:pt x="3695" y="4114"/>
                  </a:lnTo>
                  <a:lnTo>
                    <a:pt x="3749" y="3932"/>
                  </a:lnTo>
                  <a:lnTo>
                    <a:pt x="3822" y="3531"/>
                  </a:lnTo>
                  <a:lnTo>
                    <a:pt x="3877" y="3149"/>
                  </a:lnTo>
                  <a:lnTo>
                    <a:pt x="3877" y="2749"/>
                  </a:lnTo>
                  <a:lnTo>
                    <a:pt x="3840" y="2330"/>
                  </a:lnTo>
                  <a:lnTo>
                    <a:pt x="3786" y="1930"/>
                  </a:lnTo>
                  <a:lnTo>
                    <a:pt x="3713" y="1529"/>
                  </a:lnTo>
                  <a:lnTo>
                    <a:pt x="3604" y="1147"/>
                  </a:lnTo>
                  <a:lnTo>
                    <a:pt x="3531" y="929"/>
                  </a:lnTo>
                  <a:lnTo>
                    <a:pt x="3458" y="711"/>
                  </a:lnTo>
                  <a:lnTo>
                    <a:pt x="3367" y="510"/>
                  </a:lnTo>
                  <a:lnTo>
                    <a:pt x="3258" y="328"/>
                  </a:lnTo>
                  <a:lnTo>
                    <a:pt x="3203" y="256"/>
                  </a:lnTo>
                  <a:lnTo>
                    <a:pt x="3130" y="165"/>
                  </a:lnTo>
                  <a:lnTo>
                    <a:pt x="3039" y="110"/>
                  </a:lnTo>
                  <a:lnTo>
                    <a:pt x="2948" y="55"/>
                  </a:lnTo>
                  <a:lnTo>
                    <a:pt x="2857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829825" y="3450975"/>
              <a:ext cx="96925" cy="126500"/>
            </a:xfrm>
            <a:custGeom>
              <a:avLst/>
              <a:gdLst/>
              <a:ahLst/>
              <a:cxnLst/>
              <a:rect l="l" t="t" r="r" b="b"/>
              <a:pathLst>
                <a:path w="3877" h="5060" extrusionOk="0">
                  <a:moveTo>
                    <a:pt x="3604" y="0"/>
                  </a:moveTo>
                  <a:lnTo>
                    <a:pt x="3549" y="583"/>
                  </a:lnTo>
                  <a:lnTo>
                    <a:pt x="3513" y="874"/>
                  </a:lnTo>
                  <a:lnTo>
                    <a:pt x="3476" y="1165"/>
                  </a:lnTo>
                  <a:lnTo>
                    <a:pt x="3403" y="1511"/>
                  </a:lnTo>
                  <a:lnTo>
                    <a:pt x="3294" y="1856"/>
                  </a:lnTo>
                  <a:lnTo>
                    <a:pt x="3167" y="2184"/>
                  </a:lnTo>
                  <a:lnTo>
                    <a:pt x="3021" y="2512"/>
                  </a:lnTo>
                  <a:lnTo>
                    <a:pt x="2857" y="2821"/>
                  </a:lnTo>
                  <a:lnTo>
                    <a:pt x="2657" y="3112"/>
                  </a:lnTo>
                  <a:lnTo>
                    <a:pt x="2439" y="3385"/>
                  </a:lnTo>
                  <a:lnTo>
                    <a:pt x="2202" y="3640"/>
                  </a:lnTo>
                  <a:lnTo>
                    <a:pt x="1966" y="3840"/>
                  </a:lnTo>
                  <a:lnTo>
                    <a:pt x="1711" y="4004"/>
                  </a:lnTo>
                  <a:lnTo>
                    <a:pt x="1456" y="4149"/>
                  </a:lnTo>
                  <a:lnTo>
                    <a:pt x="1165" y="4259"/>
                  </a:lnTo>
                  <a:lnTo>
                    <a:pt x="874" y="4350"/>
                  </a:lnTo>
                  <a:lnTo>
                    <a:pt x="583" y="4404"/>
                  </a:lnTo>
                  <a:lnTo>
                    <a:pt x="292" y="4422"/>
                  </a:lnTo>
                  <a:lnTo>
                    <a:pt x="0" y="4404"/>
                  </a:lnTo>
                  <a:lnTo>
                    <a:pt x="0" y="4404"/>
                  </a:lnTo>
                  <a:lnTo>
                    <a:pt x="19" y="4532"/>
                  </a:lnTo>
                  <a:lnTo>
                    <a:pt x="55" y="4659"/>
                  </a:lnTo>
                  <a:lnTo>
                    <a:pt x="128" y="4750"/>
                  </a:lnTo>
                  <a:lnTo>
                    <a:pt x="201" y="4841"/>
                  </a:lnTo>
                  <a:lnTo>
                    <a:pt x="292" y="4914"/>
                  </a:lnTo>
                  <a:lnTo>
                    <a:pt x="401" y="4968"/>
                  </a:lnTo>
                  <a:lnTo>
                    <a:pt x="528" y="5005"/>
                  </a:lnTo>
                  <a:lnTo>
                    <a:pt x="656" y="5023"/>
                  </a:lnTo>
                  <a:lnTo>
                    <a:pt x="928" y="5059"/>
                  </a:lnTo>
                  <a:lnTo>
                    <a:pt x="1201" y="5059"/>
                  </a:lnTo>
                  <a:lnTo>
                    <a:pt x="1456" y="5023"/>
                  </a:lnTo>
                  <a:lnTo>
                    <a:pt x="1693" y="4968"/>
                  </a:lnTo>
                  <a:lnTo>
                    <a:pt x="1857" y="4932"/>
                  </a:lnTo>
                  <a:lnTo>
                    <a:pt x="2002" y="4877"/>
                  </a:lnTo>
                  <a:lnTo>
                    <a:pt x="2312" y="4732"/>
                  </a:lnTo>
                  <a:lnTo>
                    <a:pt x="2585" y="4550"/>
                  </a:lnTo>
                  <a:lnTo>
                    <a:pt x="2857" y="4331"/>
                  </a:lnTo>
                  <a:lnTo>
                    <a:pt x="3094" y="4077"/>
                  </a:lnTo>
                  <a:lnTo>
                    <a:pt x="3312" y="3785"/>
                  </a:lnTo>
                  <a:lnTo>
                    <a:pt x="3494" y="3494"/>
                  </a:lnTo>
                  <a:lnTo>
                    <a:pt x="3640" y="3167"/>
                  </a:lnTo>
                  <a:lnTo>
                    <a:pt x="3695" y="2967"/>
                  </a:lnTo>
                  <a:lnTo>
                    <a:pt x="3749" y="2785"/>
                  </a:lnTo>
                  <a:lnTo>
                    <a:pt x="3822" y="2384"/>
                  </a:lnTo>
                  <a:lnTo>
                    <a:pt x="3877" y="2002"/>
                  </a:lnTo>
                  <a:lnTo>
                    <a:pt x="3877" y="1602"/>
                  </a:lnTo>
                  <a:lnTo>
                    <a:pt x="3840" y="1183"/>
                  </a:lnTo>
                  <a:lnTo>
                    <a:pt x="3786" y="783"/>
                  </a:lnTo>
                  <a:lnTo>
                    <a:pt x="3713" y="3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7" name="Google Shape;277;p3"/>
          <p:cNvGrpSpPr/>
          <p:nvPr/>
        </p:nvGrpSpPr>
        <p:grpSpPr>
          <a:xfrm>
            <a:off x="9312585" y="4982534"/>
            <a:ext cx="410100" cy="853500"/>
            <a:chOff x="4082275" y="3073825"/>
            <a:chExt cx="307575" cy="640125"/>
          </a:xfrm>
        </p:grpSpPr>
        <p:sp>
          <p:nvSpPr>
            <p:cNvPr id="278" name="Google Shape;278;p3"/>
            <p:cNvSpPr/>
            <p:nvPr/>
          </p:nvSpPr>
          <p:spPr>
            <a:xfrm>
              <a:off x="4217850" y="3073825"/>
              <a:ext cx="106025" cy="640125"/>
            </a:xfrm>
            <a:custGeom>
              <a:avLst/>
              <a:gdLst/>
              <a:ahLst/>
              <a:cxnLst/>
              <a:rect l="l" t="t" r="r" b="b"/>
              <a:pathLst>
                <a:path w="4241" h="25605" extrusionOk="0">
                  <a:moveTo>
                    <a:pt x="2403" y="0"/>
                  </a:moveTo>
                  <a:lnTo>
                    <a:pt x="2257" y="18"/>
                  </a:lnTo>
                  <a:lnTo>
                    <a:pt x="2130" y="37"/>
                  </a:lnTo>
                  <a:lnTo>
                    <a:pt x="2020" y="73"/>
                  </a:lnTo>
                  <a:lnTo>
                    <a:pt x="1857" y="146"/>
                  </a:lnTo>
                  <a:lnTo>
                    <a:pt x="1729" y="237"/>
                  </a:lnTo>
                  <a:lnTo>
                    <a:pt x="1602" y="346"/>
                  </a:lnTo>
                  <a:lnTo>
                    <a:pt x="1493" y="473"/>
                  </a:lnTo>
                  <a:lnTo>
                    <a:pt x="1384" y="619"/>
                  </a:lnTo>
                  <a:lnTo>
                    <a:pt x="1293" y="764"/>
                  </a:lnTo>
                  <a:lnTo>
                    <a:pt x="1220" y="928"/>
                  </a:lnTo>
                  <a:lnTo>
                    <a:pt x="1092" y="1238"/>
                  </a:lnTo>
                  <a:lnTo>
                    <a:pt x="1001" y="1565"/>
                  </a:lnTo>
                  <a:lnTo>
                    <a:pt x="910" y="1893"/>
                  </a:lnTo>
                  <a:lnTo>
                    <a:pt x="856" y="2220"/>
                  </a:lnTo>
                  <a:lnTo>
                    <a:pt x="801" y="2566"/>
                  </a:lnTo>
                  <a:lnTo>
                    <a:pt x="728" y="3239"/>
                  </a:lnTo>
                  <a:lnTo>
                    <a:pt x="692" y="3913"/>
                  </a:lnTo>
                  <a:lnTo>
                    <a:pt x="619" y="5005"/>
                  </a:lnTo>
                  <a:lnTo>
                    <a:pt x="583" y="6078"/>
                  </a:lnTo>
                  <a:lnTo>
                    <a:pt x="546" y="7607"/>
                  </a:lnTo>
                  <a:lnTo>
                    <a:pt x="528" y="8335"/>
                  </a:lnTo>
                  <a:lnTo>
                    <a:pt x="528" y="8353"/>
                  </a:lnTo>
                  <a:lnTo>
                    <a:pt x="510" y="10209"/>
                  </a:lnTo>
                  <a:lnTo>
                    <a:pt x="492" y="12084"/>
                  </a:lnTo>
                  <a:lnTo>
                    <a:pt x="474" y="13976"/>
                  </a:lnTo>
                  <a:lnTo>
                    <a:pt x="437" y="15887"/>
                  </a:lnTo>
                  <a:lnTo>
                    <a:pt x="346" y="17816"/>
                  </a:lnTo>
                  <a:lnTo>
                    <a:pt x="292" y="19072"/>
                  </a:lnTo>
                  <a:lnTo>
                    <a:pt x="237" y="20127"/>
                  </a:lnTo>
                  <a:lnTo>
                    <a:pt x="0" y="25077"/>
                  </a:lnTo>
                  <a:lnTo>
                    <a:pt x="37" y="25132"/>
                  </a:lnTo>
                  <a:lnTo>
                    <a:pt x="91" y="25186"/>
                  </a:lnTo>
                  <a:lnTo>
                    <a:pt x="146" y="25241"/>
                  </a:lnTo>
                  <a:lnTo>
                    <a:pt x="237" y="25295"/>
                  </a:lnTo>
                  <a:lnTo>
                    <a:pt x="455" y="25368"/>
                  </a:lnTo>
                  <a:lnTo>
                    <a:pt x="710" y="25441"/>
                  </a:lnTo>
                  <a:lnTo>
                    <a:pt x="1001" y="25514"/>
                  </a:lnTo>
                  <a:lnTo>
                    <a:pt x="1347" y="25550"/>
                  </a:lnTo>
                  <a:lnTo>
                    <a:pt x="1693" y="25587"/>
                  </a:lnTo>
                  <a:lnTo>
                    <a:pt x="2039" y="25605"/>
                  </a:lnTo>
                  <a:lnTo>
                    <a:pt x="2348" y="25587"/>
                  </a:lnTo>
                  <a:lnTo>
                    <a:pt x="2639" y="25587"/>
                  </a:lnTo>
                  <a:lnTo>
                    <a:pt x="2912" y="25550"/>
                  </a:lnTo>
                  <a:lnTo>
                    <a:pt x="3185" y="25514"/>
                  </a:lnTo>
                  <a:lnTo>
                    <a:pt x="3385" y="25459"/>
                  </a:lnTo>
                  <a:lnTo>
                    <a:pt x="3567" y="25405"/>
                  </a:lnTo>
                  <a:lnTo>
                    <a:pt x="3731" y="25350"/>
                  </a:lnTo>
                  <a:lnTo>
                    <a:pt x="3858" y="25277"/>
                  </a:lnTo>
                  <a:lnTo>
                    <a:pt x="3986" y="25186"/>
                  </a:lnTo>
                  <a:lnTo>
                    <a:pt x="4059" y="25095"/>
                  </a:lnTo>
                  <a:lnTo>
                    <a:pt x="4113" y="24986"/>
                  </a:lnTo>
                  <a:lnTo>
                    <a:pt x="4131" y="24877"/>
                  </a:lnTo>
                  <a:lnTo>
                    <a:pt x="4168" y="21237"/>
                  </a:lnTo>
                  <a:lnTo>
                    <a:pt x="4222" y="16870"/>
                  </a:lnTo>
                  <a:lnTo>
                    <a:pt x="4241" y="14777"/>
                  </a:lnTo>
                  <a:lnTo>
                    <a:pt x="4241" y="12721"/>
                  </a:lnTo>
                  <a:lnTo>
                    <a:pt x="4241" y="11629"/>
                  </a:lnTo>
                  <a:lnTo>
                    <a:pt x="4241" y="9827"/>
                  </a:lnTo>
                  <a:lnTo>
                    <a:pt x="4241" y="9754"/>
                  </a:lnTo>
                  <a:lnTo>
                    <a:pt x="4204" y="7898"/>
                  </a:lnTo>
                  <a:lnTo>
                    <a:pt x="4168" y="6078"/>
                  </a:lnTo>
                  <a:lnTo>
                    <a:pt x="4113" y="4313"/>
                  </a:lnTo>
                  <a:lnTo>
                    <a:pt x="4040" y="2639"/>
                  </a:lnTo>
                  <a:lnTo>
                    <a:pt x="4022" y="2148"/>
                  </a:lnTo>
                  <a:lnTo>
                    <a:pt x="3986" y="1911"/>
                  </a:lnTo>
                  <a:lnTo>
                    <a:pt x="3949" y="1674"/>
                  </a:lnTo>
                  <a:lnTo>
                    <a:pt x="3895" y="1438"/>
                  </a:lnTo>
                  <a:lnTo>
                    <a:pt x="3840" y="1219"/>
                  </a:lnTo>
                  <a:lnTo>
                    <a:pt x="3749" y="1001"/>
                  </a:lnTo>
                  <a:lnTo>
                    <a:pt x="3640" y="783"/>
                  </a:lnTo>
                  <a:lnTo>
                    <a:pt x="3567" y="673"/>
                  </a:lnTo>
                  <a:lnTo>
                    <a:pt x="3476" y="564"/>
                  </a:lnTo>
                  <a:lnTo>
                    <a:pt x="3294" y="382"/>
                  </a:lnTo>
                  <a:lnTo>
                    <a:pt x="3185" y="291"/>
                  </a:lnTo>
                  <a:lnTo>
                    <a:pt x="3076" y="219"/>
                  </a:lnTo>
                  <a:lnTo>
                    <a:pt x="2949" y="146"/>
                  </a:lnTo>
                  <a:lnTo>
                    <a:pt x="2839" y="91"/>
                  </a:lnTo>
                  <a:lnTo>
                    <a:pt x="2694" y="55"/>
                  </a:lnTo>
                  <a:lnTo>
                    <a:pt x="2548" y="18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4254700" y="3074275"/>
              <a:ext cx="33225" cy="434500"/>
            </a:xfrm>
            <a:custGeom>
              <a:avLst/>
              <a:gdLst/>
              <a:ahLst/>
              <a:cxnLst/>
              <a:rect l="l" t="t" r="r" b="b"/>
              <a:pathLst>
                <a:path w="1329" h="17380" extrusionOk="0">
                  <a:moveTo>
                    <a:pt x="783" y="0"/>
                  </a:moveTo>
                  <a:lnTo>
                    <a:pt x="656" y="19"/>
                  </a:lnTo>
                  <a:lnTo>
                    <a:pt x="546" y="55"/>
                  </a:lnTo>
                  <a:lnTo>
                    <a:pt x="383" y="128"/>
                  </a:lnTo>
                  <a:lnTo>
                    <a:pt x="856" y="4113"/>
                  </a:lnTo>
                  <a:lnTo>
                    <a:pt x="947" y="5023"/>
                  </a:lnTo>
                  <a:lnTo>
                    <a:pt x="1020" y="5951"/>
                  </a:lnTo>
                  <a:lnTo>
                    <a:pt x="1056" y="6406"/>
                  </a:lnTo>
                  <a:lnTo>
                    <a:pt x="1056" y="6861"/>
                  </a:lnTo>
                  <a:lnTo>
                    <a:pt x="1038" y="7316"/>
                  </a:lnTo>
                  <a:lnTo>
                    <a:pt x="1001" y="7771"/>
                  </a:lnTo>
                  <a:lnTo>
                    <a:pt x="965" y="8117"/>
                  </a:lnTo>
                  <a:lnTo>
                    <a:pt x="892" y="8462"/>
                  </a:lnTo>
                  <a:lnTo>
                    <a:pt x="765" y="9136"/>
                  </a:lnTo>
                  <a:lnTo>
                    <a:pt x="455" y="10482"/>
                  </a:lnTo>
                  <a:lnTo>
                    <a:pt x="310" y="11192"/>
                  </a:lnTo>
                  <a:lnTo>
                    <a:pt x="201" y="11884"/>
                  </a:lnTo>
                  <a:lnTo>
                    <a:pt x="110" y="12593"/>
                  </a:lnTo>
                  <a:lnTo>
                    <a:pt x="55" y="13303"/>
                  </a:lnTo>
                  <a:lnTo>
                    <a:pt x="19" y="14013"/>
                  </a:lnTo>
                  <a:lnTo>
                    <a:pt x="1" y="14704"/>
                  </a:lnTo>
                  <a:lnTo>
                    <a:pt x="1" y="15414"/>
                  </a:lnTo>
                  <a:lnTo>
                    <a:pt x="37" y="16124"/>
                  </a:lnTo>
                  <a:lnTo>
                    <a:pt x="37" y="16306"/>
                  </a:lnTo>
                  <a:lnTo>
                    <a:pt x="73" y="16488"/>
                  </a:lnTo>
                  <a:lnTo>
                    <a:pt x="110" y="16652"/>
                  </a:lnTo>
                  <a:lnTo>
                    <a:pt x="164" y="16834"/>
                  </a:lnTo>
                  <a:lnTo>
                    <a:pt x="237" y="16997"/>
                  </a:lnTo>
                  <a:lnTo>
                    <a:pt x="346" y="17143"/>
                  </a:lnTo>
                  <a:lnTo>
                    <a:pt x="492" y="17270"/>
                  </a:lnTo>
                  <a:lnTo>
                    <a:pt x="674" y="17379"/>
                  </a:lnTo>
                  <a:lnTo>
                    <a:pt x="692" y="16779"/>
                  </a:lnTo>
                  <a:lnTo>
                    <a:pt x="692" y="16197"/>
                  </a:lnTo>
                  <a:lnTo>
                    <a:pt x="710" y="15014"/>
                  </a:lnTo>
                  <a:lnTo>
                    <a:pt x="728" y="13976"/>
                  </a:lnTo>
                  <a:lnTo>
                    <a:pt x="783" y="12939"/>
                  </a:lnTo>
                  <a:lnTo>
                    <a:pt x="856" y="11902"/>
                  </a:lnTo>
                  <a:lnTo>
                    <a:pt x="947" y="10865"/>
                  </a:lnTo>
                  <a:lnTo>
                    <a:pt x="1129" y="8808"/>
                  </a:lnTo>
                  <a:lnTo>
                    <a:pt x="1220" y="7771"/>
                  </a:lnTo>
                  <a:lnTo>
                    <a:pt x="1274" y="6734"/>
                  </a:lnTo>
                  <a:lnTo>
                    <a:pt x="1311" y="5897"/>
                  </a:lnTo>
                  <a:lnTo>
                    <a:pt x="1329" y="5041"/>
                  </a:lnTo>
                  <a:lnTo>
                    <a:pt x="1329" y="4204"/>
                  </a:lnTo>
                  <a:lnTo>
                    <a:pt x="1293" y="3349"/>
                  </a:lnTo>
                  <a:lnTo>
                    <a:pt x="1220" y="2512"/>
                  </a:lnTo>
                  <a:lnTo>
                    <a:pt x="1111" y="1656"/>
                  </a:lnTo>
                  <a:lnTo>
                    <a:pt x="965" y="819"/>
                  </a:lnTo>
                  <a:lnTo>
                    <a:pt x="874" y="4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4300650" y="3132050"/>
              <a:ext cx="89200" cy="74625"/>
            </a:xfrm>
            <a:custGeom>
              <a:avLst/>
              <a:gdLst/>
              <a:ahLst/>
              <a:cxnLst/>
              <a:rect l="l" t="t" r="r" b="b"/>
              <a:pathLst>
                <a:path w="3568" h="2985" extrusionOk="0">
                  <a:moveTo>
                    <a:pt x="2676" y="0"/>
                  </a:moveTo>
                  <a:lnTo>
                    <a:pt x="2530" y="19"/>
                  </a:lnTo>
                  <a:lnTo>
                    <a:pt x="2457" y="55"/>
                  </a:lnTo>
                  <a:lnTo>
                    <a:pt x="2384" y="91"/>
                  </a:lnTo>
                  <a:lnTo>
                    <a:pt x="2239" y="182"/>
                  </a:lnTo>
                  <a:lnTo>
                    <a:pt x="2166" y="255"/>
                  </a:lnTo>
                  <a:lnTo>
                    <a:pt x="2093" y="328"/>
                  </a:lnTo>
                  <a:lnTo>
                    <a:pt x="1948" y="528"/>
                  </a:lnTo>
                  <a:lnTo>
                    <a:pt x="1620" y="1001"/>
                  </a:lnTo>
                  <a:lnTo>
                    <a:pt x="1456" y="1256"/>
                  </a:lnTo>
                  <a:lnTo>
                    <a:pt x="1274" y="1456"/>
                  </a:lnTo>
                  <a:lnTo>
                    <a:pt x="1183" y="1566"/>
                  </a:lnTo>
                  <a:lnTo>
                    <a:pt x="1111" y="1638"/>
                  </a:lnTo>
                  <a:lnTo>
                    <a:pt x="1020" y="1693"/>
                  </a:lnTo>
                  <a:lnTo>
                    <a:pt x="929" y="1729"/>
                  </a:lnTo>
                  <a:lnTo>
                    <a:pt x="801" y="1766"/>
                  </a:lnTo>
                  <a:lnTo>
                    <a:pt x="692" y="1766"/>
                  </a:lnTo>
                  <a:lnTo>
                    <a:pt x="583" y="1748"/>
                  </a:lnTo>
                  <a:lnTo>
                    <a:pt x="474" y="1711"/>
                  </a:lnTo>
                  <a:lnTo>
                    <a:pt x="237" y="1657"/>
                  </a:lnTo>
                  <a:lnTo>
                    <a:pt x="110" y="1638"/>
                  </a:lnTo>
                  <a:lnTo>
                    <a:pt x="1" y="1638"/>
                  </a:lnTo>
                  <a:lnTo>
                    <a:pt x="73" y="2767"/>
                  </a:lnTo>
                  <a:lnTo>
                    <a:pt x="255" y="2858"/>
                  </a:lnTo>
                  <a:lnTo>
                    <a:pt x="455" y="2930"/>
                  </a:lnTo>
                  <a:lnTo>
                    <a:pt x="674" y="2967"/>
                  </a:lnTo>
                  <a:lnTo>
                    <a:pt x="910" y="2985"/>
                  </a:lnTo>
                  <a:lnTo>
                    <a:pt x="1092" y="2967"/>
                  </a:lnTo>
                  <a:lnTo>
                    <a:pt x="1293" y="2949"/>
                  </a:lnTo>
                  <a:lnTo>
                    <a:pt x="1493" y="2912"/>
                  </a:lnTo>
                  <a:lnTo>
                    <a:pt x="1675" y="2876"/>
                  </a:lnTo>
                  <a:lnTo>
                    <a:pt x="1911" y="2803"/>
                  </a:lnTo>
                  <a:lnTo>
                    <a:pt x="2130" y="2712"/>
                  </a:lnTo>
                  <a:lnTo>
                    <a:pt x="2348" y="2603"/>
                  </a:lnTo>
                  <a:lnTo>
                    <a:pt x="2566" y="2494"/>
                  </a:lnTo>
                  <a:lnTo>
                    <a:pt x="2748" y="2366"/>
                  </a:lnTo>
                  <a:lnTo>
                    <a:pt x="2930" y="2239"/>
                  </a:lnTo>
                  <a:lnTo>
                    <a:pt x="3094" y="2093"/>
                  </a:lnTo>
                  <a:lnTo>
                    <a:pt x="3240" y="1929"/>
                  </a:lnTo>
                  <a:lnTo>
                    <a:pt x="3349" y="1766"/>
                  </a:lnTo>
                  <a:lnTo>
                    <a:pt x="3440" y="1584"/>
                  </a:lnTo>
                  <a:lnTo>
                    <a:pt x="3513" y="1402"/>
                  </a:lnTo>
                  <a:lnTo>
                    <a:pt x="3549" y="1202"/>
                  </a:lnTo>
                  <a:lnTo>
                    <a:pt x="3567" y="1020"/>
                  </a:lnTo>
                  <a:lnTo>
                    <a:pt x="3549" y="819"/>
                  </a:lnTo>
                  <a:lnTo>
                    <a:pt x="3495" y="637"/>
                  </a:lnTo>
                  <a:lnTo>
                    <a:pt x="3422" y="455"/>
                  </a:lnTo>
                  <a:lnTo>
                    <a:pt x="3349" y="346"/>
                  </a:lnTo>
                  <a:lnTo>
                    <a:pt x="3276" y="255"/>
                  </a:lnTo>
                  <a:lnTo>
                    <a:pt x="3167" y="164"/>
                  </a:lnTo>
                  <a:lnTo>
                    <a:pt x="3058" y="91"/>
                  </a:lnTo>
                  <a:lnTo>
                    <a:pt x="2930" y="37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4082275" y="3297650"/>
              <a:ext cx="197925" cy="238875"/>
            </a:xfrm>
            <a:custGeom>
              <a:avLst/>
              <a:gdLst/>
              <a:ahLst/>
              <a:cxnLst/>
              <a:rect l="l" t="t" r="r" b="b"/>
              <a:pathLst>
                <a:path w="7917" h="9555" extrusionOk="0">
                  <a:moveTo>
                    <a:pt x="1511" y="1"/>
                  </a:moveTo>
                  <a:lnTo>
                    <a:pt x="1402" y="19"/>
                  </a:lnTo>
                  <a:lnTo>
                    <a:pt x="1293" y="37"/>
                  </a:lnTo>
                  <a:lnTo>
                    <a:pt x="1202" y="73"/>
                  </a:lnTo>
                  <a:lnTo>
                    <a:pt x="1111" y="128"/>
                  </a:lnTo>
                  <a:lnTo>
                    <a:pt x="1038" y="183"/>
                  </a:lnTo>
                  <a:lnTo>
                    <a:pt x="892" y="292"/>
                  </a:lnTo>
                  <a:lnTo>
                    <a:pt x="801" y="437"/>
                  </a:lnTo>
                  <a:lnTo>
                    <a:pt x="674" y="601"/>
                  </a:lnTo>
                  <a:lnTo>
                    <a:pt x="565" y="801"/>
                  </a:lnTo>
                  <a:lnTo>
                    <a:pt x="474" y="1001"/>
                  </a:lnTo>
                  <a:lnTo>
                    <a:pt x="383" y="1202"/>
                  </a:lnTo>
                  <a:lnTo>
                    <a:pt x="310" y="1402"/>
                  </a:lnTo>
                  <a:lnTo>
                    <a:pt x="182" y="1802"/>
                  </a:lnTo>
                  <a:lnTo>
                    <a:pt x="110" y="2221"/>
                  </a:lnTo>
                  <a:lnTo>
                    <a:pt x="55" y="2621"/>
                  </a:lnTo>
                  <a:lnTo>
                    <a:pt x="19" y="3040"/>
                  </a:lnTo>
                  <a:lnTo>
                    <a:pt x="0" y="3458"/>
                  </a:lnTo>
                  <a:lnTo>
                    <a:pt x="0" y="3877"/>
                  </a:lnTo>
                  <a:lnTo>
                    <a:pt x="0" y="4696"/>
                  </a:lnTo>
                  <a:lnTo>
                    <a:pt x="19" y="5515"/>
                  </a:lnTo>
                  <a:lnTo>
                    <a:pt x="55" y="6333"/>
                  </a:lnTo>
                  <a:lnTo>
                    <a:pt x="91" y="7152"/>
                  </a:lnTo>
                  <a:lnTo>
                    <a:pt x="128" y="7553"/>
                  </a:lnTo>
                  <a:lnTo>
                    <a:pt x="146" y="7753"/>
                  </a:lnTo>
                  <a:lnTo>
                    <a:pt x="201" y="7935"/>
                  </a:lnTo>
                  <a:lnTo>
                    <a:pt x="273" y="8135"/>
                  </a:lnTo>
                  <a:lnTo>
                    <a:pt x="383" y="8317"/>
                  </a:lnTo>
                  <a:lnTo>
                    <a:pt x="510" y="8499"/>
                  </a:lnTo>
                  <a:lnTo>
                    <a:pt x="674" y="8663"/>
                  </a:lnTo>
                  <a:lnTo>
                    <a:pt x="801" y="8772"/>
                  </a:lnTo>
                  <a:lnTo>
                    <a:pt x="947" y="8863"/>
                  </a:lnTo>
                  <a:lnTo>
                    <a:pt x="1092" y="8936"/>
                  </a:lnTo>
                  <a:lnTo>
                    <a:pt x="1256" y="9027"/>
                  </a:lnTo>
                  <a:lnTo>
                    <a:pt x="1620" y="9154"/>
                  </a:lnTo>
                  <a:lnTo>
                    <a:pt x="2020" y="9263"/>
                  </a:lnTo>
                  <a:lnTo>
                    <a:pt x="2421" y="9354"/>
                  </a:lnTo>
                  <a:lnTo>
                    <a:pt x="2858" y="9409"/>
                  </a:lnTo>
                  <a:lnTo>
                    <a:pt x="3294" y="9464"/>
                  </a:lnTo>
                  <a:lnTo>
                    <a:pt x="3731" y="9500"/>
                  </a:lnTo>
                  <a:lnTo>
                    <a:pt x="4696" y="9536"/>
                  </a:lnTo>
                  <a:lnTo>
                    <a:pt x="5678" y="9555"/>
                  </a:lnTo>
                  <a:lnTo>
                    <a:pt x="6188" y="9536"/>
                  </a:lnTo>
                  <a:lnTo>
                    <a:pt x="6716" y="9518"/>
                  </a:lnTo>
                  <a:lnTo>
                    <a:pt x="7698" y="9464"/>
                  </a:lnTo>
                  <a:lnTo>
                    <a:pt x="7917" y="7862"/>
                  </a:lnTo>
                  <a:lnTo>
                    <a:pt x="7771" y="7826"/>
                  </a:lnTo>
                  <a:lnTo>
                    <a:pt x="7625" y="7789"/>
                  </a:lnTo>
                  <a:lnTo>
                    <a:pt x="7498" y="7735"/>
                  </a:lnTo>
                  <a:lnTo>
                    <a:pt x="7352" y="7662"/>
                  </a:lnTo>
                  <a:lnTo>
                    <a:pt x="7098" y="7480"/>
                  </a:lnTo>
                  <a:lnTo>
                    <a:pt x="6843" y="7262"/>
                  </a:lnTo>
                  <a:lnTo>
                    <a:pt x="6588" y="7061"/>
                  </a:lnTo>
                  <a:lnTo>
                    <a:pt x="6333" y="6898"/>
                  </a:lnTo>
                  <a:lnTo>
                    <a:pt x="6206" y="6825"/>
                  </a:lnTo>
                  <a:lnTo>
                    <a:pt x="6079" y="6770"/>
                  </a:lnTo>
                  <a:lnTo>
                    <a:pt x="5951" y="6734"/>
                  </a:lnTo>
                  <a:lnTo>
                    <a:pt x="5824" y="6716"/>
                  </a:lnTo>
                  <a:lnTo>
                    <a:pt x="4768" y="6716"/>
                  </a:lnTo>
                  <a:lnTo>
                    <a:pt x="4568" y="6697"/>
                  </a:lnTo>
                  <a:lnTo>
                    <a:pt x="4386" y="6661"/>
                  </a:lnTo>
                  <a:lnTo>
                    <a:pt x="4113" y="6588"/>
                  </a:lnTo>
                  <a:lnTo>
                    <a:pt x="3858" y="6497"/>
                  </a:lnTo>
                  <a:lnTo>
                    <a:pt x="3640" y="6406"/>
                  </a:lnTo>
                  <a:lnTo>
                    <a:pt x="3440" y="6279"/>
                  </a:lnTo>
                  <a:lnTo>
                    <a:pt x="3276" y="6152"/>
                  </a:lnTo>
                  <a:lnTo>
                    <a:pt x="3112" y="6024"/>
                  </a:lnTo>
                  <a:lnTo>
                    <a:pt x="2967" y="5860"/>
                  </a:lnTo>
                  <a:lnTo>
                    <a:pt x="2858" y="5697"/>
                  </a:lnTo>
                  <a:lnTo>
                    <a:pt x="2748" y="5533"/>
                  </a:lnTo>
                  <a:lnTo>
                    <a:pt x="2676" y="5351"/>
                  </a:lnTo>
                  <a:lnTo>
                    <a:pt x="2603" y="5169"/>
                  </a:lnTo>
                  <a:lnTo>
                    <a:pt x="2548" y="4969"/>
                  </a:lnTo>
                  <a:lnTo>
                    <a:pt x="2494" y="4768"/>
                  </a:lnTo>
                  <a:lnTo>
                    <a:pt x="2457" y="4550"/>
                  </a:lnTo>
                  <a:lnTo>
                    <a:pt x="2421" y="4132"/>
                  </a:lnTo>
                  <a:lnTo>
                    <a:pt x="2421" y="3677"/>
                  </a:lnTo>
                  <a:lnTo>
                    <a:pt x="2439" y="3222"/>
                  </a:lnTo>
                  <a:lnTo>
                    <a:pt x="2494" y="2330"/>
                  </a:lnTo>
                  <a:lnTo>
                    <a:pt x="2512" y="1911"/>
                  </a:lnTo>
                  <a:lnTo>
                    <a:pt x="2530" y="1493"/>
                  </a:lnTo>
                  <a:lnTo>
                    <a:pt x="2512" y="1111"/>
                  </a:lnTo>
                  <a:lnTo>
                    <a:pt x="2494" y="929"/>
                  </a:lnTo>
                  <a:lnTo>
                    <a:pt x="2475" y="765"/>
                  </a:lnTo>
                  <a:lnTo>
                    <a:pt x="2439" y="619"/>
                  </a:lnTo>
                  <a:lnTo>
                    <a:pt x="2384" y="492"/>
                  </a:lnTo>
                  <a:lnTo>
                    <a:pt x="2312" y="346"/>
                  </a:lnTo>
                  <a:lnTo>
                    <a:pt x="2202" y="219"/>
                  </a:lnTo>
                  <a:lnTo>
                    <a:pt x="2130" y="164"/>
                  </a:lnTo>
                  <a:lnTo>
                    <a:pt x="2057" y="128"/>
                  </a:lnTo>
                  <a:lnTo>
                    <a:pt x="1948" y="73"/>
                  </a:lnTo>
                  <a:lnTo>
                    <a:pt x="1857" y="37"/>
                  </a:lnTo>
                  <a:lnTo>
                    <a:pt x="1747" y="19"/>
                  </a:lnTo>
                  <a:lnTo>
                    <a:pt x="1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4082275" y="3312675"/>
              <a:ext cx="186550" cy="401275"/>
            </a:xfrm>
            <a:custGeom>
              <a:avLst/>
              <a:gdLst/>
              <a:ahLst/>
              <a:cxnLst/>
              <a:rect l="l" t="t" r="r" b="b"/>
              <a:pathLst>
                <a:path w="7462" h="16051" extrusionOk="0">
                  <a:moveTo>
                    <a:pt x="674" y="0"/>
                  </a:moveTo>
                  <a:lnTo>
                    <a:pt x="565" y="200"/>
                  </a:lnTo>
                  <a:lnTo>
                    <a:pt x="474" y="400"/>
                  </a:lnTo>
                  <a:lnTo>
                    <a:pt x="383" y="601"/>
                  </a:lnTo>
                  <a:lnTo>
                    <a:pt x="310" y="801"/>
                  </a:lnTo>
                  <a:lnTo>
                    <a:pt x="182" y="1201"/>
                  </a:lnTo>
                  <a:lnTo>
                    <a:pt x="110" y="1620"/>
                  </a:lnTo>
                  <a:lnTo>
                    <a:pt x="55" y="2020"/>
                  </a:lnTo>
                  <a:lnTo>
                    <a:pt x="19" y="2439"/>
                  </a:lnTo>
                  <a:lnTo>
                    <a:pt x="0" y="2857"/>
                  </a:lnTo>
                  <a:lnTo>
                    <a:pt x="0" y="3276"/>
                  </a:lnTo>
                  <a:lnTo>
                    <a:pt x="0" y="4095"/>
                  </a:lnTo>
                  <a:lnTo>
                    <a:pt x="19" y="4914"/>
                  </a:lnTo>
                  <a:lnTo>
                    <a:pt x="55" y="5732"/>
                  </a:lnTo>
                  <a:lnTo>
                    <a:pt x="91" y="6551"/>
                  </a:lnTo>
                  <a:lnTo>
                    <a:pt x="128" y="6952"/>
                  </a:lnTo>
                  <a:lnTo>
                    <a:pt x="146" y="7152"/>
                  </a:lnTo>
                  <a:lnTo>
                    <a:pt x="201" y="7334"/>
                  </a:lnTo>
                  <a:lnTo>
                    <a:pt x="273" y="7534"/>
                  </a:lnTo>
                  <a:lnTo>
                    <a:pt x="383" y="7716"/>
                  </a:lnTo>
                  <a:lnTo>
                    <a:pt x="510" y="7898"/>
                  </a:lnTo>
                  <a:lnTo>
                    <a:pt x="674" y="8062"/>
                  </a:lnTo>
                  <a:lnTo>
                    <a:pt x="801" y="8171"/>
                  </a:lnTo>
                  <a:lnTo>
                    <a:pt x="947" y="8262"/>
                  </a:lnTo>
                  <a:lnTo>
                    <a:pt x="1092" y="8335"/>
                  </a:lnTo>
                  <a:lnTo>
                    <a:pt x="1256" y="8426"/>
                  </a:lnTo>
                  <a:lnTo>
                    <a:pt x="1620" y="8553"/>
                  </a:lnTo>
                  <a:lnTo>
                    <a:pt x="2020" y="8662"/>
                  </a:lnTo>
                  <a:lnTo>
                    <a:pt x="2421" y="8753"/>
                  </a:lnTo>
                  <a:lnTo>
                    <a:pt x="2858" y="8808"/>
                  </a:lnTo>
                  <a:lnTo>
                    <a:pt x="3294" y="8863"/>
                  </a:lnTo>
                  <a:lnTo>
                    <a:pt x="3731" y="8899"/>
                  </a:lnTo>
                  <a:lnTo>
                    <a:pt x="4696" y="8935"/>
                  </a:lnTo>
                  <a:lnTo>
                    <a:pt x="5678" y="8954"/>
                  </a:lnTo>
                  <a:lnTo>
                    <a:pt x="5587" y="10810"/>
                  </a:lnTo>
                  <a:lnTo>
                    <a:pt x="5496" y="13030"/>
                  </a:lnTo>
                  <a:lnTo>
                    <a:pt x="5423" y="15650"/>
                  </a:lnTo>
                  <a:lnTo>
                    <a:pt x="5460" y="15687"/>
                  </a:lnTo>
                  <a:lnTo>
                    <a:pt x="5514" y="15723"/>
                  </a:lnTo>
                  <a:lnTo>
                    <a:pt x="5660" y="15796"/>
                  </a:lnTo>
                  <a:lnTo>
                    <a:pt x="5878" y="15869"/>
                  </a:lnTo>
                  <a:lnTo>
                    <a:pt x="6133" y="15923"/>
                  </a:lnTo>
                  <a:lnTo>
                    <a:pt x="6424" y="15978"/>
                  </a:lnTo>
                  <a:lnTo>
                    <a:pt x="6770" y="16014"/>
                  </a:lnTo>
                  <a:lnTo>
                    <a:pt x="7116" y="16033"/>
                  </a:lnTo>
                  <a:lnTo>
                    <a:pt x="7462" y="16051"/>
                  </a:lnTo>
                  <a:lnTo>
                    <a:pt x="7352" y="15741"/>
                  </a:lnTo>
                  <a:lnTo>
                    <a:pt x="7243" y="15396"/>
                  </a:lnTo>
                  <a:lnTo>
                    <a:pt x="7152" y="14995"/>
                  </a:lnTo>
                  <a:lnTo>
                    <a:pt x="7061" y="14540"/>
                  </a:lnTo>
                  <a:lnTo>
                    <a:pt x="6988" y="14067"/>
                  </a:lnTo>
                  <a:lnTo>
                    <a:pt x="6916" y="13558"/>
                  </a:lnTo>
                  <a:lnTo>
                    <a:pt x="6807" y="12502"/>
                  </a:lnTo>
                  <a:lnTo>
                    <a:pt x="6734" y="11447"/>
                  </a:lnTo>
                  <a:lnTo>
                    <a:pt x="6679" y="10446"/>
                  </a:lnTo>
                  <a:lnTo>
                    <a:pt x="6679" y="9590"/>
                  </a:lnTo>
                  <a:lnTo>
                    <a:pt x="6697" y="9226"/>
                  </a:lnTo>
                  <a:lnTo>
                    <a:pt x="6716" y="8917"/>
                  </a:lnTo>
                  <a:lnTo>
                    <a:pt x="6716" y="8899"/>
                  </a:lnTo>
                  <a:lnTo>
                    <a:pt x="6734" y="8717"/>
                  </a:lnTo>
                  <a:lnTo>
                    <a:pt x="6716" y="8644"/>
                  </a:lnTo>
                  <a:lnTo>
                    <a:pt x="6697" y="8553"/>
                  </a:lnTo>
                  <a:lnTo>
                    <a:pt x="6679" y="8462"/>
                  </a:lnTo>
                  <a:lnTo>
                    <a:pt x="6625" y="8389"/>
                  </a:lnTo>
                  <a:lnTo>
                    <a:pt x="6552" y="8317"/>
                  </a:lnTo>
                  <a:lnTo>
                    <a:pt x="6461" y="8244"/>
                  </a:lnTo>
                  <a:lnTo>
                    <a:pt x="6297" y="8189"/>
                  </a:lnTo>
                  <a:lnTo>
                    <a:pt x="6115" y="8153"/>
                  </a:lnTo>
                  <a:lnTo>
                    <a:pt x="5915" y="8135"/>
                  </a:lnTo>
                  <a:lnTo>
                    <a:pt x="5715" y="8135"/>
                  </a:lnTo>
                  <a:lnTo>
                    <a:pt x="5442" y="8153"/>
                  </a:lnTo>
                  <a:lnTo>
                    <a:pt x="4841" y="8171"/>
                  </a:lnTo>
                  <a:lnTo>
                    <a:pt x="4222" y="8153"/>
                  </a:lnTo>
                  <a:lnTo>
                    <a:pt x="3931" y="8135"/>
                  </a:lnTo>
                  <a:lnTo>
                    <a:pt x="3640" y="8098"/>
                  </a:lnTo>
                  <a:lnTo>
                    <a:pt x="3349" y="8044"/>
                  </a:lnTo>
                  <a:lnTo>
                    <a:pt x="3076" y="7971"/>
                  </a:lnTo>
                  <a:lnTo>
                    <a:pt x="2785" y="7880"/>
                  </a:lnTo>
                  <a:lnTo>
                    <a:pt x="2494" y="7752"/>
                  </a:lnTo>
                  <a:lnTo>
                    <a:pt x="2257" y="7607"/>
                  </a:lnTo>
                  <a:lnTo>
                    <a:pt x="2039" y="7443"/>
                  </a:lnTo>
                  <a:lnTo>
                    <a:pt x="1838" y="7279"/>
                  </a:lnTo>
                  <a:lnTo>
                    <a:pt x="1675" y="7097"/>
                  </a:lnTo>
                  <a:lnTo>
                    <a:pt x="1529" y="6897"/>
                  </a:lnTo>
                  <a:lnTo>
                    <a:pt x="1420" y="6697"/>
                  </a:lnTo>
                  <a:lnTo>
                    <a:pt x="1329" y="6515"/>
                  </a:lnTo>
                  <a:lnTo>
                    <a:pt x="1256" y="6297"/>
                  </a:lnTo>
                  <a:lnTo>
                    <a:pt x="1202" y="6096"/>
                  </a:lnTo>
                  <a:lnTo>
                    <a:pt x="1165" y="5896"/>
                  </a:lnTo>
                  <a:lnTo>
                    <a:pt x="1129" y="5478"/>
                  </a:lnTo>
                  <a:lnTo>
                    <a:pt x="1111" y="5059"/>
                  </a:lnTo>
                  <a:lnTo>
                    <a:pt x="1111" y="4295"/>
                  </a:lnTo>
                  <a:lnTo>
                    <a:pt x="1129" y="3531"/>
                  </a:lnTo>
                  <a:lnTo>
                    <a:pt x="1147" y="2766"/>
                  </a:lnTo>
                  <a:lnTo>
                    <a:pt x="1202" y="1984"/>
                  </a:lnTo>
                  <a:lnTo>
                    <a:pt x="1220" y="1747"/>
                  </a:lnTo>
                  <a:lnTo>
                    <a:pt x="1274" y="1492"/>
                  </a:lnTo>
                  <a:lnTo>
                    <a:pt x="1311" y="1219"/>
                  </a:lnTo>
                  <a:lnTo>
                    <a:pt x="1311" y="965"/>
                  </a:lnTo>
                  <a:lnTo>
                    <a:pt x="1311" y="837"/>
                  </a:lnTo>
                  <a:lnTo>
                    <a:pt x="1293" y="710"/>
                  </a:lnTo>
                  <a:lnTo>
                    <a:pt x="1256" y="582"/>
                  </a:lnTo>
                  <a:lnTo>
                    <a:pt x="1183" y="455"/>
                  </a:lnTo>
                  <a:lnTo>
                    <a:pt x="1111" y="346"/>
                  </a:lnTo>
                  <a:lnTo>
                    <a:pt x="1020" y="237"/>
                  </a:lnTo>
                  <a:lnTo>
                    <a:pt x="892" y="127"/>
                  </a:lnTo>
                  <a:lnTo>
                    <a:pt x="728" y="37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" name="Google Shape;283;p3"/>
          <p:cNvGrpSpPr/>
          <p:nvPr/>
        </p:nvGrpSpPr>
        <p:grpSpPr>
          <a:xfrm>
            <a:off x="3474553" y="5677336"/>
            <a:ext cx="479329" cy="177784"/>
            <a:chOff x="1726100" y="1627975"/>
            <a:chExt cx="359425" cy="133325"/>
          </a:xfrm>
        </p:grpSpPr>
        <p:sp>
          <p:nvSpPr>
            <p:cNvPr id="284" name="Google Shape;284;p3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" name="Google Shape;295;p3"/>
          <p:cNvGrpSpPr/>
          <p:nvPr/>
        </p:nvGrpSpPr>
        <p:grpSpPr>
          <a:xfrm>
            <a:off x="9306866" y="5815245"/>
            <a:ext cx="614473" cy="227915"/>
            <a:chOff x="1726100" y="1627975"/>
            <a:chExt cx="359425" cy="133325"/>
          </a:xfrm>
        </p:grpSpPr>
        <p:sp>
          <p:nvSpPr>
            <p:cNvPr id="296" name="Google Shape;296;p3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7" name="Google Shape;307;p3"/>
          <p:cNvSpPr/>
          <p:nvPr/>
        </p:nvSpPr>
        <p:spPr>
          <a:xfrm>
            <a:off x="9594492" y="6039375"/>
            <a:ext cx="479329" cy="653613"/>
          </a:xfrm>
          <a:custGeom>
            <a:avLst/>
            <a:gdLst/>
            <a:ahLst/>
            <a:cxnLst/>
            <a:rect l="l" t="t" r="r" b="b"/>
            <a:pathLst>
              <a:path w="10264" h="13996" extrusionOk="0">
                <a:moveTo>
                  <a:pt x="4586" y="1"/>
                </a:moveTo>
                <a:lnTo>
                  <a:pt x="4568" y="656"/>
                </a:lnTo>
                <a:lnTo>
                  <a:pt x="4532" y="1384"/>
                </a:lnTo>
                <a:lnTo>
                  <a:pt x="4422" y="3040"/>
                </a:lnTo>
                <a:lnTo>
                  <a:pt x="4295" y="4805"/>
                </a:lnTo>
                <a:lnTo>
                  <a:pt x="4131" y="6552"/>
                </a:lnTo>
                <a:lnTo>
                  <a:pt x="3840" y="9464"/>
                </a:lnTo>
                <a:lnTo>
                  <a:pt x="3713" y="10683"/>
                </a:lnTo>
                <a:lnTo>
                  <a:pt x="3604" y="9846"/>
                </a:lnTo>
                <a:lnTo>
                  <a:pt x="3476" y="8900"/>
                </a:lnTo>
                <a:lnTo>
                  <a:pt x="3331" y="7699"/>
                </a:lnTo>
                <a:lnTo>
                  <a:pt x="3203" y="6334"/>
                </a:lnTo>
                <a:lnTo>
                  <a:pt x="3076" y="4860"/>
                </a:lnTo>
                <a:lnTo>
                  <a:pt x="3039" y="4114"/>
                </a:lnTo>
                <a:lnTo>
                  <a:pt x="3021" y="3349"/>
                </a:lnTo>
                <a:lnTo>
                  <a:pt x="3003" y="2603"/>
                </a:lnTo>
                <a:lnTo>
                  <a:pt x="3003" y="1893"/>
                </a:lnTo>
                <a:lnTo>
                  <a:pt x="2821" y="2185"/>
                </a:lnTo>
                <a:lnTo>
                  <a:pt x="2657" y="2494"/>
                </a:lnTo>
                <a:lnTo>
                  <a:pt x="2512" y="2822"/>
                </a:lnTo>
                <a:lnTo>
                  <a:pt x="2384" y="3167"/>
                </a:lnTo>
                <a:lnTo>
                  <a:pt x="2293" y="3531"/>
                </a:lnTo>
                <a:lnTo>
                  <a:pt x="2202" y="3895"/>
                </a:lnTo>
                <a:lnTo>
                  <a:pt x="2148" y="4277"/>
                </a:lnTo>
                <a:lnTo>
                  <a:pt x="2093" y="4660"/>
                </a:lnTo>
                <a:lnTo>
                  <a:pt x="2057" y="5060"/>
                </a:lnTo>
                <a:lnTo>
                  <a:pt x="2039" y="5460"/>
                </a:lnTo>
                <a:lnTo>
                  <a:pt x="2039" y="5879"/>
                </a:lnTo>
                <a:lnTo>
                  <a:pt x="2039" y="6279"/>
                </a:lnTo>
                <a:lnTo>
                  <a:pt x="2093" y="7080"/>
                </a:lnTo>
                <a:lnTo>
                  <a:pt x="2166" y="7862"/>
                </a:lnTo>
                <a:lnTo>
                  <a:pt x="2275" y="8609"/>
                </a:lnTo>
                <a:lnTo>
                  <a:pt x="2384" y="9318"/>
                </a:lnTo>
                <a:lnTo>
                  <a:pt x="2512" y="9937"/>
                </a:lnTo>
                <a:lnTo>
                  <a:pt x="2639" y="10501"/>
                </a:lnTo>
                <a:lnTo>
                  <a:pt x="2817" y="11215"/>
                </a:lnTo>
                <a:lnTo>
                  <a:pt x="2730" y="10938"/>
                </a:lnTo>
                <a:lnTo>
                  <a:pt x="2548" y="10501"/>
                </a:lnTo>
                <a:lnTo>
                  <a:pt x="2421" y="10246"/>
                </a:lnTo>
                <a:lnTo>
                  <a:pt x="2293" y="9992"/>
                </a:lnTo>
                <a:lnTo>
                  <a:pt x="2130" y="9719"/>
                </a:lnTo>
                <a:lnTo>
                  <a:pt x="1966" y="9446"/>
                </a:lnTo>
                <a:lnTo>
                  <a:pt x="1766" y="9154"/>
                </a:lnTo>
                <a:lnTo>
                  <a:pt x="1547" y="8882"/>
                </a:lnTo>
                <a:lnTo>
                  <a:pt x="1311" y="8590"/>
                </a:lnTo>
                <a:lnTo>
                  <a:pt x="1038" y="8317"/>
                </a:lnTo>
                <a:lnTo>
                  <a:pt x="1129" y="8918"/>
                </a:lnTo>
                <a:lnTo>
                  <a:pt x="1238" y="9482"/>
                </a:lnTo>
                <a:lnTo>
                  <a:pt x="1383" y="10010"/>
                </a:lnTo>
                <a:lnTo>
                  <a:pt x="1529" y="10483"/>
                </a:lnTo>
                <a:lnTo>
                  <a:pt x="1693" y="10920"/>
                </a:lnTo>
                <a:lnTo>
                  <a:pt x="1875" y="11338"/>
                </a:lnTo>
                <a:lnTo>
                  <a:pt x="1987" y="11588"/>
                </a:lnTo>
                <a:lnTo>
                  <a:pt x="1987" y="11588"/>
                </a:lnTo>
                <a:lnTo>
                  <a:pt x="0" y="10174"/>
                </a:lnTo>
                <a:lnTo>
                  <a:pt x="73" y="10319"/>
                </a:lnTo>
                <a:lnTo>
                  <a:pt x="255" y="10738"/>
                </a:lnTo>
                <a:lnTo>
                  <a:pt x="401" y="11011"/>
                </a:lnTo>
                <a:lnTo>
                  <a:pt x="601" y="11302"/>
                </a:lnTo>
                <a:lnTo>
                  <a:pt x="819" y="11648"/>
                </a:lnTo>
                <a:lnTo>
                  <a:pt x="1092" y="11975"/>
                </a:lnTo>
                <a:lnTo>
                  <a:pt x="1383" y="12321"/>
                </a:lnTo>
                <a:lnTo>
                  <a:pt x="1747" y="12667"/>
                </a:lnTo>
                <a:lnTo>
                  <a:pt x="1929" y="12830"/>
                </a:lnTo>
                <a:lnTo>
                  <a:pt x="2148" y="12994"/>
                </a:lnTo>
                <a:lnTo>
                  <a:pt x="2348" y="13140"/>
                </a:lnTo>
                <a:lnTo>
                  <a:pt x="2584" y="13285"/>
                </a:lnTo>
                <a:lnTo>
                  <a:pt x="2821" y="13413"/>
                </a:lnTo>
                <a:lnTo>
                  <a:pt x="3076" y="13540"/>
                </a:lnTo>
                <a:lnTo>
                  <a:pt x="3331" y="13649"/>
                </a:lnTo>
                <a:lnTo>
                  <a:pt x="3622" y="13759"/>
                </a:lnTo>
                <a:lnTo>
                  <a:pt x="3913" y="13850"/>
                </a:lnTo>
                <a:lnTo>
                  <a:pt x="4204" y="13922"/>
                </a:lnTo>
                <a:lnTo>
                  <a:pt x="4532" y="13959"/>
                </a:lnTo>
                <a:lnTo>
                  <a:pt x="4859" y="13995"/>
                </a:lnTo>
                <a:lnTo>
                  <a:pt x="5278" y="13850"/>
                </a:lnTo>
                <a:lnTo>
                  <a:pt x="5678" y="13704"/>
                </a:lnTo>
                <a:lnTo>
                  <a:pt x="6060" y="13540"/>
                </a:lnTo>
                <a:lnTo>
                  <a:pt x="6406" y="13358"/>
                </a:lnTo>
                <a:lnTo>
                  <a:pt x="6752" y="13176"/>
                </a:lnTo>
                <a:lnTo>
                  <a:pt x="7061" y="12976"/>
                </a:lnTo>
                <a:lnTo>
                  <a:pt x="7371" y="12794"/>
                </a:lnTo>
                <a:lnTo>
                  <a:pt x="7643" y="12576"/>
                </a:lnTo>
                <a:lnTo>
                  <a:pt x="7898" y="12376"/>
                </a:lnTo>
                <a:lnTo>
                  <a:pt x="8153" y="12157"/>
                </a:lnTo>
                <a:lnTo>
                  <a:pt x="8371" y="11957"/>
                </a:lnTo>
                <a:lnTo>
                  <a:pt x="8590" y="11739"/>
                </a:lnTo>
                <a:lnTo>
                  <a:pt x="8972" y="11320"/>
                </a:lnTo>
                <a:lnTo>
                  <a:pt x="9281" y="10902"/>
                </a:lnTo>
                <a:lnTo>
                  <a:pt x="9554" y="10501"/>
                </a:lnTo>
                <a:lnTo>
                  <a:pt x="9773" y="10137"/>
                </a:lnTo>
                <a:lnTo>
                  <a:pt x="9936" y="9791"/>
                </a:lnTo>
                <a:lnTo>
                  <a:pt x="10064" y="9500"/>
                </a:lnTo>
                <a:lnTo>
                  <a:pt x="10155" y="9245"/>
                </a:lnTo>
                <a:lnTo>
                  <a:pt x="10228" y="9064"/>
                </a:lnTo>
                <a:lnTo>
                  <a:pt x="10264" y="8900"/>
                </a:lnTo>
                <a:lnTo>
                  <a:pt x="10064" y="9191"/>
                </a:lnTo>
                <a:lnTo>
                  <a:pt x="9845" y="9464"/>
                </a:lnTo>
                <a:lnTo>
                  <a:pt x="9645" y="9700"/>
                </a:lnTo>
                <a:lnTo>
                  <a:pt x="9427" y="9937"/>
                </a:lnTo>
                <a:lnTo>
                  <a:pt x="9209" y="10137"/>
                </a:lnTo>
                <a:lnTo>
                  <a:pt x="9008" y="10337"/>
                </a:lnTo>
                <a:lnTo>
                  <a:pt x="8808" y="10519"/>
                </a:lnTo>
                <a:lnTo>
                  <a:pt x="8590" y="10665"/>
                </a:lnTo>
                <a:lnTo>
                  <a:pt x="8189" y="10956"/>
                </a:lnTo>
                <a:lnTo>
                  <a:pt x="7789" y="11174"/>
                </a:lnTo>
                <a:lnTo>
                  <a:pt x="7425" y="11338"/>
                </a:lnTo>
                <a:lnTo>
                  <a:pt x="7061" y="11466"/>
                </a:lnTo>
                <a:lnTo>
                  <a:pt x="6752" y="11575"/>
                </a:lnTo>
                <a:lnTo>
                  <a:pt x="6442" y="11629"/>
                </a:lnTo>
                <a:lnTo>
                  <a:pt x="6188" y="11666"/>
                </a:lnTo>
                <a:lnTo>
                  <a:pt x="5969" y="11684"/>
                </a:lnTo>
                <a:lnTo>
                  <a:pt x="5642" y="11684"/>
                </a:lnTo>
                <a:lnTo>
                  <a:pt x="5533" y="11666"/>
                </a:lnTo>
                <a:lnTo>
                  <a:pt x="5624" y="11593"/>
                </a:lnTo>
                <a:lnTo>
                  <a:pt x="5896" y="11393"/>
                </a:lnTo>
                <a:lnTo>
                  <a:pt x="6097" y="11229"/>
                </a:lnTo>
                <a:lnTo>
                  <a:pt x="6315" y="11011"/>
                </a:lnTo>
                <a:lnTo>
                  <a:pt x="6552" y="10774"/>
                </a:lnTo>
                <a:lnTo>
                  <a:pt x="6825" y="10483"/>
                </a:lnTo>
                <a:lnTo>
                  <a:pt x="7116" y="10137"/>
                </a:lnTo>
                <a:lnTo>
                  <a:pt x="7407" y="9755"/>
                </a:lnTo>
                <a:lnTo>
                  <a:pt x="7716" y="9318"/>
                </a:lnTo>
                <a:lnTo>
                  <a:pt x="8026" y="8845"/>
                </a:lnTo>
                <a:lnTo>
                  <a:pt x="8335" y="8299"/>
                </a:lnTo>
                <a:lnTo>
                  <a:pt x="8644" y="7717"/>
                </a:lnTo>
                <a:lnTo>
                  <a:pt x="8954" y="7080"/>
                </a:lnTo>
                <a:lnTo>
                  <a:pt x="9245" y="6388"/>
                </a:lnTo>
                <a:lnTo>
                  <a:pt x="8772" y="6716"/>
                </a:lnTo>
                <a:lnTo>
                  <a:pt x="8335" y="7062"/>
                </a:lnTo>
                <a:lnTo>
                  <a:pt x="7916" y="7426"/>
                </a:lnTo>
                <a:lnTo>
                  <a:pt x="7516" y="7790"/>
                </a:lnTo>
                <a:lnTo>
                  <a:pt x="7134" y="8154"/>
                </a:lnTo>
                <a:lnTo>
                  <a:pt x="6788" y="8499"/>
                </a:lnTo>
                <a:lnTo>
                  <a:pt x="6461" y="8845"/>
                </a:lnTo>
                <a:lnTo>
                  <a:pt x="6169" y="9191"/>
                </a:lnTo>
                <a:lnTo>
                  <a:pt x="5660" y="9773"/>
                </a:lnTo>
                <a:lnTo>
                  <a:pt x="5296" y="10265"/>
                </a:lnTo>
                <a:lnTo>
                  <a:pt x="4987" y="10683"/>
                </a:lnTo>
                <a:lnTo>
                  <a:pt x="5332" y="10046"/>
                </a:lnTo>
                <a:lnTo>
                  <a:pt x="5733" y="9300"/>
                </a:lnTo>
                <a:lnTo>
                  <a:pt x="6206" y="8336"/>
                </a:lnTo>
                <a:lnTo>
                  <a:pt x="6734" y="7189"/>
                </a:lnTo>
                <a:lnTo>
                  <a:pt x="7007" y="6570"/>
                </a:lnTo>
                <a:lnTo>
                  <a:pt x="7280" y="5915"/>
                </a:lnTo>
                <a:lnTo>
                  <a:pt x="7534" y="5242"/>
                </a:lnTo>
                <a:lnTo>
                  <a:pt x="7789" y="4569"/>
                </a:lnTo>
                <a:lnTo>
                  <a:pt x="8007" y="3859"/>
                </a:lnTo>
                <a:lnTo>
                  <a:pt x="8208" y="3149"/>
                </a:lnTo>
                <a:lnTo>
                  <a:pt x="8208" y="3149"/>
                </a:lnTo>
                <a:lnTo>
                  <a:pt x="8044" y="3295"/>
                </a:lnTo>
                <a:lnTo>
                  <a:pt x="7880" y="3459"/>
                </a:lnTo>
                <a:lnTo>
                  <a:pt x="7716" y="3640"/>
                </a:lnTo>
                <a:lnTo>
                  <a:pt x="7553" y="3841"/>
                </a:lnTo>
                <a:lnTo>
                  <a:pt x="7243" y="4277"/>
                </a:lnTo>
                <a:lnTo>
                  <a:pt x="6952" y="4751"/>
                </a:lnTo>
                <a:lnTo>
                  <a:pt x="6661" y="5260"/>
                </a:lnTo>
                <a:lnTo>
                  <a:pt x="6406" y="5770"/>
                </a:lnTo>
                <a:lnTo>
                  <a:pt x="6151" y="6297"/>
                </a:lnTo>
                <a:lnTo>
                  <a:pt x="5933" y="6825"/>
                </a:lnTo>
                <a:lnTo>
                  <a:pt x="5733" y="7335"/>
                </a:lnTo>
                <a:lnTo>
                  <a:pt x="5551" y="7808"/>
                </a:lnTo>
                <a:lnTo>
                  <a:pt x="5260" y="8609"/>
                </a:lnTo>
                <a:lnTo>
                  <a:pt x="5078" y="9173"/>
                </a:lnTo>
                <a:lnTo>
                  <a:pt x="5005" y="9373"/>
                </a:lnTo>
                <a:lnTo>
                  <a:pt x="5041" y="9082"/>
                </a:lnTo>
                <a:lnTo>
                  <a:pt x="5114" y="8263"/>
                </a:lnTo>
                <a:lnTo>
                  <a:pt x="5187" y="7062"/>
                </a:lnTo>
                <a:lnTo>
                  <a:pt x="5223" y="6370"/>
                </a:lnTo>
                <a:lnTo>
                  <a:pt x="5241" y="5624"/>
                </a:lnTo>
                <a:lnTo>
                  <a:pt x="5260" y="4860"/>
                </a:lnTo>
                <a:lnTo>
                  <a:pt x="5241" y="4059"/>
                </a:lnTo>
                <a:lnTo>
                  <a:pt x="5223" y="3277"/>
                </a:lnTo>
                <a:lnTo>
                  <a:pt x="5169" y="2512"/>
                </a:lnTo>
                <a:lnTo>
                  <a:pt x="5078" y="1784"/>
                </a:lnTo>
                <a:lnTo>
                  <a:pt x="5023" y="1439"/>
                </a:lnTo>
                <a:lnTo>
                  <a:pt x="4950" y="1111"/>
                </a:lnTo>
                <a:lnTo>
                  <a:pt x="4877" y="802"/>
                </a:lnTo>
                <a:lnTo>
                  <a:pt x="4786" y="510"/>
                </a:lnTo>
                <a:lnTo>
                  <a:pt x="4695" y="237"/>
                </a:lnTo>
                <a:lnTo>
                  <a:pt x="45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" name="Google Shape;308;p3"/>
          <p:cNvGrpSpPr/>
          <p:nvPr/>
        </p:nvGrpSpPr>
        <p:grpSpPr>
          <a:xfrm>
            <a:off x="8018277" y="6141426"/>
            <a:ext cx="718889" cy="227943"/>
            <a:chOff x="2631450" y="1885950"/>
            <a:chExt cx="671525" cy="212925"/>
          </a:xfrm>
        </p:grpSpPr>
        <p:sp>
          <p:nvSpPr>
            <p:cNvPr id="309" name="Google Shape;309;p3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9" name="Google Shape;319;p3"/>
          <p:cNvSpPr/>
          <p:nvPr/>
        </p:nvSpPr>
        <p:spPr>
          <a:xfrm>
            <a:off x="2127301" y="6141447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0" name="Google Shape;320;p3"/>
          <p:cNvGrpSpPr/>
          <p:nvPr/>
        </p:nvGrpSpPr>
        <p:grpSpPr>
          <a:xfrm>
            <a:off x="2964131" y="6374473"/>
            <a:ext cx="1061861" cy="327375"/>
            <a:chOff x="5692724" y="7100752"/>
            <a:chExt cx="1110424" cy="342347"/>
          </a:xfrm>
        </p:grpSpPr>
        <p:sp>
          <p:nvSpPr>
            <p:cNvPr id="321" name="Google Shape;321;p3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" name="Google Shape;325;p3"/>
          <p:cNvGrpSpPr/>
          <p:nvPr/>
        </p:nvGrpSpPr>
        <p:grpSpPr>
          <a:xfrm>
            <a:off x="4963899" y="6377144"/>
            <a:ext cx="1092077" cy="405059"/>
            <a:chOff x="1726100" y="1627975"/>
            <a:chExt cx="359425" cy="133325"/>
          </a:xfrm>
        </p:grpSpPr>
        <p:sp>
          <p:nvSpPr>
            <p:cNvPr id="326" name="Google Shape;326;p3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" name="Google Shape;337;p3"/>
          <p:cNvGrpSpPr/>
          <p:nvPr/>
        </p:nvGrpSpPr>
        <p:grpSpPr>
          <a:xfrm rot="707990">
            <a:off x="6904132" y="6617863"/>
            <a:ext cx="1354315" cy="327636"/>
            <a:chOff x="3665900" y="8356158"/>
            <a:chExt cx="1015703" cy="245719"/>
          </a:xfrm>
        </p:grpSpPr>
        <p:sp>
          <p:nvSpPr>
            <p:cNvPr id="338" name="Google Shape;338;p3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6" name="Google Shape;346;p3"/>
          <p:cNvGrpSpPr/>
          <p:nvPr/>
        </p:nvGrpSpPr>
        <p:grpSpPr>
          <a:xfrm>
            <a:off x="9594484" y="6575073"/>
            <a:ext cx="238221" cy="219912"/>
            <a:chOff x="2706625" y="4735761"/>
            <a:chExt cx="226446" cy="209015"/>
          </a:xfrm>
        </p:grpSpPr>
        <p:grpSp>
          <p:nvGrpSpPr>
            <p:cNvPr id="347" name="Google Shape;347;p3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" name="Google Shape;372;p3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3" name="Google Shape;373;p3"/>
          <p:cNvGrpSpPr/>
          <p:nvPr/>
        </p:nvGrpSpPr>
        <p:grpSpPr>
          <a:xfrm flipH="1">
            <a:off x="9722684" y="6631107"/>
            <a:ext cx="238221" cy="219912"/>
            <a:chOff x="2706625" y="4735761"/>
            <a:chExt cx="226446" cy="209015"/>
          </a:xfrm>
        </p:grpSpPr>
        <p:grpSp>
          <p:nvGrpSpPr>
            <p:cNvPr id="374" name="Google Shape;374;p3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375" name="Google Shape;375;p3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9" name="Google Shape;399;p3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0" name="Google Shape;400;p3"/>
          <p:cNvGrpSpPr/>
          <p:nvPr/>
        </p:nvGrpSpPr>
        <p:grpSpPr>
          <a:xfrm>
            <a:off x="2194972" y="6746280"/>
            <a:ext cx="354705" cy="327373"/>
            <a:chOff x="2706625" y="4735761"/>
            <a:chExt cx="226446" cy="209015"/>
          </a:xfrm>
        </p:grpSpPr>
        <p:grpSp>
          <p:nvGrpSpPr>
            <p:cNvPr id="401" name="Google Shape;401;p3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402" name="Google Shape;402;p3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3"/>
          <p:cNvGrpSpPr/>
          <p:nvPr/>
        </p:nvGrpSpPr>
        <p:grpSpPr>
          <a:xfrm>
            <a:off x="435919" y="6858010"/>
            <a:ext cx="1092040" cy="318607"/>
            <a:chOff x="1682875" y="2128425"/>
            <a:chExt cx="575525" cy="167900"/>
          </a:xfrm>
        </p:grpSpPr>
        <p:sp>
          <p:nvSpPr>
            <p:cNvPr id="428" name="Google Shape;428;p3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3"/>
          <p:cNvGrpSpPr/>
          <p:nvPr/>
        </p:nvGrpSpPr>
        <p:grpSpPr>
          <a:xfrm>
            <a:off x="10001045" y="7003817"/>
            <a:ext cx="1420119" cy="227929"/>
            <a:chOff x="2895325" y="1290875"/>
            <a:chExt cx="428125" cy="68725"/>
          </a:xfrm>
        </p:grpSpPr>
        <p:sp>
          <p:nvSpPr>
            <p:cNvPr id="437" name="Google Shape;437;p3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3" name="Google Shape;443;p3"/>
          <p:cNvSpPr/>
          <p:nvPr/>
        </p:nvSpPr>
        <p:spPr>
          <a:xfrm>
            <a:off x="8343609" y="258405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3"/>
          <p:cNvSpPr/>
          <p:nvPr/>
        </p:nvSpPr>
        <p:spPr>
          <a:xfrm>
            <a:off x="1096346" y="258400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3"/>
          <p:cNvSpPr/>
          <p:nvPr/>
        </p:nvSpPr>
        <p:spPr>
          <a:xfrm>
            <a:off x="2155851" y="8922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46" name="Google Shape;446;p3"/>
          <p:cNvGrpSpPr/>
          <p:nvPr/>
        </p:nvGrpSpPr>
        <p:grpSpPr>
          <a:xfrm>
            <a:off x="5470201" y="793151"/>
            <a:ext cx="1453873" cy="885364"/>
            <a:chOff x="7022525" y="1213188"/>
            <a:chExt cx="1090405" cy="664023"/>
          </a:xfrm>
        </p:grpSpPr>
        <p:sp>
          <p:nvSpPr>
            <p:cNvPr id="447" name="Google Shape;447;p3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7212240" y="1727765"/>
              <a:ext cx="554884" cy="149445"/>
            </a:xfrm>
            <a:custGeom>
              <a:avLst/>
              <a:gdLst/>
              <a:ahLst/>
              <a:cxnLst/>
              <a:rect l="l" t="t" r="r" b="b"/>
              <a:pathLst>
                <a:path w="12030" h="3240" extrusionOk="0">
                  <a:moveTo>
                    <a:pt x="655" y="0"/>
                  </a:moveTo>
                  <a:lnTo>
                    <a:pt x="310" y="36"/>
                  </a:lnTo>
                  <a:lnTo>
                    <a:pt x="0" y="55"/>
                  </a:lnTo>
                  <a:lnTo>
                    <a:pt x="146" y="109"/>
                  </a:lnTo>
                  <a:lnTo>
                    <a:pt x="546" y="255"/>
                  </a:lnTo>
                  <a:lnTo>
                    <a:pt x="1165" y="491"/>
                  </a:lnTo>
                  <a:lnTo>
                    <a:pt x="1511" y="637"/>
                  </a:lnTo>
                  <a:lnTo>
                    <a:pt x="1893" y="819"/>
                  </a:lnTo>
                  <a:lnTo>
                    <a:pt x="2293" y="1019"/>
                  </a:lnTo>
                  <a:lnTo>
                    <a:pt x="2712" y="1256"/>
                  </a:lnTo>
                  <a:lnTo>
                    <a:pt x="3112" y="1529"/>
                  </a:lnTo>
                  <a:lnTo>
                    <a:pt x="3512" y="1802"/>
                  </a:lnTo>
                  <a:lnTo>
                    <a:pt x="3895" y="2129"/>
                  </a:lnTo>
                  <a:lnTo>
                    <a:pt x="4259" y="2475"/>
                  </a:lnTo>
                  <a:lnTo>
                    <a:pt x="4422" y="2657"/>
                  </a:lnTo>
                  <a:lnTo>
                    <a:pt x="4586" y="2839"/>
                  </a:lnTo>
                  <a:lnTo>
                    <a:pt x="4732" y="3039"/>
                  </a:lnTo>
                  <a:lnTo>
                    <a:pt x="4877" y="3239"/>
                  </a:lnTo>
                  <a:lnTo>
                    <a:pt x="5678" y="3130"/>
                  </a:lnTo>
                  <a:lnTo>
                    <a:pt x="6460" y="3057"/>
                  </a:lnTo>
                  <a:lnTo>
                    <a:pt x="7207" y="2985"/>
                  </a:lnTo>
                  <a:lnTo>
                    <a:pt x="7898" y="2930"/>
                  </a:lnTo>
                  <a:lnTo>
                    <a:pt x="8553" y="2894"/>
                  </a:lnTo>
                  <a:lnTo>
                    <a:pt x="9154" y="2875"/>
                  </a:lnTo>
                  <a:lnTo>
                    <a:pt x="10209" y="2857"/>
                  </a:lnTo>
                  <a:lnTo>
                    <a:pt x="10974" y="2857"/>
                  </a:lnTo>
                  <a:lnTo>
                    <a:pt x="11556" y="2894"/>
                  </a:lnTo>
                  <a:lnTo>
                    <a:pt x="12029" y="2912"/>
                  </a:lnTo>
                  <a:lnTo>
                    <a:pt x="11647" y="2730"/>
                  </a:lnTo>
                  <a:lnTo>
                    <a:pt x="11228" y="2548"/>
                  </a:lnTo>
                  <a:lnTo>
                    <a:pt x="10664" y="2329"/>
                  </a:lnTo>
                  <a:lnTo>
                    <a:pt x="10337" y="2220"/>
                  </a:lnTo>
                  <a:lnTo>
                    <a:pt x="9991" y="2111"/>
                  </a:lnTo>
                  <a:lnTo>
                    <a:pt x="9627" y="2002"/>
                  </a:lnTo>
                  <a:lnTo>
                    <a:pt x="9245" y="1929"/>
                  </a:lnTo>
                  <a:lnTo>
                    <a:pt x="8826" y="1838"/>
                  </a:lnTo>
                  <a:lnTo>
                    <a:pt x="8408" y="1783"/>
                  </a:lnTo>
                  <a:lnTo>
                    <a:pt x="7989" y="1747"/>
                  </a:lnTo>
                  <a:lnTo>
                    <a:pt x="7552" y="1729"/>
                  </a:lnTo>
                  <a:lnTo>
                    <a:pt x="7116" y="1747"/>
                  </a:lnTo>
                  <a:lnTo>
                    <a:pt x="6679" y="1802"/>
                  </a:lnTo>
                  <a:lnTo>
                    <a:pt x="6242" y="1874"/>
                  </a:lnTo>
                  <a:lnTo>
                    <a:pt x="5805" y="1984"/>
                  </a:lnTo>
                  <a:lnTo>
                    <a:pt x="5587" y="1692"/>
                  </a:lnTo>
                  <a:lnTo>
                    <a:pt x="5332" y="1419"/>
                  </a:lnTo>
                  <a:lnTo>
                    <a:pt x="5059" y="1165"/>
                  </a:lnTo>
                  <a:lnTo>
                    <a:pt x="4786" y="965"/>
                  </a:lnTo>
                  <a:lnTo>
                    <a:pt x="4495" y="764"/>
                  </a:lnTo>
                  <a:lnTo>
                    <a:pt x="4186" y="601"/>
                  </a:lnTo>
                  <a:lnTo>
                    <a:pt x="3858" y="473"/>
                  </a:lnTo>
                  <a:lnTo>
                    <a:pt x="3549" y="346"/>
                  </a:lnTo>
                  <a:lnTo>
                    <a:pt x="3221" y="255"/>
                  </a:lnTo>
                  <a:lnTo>
                    <a:pt x="2894" y="164"/>
                  </a:lnTo>
                  <a:lnTo>
                    <a:pt x="2584" y="109"/>
                  </a:lnTo>
                  <a:lnTo>
                    <a:pt x="2257" y="55"/>
                  </a:lnTo>
                  <a:lnTo>
                    <a:pt x="1966" y="36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7212240" y="1727765"/>
              <a:ext cx="554884" cy="149445"/>
            </a:xfrm>
            <a:custGeom>
              <a:avLst/>
              <a:gdLst/>
              <a:ahLst/>
              <a:cxnLst/>
              <a:rect l="l" t="t" r="r" b="b"/>
              <a:pathLst>
                <a:path w="12030" h="3240" fill="none" extrusionOk="0">
                  <a:moveTo>
                    <a:pt x="1128" y="0"/>
                  </a:moveTo>
                  <a:lnTo>
                    <a:pt x="1128" y="0"/>
                  </a:lnTo>
                  <a:lnTo>
                    <a:pt x="655" y="0"/>
                  </a:lnTo>
                  <a:lnTo>
                    <a:pt x="310" y="36"/>
                  </a:lnTo>
                  <a:lnTo>
                    <a:pt x="0" y="55"/>
                  </a:lnTo>
                  <a:lnTo>
                    <a:pt x="0" y="55"/>
                  </a:lnTo>
                  <a:lnTo>
                    <a:pt x="146" y="109"/>
                  </a:lnTo>
                  <a:lnTo>
                    <a:pt x="546" y="255"/>
                  </a:lnTo>
                  <a:lnTo>
                    <a:pt x="1165" y="491"/>
                  </a:lnTo>
                  <a:lnTo>
                    <a:pt x="1511" y="637"/>
                  </a:lnTo>
                  <a:lnTo>
                    <a:pt x="1893" y="819"/>
                  </a:lnTo>
                  <a:lnTo>
                    <a:pt x="2293" y="1019"/>
                  </a:lnTo>
                  <a:lnTo>
                    <a:pt x="2712" y="1256"/>
                  </a:lnTo>
                  <a:lnTo>
                    <a:pt x="3112" y="1529"/>
                  </a:lnTo>
                  <a:lnTo>
                    <a:pt x="3512" y="1802"/>
                  </a:lnTo>
                  <a:lnTo>
                    <a:pt x="3895" y="2129"/>
                  </a:lnTo>
                  <a:lnTo>
                    <a:pt x="4259" y="2475"/>
                  </a:lnTo>
                  <a:lnTo>
                    <a:pt x="4422" y="2657"/>
                  </a:lnTo>
                  <a:lnTo>
                    <a:pt x="4586" y="2839"/>
                  </a:lnTo>
                  <a:lnTo>
                    <a:pt x="4732" y="3039"/>
                  </a:lnTo>
                  <a:lnTo>
                    <a:pt x="4877" y="3239"/>
                  </a:lnTo>
                  <a:lnTo>
                    <a:pt x="4877" y="3239"/>
                  </a:lnTo>
                  <a:lnTo>
                    <a:pt x="5678" y="3130"/>
                  </a:lnTo>
                  <a:lnTo>
                    <a:pt x="6460" y="3057"/>
                  </a:lnTo>
                  <a:lnTo>
                    <a:pt x="7207" y="2985"/>
                  </a:lnTo>
                  <a:lnTo>
                    <a:pt x="7898" y="2930"/>
                  </a:lnTo>
                  <a:lnTo>
                    <a:pt x="8553" y="2894"/>
                  </a:lnTo>
                  <a:lnTo>
                    <a:pt x="9154" y="2875"/>
                  </a:lnTo>
                  <a:lnTo>
                    <a:pt x="10209" y="2857"/>
                  </a:lnTo>
                  <a:lnTo>
                    <a:pt x="10209" y="2857"/>
                  </a:lnTo>
                  <a:lnTo>
                    <a:pt x="10974" y="2857"/>
                  </a:lnTo>
                  <a:lnTo>
                    <a:pt x="11556" y="2894"/>
                  </a:lnTo>
                  <a:lnTo>
                    <a:pt x="12029" y="2912"/>
                  </a:lnTo>
                  <a:lnTo>
                    <a:pt x="12029" y="2912"/>
                  </a:lnTo>
                  <a:lnTo>
                    <a:pt x="11647" y="2730"/>
                  </a:lnTo>
                  <a:lnTo>
                    <a:pt x="11228" y="2548"/>
                  </a:lnTo>
                  <a:lnTo>
                    <a:pt x="10664" y="2329"/>
                  </a:lnTo>
                  <a:lnTo>
                    <a:pt x="10337" y="2220"/>
                  </a:lnTo>
                  <a:lnTo>
                    <a:pt x="9991" y="2111"/>
                  </a:lnTo>
                  <a:lnTo>
                    <a:pt x="9627" y="2002"/>
                  </a:lnTo>
                  <a:lnTo>
                    <a:pt x="9245" y="1929"/>
                  </a:lnTo>
                  <a:lnTo>
                    <a:pt x="8826" y="1838"/>
                  </a:lnTo>
                  <a:lnTo>
                    <a:pt x="8408" y="1783"/>
                  </a:lnTo>
                  <a:lnTo>
                    <a:pt x="7989" y="1747"/>
                  </a:lnTo>
                  <a:lnTo>
                    <a:pt x="7552" y="1729"/>
                  </a:lnTo>
                  <a:lnTo>
                    <a:pt x="7552" y="1729"/>
                  </a:lnTo>
                  <a:lnTo>
                    <a:pt x="7116" y="1747"/>
                  </a:lnTo>
                  <a:lnTo>
                    <a:pt x="6679" y="1802"/>
                  </a:lnTo>
                  <a:lnTo>
                    <a:pt x="6242" y="1874"/>
                  </a:lnTo>
                  <a:lnTo>
                    <a:pt x="5805" y="1984"/>
                  </a:lnTo>
                  <a:lnTo>
                    <a:pt x="5805" y="1984"/>
                  </a:lnTo>
                  <a:lnTo>
                    <a:pt x="5587" y="1692"/>
                  </a:lnTo>
                  <a:lnTo>
                    <a:pt x="5332" y="1419"/>
                  </a:lnTo>
                  <a:lnTo>
                    <a:pt x="5059" y="1165"/>
                  </a:lnTo>
                  <a:lnTo>
                    <a:pt x="4786" y="965"/>
                  </a:lnTo>
                  <a:lnTo>
                    <a:pt x="4495" y="764"/>
                  </a:lnTo>
                  <a:lnTo>
                    <a:pt x="4186" y="601"/>
                  </a:lnTo>
                  <a:lnTo>
                    <a:pt x="3858" y="473"/>
                  </a:lnTo>
                  <a:lnTo>
                    <a:pt x="3549" y="346"/>
                  </a:lnTo>
                  <a:lnTo>
                    <a:pt x="3221" y="255"/>
                  </a:lnTo>
                  <a:lnTo>
                    <a:pt x="2894" y="164"/>
                  </a:lnTo>
                  <a:lnTo>
                    <a:pt x="2584" y="109"/>
                  </a:lnTo>
                  <a:lnTo>
                    <a:pt x="2257" y="55"/>
                  </a:lnTo>
                  <a:lnTo>
                    <a:pt x="1966" y="36"/>
                  </a:lnTo>
                  <a:lnTo>
                    <a:pt x="1656" y="0"/>
                  </a:lnTo>
                  <a:lnTo>
                    <a:pt x="1128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22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7"/>
          <p:cNvSpPr/>
          <p:nvPr/>
        </p:nvSpPr>
        <p:spPr>
          <a:xfrm>
            <a:off x="0" y="45806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7"/>
          <p:cNvSpPr txBox="1">
            <a:spLocks noGrp="1"/>
          </p:cNvSpPr>
          <p:nvPr>
            <p:ph type="title"/>
          </p:nvPr>
        </p:nvSpPr>
        <p:spPr>
          <a:xfrm>
            <a:off x="950967" y="780288"/>
            <a:ext cx="102904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82" name="Google Shape;982;p7"/>
          <p:cNvSpPr txBox="1">
            <a:spLocks noGrp="1"/>
          </p:cNvSpPr>
          <p:nvPr>
            <p:ph type="body" idx="1"/>
          </p:nvPr>
        </p:nvSpPr>
        <p:spPr>
          <a:xfrm>
            <a:off x="2422800" y="1905000"/>
            <a:ext cx="7346400" cy="30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algn="ctr" rtl="0"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983" name="Google Shape;983;p7"/>
          <p:cNvGrpSpPr/>
          <p:nvPr/>
        </p:nvGrpSpPr>
        <p:grpSpPr>
          <a:xfrm>
            <a:off x="9095006" y="5146426"/>
            <a:ext cx="4699236" cy="1228045"/>
            <a:chOff x="-729684" y="2561769"/>
            <a:chExt cx="3524427" cy="921034"/>
          </a:xfrm>
        </p:grpSpPr>
        <p:sp>
          <p:nvSpPr>
            <p:cNvPr id="984" name="Google Shape;984;p7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7"/>
          <p:cNvGrpSpPr/>
          <p:nvPr/>
        </p:nvGrpSpPr>
        <p:grpSpPr>
          <a:xfrm>
            <a:off x="248941" y="5192896"/>
            <a:ext cx="6416108" cy="1330565"/>
            <a:chOff x="2235793" y="2621897"/>
            <a:chExt cx="4812081" cy="997924"/>
          </a:xfrm>
        </p:grpSpPr>
        <p:sp>
          <p:nvSpPr>
            <p:cNvPr id="987" name="Google Shape;987;p7"/>
            <p:cNvSpPr/>
            <p:nvPr/>
          </p:nvSpPr>
          <p:spPr>
            <a:xfrm>
              <a:off x="2235793" y="2621897"/>
              <a:ext cx="4812081" cy="997924"/>
            </a:xfrm>
            <a:custGeom>
              <a:avLst/>
              <a:gdLst/>
              <a:ahLst/>
              <a:cxnLst/>
              <a:rect l="l" t="t" r="r" b="b"/>
              <a:pathLst>
                <a:path w="93375" h="19364" extrusionOk="0">
                  <a:moveTo>
                    <a:pt x="49754" y="1"/>
                  </a:moveTo>
                  <a:lnTo>
                    <a:pt x="49172" y="37"/>
                  </a:lnTo>
                  <a:lnTo>
                    <a:pt x="48571" y="110"/>
                  </a:lnTo>
                  <a:lnTo>
                    <a:pt x="47970" y="219"/>
                  </a:lnTo>
                  <a:lnTo>
                    <a:pt x="47334" y="365"/>
                  </a:lnTo>
                  <a:lnTo>
                    <a:pt x="46697" y="547"/>
                  </a:lnTo>
                  <a:lnTo>
                    <a:pt x="46023" y="783"/>
                  </a:lnTo>
                  <a:lnTo>
                    <a:pt x="45623" y="929"/>
                  </a:lnTo>
                  <a:lnTo>
                    <a:pt x="45204" y="1111"/>
                  </a:lnTo>
                  <a:lnTo>
                    <a:pt x="44349" y="1493"/>
                  </a:lnTo>
                  <a:lnTo>
                    <a:pt x="43530" y="1893"/>
                  </a:lnTo>
                  <a:lnTo>
                    <a:pt x="42675" y="2366"/>
                  </a:lnTo>
                  <a:lnTo>
                    <a:pt x="41783" y="2876"/>
                  </a:lnTo>
                  <a:lnTo>
                    <a:pt x="40837" y="3458"/>
                  </a:lnTo>
                  <a:lnTo>
                    <a:pt x="39836" y="4095"/>
                  </a:lnTo>
                  <a:lnTo>
                    <a:pt x="38799" y="4787"/>
                  </a:lnTo>
                  <a:lnTo>
                    <a:pt x="37689" y="5533"/>
                  </a:lnTo>
                  <a:lnTo>
                    <a:pt x="36524" y="6352"/>
                  </a:lnTo>
                  <a:lnTo>
                    <a:pt x="35851" y="6825"/>
                  </a:lnTo>
                  <a:lnTo>
                    <a:pt x="35123" y="7280"/>
                  </a:lnTo>
                  <a:lnTo>
                    <a:pt x="34340" y="7753"/>
                  </a:lnTo>
                  <a:lnTo>
                    <a:pt x="33539" y="8208"/>
                  </a:lnTo>
                  <a:lnTo>
                    <a:pt x="32702" y="8645"/>
                  </a:lnTo>
                  <a:lnTo>
                    <a:pt x="31829" y="9100"/>
                  </a:lnTo>
                  <a:lnTo>
                    <a:pt x="30919" y="9536"/>
                  </a:lnTo>
                  <a:lnTo>
                    <a:pt x="29991" y="9973"/>
                  </a:lnTo>
                  <a:lnTo>
                    <a:pt x="29026" y="10410"/>
                  </a:lnTo>
                  <a:lnTo>
                    <a:pt x="28044" y="10828"/>
                  </a:lnTo>
                  <a:lnTo>
                    <a:pt x="27043" y="11247"/>
                  </a:lnTo>
                  <a:lnTo>
                    <a:pt x="26024" y="11666"/>
                  </a:lnTo>
                  <a:lnTo>
                    <a:pt x="24986" y="12066"/>
                  </a:lnTo>
                  <a:lnTo>
                    <a:pt x="23949" y="12448"/>
                  </a:lnTo>
                  <a:lnTo>
                    <a:pt x="21820" y="13231"/>
                  </a:lnTo>
                  <a:lnTo>
                    <a:pt x="19691" y="13958"/>
                  </a:lnTo>
                  <a:lnTo>
                    <a:pt x="17562" y="14668"/>
                  </a:lnTo>
                  <a:lnTo>
                    <a:pt x="15451" y="15323"/>
                  </a:lnTo>
                  <a:lnTo>
                    <a:pt x="13394" y="15942"/>
                  </a:lnTo>
                  <a:lnTo>
                    <a:pt x="11393" y="16524"/>
                  </a:lnTo>
                  <a:lnTo>
                    <a:pt x="9500" y="17052"/>
                  </a:lnTo>
                  <a:lnTo>
                    <a:pt x="7698" y="17543"/>
                  </a:lnTo>
                  <a:lnTo>
                    <a:pt x="6042" y="17980"/>
                  </a:lnTo>
                  <a:lnTo>
                    <a:pt x="3822" y="18526"/>
                  </a:lnTo>
                  <a:lnTo>
                    <a:pt x="2021" y="18945"/>
                  </a:lnTo>
                  <a:lnTo>
                    <a:pt x="729" y="19236"/>
                  </a:lnTo>
                  <a:lnTo>
                    <a:pt x="1" y="19363"/>
                  </a:lnTo>
                  <a:lnTo>
                    <a:pt x="5788" y="18872"/>
                  </a:lnTo>
                  <a:lnTo>
                    <a:pt x="34868" y="16397"/>
                  </a:lnTo>
                  <a:lnTo>
                    <a:pt x="37470" y="16179"/>
                  </a:lnTo>
                  <a:lnTo>
                    <a:pt x="86969" y="11957"/>
                  </a:lnTo>
                  <a:lnTo>
                    <a:pt x="93374" y="11411"/>
                  </a:lnTo>
                  <a:lnTo>
                    <a:pt x="91791" y="11192"/>
                  </a:lnTo>
                  <a:lnTo>
                    <a:pt x="90153" y="10919"/>
                  </a:lnTo>
                  <a:lnTo>
                    <a:pt x="88443" y="10610"/>
                  </a:lnTo>
                  <a:lnTo>
                    <a:pt x="86678" y="10264"/>
                  </a:lnTo>
                  <a:lnTo>
                    <a:pt x="84457" y="9791"/>
                  </a:lnTo>
                  <a:lnTo>
                    <a:pt x="82183" y="9282"/>
                  </a:lnTo>
                  <a:lnTo>
                    <a:pt x="79890" y="8736"/>
                  </a:lnTo>
                  <a:lnTo>
                    <a:pt x="77579" y="8171"/>
                  </a:lnTo>
                  <a:lnTo>
                    <a:pt x="75286" y="7571"/>
                  </a:lnTo>
                  <a:lnTo>
                    <a:pt x="73011" y="6952"/>
                  </a:lnTo>
                  <a:lnTo>
                    <a:pt x="70772" y="6315"/>
                  </a:lnTo>
                  <a:lnTo>
                    <a:pt x="68607" y="5697"/>
                  </a:lnTo>
                  <a:lnTo>
                    <a:pt x="66532" y="5078"/>
                  </a:lnTo>
                  <a:lnTo>
                    <a:pt x="64531" y="4459"/>
                  </a:lnTo>
                  <a:lnTo>
                    <a:pt x="62656" y="3859"/>
                  </a:lnTo>
                  <a:lnTo>
                    <a:pt x="60927" y="3294"/>
                  </a:lnTo>
                  <a:lnTo>
                    <a:pt x="59344" y="2748"/>
                  </a:lnTo>
                  <a:lnTo>
                    <a:pt x="57925" y="2239"/>
                  </a:lnTo>
                  <a:lnTo>
                    <a:pt x="56705" y="1784"/>
                  </a:lnTo>
                  <a:lnTo>
                    <a:pt x="55686" y="1384"/>
                  </a:lnTo>
                  <a:lnTo>
                    <a:pt x="55049" y="1111"/>
                  </a:lnTo>
                  <a:lnTo>
                    <a:pt x="54431" y="874"/>
                  </a:lnTo>
                  <a:lnTo>
                    <a:pt x="53812" y="674"/>
                  </a:lnTo>
                  <a:lnTo>
                    <a:pt x="53230" y="474"/>
                  </a:lnTo>
                  <a:lnTo>
                    <a:pt x="52629" y="328"/>
                  </a:lnTo>
                  <a:lnTo>
                    <a:pt x="52065" y="201"/>
                  </a:lnTo>
                  <a:lnTo>
                    <a:pt x="51483" y="92"/>
                  </a:lnTo>
                  <a:lnTo>
                    <a:pt x="50919" y="37"/>
                  </a:lnTo>
                  <a:lnTo>
                    <a:pt x="50336" y="1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3993290" y="2621897"/>
              <a:ext cx="2724449" cy="833785"/>
            </a:xfrm>
            <a:custGeom>
              <a:avLst/>
              <a:gdLst/>
              <a:ahLst/>
              <a:cxnLst/>
              <a:rect l="l" t="t" r="r" b="b"/>
              <a:pathLst>
                <a:path w="52866" h="16179" extrusionOk="0">
                  <a:moveTo>
                    <a:pt x="15651" y="1"/>
                  </a:moveTo>
                  <a:lnTo>
                    <a:pt x="15069" y="37"/>
                  </a:lnTo>
                  <a:lnTo>
                    <a:pt x="14468" y="110"/>
                  </a:lnTo>
                  <a:lnTo>
                    <a:pt x="13867" y="219"/>
                  </a:lnTo>
                  <a:lnTo>
                    <a:pt x="13231" y="365"/>
                  </a:lnTo>
                  <a:lnTo>
                    <a:pt x="12594" y="547"/>
                  </a:lnTo>
                  <a:lnTo>
                    <a:pt x="11920" y="783"/>
                  </a:lnTo>
                  <a:lnTo>
                    <a:pt x="11520" y="929"/>
                  </a:lnTo>
                  <a:lnTo>
                    <a:pt x="11101" y="1111"/>
                  </a:lnTo>
                  <a:lnTo>
                    <a:pt x="10246" y="1493"/>
                  </a:lnTo>
                  <a:lnTo>
                    <a:pt x="10555" y="1820"/>
                  </a:lnTo>
                  <a:lnTo>
                    <a:pt x="10883" y="2130"/>
                  </a:lnTo>
                  <a:lnTo>
                    <a:pt x="11229" y="2421"/>
                  </a:lnTo>
                  <a:lnTo>
                    <a:pt x="11593" y="2676"/>
                  </a:lnTo>
                  <a:lnTo>
                    <a:pt x="12011" y="2912"/>
                  </a:lnTo>
                  <a:lnTo>
                    <a:pt x="12430" y="3167"/>
                  </a:lnTo>
                  <a:lnTo>
                    <a:pt x="13249" y="3640"/>
                  </a:lnTo>
                  <a:lnTo>
                    <a:pt x="13667" y="3913"/>
                  </a:lnTo>
                  <a:lnTo>
                    <a:pt x="14049" y="4186"/>
                  </a:lnTo>
                  <a:lnTo>
                    <a:pt x="14413" y="4477"/>
                  </a:lnTo>
                  <a:lnTo>
                    <a:pt x="14595" y="4641"/>
                  </a:lnTo>
                  <a:lnTo>
                    <a:pt x="14759" y="4805"/>
                  </a:lnTo>
                  <a:lnTo>
                    <a:pt x="14868" y="4950"/>
                  </a:lnTo>
                  <a:lnTo>
                    <a:pt x="14978" y="5078"/>
                  </a:lnTo>
                  <a:lnTo>
                    <a:pt x="15050" y="5242"/>
                  </a:lnTo>
                  <a:lnTo>
                    <a:pt x="15105" y="5405"/>
                  </a:lnTo>
                  <a:lnTo>
                    <a:pt x="15105" y="5515"/>
                  </a:lnTo>
                  <a:lnTo>
                    <a:pt x="15087" y="5624"/>
                  </a:lnTo>
                  <a:lnTo>
                    <a:pt x="15069" y="5733"/>
                  </a:lnTo>
                  <a:lnTo>
                    <a:pt x="15014" y="5824"/>
                  </a:lnTo>
                  <a:lnTo>
                    <a:pt x="14959" y="5915"/>
                  </a:lnTo>
                  <a:lnTo>
                    <a:pt x="14887" y="6006"/>
                  </a:lnTo>
                  <a:lnTo>
                    <a:pt x="14723" y="6152"/>
                  </a:lnTo>
                  <a:lnTo>
                    <a:pt x="14523" y="6297"/>
                  </a:lnTo>
                  <a:lnTo>
                    <a:pt x="14286" y="6406"/>
                  </a:lnTo>
                  <a:lnTo>
                    <a:pt x="14049" y="6497"/>
                  </a:lnTo>
                  <a:lnTo>
                    <a:pt x="13831" y="6570"/>
                  </a:lnTo>
                  <a:lnTo>
                    <a:pt x="12994" y="6825"/>
                  </a:lnTo>
                  <a:lnTo>
                    <a:pt x="12157" y="7098"/>
                  </a:lnTo>
                  <a:lnTo>
                    <a:pt x="11338" y="7407"/>
                  </a:lnTo>
                  <a:lnTo>
                    <a:pt x="10537" y="7717"/>
                  </a:lnTo>
                  <a:lnTo>
                    <a:pt x="9718" y="8062"/>
                  </a:lnTo>
                  <a:lnTo>
                    <a:pt x="8936" y="8426"/>
                  </a:lnTo>
                  <a:lnTo>
                    <a:pt x="8153" y="8808"/>
                  </a:lnTo>
                  <a:lnTo>
                    <a:pt x="7371" y="9209"/>
                  </a:lnTo>
                  <a:lnTo>
                    <a:pt x="6606" y="9627"/>
                  </a:lnTo>
                  <a:lnTo>
                    <a:pt x="5842" y="10064"/>
                  </a:lnTo>
                  <a:lnTo>
                    <a:pt x="5096" y="10519"/>
                  </a:lnTo>
                  <a:lnTo>
                    <a:pt x="4368" y="10992"/>
                  </a:lnTo>
                  <a:lnTo>
                    <a:pt x="3658" y="11484"/>
                  </a:lnTo>
                  <a:lnTo>
                    <a:pt x="2949" y="11993"/>
                  </a:lnTo>
                  <a:lnTo>
                    <a:pt x="2257" y="12521"/>
                  </a:lnTo>
                  <a:lnTo>
                    <a:pt x="1566" y="13067"/>
                  </a:lnTo>
                  <a:lnTo>
                    <a:pt x="1274" y="13340"/>
                  </a:lnTo>
                  <a:lnTo>
                    <a:pt x="965" y="13613"/>
                  </a:lnTo>
                  <a:lnTo>
                    <a:pt x="692" y="13904"/>
                  </a:lnTo>
                  <a:lnTo>
                    <a:pt x="456" y="14231"/>
                  </a:lnTo>
                  <a:lnTo>
                    <a:pt x="346" y="14395"/>
                  </a:lnTo>
                  <a:lnTo>
                    <a:pt x="255" y="14559"/>
                  </a:lnTo>
                  <a:lnTo>
                    <a:pt x="164" y="14723"/>
                  </a:lnTo>
                  <a:lnTo>
                    <a:pt x="110" y="14905"/>
                  </a:lnTo>
                  <a:lnTo>
                    <a:pt x="55" y="15087"/>
                  </a:lnTo>
                  <a:lnTo>
                    <a:pt x="19" y="15269"/>
                  </a:lnTo>
                  <a:lnTo>
                    <a:pt x="1" y="15469"/>
                  </a:lnTo>
                  <a:lnTo>
                    <a:pt x="19" y="15651"/>
                  </a:lnTo>
                  <a:lnTo>
                    <a:pt x="201" y="15742"/>
                  </a:lnTo>
                  <a:lnTo>
                    <a:pt x="401" y="15815"/>
                  </a:lnTo>
                  <a:lnTo>
                    <a:pt x="801" y="15924"/>
                  </a:lnTo>
                  <a:lnTo>
                    <a:pt x="1220" y="15997"/>
                  </a:lnTo>
                  <a:lnTo>
                    <a:pt x="1638" y="16051"/>
                  </a:lnTo>
                  <a:lnTo>
                    <a:pt x="2075" y="16088"/>
                  </a:lnTo>
                  <a:lnTo>
                    <a:pt x="2494" y="16124"/>
                  </a:lnTo>
                  <a:lnTo>
                    <a:pt x="3367" y="16179"/>
                  </a:lnTo>
                  <a:lnTo>
                    <a:pt x="52866" y="11957"/>
                  </a:lnTo>
                  <a:lnTo>
                    <a:pt x="52793" y="11666"/>
                  </a:lnTo>
                  <a:lnTo>
                    <a:pt x="52720" y="11320"/>
                  </a:lnTo>
                  <a:lnTo>
                    <a:pt x="52647" y="10974"/>
                  </a:lnTo>
                  <a:lnTo>
                    <a:pt x="52611" y="10610"/>
                  </a:lnTo>
                  <a:lnTo>
                    <a:pt x="52575" y="10264"/>
                  </a:lnTo>
                  <a:lnTo>
                    <a:pt x="50354" y="9791"/>
                  </a:lnTo>
                  <a:lnTo>
                    <a:pt x="48080" y="9282"/>
                  </a:lnTo>
                  <a:lnTo>
                    <a:pt x="45787" y="8736"/>
                  </a:lnTo>
                  <a:lnTo>
                    <a:pt x="43476" y="8171"/>
                  </a:lnTo>
                  <a:lnTo>
                    <a:pt x="41183" y="7571"/>
                  </a:lnTo>
                  <a:lnTo>
                    <a:pt x="38908" y="6952"/>
                  </a:lnTo>
                  <a:lnTo>
                    <a:pt x="36669" y="6315"/>
                  </a:lnTo>
                  <a:lnTo>
                    <a:pt x="34504" y="5697"/>
                  </a:lnTo>
                  <a:lnTo>
                    <a:pt x="32429" y="5078"/>
                  </a:lnTo>
                  <a:lnTo>
                    <a:pt x="30428" y="4459"/>
                  </a:lnTo>
                  <a:lnTo>
                    <a:pt x="28553" y="3859"/>
                  </a:lnTo>
                  <a:lnTo>
                    <a:pt x="26824" y="3294"/>
                  </a:lnTo>
                  <a:lnTo>
                    <a:pt x="25241" y="2748"/>
                  </a:lnTo>
                  <a:lnTo>
                    <a:pt x="23822" y="2239"/>
                  </a:lnTo>
                  <a:lnTo>
                    <a:pt x="22602" y="1784"/>
                  </a:lnTo>
                  <a:lnTo>
                    <a:pt x="21583" y="1384"/>
                  </a:lnTo>
                  <a:lnTo>
                    <a:pt x="20946" y="1111"/>
                  </a:lnTo>
                  <a:lnTo>
                    <a:pt x="20328" y="874"/>
                  </a:lnTo>
                  <a:lnTo>
                    <a:pt x="19709" y="674"/>
                  </a:lnTo>
                  <a:lnTo>
                    <a:pt x="19127" y="474"/>
                  </a:lnTo>
                  <a:lnTo>
                    <a:pt x="18526" y="328"/>
                  </a:lnTo>
                  <a:lnTo>
                    <a:pt x="17962" y="201"/>
                  </a:lnTo>
                  <a:lnTo>
                    <a:pt x="17380" y="92"/>
                  </a:lnTo>
                  <a:lnTo>
                    <a:pt x="16816" y="37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7"/>
          <p:cNvSpPr/>
          <p:nvPr/>
        </p:nvSpPr>
        <p:spPr>
          <a:xfrm>
            <a:off x="-725305" y="54578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990" name="Google Shape;990;p7"/>
          <p:cNvGrpSpPr/>
          <p:nvPr/>
        </p:nvGrpSpPr>
        <p:grpSpPr>
          <a:xfrm>
            <a:off x="7185566" y="6335628"/>
            <a:ext cx="1092077" cy="405059"/>
            <a:chOff x="1726100" y="1627975"/>
            <a:chExt cx="359425" cy="133325"/>
          </a:xfrm>
        </p:grpSpPr>
        <p:sp>
          <p:nvSpPr>
            <p:cNvPr id="991" name="Google Shape;991;p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2" name="Google Shape;1002;p7"/>
          <p:cNvGrpSpPr/>
          <p:nvPr/>
        </p:nvGrpSpPr>
        <p:grpSpPr>
          <a:xfrm>
            <a:off x="248946" y="5244095"/>
            <a:ext cx="479313" cy="888485"/>
            <a:chOff x="1612800" y="3107475"/>
            <a:chExt cx="360350" cy="667900"/>
          </a:xfrm>
        </p:grpSpPr>
        <p:sp>
          <p:nvSpPr>
            <p:cNvPr id="1003" name="Google Shape;1003;p7"/>
            <p:cNvSpPr/>
            <p:nvPr/>
          </p:nvSpPr>
          <p:spPr>
            <a:xfrm>
              <a:off x="1797525" y="3109300"/>
              <a:ext cx="175625" cy="245250"/>
            </a:xfrm>
            <a:custGeom>
              <a:avLst/>
              <a:gdLst/>
              <a:ahLst/>
              <a:cxnLst/>
              <a:rect l="l" t="t" r="r" b="b"/>
              <a:pathLst>
                <a:path w="7025" h="9810" extrusionOk="0">
                  <a:moveTo>
                    <a:pt x="4914" y="1"/>
                  </a:moveTo>
                  <a:lnTo>
                    <a:pt x="4768" y="19"/>
                  </a:lnTo>
                  <a:lnTo>
                    <a:pt x="4586" y="92"/>
                  </a:lnTo>
                  <a:lnTo>
                    <a:pt x="4422" y="201"/>
                  </a:lnTo>
                  <a:lnTo>
                    <a:pt x="4277" y="328"/>
                  </a:lnTo>
                  <a:lnTo>
                    <a:pt x="4149" y="492"/>
                  </a:lnTo>
                  <a:lnTo>
                    <a:pt x="4040" y="638"/>
                  </a:lnTo>
                  <a:lnTo>
                    <a:pt x="3968" y="820"/>
                  </a:lnTo>
                  <a:lnTo>
                    <a:pt x="3895" y="983"/>
                  </a:lnTo>
                  <a:lnTo>
                    <a:pt x="3822" y="1165"/>
                  </a:lnTo>
                  <a:lnTo>
                    <a:pt x="3767" y="1365"/>
                  </a:lnTo>
                  <a:lnTo>
                    <a:pt x="3731" y="1566"/>
                  </a:lnTo>
                  <a:lnTo>
                    <a:pt x="3713" y="1748"/>
                  </a:lnTo>
                  <a:lnTo>
                    <a:pt x="3695" y="1948"/>
                  </a:lnTo>
                  <a:lnTo>
                    <a:pt x="3695" y="2257"/>
                  </a:lnTo>
                  <a:lnTo>
                    <a:pt x="3695" y="2567"/>
                  </a:lnTo>
                  <a:lnTo>
                    <a:pt x="3749" y="3185"/>
                  </a:lnTo>
                  <a:lnTo>
                    <a:pt x="3877" y="4441"/>
                  </a:lnTo>
                  <a:lnTo>
                    <a:pt x="3931" y="5041"/>
                  </a:lnTo>
                  <a:lnTo>
                    <a:pt x="3949" y="5351"/>
                  </a:lnTo>
                  <a:lnTo>
                    <a:pt x="3949" y="5660"/>
                  </a:lnTo>
                  <a:lnTo>
                    <a:pt x="3931" y="5951"/>
                  </a:lnTo>
                  <a:lnTo>
                    <a:pt x="3895" y="6261"/>
                  </a:lnTo>
                  <a:lnTo>
                    <a:pt x="3840" y="6552"/>
                  </a:lnTo>
                  <a:lnTo>
                    <a:pt x="3749" y="6843"/>
                  </a:lnTo>
                  <a:lnTo>
                    <a:pt x="3658" y="7098"/>
                  </a:lnTo>
                  <a:lnTo>
                    <a:pt x="3585" y="7243"/>
                  </a:lnTo>
                  <a:lnTo>
                    <a:pt x="3494" y="7389"/>
                  </a:lnTo>
                  <a:lnTo>
                    <a:pt x="3385" y="7516"/>
                  </a:lnTo>
                  <a:lnTo>
                    <a:pt x="3276" y="7626"/>
                  </a:lnTo>
                  <a:lnTo>
                    <a:pt x="3258" y="7644"/>
                  </a:lnTo>
                  <a:lnTo>
                    <a:pt x="3130" y="7735"/>
                  </a:lnTo>
                  <a:lnTo>
                    <a:pt x="3003" y="7789"/>
                  </a:lnTo>
                  <a:lnTo>
                    <a:pt x="2876" y="7844"/>
                  </a:lnTo>
                  <a:lnTo>
                    <a:pt x="2730" y="7862"/>
                  </a:lnTo>
                  <a:lnTo>
                    <a:pt x="2457" y="7862"/>
                  </a:lnTo>
                  <a:lnTo>
                    <a:pt x="2311" y="7826"/>
                  </a:lnTo>
                  <a:lnTo>
                    <a:pt x="2166" y="7789"/>
                  </a:lnTo>
                  <a:lnTo>
                    <a:pt x="1875" y="7680"/>
                  </a:lnTo>
                  <a:lnTo>
                    <a:pt x="1584" y="7535"/>
                  </a:lnTo>
                  <a:lnTo>
                    <a:pt x="1311" y="7371"/>
                  </a:lnTo>
                  <a:lnTo>
                    <a:pt x="1056" y="7189"/>
                  </a:lnTo>
                  <a:lnTo>
                    <a:pt x="0" y="7480"/>
                  </a:lnTo>
                  <a:lnTo>
                    <a:pt x="201" y="7808"/>
                  </a:lnTo>
                  <a:lnTo>
                    <a:pt x="437" y="8117"/>
                  </a:lnTo>
                  <a:lnTo>
                    <a:pt x="674" y="8408"/>
                  </a:lnTo>
                  <a:lnTo>
                    <a:pt x="928" y="8681"/>
                  </a:lnTo>
                  <a:lnTo>
                    <a:pt x="1201" y="8936"/>
                  </a:lnTo>
                  <a:lnTo>
                    <a:pt x="1493" y="9154"/>
                  </a:lnTo>
                  <a:lnTo>
                    <a:pt x="1802" y="9354"/>
                  </a:lnTo>
                  <a:lnTo>
                    <a:pt x="2130" y="9518"/>
                  </a:lnTo>
                  <a:lnTo>
                    <a:pt x="2457" y="9646"/>
                  </a:lnTo>
                  <a:lnTo>
                    <a:pt x="2803" y="9755"/>
                  </a:lnTo>
                  <a:lnTo>
                    <a:pt x="3167" y="9809"/>
                  </a:lnTo>
                  <a:lnTo>
                    <a:pt x="3513" y="9809"/>
                  </a:lnTo>
                  <a:lnTo>
                    <a:pt x="3858" y="9791"/>
                  </a:lnTo>
                  <a:lnTo>
                    <a:pt x="4040" y="9755"/>
                  </a:lnTo>
                  <a:lnTo>
                    <a:pt x="4222" y="9718"/>
                  </a:lnTo>
                  <a:lnTo>
                    <a:pt x="4386" y="9664"/>
                  </a:lnTo>
                  <a:lnTo>
                    <a:pt x="4550" y="9609"/>
                  </a:lnTo>
                  <a:lnTo>
                    <a:pt x="4714" y="9536"/>
                  </a:lnTo>
                  <a:lnTo>
                    <a:pt x="4877" y="9445"/>
                  </a:lnTo>
                  <a:lnTo>
                    <a:pt x="5059" y="9318"/>
                  </a:lnTo>
                  <a:lnTo>
                    <a:pt x="5351" y="9100"/>
                  </a:lnTo>
                  <a:lnTo>
                    <a:pt x="5605" y="8845"/>
                  </a:lnTo>
                  <a:lnTo>
                    <a:pt x="5824" y="8572"/>
                  </a:lnTo>
                  <a:lnTo>
                    <a:pt x="6042" y="8262"/>
                  </a:lnTo>
                  <a:lnTo>
                    <a:pt x="6224" y="7935"/>
                  </a:lnTo>
                  <a:lnTo>
                    <a:pt x="6406" y="7589"/>
                  </a:lnTo>
                  <a:lnTo>
                    <a:pt x="6552" y="7225"/>
                  </a:lnTo>
                  <a:lnTo>
                    <a:pt x="6661" y="6861"/>
                  </a:lnTo>
                  <a:lnTo>
                    <a:pt x="6770" y="6515"/>
                  </a:lnTo>
                  <a:lnTo>
                    <a:pt x="6843" y="6188"/>
                  </a:lnTo>
                  <a:lnTo>
                    <a:pt x="6916" y="5842"/>
                  </a:lnTo>
                  <a:lnTo>
                    <a:pt x="6970" y="5478"/>
                  </a:lnTo>
                  <a:lnTo>
                    <a:pt x="6988" y="5132"/>
                  </a:lnTo>
                  <a:lnTo>
                    <a:pt x="7025" y="4787"/>
                  </a:lnTo>
                  <a:lnTo>
                    <a:pt x="7025" y="4423"/>
                  </a:lnTo>
                  <a:lnTo>
                    <a:pt x="7007" y="4077"/>
                  </a:lnTo>
                  <a:lnTo>
                    <a:pt x="6988" y="3731"/>
                  </a:lnTo>
                  <a:lnTo>
                    <a:pt x="6952" y="3367"/>
                  </a:lnTo>
                  <a:lnTo>
                    <a:pt x="6897" y="3021"/>
                  </a:lnTo>
                  <a:lnTo>
                    <a:pt x="6825" y="2676"/>
                  </a:lnTo>
                  <a:lnTo>
                    <a:pt x="6752" y="2330"/>
                  </a:lnTo>
                  <a:lnTo>
                    <a:pt x="6643" y="2002"/>
                  </a:lnTo>
                  <a:lnTo>
                    <a:pt x="6533" y="1675"/>
                  </a:lnTo>
                  <a:lnTo>
                    <a:pt x="6406" y="1347"/>
                  </a:lnTo>
                  <a:lnTo>
                    <a:pt x="6315" y="1165"/>
                  </a:lnTo>
                  <a:lnTo>
                    <a:pt x="6224" y="965"/>
                  </a:lnTo>
                  <a:lnTo>
                    <a:pt x="6115" y="783"/>
                  </a:lnTo>
                  <a:lnTo>
                    <a:pt x="5987" y="601"/>
                  </a:lnTo>
                  <a:lnTo>
                    <a:pt x="5860" y="456"/>
                  </a:lnTo>
                  <a:lnTo>
                    <a:pt x="5715" y="310"/>
                  </a:lnTo>
                  <a:lnTo>
                    <a:pt x="5569" y="183"/>
                  </a:lnTo>
                  <a:lnTo>
                    <a:pt x="5405" y="92"/>
                  </a:lnTo>
                  <a:lnTo>
                    <a:pt x="5296" y="37"/>
                  </a:lnTo>
                  <a:lnTo>
                    <a:pt x="5169" y="19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1924000" y="3111575"/>
              <a:ext cx="49150" cy="230675"/>
            </a:xfrm>
            <a:custGeom>
              <a:avLst/>
              <a:gdLst/>
              <a:ahLst/>
              <a:cxnLst/>
              <a:rect l="l" t="t" r="r" b="b"/>
              <a:pathLst>
                <a:path w="1966" h="9227" extrusionOk="0">
                  <a:moveTo>
                    <a:pt x="346" y="1"/>
                  </a:moveTo>
                  <a:lnTo>
                    <a:pt x="474" y="401"/>
                  </a:lnTo>
                  <a:lnTo>
                    <a:pt x="728" y="1293"/>
                  </a:lnTo>
                  <a:lnTo>
                    <a:pt x="965" y="2203"/>
                  </a:lnTo>
                  <a:lnTo>
                    <a:pt x="1056" y="2657"/>
                  </a:lnTo>
                  <a:lnTo>
                    <a:pt x="1147" y="3112"/>
                  </a:lnTo>
                  <a:lnTo>
                    <a:pt x="1220" y="3586"/>
                  </a:lnTo>
                  <a:lnTo>
                    <a:pt x="1274" y="4041"/>
                  </a:lnTo>
                  <a:lnTo>
                    <a:pt x="1311" y="4514"/>
                  </a:lnTo>
                  <a:lnTo>
                    <a:pt x="1329" y="4969"/>
                  </a:lnTo>
                  <a:lnTo>
                    <a:pt x="1311" y="5442"/>
                  </a:lnTo>
                  <a:lnTo>
                    <a:pt x="1274" y="5915"/>
                  </a:lnTo>
                  <a:lnTo>
                    <a:pt x="1220" y="6370"/>
                  </a:lnTo>
                  <a:lnTo>
                    <a:pt x="1129" y="6825"/>
                  </a:lnTo>
                  <a:lnTo>
                    <a:pt x="1001" y="7280"/>
                  </a:lnTo>
                  <a:lnTo>
                    <a:pt x="837" y="7717"/>
                  </a:lnTo>
                  <a:lnTo>
                    <a:pt x="674" y="8117"/>
                  </a:lnTo>
                  <a:lnTo>
                    <a:pt x="474" y="8499"/>
                  </a:lnTo>
                  <a:lnTo>
                    <a:pt x="237" y="8863"/>
                  </a:lnTo>
                  <a:lnTo>
                    <a:pt x="0" y="9227"/>
                  </a:lnTo>
                  <a:lnTo>
                    <a:pt x="0" y="9227"/>
                  </a:lnTo>
                  <a:lnTo>
                    <a:pt x="292" y="9009"/>
                  </a:lnTo>
                  <a:lnTo>
                    <a:pt x="546" y="8754"/>
                  </a:lnTo>
                  <a:lnTo>
                    <a:pt x="765" y="8481"/>
                  </a:lnTo>
                  <a:lnTo>
                    <a:pt x="983" y="8171"/>
                  </a:lnTo>
                  <a:lnTo>
                    <a:pt x="1165" y="7844"/>
                  </a:lnTo>
                  <a:lnTo>
                    <a:pt x="1347" y="7498"/>
                  </a:lnTo>
                  <a:lnTo>
                    <a:pt x="1493" y="7134"/>
                  </a:lnTo>
                  <a:lnTo>
                    <a:pt x="1602" y="6770"/>
                  </a:lnTo>
                  <a:lnTo>
                    <a:pt x="1711" y="6424"/>
                  </a:lnTo>
                  <a:lnTo>
                    <a:pt x="1784" y="6097"/>
                  </a:lnTo>
                  <a:lnTo>
                    <a:pt x="1857" y="5751"/>
                  </a:lnTo>
                  <a:lnTo>
                    <a:pt x="1893" y="5387"/>
                  </a:lnTo>
                  <a:lnTo>
                    <a:pt x="1929" y="5041"/>
                  </a:lnTo>
                  <a:lnTo>
                    <a:pt x="1966" y="4696"/>
                  </a:lnTo>
                  <a:lnTo>
                    <a:pt x="1966" y="4332"/>
                  </a:lnTo>
                  <a:lnTo>
                    <a:pt x="1948" y="3986"/>
                  </a:lnTo>
                  <a:lnTo>
                    <a:pt x="1929" y="3640"/>
                  </a:lnTo>
                  <a:lnTo>
                    <a:pt x="1893" y="3276"/>
                  </a:lnTo>
                  <a:lnTo>
                    <a:pt x="1838" y="2930"/>
                  </a:lnTo>
                  <a:lnTo>
                    <a:pt x="1766" y="2585"/>
                  </a:lnTo>
                  <a:lnTo>
                    <a:pt x="1693" y="2239"/>
                  </a:lnTo>
                  <a:lnTo>
                    <a:pt x="1584" y="1911"/>
                  </a:lnTo>
                  <a:lnTo>
                    <a:pt x="1474" y="1584"/>
                  </a:lnTo>
                  <a:lnTo>
                    <a:pt x="1347" y="1256"/>
                  </a:lnTo>
                  <a:lnTo>
                    <a:pt x="1256" y="1074"/>
                  </a:lnTo>
                  <a:lnTo>
                    <a:pt x="1165" y="874"/>
                  </a:lnTo>
                  <a:lnTo>
                    <a:pt x="1056" y="692"/>
                  </a:lnTo>
                  <a:lnTo>
                    <a:pt x="928" y="510"/>
                  </a:lnTo>
                  <a:lnTo>
                    <a:pt x="801" y="365"/>
                  </a:lnTo>
                  <a:lnTo>
                    <a:pt x="656" y="219"/>
                  </a:lnTo>
                  <a:lnTo>
                    <a:pt x="510" y="9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1759750" y="3107475"/>
              <a:ext cx="94675" cy="667900"/>
            </a:xfrm>
            <a:custGeom>
              <a:avLst/>
              <a:gdLst/>
              <a:ahLst/>
              <a:cxnLst/>
              <a:rect l="l" t="t" r="r" b="b"/>
              <a:pathLst>
                <a:path w="3787" h="26716" extrusionOk="0">
                  <a:moveTo>
                    <a:pt x="1621" y="1"/>
                  </a:moveTo>
                  <a:lnTo>
                    <a:pt x="1511" y="19"/>
                  </a:lnTo>
                  <a:lnTo>
                    <a:pt x="1402" y="55"/>
                  </a:lnTo>
                  <a:lnTo>
                    <a:pt x="1257" y="110"/>
                  </a:lnTo>
                  <a:lnTo>
                    <a:pt x="1129" y="201"/>
                  </a:lnTo>
                  <a:lnTo>
                    <a:pt x="1020" y="310"/>
                  </a:lnTo>
                  <a:lnTo>
                    <a:pt x="929" y="419"/>
                  </a:lnTo>
                  <a:lnTo>
                    <a:pt x="838" y="547"/>
                  </a:lnTo>
                  <a:lnTo>
                    <a:pt x="747" y="692"/>
                  </a:lnTo>
                  <a:lnTo>
                    <a:pt x="674" y="874"/>
                  </a:lnTo>
                  <a:lnTo>
                    <a:pt x="601" y="1056"/>
                  </a:lnTo>
                  <a:lnTo>
                    <a:pt x="456" y="1475"/>
                  </a:lnTo>
                  <a:lnTo>
                    <a:pt x="347" y="1966"/>
                  </a:lnTo>
                  <a:lnTo>
                    <a:pt x="256" y="2530"/>
                  </a:lnTo>
                  <a:lnTo>
                    <a:pt x="183" y="3167"/>
                  </a:lnTo>
                  <a:lnTo>
                    <a:pt x="128" y="3859"/>
                  </a:lnTo>
                  <a:lnTo>
                    <a:pt x="92" y="4605"/>
                  </a:lnTo>
                  <a:lnTo>
                    <a:pt x="56" y="5424"/>
                  </a:lnTo>
                  <a:lnTo>
                    <a:pt x="19" y="7244"/>
                  </a:lnTo>
                  <a:lnTo>
                    <a:pt x="1" y="9282"/>
                  </a:lnTo>
                  <a:lnTo>
                    <a:pt x="19" y="11538"/>
                  </a:lnTo>
                  <a:lnTo>
                    <a:pt x="19" y="13558"/>
                  </a:lnTo>
                  <a:lnTo>
                    <a:pt x="19" y="13777"/>
                  </a:lnTo>
                  <a:lnTo>
                    <a:pt x="1" y="25933"/>
                  </a:lnTo>
                  <a:lnTo>
                    <a:pt x="292" y="26151"/>
                  </a:lnTo>
                  <a:lnTo>
                    <a:pt x="583" y="26333"/>
                  </a:lnTo>
                  <a:lnTo>
                    <a:pt x="874" y="26479"/>
                  </a:lnTo>
                  <a:lnTo>
                    <a:pt x="1166" y="26570"/>
                  </a:lnTo>
                  <a:lnTo>
                    <a:pt x="1439" y="26643"/>
                  </a:lnTo>
                  <a:lnTo>
                    <a:pt x="1730" y="26697"/>
                  </a:lnTo>
                  <a:lnTo>
                    <a:pt x="1984" y="26715"/>
                  </a:lnTo>
                  <a:lnTo>
                    <a:pt x="2257" y="26715"/>
                  </a:lnTo>
                  <a:lnTo>
                    <a:pt x="2567" y="26679"/>
                  </a:lnTo>
                  <a:lnTo>
                    <a:pt x="2858" y="26624"/>
                  </a:lnTo>
                  <a:lnTo>
                    <a:pt x="3131" y="26552"/>
                  </a:lnTo>
                  <a:lnTo>
                    <a:pt x="3349" y="26479"/>
                  </a:lnTo>
                  <a:lnTo>
                    <a:pt x="3677" y="26352"/>
                  </a:lnTo>
                  <a:lnTo>
                    <a:pt x="3786" y="26279"/>
                  </a:lnTo>
                  <a:lnTo>
                    <a:pt x="3786" y="18799"/>
                  </a:lnTo>
                  <a:lnTo>
                    <a:pt x="3786" y="7753"/>
                  </a:lnTo>
                  <a:lnTo>
                    <a:pt x="3786" y="6752"/>
                  </a:lnTo>
                  <a:lnTo>
                    <a:pt x="3731" y="5806"/>
                  </a:lnTo>
                  <a:lnTo>
                    <a:pt x="3677" y="4932"/>
                  </a:lnTo>
                  <a:lnTo>
                    <a:pt x="3586" y="4132"/>
                  </a:lnTo>
                  <a:lnTo>
                    <a:pt x="3477" y="3404"/>
                  </a:lnTo>
                  <a:lnTo>
                    <a:pt x="3349" y="2731"/>
                  </a:lnTo>
                  <a:lnTo>
                    <a:pt x="3204" y="2148"/>
                  </a:lnTo>
                  <a:lnTo>
                    <a:pt x="3040" y="1639"/>
                  </a:lnTo>
                  <a:lnTo>
                    <a:pt x="2876" y="1184"/>
                  </a:lnTo>
                  <a:lnTo>
                    <a:pt x="2676" y="802"/>
                  </a:lnTo>
                  <a:lnTo>
                    <a:pt x="2585" y="656"/>
                  </a:lnTo>
                  <a:lnTo>
                    <a:pt x="2494" y="510"/>
                  </a:lnTo>
                  <a:lnTo>
                    <a:pt x="2385" y="383"/>
                  </a:lnTo>
                  <a:lnTo>
                    <a:pt x="2276" y="274"/>
                  </a:lnTo>
                  <a:lnTo>
                    <a:pt x="2166" y="183"/>
                  </a:lnTo>
                  <a:lnTo>
                    <a:pt x="2075" y="110"/>
                  </a:lnTo>
                  <a:lnTo>
                    <a:pt x="1966" y="55"/>
                  </a:lnTo>
                  <a:lnTo>
                    <a:pt x="1857" y="1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1612800" y="3242150"/>
              <a:ext cx="171100" cy="214750"/>
            </a:xfrm>
            <a:custGeom>
              <a:avLst/>
              <a:gdLst/>
              <a:ahLst/>
              <a:cxnLst/>
              <a:rect l="l" t="t" r="r" b="b"/>
              <a:pathLst>
                <a:path w="6844" h="8590" extrusionOk="0">
                  <a:moveTo>
                    <a:pt x="1857" y="0"/>
                  </a:moveTo>
                  <a:lnTo>
                    <a:pt x="1712" y="19"/>
                  </a:lnTo>
                  <a:lnTo>
                    <a:pt x="1566" y="37"/>
                  </a:lnTo>
                  <a:lnTo>
                    <a:pt x="1420" y="73"/>
                  </a:lnTo>
                  <a:lnTo>
                    <a:pt x="1275" y="110"/>
                  </a:lnTo>
                  <a:lnTo>
                    <a:pt x="1147" y="182"/>
                  </a:lnTo>
                  <a:lnTo>
                    <a:pt x="1020" y="255"/>
                  </a:lnTo>
                  <a:lnTo>
                    <a:pt x="911" y="328"/>
                  </a:lnTo>
                  <a:lnTo>
                    <a:pt x="783" y="437"/>
                  </a:lnTo>
                  <a:lnTo>
                    <a:pt x="674" y="528"/>
                  </a:lnTo>
                  <a:lnTo>
                    <a:pt x="583" y="656"/>
                  </a:lnTo>
                  <a:lnTo>
                    <a:pt x="492" y="765"/>
                  </a:lnTo>
                  <a:lnTo>
                    <a:pt x="401" y="910"/>
                  </a:lnTo>
                  <a:lnTo>
                    <a:pt x="274" y="1183"/>
                  </a:lnTo>
                  <a:lnTo>
                    <a:pt x="165" y="1474"/>
                  </a:lnTo>
                  <a:lnTo>
                    <a:pt x="92" y="1784"/>
                  </a:lnTo>
                  <a:lnTo>
                    <a:pt x="37" y="2111"/>
                  </a:lnTo>
                  <a:lnTo>
                    <a:pt x="1" y="2421"/>
                  </a:lnTo>
                  <a:lnTo>
                    <a:pt x="1" y="2748"/>
                  </a:lnTo>
                  <a:lnTo>
                    <a:pt x="1" y="3076"/>
                  </a:lnTo>
                  <a:lnTo>
                    <a:pt x="19" y="3403"/>
                  </a:lnTo>
                  <a:lnTo>
                    <a:pt x="56" y="3858"/>
                  </a:lnTo>
                  <a:lnTo>
                    <a:pt x="110" y="4295"/>
                  </a:lnTo>
                  <a:lnTo>
                    <a:pt x="201" y="4750"/>
                  </a:lnTo>
                  <a:lnTo>
                    <a:pt x="310" y="5169"/>
                  </a:lnTo>
                  <a:lnTo>
                    <a:pt x="438" y="5587"/>
                  </a:lnTo>
                  <a:lnTo>
                    <a:pt x="620" y="5988"/>
                  </a:lnTo>
                  <a:lnTo>
                    <a:pt x="711" y="6188"/>
                  </a:lnTo>
                  <a:lnTo>
                    <a:pt x="820" y="6370"/>
                  </a:lnTo>
                  <a:lnTo>
                    <a:pt x="929" y="6552"/>
                  </a:lnTo>
                  <a:lnTo>
                    <a:pt x="1056" y="6715"/>
                  </a:lnTo>
                  <a:lnTo>
                    <a:pt x="1293" y="6988"/>
                  </a:lnTo>
                  <a:lnTo>
                    <a:pt x="1548" y="7225"/>
                  </a:lnTo>
                  <a:lnTo>
                    <a:pt x="1821" y="7443"/>
                  </a:lnTo>
                  <a:lnTo>
                    <a:pt x="2112" y="7662"/>
                  </a:lnTo>
                  <a:lnTo>
                    <a:pt x="2476" y="7898"/>
                  </a:lnTo>
                  <a:lnTo>
                    <a:pt x="2840" y="8117"/>
                  </a:lnTo>
                  <a:lnTo>
                    <a:pt x="3222" y="8299"/>
                  </a:lnTo>
                  <a:lnTo>
                    <a:pt x="3422" y="8372"/>
                  </a:lnTo>
                  <a:lnTo>
                    <a:pt x="3622" y="8444"/>
                  </a:lnTo>
                  <a:lnTo>
                    <a:pt x="3877" y="8499"/>
                  </a:lnTo>
                  <a:lnTo>
                    <a:pt x="4114" y="8553"/>
                  </a:lnTo>
                  <a:lnTo>
                    <a:pt x="4368" y="8590"/>
                  </a:lnTo>
                  <a:lnTo>
                    <a:pt x="4951" y="8590"/>
                  </a:lnTo>
                  <a:lnTo>
                    <a:pt x="5260" y="8553"/>
                  </a:lnTo>
                  <a:lnTo>
                    <a:pt x="5588" y="8481"/>
                  </a:lnTo>
                  <a:lnTo>
                    <a:pt x="5897" y="8390"/>
                  </a:lnTo>
                  <a:lnTo>
                    <a:pt x="6152" y="8317"/>
                  </a:lnTo>
                  <a:lnTo>
                    <a:pt x="6352" y="8226"/>
                  </a:lnTo>
                  <a:lnTo>
                    <a:pt x="6552" y="8117"/>
                  </a:lnTo>
                  <a:lnTo>
                    <a:pt x="6789" y="7971"/>
                  </a:lnTo>
                  <a:lnTo>
                    <a:pt x="6825" y="7935"/>
                  </a:lnTo>
                  <a:lnTo>
                    <a:pt x="6843" y="7898"/>
                  </a:lnTo>
                  <a:lnTo>
                    <a:pt x="6825" y="7880"/>
                  </a:lnTo>
                  <a:lnTo>
                    <a:pt x="6807" y="7862"/>
                  </a:lnTo>
                  <a:lnTo>
                    <a:pt x="6771" y="7844"/>
                  </a:lnTo>
                  <a:lnTo>
                    <a:pt x="6752" y="7826"/>
                  </a:lnTo>
                  <a:lnTo>
                    <a:pt x="6771" y="7789"/>
                  </a:lnTo>
                  <a:lnTo>
                    <a:pt x="6807" y="7753"/>
                  </a:lnTo>
                  <a:lnTo>
                    <a:pt x="6643" y="6097"/>
                  </a:lnTo>
                  <a:lnTo>
                    <a:pt x="6698" y="6042"/>
                  </a:lnTo>
                  <a:lnTo>
                    <a:pt x="6752" y="6006"/>
                  </a:lnTo>
                  <a:lnTo>
                    <a:pt x="6752" y="6006"/>
                  </a:lnTo>
                  <a:lnTo>
                    <a:pt x="6316" y="6115"/>
                  </a:lnTo>
                  <a:lnTo>
                    <a:pt x="6115" y="6151"/>
                  </a:lnTo>
                  <a:lnTo>
                    <a:pt x="5897" y="6151"/>
                  </a:lnTo>
                  <a:lnTo>
                    <a:pt x="5624" y="6133"/>
                  </a:lnTo>
                  <a:lnTo>
                    <a:pt x="5369" y="6097"/>
                  </a:lnTo>
                  <a:lnTo>
                    <a:pt x="5096" y="6042"/>
                  </a:lnTo>
                  <a:lnTo>
                    <a:pt x="4842" y="5969"/>
                  </a:lnTo>
                  <a:lnTo>
                    <a:pt x="4569" y="5842"/>
                  </a:lnTo>
                  <a:lnTo>
                    <a:pt x="4314" y="5678"/>
                  </a:lnTo>
                  <a:lnTo>
                    <a:pt x="4132" y="5569"/>
                  </a:lnTo>
                  <a:lnTo>
                    <a:pt x="3968" y="5423"/>
                  </a:lnTo>
                  <a:lnTo>
                    <a:pt x="3823" y="5278"/>
                  </a:lnTo>
                  <a:lnTo>
                    <a:pt x="3695" y="5114"/>
                  </a:lnTo>
                  <a:lnTo>
                    <a:pt x="3568" y="4932"/>
                  </a:lnTo>
                  <a:lnTo>
                    <a:pt x="3459" y="4750"/>
                  </a:lnTo>
                  <a:lnTo>
                    <a:pt x="3368" y="4550"/>
                  </a:lnTo>
                  <a:lnTo>
                    <a:pt x="3295" y="4350"/>
                  </a:lnTo>
                  <a:lnTo>
                    <a:pt x="3295" y="4332"/>
                  </a:lnTo>
                  <a:lnTo>
                    <a:pt x="3222" y="4077"/>
                  </a:lnTo>
                  <a:lnTo>
                    <a:pt x="3186" y="3804"/>
                  </a:lnTo>
                  <a:lnTo>
                    <a:pt x="3149" y="3531"/>
                  </a:lnTo>
                  <a:lnTo>
                    <a:pt x="3149" y="3258"/>
                  </a:lnTo>
                  <a:lnTo>
                    <a:pt x="3149" y="2694"/>
                  </a:lnTo>
                  <a:lnTo>
                    <a:pt x="3149" y="2130"/>
                  </a:lnTo>
                  <a:lnTo>
                    <a:pt x="3149" y="1857"/>
                  </a:lnTo>
                  <a:lnTo>
                    <a:pt x="3113" y="1565"/>
                  </a:lnTo>
                  <a:lnTo>
                    <a:pt x="3058" y="1292"/>
                  </a:lnTo>
                  <a:lnTo>
                    <a:pt x="2985" y="1020"/>
                  </a:lnTo>
                  <a:lnTo>
                    <a:pt x="2876" y="765"/>
                  </a:lnTo>
                  <a:lnTo>
                    <a:pt x="2749" y="546"/>
                  </a:lnTo>
                  <a:lnTo>
                    <a:pt x="2676" y="437"/>
                  </a:lnTo>
                  <a:lnTo>
                    <a:pt x="2585" y="346"/>
                  </a:lnTo>
                  <a:lnTo>
                    <a:pt x="2494" y="255"/>
                  </a:lnTo>
                  <a:lnTo>
                    <a:pt x="2385" y="182"/>
                  </a:lnTo>
                  <a:lnTo>
                    <a:pt x="2258" y="110"/>
                  </a:lnTo>
                  <a:lnTo>
                    <a:pt x="2130" y="55"/>
                  </a:lnTo>
                  <a:lnTo>
                    <a:pt x="1985" y="19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1829825" y="3422300"/>
              <a:ext cx="96925" cy="155175"/>
            </a:xfrm>
            <a:custGeom>
              <a:avLst/>
              <a:gdLst/>
              <a:ahLst/>
              <a:cxnLst/>
              <a:rect l="l" t="t" r="r" b="b"/>
              <a:pathLst>
                <a:path w="3877" h="6207" extrusionOk="0">
                  <a:moveTo>
                    <a:pt x="2657" y="1"/>
                  </a:moveTo>
                  <a:lnTo>
                    <a:pt x="2566" y="19"/>
                  </a:lnTo>
                  <a:lnTo>
                    <a:pt x="2475" y="55"/>
                  </a:lnTo>
                  <a:lnTo>
                    <a:pt x="2384" y="110"/>
                  </a:lnTo>
                  <a:lnTo>
                    <a:pt x="2293" y="219"/>
                  </a:lnTo>
                  <a:lnTo>
                    <a:pt x="2202" y="365"/>
                  </a:lnTo>
                  <a:lnTo>
                    <a:pt x="2111" y="529"/>
                  </a:lnTo>
                  <a:lnTo>
                    <a:pt x="2057" y="711"/>
                  </a:lnTo>
                  <a:lnTo>
                    <a:pt x="1984" y="929"/>
                  </a:lnTo>
                  <a:lnTo>
                    <a:pt x="1948" y="1129"/>
                  </a:lnTo>
                  <a:lnTo>
                    <a:pt x="1857" y="1602"/>
                  </a:lnTo>
                  <a:lnTo>
                    <a:pt x="1766" y="2075"/>
                  </a:lnTo>
                  <a:lnTo>
                    <a:pt x="1675" y="2530"/>
                  </a:lnTo>
                  <a:lnTo>
                    <a:pt x="1620" y="2731"/>
                  </a:lnTo>
                  <a:lnTo>
                    <a:pt x="1565" y="2931"/>
                  </a:lnTo>
                  <a:lnTo>
                    <a:pt x="1493" y="3113"/>
                  </a:lnTo>
                  <a:lnTo>
                    <a:pt x="1402" y="3276"/>
                  </a:lnTo>
                  <a:lnTo>
                    <a:pt x="1256" y="3513"/>
                  </a:lnTo>
                  <a:lnTo>
                    <a:pt x="1056" y="3750"/>
                  </a:lnTo>
                  <a:lnTo>
                    <a:pt x="601" y="4277"/>
                  </a:lnTo>
                  <a:lnTo>
                    <a:pt x="401" y="4550"/>
                  </a:lnTo>
                  <a:lnTo>
                    <a:pt x="201" y="4841"/>
                  </a:lnTo>
                  <a:lnTo>
                    <a:pt x="128" y="4969"/>
                  </a:lnTo>
                  <a:lnTo>
                    <a:pt x="73" y="5114"/>
                  </a:lnTo>
                  <a:lnTo>
                    <a:pt x="19" y="5242"/>
                  </a:lnTo>
                  <a:lnTo>
                    <a:pt x="0" y="5387"/>
                  </a:lnTo>
                  <a:lnTo>
                    <a:pt x="0" y="5551"/>
                  </a:lnTo>
                  <a:lnTo>
                    <a:pt x="19" y="5679"/>
                  </a:lnTo>
                  <a:lnTo>
                    <a:pt x="55" y="5806"/>
                  </a:lnTo>
                  <a:lnTo>
                    <a:pt x="128" y="5897"/>
                  </a:lnTo>
                  <a:lnTo>
                    <a:pt x="201" y="5988"/>
                  </a:lnTo>
                  <a:lnTo>
                    <a:pt x="292" y="6061"/>
                  </a:lnTo>
                  <a:lnTo>
                    <a:pt x="401" y="6115"/>
                  </a:lnTo>
                  <a:lnTo>
                    <a:pt x="528" y="6152"/>
                  </a:lnTo>
                  <a:lnTo>
                    <a:pt x="656" y="6170"/>
                  </a:lnTo>
                  <a:lnTo>
                    <a:pt x="928" y="6206"/>
                  </a:lnTo>
                  <a:lnTo>
                    <a:pt x="1201" y="6206"/>
                  </a:lnTo>
                  <a:lnTo>
                    <a:pt x="1456" y="6170"/>
                  </a:lnTo>
                  <a:lnTo>
                    <a:pt x="1693" y="6115"/>
                  </a:lnTo>
                  <a:lnTo>
                    <a:pt x="1857" y="6079"/>
                  </a:lnTo>
                  <a:lnTo>
                    <a:pt x="2002" y="6024"/>
                  </a:lnTo>
                  <a:lnTo>
                    <a:pt x="2312" y="5879"/>
                  </a:lnTo>
                  <a:lnTo>
                    <a:pt x="2585" y="5697"/>
                  </a:lnTo>
                  <a:lnTo>
                    <a:pt x="2857" y="5478"/>
                  </a:lnTo>
                  <a:lnTo>
                    <a:pt x="3094" y="5224"/>
                  </a:lnTo>
                  <a:lnTo>
                    <a:pt x="3312" y="4932"/>
                  </a:lnTo>
                  <a:lnTo>
                    <a:pt x="3494" y="4641"/>
                  </a:lnTo>
                  <a:lnTo>
                    <a:pt x="3640" y="4314"/>
                  </a:lnTo>
                  <a:lnTo>
                    <a:pt x="3695" y="4114"/>
                  </a:lnTo>
                  <a:lnTo>
                    <a:pt x="3749" y="3932"/>
                  </a:lnTo>
                  <a:lnTo>
                    <a:pt x="3822" y="3531"/>
                  </a:lnTo>
                  <a:lnTo>
                    <a:pt x="3877" y="3149"/>
                  </a:lnTo>
                  <a:lnTo>
                    <a:pt x="3877" y="2749"/>
                  </a:lnTo>
                  <a:lnTo>
                    <a:pt x="3840" y="2330"/>
                  </a:lnTo>
                  <a:lnTo>
                    <a:pt x="3786" y="1930"/>
                  </a:lnTo>
                  <a:lnTo>
                    <a:pt x="3713" y="1529"/>
                  </a:lnTo>
                  <a:lnTo>
                    <a:pt x="3604" y="1147"/>
                  </a:lnTo>
                  <a:lnTo>
                    <a:pt x="3531" y="929"/>
                  </a:lnTo>
                  <a:lnTo>
                    <a:pt x="3458" y="711"/>
                  </a:lnTo>
                  <a:lnTo>
                    <a:pt x="3367" y="510"/>
                  </a:lnTo>
                  <a:lnTo>
                    <a:pt x="3258" y="328"/>
                  </a:lnTo>
                  <a:lnTo>
                    <a:pt x="3203" y="256"/>
                  </a:lnTo>
                  <a:lnTo>
                    <a:pt x="3130" y="165"/>
                  </a:lnTo>
                  <a:lnTo>
                    <a:pt x="3039" y="110"/>
                  </a:lnTo>
                  <a:lnTo>
                    <a:pt x="2948" y="55"/>
                  </a:lnTo>
                  <a:lnTo>
                    <a:pt x="2857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1660125" y="3239875"/>
              <a:ext cx="82375" cy="152425"/>
            </a:xfrm>
            <a:custGeom>
              <a:avLst/>
              <a:gdLst/>
              <a:ahLst/>
              <a:cxnLst/>
              <a:rect l="l" t="t" r="r" b="b"/>
              <a:pathLst>
                <a:path w="3295" h="6097" extrusionOk="0">
                  <a:moveTo>
                    <a:pt x="2767" y="0"/>
                  </a:moveTo>
                  <a:lnTo>
                    <a:pt x="2676" y="37"/>
                  </a:lnTo>
                  <a:lnTo>
                    <a:pt x="2603" y="91"/>
                  </a:lnTo>
                  <a:lnTo>
                    <a:pt x="2548" y="164"/>
                  </a:lnTo>
                  <a:lnTo>
                    <a:pt x="2494" y="255"/>
                  </a:lnTo>
                  <a:lnTo>
                    <a:pt x="2439" y="346"/>
                  </a:lnTo>
                  <a:lnTo>
                    <a:pt x="2384" y="565"/>
                  </a:lnTo>
                  <a:lnTo>
                    <a:pt x="2330" y="874"/>
                  </a:lnTo>
                  <a:lnTo>
                    <a:pt x="2294" y="1183"/>
                  </a:lnTo>
                  <a:lnTo>
                    <a:pt x="2275" y="1493"/>
                  </a:lnTo>
                  <a:lnTo>
                    <a:pt x="2275" y="1802"/>
                  </a:lnTo>
                  <a:lnTo>
                    <a:pt x="2275" y="2475"/>
                  </a:lnTo>
                  <a:lnTo>
                    <a:pt x="2257" y="3130"/>
                  </a:lnTo>
                  <a:lnTo>
                    <a:pt x="2239" y="3403"/>
                  </a:lnTo>
                  <a:lnTo>
                    <a:pt x="2184" y="3640"/>
                  </a:lnTo>
                  <a:lnTo>
                    <a:pt x="2130" y="3858"/>
                  </a:lnTo>
                  <a:lnTo>
                    <a:pt x="2039" y="4059"/>
                  </a:lnTo>
                  <a:lnTo>
                    <a:pt x="1911" y="4204"/>
                  </a:lnTo>
                  <a:lnTo>
                    <a:pt x="1839" y="4259"/>
                  </a:lnTo>
                  <a:lnTo>
                    <a:pt x="1766" y="4313"/>
                  </a:lnTo>
                  <a:lnTo>
                    <a:pt x="1693" y="4368"/>
                  </a:lnTo>
                  <a:lnTo>
                    <a:pt x="1602" y="4404"/>
                  </a:lnTo>
                  <a:lnTo>
                    <a:pt x="1511" y="4423"/>
                  </a:lnTo>
                  <a:lnTo>
                    <a:pt x="1402" y="4423"/>
                  </a:lnTo>
                  <a:lnTo>
                    <a:pt x="1329" y="4441"/>
                  </a:lnTo>
                  <a:lnTo>
                    <a:pt x="1183" y="4423"/>
                  </a:lnTo>
                  <a:lnTo>
                    <a:pt x="1001" y="4368"/>
                  </a:lnTo>
                  <a:lnTo>
                    <a:pt x="838" y="4295"/>
                  </a:lnTo>
                  <a:lnTo>
                    <a:pt x="674" y="4204"/>
                  </a:lnTo>
                  <a:lnTo>
                    <a:pt x="328" y="4040"/>
                  </a:lnTo>
                  <a:lnTo>
                    <a:pt x="164" y="3968"/>
                  </a:lnTo>
                  <a:lnTo>
                    <a:pt x="1" y="3949"/>
                  </a:lnTo>
                  <a:lnTo>
                    <a:pt x="1020" y="5878"/>
                  </a:lnTo>
                  <a:lnTo>
                    <a:pt x="1111" y="5933"/>
                  </a:lnTo>
                  <a:lnTo>
                    <a:pt x="1183" y="5988"/>
                  </a:lnTo>
                  <a:lnTo>
                    <a:pt x="1347" y="6060"/>
                  </a:lnTo>
                  <a:lnTo>
                    <a:pt x="1529" y="6097"/>
                  </a:lnTo>
                  <a:lnTo>
                    <a:pt x="1711" y="6097"/>
                  </a:lnTo>
                  <a:lnTo>
                    <a:pt x="1893" y="6060"/>
                  </a:lnTo>
                  <a:lnTo>
                    <a:pt x="2075" y="5988"/>
                  </a:lnTo>
                  <a:lnTo>
                    <a:pt x="2257" y="5897"/>
                  </a:lnTo>
                  <a:lnTo>
                    <a:pt x="2403" y="5769"/>
                  </a:lnTo>
                  <a:lnTo>
                    <a:pt x="2548" y="5642"/>
                  </a:lnTo>
                  <a:lnTo>
                    <a:pt x="2676" y="5478"/>
                  </a:lnTo>
                  <a:lnTo>
                    <a:pt x="2785" y="5296"/>
                  </a:lnTo>
                  <a:lnTo>
                    <a:pt x="2876" y="5132"/>
                  </a:lnTo>
                  <a:lnTo>
                    <a:pt x="2967" y="4932"/>
                  </a:lnTo>
                  <a:lnTo>
                    <a:pt x="3021" y="4750"/>
                  </a:lnTo>
                  <a:lnTo>
                    <a:pt x="3076" y="4550"/>
                  </a:lnTo>
                  <a:lnTo>
                    <a:pt x="3149" y="4095"/>
                  </a:lnTo>
                  <a:lnTo>
                    <a:pt x="3203" y="3676"/>
                  </a:lnTo>
                  <a:lnTo>
                    <a:pt x="3258" y="3240"/>
                  </a:lnTo>
                  <a:lnTo>
                    <a:pt x="3276" y="2785"/>
                  </a:lnTo>
                  <a:lnTo>
                    <a:pt x="3294" y="2330"/>
                  </a:lnTo>
                  <a:lnTo>
                    <a:pt x="3294" y="1875"/>
                  </a:lnTo>
                  <a:lnTo>
                    <a:pt x="3258" y="1420"/>
                  </a:lnTo>
                  <a:lnTo>
                    <a:pt x="3222" y="983"/>
                  </a:lnTo>
                  <a:lnTo>
                    <a:pt x="3167" y="546"/>
                  </a:lnTo>
                  <a:lnTo>
                    <a:pt x="3131" y="383"/>
                  </a:lnTo>
                  <a:lnTo>
                    <a:pt x="3076" y="201"/>
                  </a:lnTo>
                  <a:lnTo>
                    <a:pt x="3040" y="128"/>
                  </a:lnTo>
                  <a:lnTo>
                    <a:pt x="2985" y="73"/>
                  </a:lnTo>
                  <a:lnTo>
                    <a:pt x="2930" y="3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1612800" y="3108850"/>
              <a:ext cx="203400" cy="666525"/>
            </a:xfrm>
            <a:custGeom>
              <a:avLst/>
              <a:gdLst/>
              <a:ahLst/>
              <a:cxnLst/>
              <a:rect l="l" t="t" r="r" b="b"/>
              <a:pathLst>
                <a:path w="8136" h="26661" extrusionOk="0">
                  <a:moveTo>
                    <a:pt x="7280" y="0"/>
                  </a:moveTo>
                  <a:lnTo>
                    <a:pt x="7135" y="55"/>
                  </a:lnTo>
                  <a:lnTo>
                    <a:pt x="7007" y="146"/>
                  </a:lnTo>
                  <a:lnTo>
                    <a:pt x="6898" y="255"/>
                  </a:lnTo>
                  <a:lnTo>
                    <a:pt x="6807" y="364"/>
                  </a:lnTo>
                  <a:lnTo>
                    <a:pt x="6716" y="492"/>
                  </a:lnTo>
                  <a:lnTo>
                    <a:pt x="6625" y="637"/>
                  </a:lnTo>
                  <a:lnTo>
                    <a:pt x="6552" y="819"/>
                  </a:lnTo>
                  <a:lnTo>
                    <a:pt x="6479" y="1001"/>
                  </a:lnTo>
                  <a:lnTo>
                    <a:pt x="6334" y="1420"/>
                  </a:lnTo>
                  <a:lnTo>
                    <a:pt x="6225" y="1911"/>
                  </a:lnTo>
                  <a:lnTo>
                    <a:pt x="6134" y="2475"/>
                  </a:lnTo>
                  <a:lnTo>
                    <a:pt x="6061" y="3112"/>
                  </a:lnTo>
                  <a:lnTo>
                    <a:pt x="6006" y="3804"/>
                  </a:lnTo>
                  <a:lnTo>
                    <a:pt x="5970" y="4550"/>
                  </a:lnTo>
                  <a:lnTo>
                    <a:pt x="5934" y="5369"/>
                  </a:lnTo>
                  <a:lnTo>
                    <a:pt x="5897" y="7189"/>
                  </a:lnTo>
                  <a:lnTo>
                    <a:pt x="5879" y="9227"/>
                  </a:lnTo>
                  <a:lnTo>
                    <a:pt x="5897" y="11483"/>
                  </a:lnTo>
                  <a:lnTo>
                    <a:pt x="5624" y="11465"/>
                  </a:lnTo>
                  <a:lnTo>
                    <a:pt x="5369" y="11429"/>
                  </a:lnTo>
                  <a:lnTo>
                    <a:pt x="5096" y="11374"/>
                  </a:lnTo>
                  <a:lnTo>
                    <a:pt x="4842" y="11301"/>
                  </a:lnTo>
                  <a:lnTo>
                    <a:pt x="4569" y="11174"/>
                  </a:lnTo>
                  <a:lnTo>
                    <a:pt x="4296" y="11010"/>
                  </a:lnTo>
                  <a:lnTo>
                    <a:pt x="4441" y="10883"/>
                  </a:lnTo>
                  <a:lnTo>
                    <a:pt x="4569" y="10719"/>
                  </a:lnTo>
                  <a:lnTo>
                    <a:pt x="4678" y="10537"/>
                  </a:lnTo>
                  <a:lnTo>
                    <a:pt x="4769" y="10373"/>
                  </a:lnTo>
                  <a:lnTo>
                    <a:pt x="4860" y="10173"/>
                  </a:lnTo>
                  <a:lnTo>
                    <a:pt x="4914" y="9991"/>
                  </a:lnTo>
                  <a:lnTo>
                    <a:pt x="4969" y="9791"/>
                  </a:lnTo>
                  <a:lnTo>
                    <a:pt x="5042" y="9336"/>
                  </a:lnTo>
                  <a:lnTo>
                    <a:pt x="5096" y="8917"/>
                  </a:lnTo>
                  <a:lnTo>
                    <a:pt x="5151" y="8481"/>
                  </a:lnTo>
                  <a:lnTo>
                    <a:pt x="5169" y="8026"/>
                  </a:lnTo>
                  <a:lnTo>
                    <a:pt x="5187" y="7571"/>
                  </a:lnTo>
                  <a:lnTo>
                    <a:pt x="5187" y="7116"/>
                  </a:lnTo>
                  <a:lnTo>
                    <a:pt x="5151" y="6661"/>
                  </a:lnTo>
                  <a:lnTo>
                    <a:pt x="5115" y="6224"/>
                  </a:lnTo>
                  <a:lnTo>
                    <a:pt x="5060" y="5787"/>
                  </a:lnTo>
                  <a:lnTo>
                    <a:pt x="5024" y="5624"/>
                  </a:lnTo>
                  <a:lnTo>
                    <a:pt x="4969" y="5442"/>
                  </a:lnTo>
                  <a:lnTo>
                    <a:pt x="4933" y="5369"/>
                  </a:lnTo>
                  <a:lnTo>
                    <a:pt x="4878" y="5314"/>
                  </a:lnTo>
                  <a:lnTo>
                    <a:pt x="4823" y="5278"/>
                  </a:lnTo>
                  <a:lnTo>
                    <a:pt x="4751" y="5241"/>
                  </a:lnTo>
                  <a:lnTo>
                    <a:pt x="4660" y="5241"/>
                  </a:lnTo>
                  <a:lnTo>
                    <a:pt x="4569" y="5278"/>
                  </a:lnTo>
                  <a:lnTo>
                    <a:pt x="4496" y="5332"/>
                  </a:lnTo>
                  <a:lnTo>
                    <a:pt x="4441" y="5405"/>
                  </a:lnTo>
                  <a:lnTo>
                    <a:pt x="4387" y="5496"/>
                  </a:lnTo>
                  <a:lnTo>
                    <a:pt x="4332" y="5587"/>
                  </a:lnTo>
                  <a:lnTo>
                    <a:pt x="4277" y="5806"/>
                  </a:lnTo>
                  <a:lnTo>
                    <a:pt x="4223" y="6115"/>
                  </a:lnTo>
                  <a:lnTo>
                    <a:pt x="4187" y="6424"/>
                  </a:lnTo>
                  <a:lnTo>
                    <a:pt x="4168" y="6734"/>
                  </a:lnTo>
                  <a:lnTo>
                    <a:pt x="4168" y="7043"/>
                  </a:lnTo>
                  <a:lnTo>
                    <a:pt x="4168" y="7716"/>
                  </a:lnTo>
                  <a:lnTo>
                    <a:pt x="4150" y="8371"/>
                  </a:lnTo>
                  <a:lnTo>
                    <a:pt x="4132" y="8644"/>
                  </a:lnTo>
                  <a:lnTo>
                    <a:pt x="4077" y="8881"/>
                  </a:lnTo>
                  <a:lnTo>
                    <a:pt x="4023" y="9099"/>
                  </a:lnTo>
                  <a:lnTo>
                    <a:pt x="3932" y="9300"/>
                  </a:lnTo>
                  <a:lnTo>
                    <a:pt x="3804" y="9445"/>
                  </a:lnTo>
                  <a:lnTo>
                    <a:pt x="3732" y="9500"/>
                  </a:lnTo>
                  <a:lnTo>
                    <a:pt x="3659" y="9554"/>
                  </a:lnTo>
                  <a:lnTo>
                    <a:pt x="3586" y="9609"/>
                  </a:lnTo>
                  <a:lnTo>
                    <a:pt x="3495" y="9645"/>
                  </a:lnTo>
                  <a:lnTo>
                    <a:pt x="3404" y="9664"/>
                  </a:lnTo>
                  <a:lnTo>
                    <a:pt x="3295" y="9664"/>
                  </a:lnTo>
                  <a:lnTo>
                    <a:pt x="3222" y="9409"/>
                  </a:lnTo>
                  <a:lnTo>
                    <a:pt x="3186" y="9136"/>
                  </a:lnTo>
                  <a:lnTo>
                    <a:pt x="3149" y="8863"/>
                  </a:lnTo>
                  <a:lnTo>
                    <a:pt x="3149" y="8590"/>
                  </a:lnTo>
                  <a:lnTo>
                    <a:pt x="3149" y="8026"/>
                  </a:lnTo>
                  <a:lnTo>
                    <a:pt x="3149" y="7462"/>
                  </a:lnTo>
                  <a:lnTo>
                    <a:pt x="3149" y="7189"/>
                  </a:lnTo>
                  <a:lnTo>
                    <a:pt x="3113" y="6897"/>
                  </a:lnTo>
                  <a:lnTo>
                    <a:pt x="3058" y="6624"/>
                  </a:lnTo>
                  <a:lnTo>
                    <a:pt x="2985" y="6352"/>
                  </a:lnTo>
                  <a:lnTo>
                    <a:pt x="2876" y="6097"/>
                  </a:lnTo>
                  <a:lnTo>
                    <a:pt x="2749" y="5878"/>
                  </a:lnTo>
                  <a:lnTo>
                    <a:pt x="2676" y="5769"/>
                  </a:lnTo>
                  <a:lnTo>
                    <a:pt x="2585" y="5678"/>
                  </a:lnTo>
                  <a:lnTo>
                    <a:pt x="2494" y="5587"/>
                  </a:lnTo>
                  <a:lnTo>
                    <a:pt x="2385" y="5514"/>
                  </a:lnTo>
                  <a:lnTo>
                    <a:pt x="2258" y="5442"/>
                  </a:lnTo>
                  <a:lnTo>
                    <a:pt x="2130" y="5387"/>
                  </a:lnTo>
                  <a:lnTo>
                    <a:pt x="2003" y="5351"/>
                  </a:lnTo>
                  <a:lnTo>
                    <a:pt x="1857" y="5332"/>
                  </a:lnTo>
                  <a:lnTo>
                    <a:pt x="1730" y="5351"/>
                  </a:lnTo>
                  <a:lnTo>
                    <a:pt x="1584" y="5351"/>
                  </a:lnTo>
                  <a:lnTo>
                    <a:pt x="1439" y="5387"/>
                  </a:lnTo>
                  <a:lnTo>
                    <a:pt x="1311" y="5442"/>
                  </a:lnTo>
                  <a:lnTo>
                    <a:pt x="1184" y="5496"/>
                  </a:lnTo>
                  <a:lnTo>
                    <a:pt x="1038" y="5569"/>
                  </a:lnTo>
                  <a:lnTo>
                    <a:pt x="929" y="5660"/>
                  </a:lnTo>
                  <a:lnTo>
                    <a:pt x="802" y="5751"/>
                  </a:lnTo>
                  <a:lnTo>
                    <a:pt x="692" y="5860"/>
                  </a:lnTo>
                  <a:lnTo>
                    <a:pt x="583" y="5969"/>
                  </a:lnTo>
                  <a:lnTo>
                    <a:pt x="492" y="6097"/>
                  </a:lnTo>
                  <a:lnTo>
                    <a:pt x="420" y="6224"/>
                  </a:lnTo>
                  <a:lnTo>
                    <a:pt x="274" y="6515"/>
                  </a:lnTo>
                  <a:lnTo>
                    <a:pt x="165" y="6806"/>
                  </a:lnTo>
                  <a:lnTo>
                    <a:pt x="92" y="7116"/>
                  </a:lnTo>
                  <a:lnTo>
                    <a:pt x="37" y="7443"/>
                  </a:lnTo>
                  <a:lnTo>
                    <a:pt x="1" y="7753"/>
                  </a:lnTo>
                  <a:lnTo>
                    <a:pt x="1" y="8080"/>
                  </a:lnTo>
                  <a:lnTo>
                    <a:pt x="1" y="8408"/>
                  </a:lnTo>
                  <a:lnTo>
                    <a:pt x="19" y="8735"/>
                  </a:lnTo>
                  <a:lnTo>
                    <a:pt x="56" y="9190"/>
                  </a:lnTo>
                  <a:lnTo>
                    <a:pt x="110" y="9627"/>
                  </a:lnTo>
                  <a:lnTo>
                    <a:pt x="201" y="10082"/>
                  </a:lnTo>
                  <a:lnTo>
                    <a:pt x="310" y="10501"/>
                  </a:lnTo>
                  <a:lnTo>
                    <a:pt x="438" y="10919"/>
                  </a:lnTo>
                  <a:lnTo>
                    <a:pt x="620" y="11320"/>
                  </a:lnTo>
                  <a:lnTo>
                    <a:pt x="711" y="11520"/>
                  </a:lnTo>
                  <a:lnTo>
                    <a:pt x="820" y="11702"/>
                  </a:lnTo>
                  <a:lnTo>
                    <a:pt x="929" y="11884"/>
                  </a:lnTo>
                  <a:lnTo>
                    <a:pt x="1056" y="12047"/>
                  </a:lnTo>
                  <a:lnTo>
                    <a:pt x="1293" y="12320"/>
                  </a:lnTo>
                  <a:lnTo>
                    <a:pt x="1548" y="12557"/>
                  </a:lnTo>
                  <a:lnTo>
                    <a:pt x="1821" y="12775"/>
                  </a:lnTo>
                  <a:lnTo>
                    <a:pt x="2112" y="12994"/>
                  </a:lnTo>
                  <a:lnTo>
                    <a:pt x="2476" y="13230"/>
                  </a:lnTo>
                  <a:lnTo>
                    <a:pt x="2840" y="13449"/>
                  </a:lnTo>
                  <a:lnTo>
                    <a:pt x="3222" y="13631"/>
                  </a:lnTo>
                  <a:lnTo>
                    <a:pt x="3422" y="13704"/>
                  </a:lnTo>
                  <a:lnTo>
                    <a:pt x="3622" y="13776"/>
                  </a:lnTo>
                  <a:lnTo>
                    <a:pt x="3895" y="13849"/>
                  </a:lnTo>
                  <a:lnTo>
                    <a:pt x="4187" y="13885"/>
                  </a:lnTo>
                  <a:lnTo>
                    <a:pt x="4478" y="13922"/>
                  </a:lnTo>
                  <a:lnTo>
                    <a:pt x="4769" y="13922"/>
                  </a:lnTo>
                  <a:lnTo>
                    <a:pt x="5042" y="13904"/>
                  </a:lnTo>
                  <a:lnTo>
                    <a:pt x="5333" y="13867"/>
                  </a:lnTo>
                  <a:lnTo>
                    <a:pt x="5624" y="13813"/>
                  </a:lnTo>
                  <a:lnTo>
                    <a:pt x="5897" y="13722"/>
                  </a:lnTo>
                  <a:lnTo>
                    <a:pt x="5879" y="25878"/>
                  </a:lnTo>
                  <a:lnTo>
                    <a:pt x="6170" y="26096"/>
                  </a:lnTo>
                  <a:lnTo>
                    <a:pt x="6461" y="26278"/>
                  </a:lnTo>
                  <a:lnTo>
                    <a:pt x="6752" y="26424"/>
                  </a:lnTo>
                  <a:lnTo>
                    <a:pt x="7044" y="26515"/>
                  </a:lnTo>
                  <a:lnTo>
                    <a:pt x="7317" y="26588"/>
                  </a:lnTo>
                  <a:lnTo>
                    <a:pt x="7608" y="26642"/>
                  </a:lnTo>
                  <a:lnTo>
                    <a:pt x="7862" y="26660"/>
                  </a:lnTo>
                  <a:lnTo>
                    <a:pt x="8135" y="26660"/>
                  </a:lnTo>
                  <a:lnTo>
                    <a:pt x="7935" y="25951"/>
                  </a:lnTo>
                  <a:lnTo>
                    <a:pt x="7772" y="25241"/>
                  </a:lnTo>
                  <a:lnTo>
                    <a:pt x="7626" y="24513"/>
                  </a:lnTo>
                  <a:lnTo>
                    <a:pt x="7499" y="23803"/>
                  </a:lnTo>
                  <a:lnTo>
                    <a:pt x="7389" y="23075"/>
                  </a:lnTo>
                  <a:lnTo>
                    <a:pt x="7298" y="22348"/>
                  </a:lnTo>
                  <a:lnTo>
                    <a:pt x="7226" y="21601"/>
                  </a:lnTo>
                  <a:lnTo>
                    <a:pt x="7153" y="20874"/>
                  </a:lnTo>
                  <a:lnTo>
                    <a:pt x="7098" y="20127"/>
                  </a:lnTo>
                  <a:lnTo>
                    <a:pt x="7062" y="19399"/>
                  </a:lnTo>
                  <a:lnTo>
                    <a:pt x="7007" y="17907"/>
                  </a:lnTo>
                  <a:lnTo>
                    <a:pt x="6971" y="16433"/>
                  </a:lnTo>
                  <a:lnTo>
                    <a:pt x="6953" y="14959"/>
                  </a:lnTo>
                  <a:lnTo>
                    <a:pt x="6934" y="13194"/>
                  </a:lnTo>
                  <a:lnTo>
                    <a:pt x="6934" y="11374"/>
                  </a:lnTo>
                  <a:lnTo>
                    <a:pt x="6934" y="8517"/>
                  </a:lnTo>
                  <a:lnTo>
                    <a:pt x="6953" y="7098"/>
                  </a:lnTo>
                  <a:lnTo>
                    <a:pt x="6971" y="5678"/>
                  </a:lnTo>
                  <a:lnTo>
                    <a:pt x="7025" y="4259"/>
                  </a:lnTo>
                  <a:lnTo>
                    <a:pt x="7080" y="2839"/>
                  </a:lnTo>
                  <a:lnTo>
                    <a:pt x="7171" y="1420"/>
                  </a:lnTo>
                  <a:lnTo>
                    <a:pt x="72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7"/>
            <p:cNvSpPr/>
            <p:nvPr/>
          </p:nvSpPr>
          <p:spPr>
            <a:xfrm>
              <a:off x="1829825" y="3450975"/>
              <a:ext cx="96925" cy="126500"/>
            </a:xfrm>
            <a:custGeom>
              <a:avLst/>
              <a:gdLst/>
              <a:ahLst/>
              <a:cxnLst/>
              <a:rect l="l" t="t" r="r" b="b"/>
              <a:pathLst>
                <a:path w="3877" h="5060" extrusionOk="0">
                  <a:moveTo>
                    <a:pt x="3604" y="0"/>
                  </a:moveTo>
                  <a:lnTo>
                    <a:pt x="3549" y="583"/>
                  </a:lnTo>
                  <a:lnTo>
                    <a:pt x="3513" y="874"/>
                  </a:lnTo>
                  <a:lnTo>
                    <a:pt x="3476" y="1165"/>
                  </a:lnTo>
                  <a:lnTo>
                    <a:pt x="3403" y="1511"/>
                  </a:lnTo>
                  <a:lnTo>
                    <a:pt x="3294" y="1856"/>
                  </a:lnTo>
                  <a:lnTo>
                    <a:pt x="3167" y="2184"/>
                  </a:lnTo>
                  <a:lnTo>
                    <a:pt x="3021" y="2512"/>
                  </a:lnTo>
                  <a:lnTo>
                    <a:pt x="2857" y="2821"/>
                  </a:lnTo>
                  <a:lnTo>
                    <a:pt x="2657" y="3112"/>
                  </a:lnTo>
                  <a:lnTo>
                    <a:pt x="2439" y="3385"/>
                  </a:lnTo>
                  <a:lnTo>
                    <a:pt x="2202" y="3640"/>
                  </a:lnTo>
                  <a:lnTo>
                    <a:pt x="1966" y="3840"/>
                  </a:lnTo>
                  <a:lnTo>
                    <a:pt x="1711" y="4004"/>
                  </a:lnTo>
                  <a:lnTo>
                    <a:pt x="1456" y="4149"/>
                  </a:lnTo>
                  <a:lnTo>
                    <a:pt x="1165" y="4259"/>
                  </a:lnTo>
                  <a:lnTo>
                    <a:pt x="874" y="4350"/>
                  </a:lnTo>
                  <a:lnTo>
                    <a:pt x="583" y="4404"/>
                  </a:lnTo>
                  <a:lnTo>
                    <a:pt x="292" y="4422"/>
                  </a:lnTo>
                  <a:lnTo>
                    <a:pt x="0" y="4404"/>
                  </a:lnTo>
                  <a:lnTo>
                    <a:pt x="0" y="4404"/>
                  </a:lnTo>
                  <a:lnTo>
                    <a:pt x="19" y="4532"/>
                  </a:lnTo>
                  <a:lnTo>
                    <a:pt x="55" y="4659"/>
                  </a:lnTo>
                  <a:lnTo>
                    <a:pt x="128" y="4750"/>
                  </a:lnTo>
                  <a:lnTo>
                    <a:pt x="201" y="4841"/>
                  </a:lnTo>
                  <a:lnTo>
                    <a:pt x="292" y="4914"/>
                  </a:lnTo>
                  <a:lnTo>
                    <a:pt x="401" y="4968"/>
                  </a:lnTo>
                  <a:lnTo>
                    <a:pt x="528" y="5005"/>
                  </a:lnTo>
                  <a:lnTo>
                    <a:pt x="656" y="5023"/>
                  </a:lnTo>
                  <a:lnTo>
                    <a:pt x="928" y="5059"/>
                  </a:lnTo>
                  <a:lnTo>
                    <a:pt x="1201" y="5059"/>
                  </a:lnTo>
                  <a:lnTo>
                    <a:pt x="1456" y="5023"/>
                  </a:lnTo>
                  <a:lnTo>
                    <a:pt x="1693" y="4968"/>
                  </a:lnTo>
                  <a:lnTo>
                    <a:pt x="1857" y="4932"/>
                  </a:lnTo>
                  <a:lnTo>
                    <a:pt x="2002" y="4877"/>
                  </a:lnTo>
                  <a:lnTo>
                    <a:pt x="2312" y="4732"/>
                  </a:lnTo>
                  <a:lnTo>
                    <a:pt x="2585" y="4550"/>
                  </a:lnTo>
                  <a:lnTo>
                    <a:pt x="2857" y="4331"/>
                  </a:lnTo>
                  <a:lnTo>
                    <a:pt x="3094" y="4077"/>
                  </a:lnTo>
                  <a:lnTo>
                    <a:pt x="3312" y="3785"/>
                  </a:lnTo>
                  <a:lnTo>
                    <a:pt x="3494" y="3494"/>
                  </a:lnTo>
                  <a:lnTo>
                    <a:pt x="3640" y="3167"/>
                  </a:lnTo>
                  <a:lnTo>
                    <a:pt x="3695" y="2967"/>
                  </a:lnTo>
                  <a:lnTo>
                    <a:pt x="3749" y="2785"/>
                  </a:lnTo>
                  <a:lnTo>
                    <a:pt x="3822" y="2384"/>
                  </a:lnTo>
                  <a:lnTo>
                    <a:pt x="3877" y="2002"/>
                  </a:lnTo>
                  <a:lnTo>
                    <a:pt x="3877" y="1602"/>
                  </a:lnTo>
                  <a:lnTo>
                    <a:pt x="3840" y="1183"/>
                  </a:lnTo>
                  <a:lnTo>
                    <a:pt x="3786" y="783"/>
                  </a:lnTo>
                  <a:lnTo>
                    <a:pt x="3713" y="3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7"/>
            <p:cNvSpPr/>
            <p:nvPr/>
          </p:nvSpPr>
          <p:spPr>
            <a:xfrm>
              <a:off x="1612800" y="3244875"/>
              <a:ext cx="115600" cy="212025"/>
            </a:xfrm>
            <a:custGeom>
              <a:avLst/>
              <a:gdLst/>
              <a:ahLst/>
              <a:cxnLst/>
              <a:rect l="l" t="t" r="r" b="b"/>
              <a:pathLst>
                <a:path w="4624" h="8481" extrusionOk="0">
                  <a:moveTo>
                    <a:pt x="1275" y="1"/>
                  </a:moveTo>
                  <a:lnTo>
                    <a:pt x="1147" y="73"/>
                  </a:lnTo>
                  <a:lnTo>
                    <a:pt x="1020" y="146"/>
                  </a:lnTo>
                  <a:lnTo>
                    <a:pt x="911" y="219"/>
                  </a:lnTo>
                  <a:lnTo>
                    <a:pt x="783" y="328"/>
                  </a:lnTo>
                  <a:lnTo>
                    <a:pt x="674" y="419"/>
                  </a:lnTo>
                  <a:lnTo>
                    <a:pt x="583" y="547"/>
                  </a:lnTo>
                  <a:lnTo>
                    <a:pt x="492" y="656"/>
                  </a:lnTo>
                  <a:lnTo>
                    <a:pt x="401" y="801"/>
                  </a:lnTo>
                  <a:lnTo>
                    <a:pt x="274" y="1074"/>
                  </a:lnTo>
                  <a:lnTo>
                    <a:pt x="165" y="1365"/>
                  </a:lnTo>
                  <a:lnTo>
                    <a:pt x="92" y="1675"/>
                  </a:lnTo>
                  <a:lnTo>
                    <a:pt x="37" y="2002"/>
                  </a:lnTo>
                  <a:lnTo>
                    <a:pt x="1" y="2312"/>
                  </a:lnTo>
                  <a:lnTo>
                    <a:pt x="1" y="2639"/>
                  </a:lnTo>
                  <a:lnTo>
                    <a:pt x="1" y="2967"/>
                  </a:lnTo>
                  <a:lnTo>
                    <a:pt x="19" y="3294"/>
                  </a:lnTo>
                  <a:lnTo>
                    <a:pt x="56" y="3749"/>
                  </a:lnTo>
                  <a:lnTo>
                    <a:pt x="110" y="4186"/>
                  </a:lnTo>
                  <a:lnTo>
                    <a:pt x="201" y="4641"/>
                  </a:lnTo>
                  <a:lnTo>
                    <a:pt x="310" y="5060"/>
                  </a:lnTo>
                  <a:lnTo>
                    <a:pt x="438" y="5478"/>
                  </a:lnTo>
                  <a:lnTo>
                    <a:pt x="620" y="5879"/>
                  </a:lnTo>
                  <a:lnTo>
                    <a:pt x="711" y="6079"/>
                  </a:lnTo>
                  <a:lnTo>
                    <a:pt x="820" y="6261"/>
                  </a:lnTo>
                  <a:lnTo>
                    <a:pt x="929" y="6443"/>
                  </a:lnTo>
                  <a:lnTo>
                    <a:pt x="1056" y="6606"/>
                  </a:lnTo>
                  <a:lnTo>
                    <a:pt x="1293" y="6879"/>
                  </a:lnTo>
                  <a:lnTo>
                    <a:pt x="1548" y="7116"/>
                  </a:lnTo>
                  <a:lnTo>
                    <a:pt x="1821" y="7334"/>
                  </a:lnTo>
                  <a:lnTo>
                    <a:pt x="2112" y="7553"/>
                  </a:lnTo>
                  <a:lnTo>
                    <a:pt x="2476" y="7789"/>
                  </a:lnTo>
                  <a:lnTo>
                    <a:pt x="2840" y="8008"/>
                  </a:lnTo>
                  <a:lnTo>
                    <a:pt x="3222" y="8190"/>
                  </a:lnTo>
                  <a:lnTo>
                    <a:pt x="3422" y="8263"/>
                  </a:lnTo>
                  <a:lnTo>
                    <a:pt x="3622" y="8335"/>
                  </a:lnTo>
                  <a:lnTo>
                    <a:pt x="3877" y="8390"/>
                  </a:lnTo>
                  <a:lnTo>
                    <a:pt x="4114" y="8444"/>
                  </a:lnTo>
                  <a:lnTo>
                    <a:pt x="4368" y="8481"/>
                  </a:lnTo>
                  <a:lnTo>
                    <a:pt x="4623" y="8481"/>
                  </a:lnTo>
                  <a:lnTo>
                    <a:pt x="4350" y="8281"/>
                  </a:lnTo>
                  <a:lnTo>
                    <a:pt x="4077" y="8044"/>
                  </a:lnTo>
                  <a:lnTo>
                    <a:pt x="3804" y="7808"/>
                  </a:lnTo>
                  <a:lnTo>
                    <a:pt x="3550" y="7571"/>
                  </a:lnTo>
                  <a:lnTo>
                    <a:pt x="3313" y="7298"/>
                  </a:lnTo>
                  <a:lnTo>
                    <a:pt x="3076" y="7043"/>
                  </a:lnTo>
                  <a:lnTo>
                    <a:pt x="2858" y="6770"/>
                  </a:lnTo>
                  <a:lnTo>
                    <a:pt x="2640" y="6479"/>
                  </a:lnTo>
                  <a:lnTo>
                    <a:pt x="2440" y="6188"/>
                  </a:lnTo>
                  <a:lnTo>
                    <a:pt x="2258" y="5879"/>
                  </a:lnTo>
                  <a:lnTo>
                    <a:pt x="2094" y="5569"/>
                  </a:lnTo>
                  <a:lnTo>
                    <a:pt x="1930" y="5260"/>
                  </a:lnTo>
                  <a:lnTo>
                    <a:pt x="1784" y="4932"/>
                  </a:lnTo>
                  <a:lnTo>
                    <a:pt x="1657" y="4605"/>
                  </a:lnTo>
                  <a:lnTo>
                    <a:pt x="1530" y="4259"/>
                  </a:lnTo>
                  <a:lnTo>
                    <a:pt x="1420" y="3931"/>
                  </a:lnTo>
                  <a:lnTo>
                    <a:pt x="1311" y="3440"/>
                  </a:lnTo>
                  <a:lnTo>
                    <a:pt x="1220" y="2967"/>
                  </a:lnTo>
                  <a:lnTo>
                    <a:pt x="1166" y="2476"/>
                  </a:lnTo>
                  <a:lnTo>
                    <a:pt x="1129" y="1966"/>
                  </a:lnTo>
                  <a:lnTo>
                    <a:pt x="1129" y="1475"/>
                  </a:lnTo>
                  <a:lnTo>
                    <a:pt x="1147" y="983"/>
                  </a:lnTo>
                  <a:lnTo>
                    <a:pt x="1202" y="492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7"/>
            <p:cNvSpPr/>
            <p:nvPr/>
          </p:nvSpPr>
          <p:spPr>
            <a:xfrm>
              <a:off x="1812525" y="3185275"/>
              <a:ext cx="24150" cy="323050"/>
            </a:xfrm>
            <a:custGeom>
              <a:avLst/>
              <a:gdLst/>
              <a:ahLst/>
              <a:cxnLst/>
              <a:rect l="l" t="t" r="r" b="b"/>
              <a:pathLst>
                <a:path w="966" h="12922" extrusionOk="0">
                  <a:moveTo>
                    <a:pt x="383" y="1"/>
                  </a:moveTo>
                  <a:lnTo>
                    <a:pt x="347" y="19"/>
                  </a:lnTo>
                  <a:lnTo>
                    <a:pt x="292" y="37"/>
                  </a:lnTo>
                  <a:lnTo>
                    <a:pt x="237" y="73"/>
                  </a:lnTo>
                  <a:lnTo>
                    <a:pt x="183" y="146"/>
                  </a:lnTo>
                  <a:lnTo>
                    <a:pt x="146" y="219"/>
                  </a:lnTo>
                  <a:lnTo>
                    <a:pt x="74" y="419"/>
                  </a:lnTo>
                  <a:lnTo>
                    <a:pt x="37" y="692"/>
                  </a:lnTo>
                  <a:lnTo>
                    <a:pt x="19" y="1002"/>
                  </a:lnTo>
                  <a:lnTo>
                    <a:pt x="1" y="1366"/>
                  </a:lnTo>
                  <a:lnTo>
                    <a:pt x="19" y="1748"/>
                  </a:lnTo>
                  <a:lnTo>
                    <a:pt x="37" y="2130"/>
                  </a:lnTo>
                  <a:lnTo>
                    <a:pt x="92" y="2931"/>
                  </a:lnTo>
                  <a:lnTo>
                    <a:pt x="146" y="3677"/>
                  </a:lnTo>
                  <a:lnTo>
                    <a:pt x="219" y="4277"/>
                  </a:lnTo>
                  <a:lnTo>
                    <a:pt x="237" y="4659"/>
                  </a:lnTo>
                  <a:lnTo>
                    <a:pt x="274" y="6061"/>
                  </a:lnTo>
                  <a:lnTo>
                    <a:pt x="292" y="7462"/>
                  </a:lnTo>
                  <a:lnTo>
                    <a:pt x="292" y="8881"/>
                  </a:lnTo>
                  <a:lnTo>
                    <a:pt x="274" y="10283"/>
                  </a:lnTo>
                  <a:lnTo>
                    <a:pt x="274" y="10956"/>
                  </a:lnTo>
                  <a:lnTo>
                    <a:pt x="274" y="11302"/>
                  </a:lnTo>
                  <a:lnTo>
                    <a:pt x="310" y="11647"/>
                  </a:lnTo>
                  <a:lnTo>
                    <a:pt x="347" y="11975"/>
                  </a:lnTo>
                  <a:lnTo>
                    <a:pt x="419" y="12303"/>
                  </a:lnTo>
                  <a:lnTo>
                    <a:pt x="510" y="12612"/>
                  </a:lnTo>
                  <a:lnTo>
                    <a:pt x="656" y="12921"/>
                  </a:lnTo>
                  <a:lnTo>
                    <a:pt x="747" y="12830"/>
                  </a:lnTo>
                  <a:lnTo>
                    <a:pt x="820" y="12721"/>
                  </a:lnTo>
                  <a:lnTo>
                    <a:pt x="874" y="12612"/>
                  </a:lnTo>
                  <a:lnTo>
                    <a:pt x="911" y="12466"/>
                  </a:lnTo>
                  <a:lnTo>
                    <a:pt x="947" y="12339"/>
                  </a:lnTo>
                  <a:lnTo>
                    <a:pt x="965" y="12193"/>
                  </a:lnTo>
                  <a:lnTo>
                    <a:pt x="965" y="11920"/>
                  </a:lnTo>
                  <a:lnTo>
                    <a:pt x="947" y="10410"/>
                  </a:lnTo>
                  <a:lnTo>
                    <a:pt x="911" y="8899"/>
                  </a:lnTo>
                  <a:lnTo>
                    <a:pt x="856" y="7407"/>
                  </a:lnTo>
                  <a:lnTo>
                    <a:pt x="765" y="5897"/>
                  </a:lnTo>
                  <a:lnTo>
                    <a:pt x="747" y="5078"/>
                  </a:lnTo>
                  <a:lnTo>
                    <a:pt x="711" y="4113"/>
                  </a:lnTo>
                  <a:lnTo>
                    <a:pt x="638" y="2093"/>
                  </a:lnTo>
                  <a:lnTo>
                    <a:pt x="601" y="1202"/>
                  </a:lnTo>
                  <a:lnTo>
                    <a:pt x="547" y="510"/>
                  </a:lnTo>
                  <a:lnTo>
                    <a:pt x="510" y="255"/>
                  </a:lnTo>
                  <a:lnTo>
                    <a:pt x="456" y="92"/>
                  </a:lnTo>
                  <a:lnTo>
                    <a:pt x="438" y="37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7"/>
            <p:cNvSpPr/>
            <p:nvPr/>
          </p:nvSpPr>
          <p:spPr>
            <a:xfrm>
              <a:off x="1878950" y="3109750"/>
              <a:ext cx="54625" cy="199300"/>
            </a:xfrm>
            <a:custGeom>
              <a:avLst/>
              <a:gdLst/>
              <a:ahLst/>
              <a:cxnLst/>
              <a:rect l="l" t="t" r="r" b="b"/>
              <a:pathLst>
                <a:path w="2185" h="7972" extrusionOk="0">
                  <a:moveTo>
                    <a:pt x="1511" y="1"/>
                  </a:moveTo>
                  <a:lnTo>
                    <a:pt x="1329" y="74"/>
                  </a:lnTo>
                  <a:lnTo>
                    <a:pt x="1165" y="183"/>
                  </a:lnTo>
                  <a:lnTo>
                    <a:pt x="1020" y="310"/>
                  </a:lnTo>
                  <a:lnTo>
                    <a:pt x="892" y="474"/>
                  </a:lnTo>
                  <a:lnTo>
                    <a:pt x="947" y="911"/>
                  </a:lnTo>
                  <a:lnTo>
                    <a:pt x="1020" y="1366"/>
                  </a:lnTo>
                  <a:lnTo>
                    <a:pt x="1202" y="2239"/>
                  </a:lnTo>
                  <a:lnTo>
                    <a:pt x="1311" y="2749"/>
                  </a:lnTo>
                  <a:lnTo>
                    <a:pt x="1402" y="3276"/>
                  </a:lnTo>
                  <a:lnTo>
                    <a:pt x="1475" y="3804"/>
                  </a:lnTo>
                  <a:lnTo>
                    <a:pt x="1529" y="4314"/>
                  </a:lnTo>
                  <a:lnTo>
                    <a:pt x="1529" y="4587"/>
                  </a:lnTo>
                  <a:lnTo>
                    <a:pt x="1529" y="4841"/>
                  </a:lnTo>
                  <a:lnTo>
                    <a:pt x="1511" y="5096"/>
                  </a:lnTo>
                  <a:lnTo>
                    <a:pt x="1493" y="5351"/>
                  </a:lnTo>
                  <a:lnTo>
                    <a:pt x="1438" y="5606"/>
                  </a:lnTo>
                  <a:lnTo>
                    <a:pt x="1384" y="5842"/>
                  </a:lnTo>
                  <a:lnTo>
                    <a:pt x="1311" y="6097"/>
                  </a:lnTo>
                  <a:lnTo>
                    <a:pt x="1220" y="6334"/>
                  </a:lnTo>
                  <a:lnTo>
                    <a:pt x="1111" y="6534"/>
                  </a:lnTo>
                  <a:lnTo>
                    <a:pt x="1002" y="6716"/>
                  </a:lnTo>
                  <a:lnTo>
                    <a:pt x="856" y="6880"/>
                  </a:lnTo>
                  <a:lnTo>
                    <a:pt x="765" y="6934"/>
                  </a:lnTo>
                  <a:lnTo>
                    <a:pt x="674" y="6989"/>
                  </a:lnTo>
                  <a:lnTo>
                    <a:pt x="529" y="7062"/>
                  </a:lnTo>
                  <a:lnTo>
                    <a:pt x="401" y="7080"/>
                  </a:lnTo>
                  <a:lnTo>
                    <a:pt x="328" y="7225"/>
                  </a:lnTo>
                  <a:lnTo>
                    <a:pt x="237" y="7371"/>
                  </a:lnTo>
                  <a:lnTo>
                    <a:pt x="128" y="7498"/>
                  </a:lnTo>
                  <a:lnTo>
                    <a:pt x="19" y="7608"/>
                  </a:lnTo>
                  <a:lnTo>
                    <a:pt x="1" y="7626"/>
                  </a:lnTo>
                  <a:lnTo>
                    <a:pt x="201" y="7790"/>
                  </a:lnTo>
                  <a:lnTo>
                    <a:pt x="292" y="7844"/>
                  </a:lnTo>
                  <a:lnTo>
                    <a:pt x="401" y="7899"/>
                  </a:lnTo>
                  <a:lnTo>
                    <a:pt x="529" y="7935"/>
                  </a:lnTo>
                  <a:lnTo>
                    <a:pt x="638" y="7953"/>
                  </a:lnTo>
                  <a:lnTo>
                    <a:pt x="765" y="7972"/>
                  </a:lnTo>
                  <a:lnTo>
                    <a:pt x="874" y="7972"/>
                  </a:lnTo>
                  <a:lnTo>
                    <a:pt x="983" y="7953"/>
                  </a:lnTo>
                  <a:lnTo>
                    <a:pt x="1074" y="7917"/>
                  </a:lnTo>
                  <a:lnTo>
                    <a:pt x="1256" y="7826"/>
                  </a:lnTo>
                  <a:lnTo>
                    <a:pt x="1420" y="7717"/>
                  </a:lnTo>
                  <a:lnTo>
                    <a:pt x="1566" y="7571"/>
                  </a:lnTo>
                  <a:lnTo>
                    <a:pt x="1693" y="7389"/>
                  </a:lnTo>
                  <a:lnTo>
                    <a:pt x="1802" y="7207"/>
                  </a:lnTo>
                  <a:lnTo>
                    <a:pt x="1893" y="7007"/>
                  </a:lnTo>
                  <a:lnTo>
                    <a:pt x="1966" y="6825"/>
                  </a:lnTo>
                  <a:lnTo>
                    <a:pt x="2039" y="6588"/>
                  </a:lnTo>
                  <a:lnTo>
                    <a:pt x="2094" y="6370"/>
                  </a:lnTo>
                  <a:lnTo>
                    <a:pt x="2130" y="6134"/>
                  </a:lnTo>
                  <a:lnTo>
                    <a:pt x="2166" y="5897"/>
                  </a:lnTo>
                  <a:lnTo>
                    <a:pt x="2185" y="5442"/>
                  </a:lnTo>
                  <a:lnTo>
                    <a:pt x="2185" y="4969"/>
                  </a:lnTo>
                  <a:lnTo>
                    <a:pt x="2166" y="4496"/>
                  </a:lnTo>
                  <a:lnTo>
                    <a:pt x="2112" y="4023"/>
                  </a:lnTo>
                  <a:lnTo>
                    <a:pt x="1966" y="3094"/>
                  </a:lnTo>
                  <a:lnTo>
                    <a:pt x="1566" y="456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7"/>
          <p:cNvSpPr/>
          <p:nvPr/>
        </p:nvSpPr>
        <p:spPr>
          <a:xfrm>
            <a:off x="1606600" y="6014863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5" name="Google Shape;1015;p7"/>
          <p:cNvGrpSpPr/>
          <p:nvPr/>
        </p:nvGrpSpPr>
        <p:grpSpPr>
          <a:xfrm>
            <a:off x="1674271" y="6521347"/>
            <a:ext cx="354705" cy="327373"/>
            <a:chOff x="2706625" y="4735761"/>
            <a:chExt cx="226446" cy="209015"/>
          </a:xfrm>
        </p:grpSpPr>
        <p:sp>
          <p:nvSpPr>
            <p:cNvPr id="1016" name="Google Shape;1016;p7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7" name="Google Shape;1017;p7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018" name="Google Shape;1018;p7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42" name="Google Shape;1042;p7"/>
          <p:cNvGrpSpPr/>
          <p:nvPr/>
        </p:nvGrpSpPr>
        <p:grpSpPr>
          <a:xfrm>
            <a:off x="2661753" y="5982136"/>
            <a:ext cx="479329" cy="177784"/>
            <a:chOff x="1726100" y="1627975"/>
            <a:chExt cx="359425" cy="133325"/>
          </a:xfrm>
        </p:grpSpPr>
        <p:sp>
          <p:nvSpPr>
            <p:cNvPr id="1043" name="Google Shape;1043;p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4" name="Google Shape;1054;p7"/>
          <p:cNvGrpSpPr/>
          <p:nvPr/>
        </p:nvGrpSpPr>
        <p:grpSpPr>
          <a:xfrm>
            <a:off x="10620685" y="4604334"/>
            <a:ext cx="410100" cy="853500"/>
            <a:chOff x="4082275" y="3073825"/>
            <a:chExt cx="307575" cy="640125"/>
          </a:xfrm>
        </p:grpSpPr>
        <p:sp>
          <p:nvSpPr>
            <p:cNvPr id="1055" name="Google Shape;1055;p7"/>
            <p:cNvSpPr/>
            <p:nvPr/>
          </p:nvSpPr>
          <p:spPr>
            <a:xfrm>
              <a:off x="4217850" y="3073825"/>
              <a:ext cx="106025" cy="640125"/>
            </a:xfrm>
            <a:custGeom>
              <a:avLst/>
              <a:gdLst/>
              <a:ahLst/>
              <a:cxnLst/>
              <a:rect l="l" t="t" r="r" b="b"/>
              <a:pathLst>
                <a:path w="4241" h="25605" extrusionOk="0">
                  <a:moveTo>
                    <a:pt x="2403" y="0"/>
                  </a:moveTo>
                  <a:lnTo>
                    <a:pt x="2257" y="18"/>
                  </a:lnTo>
                  <a:lnTo>
                    <a:pt x="2130" y="37"/>
                  </a:lnTo>
                  <a:lnTo>
                    <a:pt x="2020" y="73"/>
                  </a:lnTo>
                  <a:lnTo>
                    <a:pt x="1857" y="146"/>
                  </a:lnTo>
                  <a:lnTo>
                    <a:pt x="1729" y="237"/>
                  </a:lnTo>
                  <a:lnTo>
                    <a:pt x="1602" y="346"/>
                  </a:lnTo>
                  <a:lnTo>
                    <a:pt x="1493" y="473"/>
                  </a:lnTo>
                  <a:lnTo>
                    <a:pt x="1384" y="619"/>
                  </a:lnTo>
                  <a:lnTo>
                    <a:pt x="1293" y="764"/>
                  </a:lnTo>
                  <a:lnTo>
                    <a:pt x="1220" y="928"/>
                  </a:lnTo>
                  <a:lnTo>
                    <a:pt x="1092" y="1238"/>
                  </a:lnTo>
                  <a:lnTo>
                    <a:pt x="1001" y="1565"/>
                  </a:lnTo>
                  <a:lnTo>
                    <a:pt x="910" y="1893"/>
                  </a:lnTo>
                  <a:lnTo>
                    <a:pt x="856" y="2220"/>
                  </a:lnTo>
                  <a:lnTo>
                    <a:pt x="801" y="2566"/>
                  </a:lnTo>
                  <a:lnTo>
                    <a:pt x="728" y="3239"/>
                  </a:lnTo>
                  <a:lnTo>
                    <a:pt x="692" y="3913"/>
                  </a:lnTo>
                  <a:lnTo>
                    <a:pt x="619" y="5005"/>
                  </a:lnTo>
                  <a:lnTo>
                    <a:pt x="583" y="6078"/>
                  </a:lnTo>
                  <a:lnTo>
                    <a:pt x="546" y="7607"/>
                  </a:lnTo>
                  <a:lnTo>
                    <a:pt x="528" y="8335"/>
                  </a:lnTo>
                  <a:lnTo>
                    <a:pt x="528" y="8353"/>
                  </a:lnTo>
                  <a:lnTo>
                    <a:pt x="510" y="10209"/>
                  </a:lnTo>
                  <a:lnTo>
                    <a:pt x="492" y="12084"/>
                  </a:lnTo>
                  <a:lnTo>
                    <a:pt x="474" y="13976"/>
                  </a:lnTo>
                  <a:lnTo>
                    <a:pt x="437" y="15887"/>
                  </a:lnTo>
                  <a:lnTo>
                    <a:pt x="346" y="17816"/>
                  </a:lnTo>
                  <a:lnTo>
                    <a:pt x="292" y="19072"/>
                  </a:lnTo>
                  <a:lnTo>
                    <a:pt x="237" y="20127"/>
                  </a:lnTo>
                  <a:lnTo>
                    <a:pt x="0" y="25077"/>
                  </a:lnTo>
                  <a:lnTo>
                    <a:pt x="37" y="25132"/>
                  </a:lnTo>
                  <a:lnTo>
                    <a:pt x="91" y="25186"/>
                  </a:lnTo>
                  <a:lnTo>
                    <a:pt x="146" y="25241"/>
                  </a:lnTo>
                  <a:lnTo>
                    <a:pt x="237" y="25295"/>
                  </a:lnTo>
                  <a:lnTo>
                    <a:pt x="455" y="25368"/>
                  </a:lnTo>
                  <a:lnTo>
                    <a:pt x="710" y="25441"/>
                  </a:lnTo>
                  <a:lnTo>
                    <a:pt x="1001" y="25514"/>
                  </a:lnTo>
                  <a:lnTo>
                    <a:pt x="1347" y="25550"/>
                  </a:lnTo>
                  <a:lnTo>
                    <a:pt x="1693" y="25587"/>
                  </a:lnTo>
                  <a:lnTo>
                    <a:pt x="2039" y="25605"/>
                  </a:lnTo>
                  <a:lnTo>
                    <a:pt x="2348" y="25587"/>
                  </a:lnTo>
                  <a:lnTo>
                    <a:pt x="2639" y="25587"/>
                  </a:lnTo>
                  <a:lnTo>
                    <a:pt x="2912" y="25550"/>
                  </a:lnTo>
                  <a:lnTo>
                    <a:pt x="3185" y="25514"/>
                  </a:lnTo>
                  <a:lnTo>
                    <a:pt x="3385" y="25459"/>
                  </a:lnTo>
                  <a:lnTo>
                    <a:pt x="3567" y="25405"/>
                  </a:lnTo>
                  <a:lnTo>
                    <a:pt x="3731" y="25350"/>
                  </a:lnTo>
                  <a:lnTo>
                    <a:pt x="3858" y="25277"/>
                  </a:lnTo>
                  <a:lnTo>
                    <a:pt x="3986" y="25186"/>
                  </a:lnTo>
                  <a:lnTo>
                    <a:pt x="4059" y="25095"/>
                  </a:lnTo>
                  <a:lnTo>
                    <a:pt x="4113" y="24986"/>
                  </a:lnTo>
                  <a:lnTo>
                    <a:pt x="4131" y="24877"/>
                  </a:lnTo>
                  <a:lnTo>
                    <a:pt x="4168" y="21237"/>
                  </a:lnTo>
                  <a:lnTo>
                    <a:pt x="4222" y="16870"/>
                  </a:lnTo>
                  <a:lnTo>
                    <a:pt x="4241" y="14777"/>
                  </a:lnTo>
                  <a:lnTo>
                    <a:pt x="4241" y="12721"/>
                  </a:lnTo>
                  <a:lnTo>
                    <a:pt x="4241" y="11629"/>
                  </a:lnTo>
                  <a:lnTo>
                    <a:pt x="4241" y="9827"/>
                  </a:lnTo>
                  <a:lnTo>
                    <a:pt x="4241" y="9754"/>
                  </a:lnTo>
                  <a:lnTo>
                    <a:pt x="4204" y="7898"/>
                  </a:lnTo>
                  <a:lnTo>
                    <a:pt x="4168" y="6078"/>
                  </a:lnTo>
                  <a:lnTo>
                    <a:pt x="4113" y="4313"/>
                  </a:lnTo>
                  <a:lnTo>
                    <a:pt x="4040" y="2639"/>
                  </a:lnTo>
                  <a:lnTo>
                    <a:pt x="4022" y="2148"/>
                  </a:lnTo>
                  <a:lnTo>
                    <a:pt x="3986" y="1911"/>
                  </a:lnTo>
                  <a:lnTo>
                    <a:pt x="3949" y="1674"/>
                  </a:lnTo>
                  <a:lnTo>
                    <a:pt x="3895" y="1438"/>
                  </a:lnTo>
                  <a:lnTo>
                    <a:pt x="3840" y="1219"/>
                  </a:lnTo>
                  <a:lnTo>
                    <a:pt x="3749" y="1001"/>
                  </a:lnTo>
                  <a:lnTo>
                    <a:pt x="3640" y="783"/>
                  </a:lnTo>
                  <a:lnTo>
                    <a:pt x="3567" y="673"/>
                  </a:lnTo>
                  <a:lnTo>
                    <a:pt x="3476" y="564"/>
                  </a:lnTo>
                  <a:lnTo>
                    <a:pt x="3294" y="382"/>
                  </a:lnTo>
                  <a:lnTo>
                    <a:pt x="3185" y="291"/>
                  </a:lnTo>
                  <a:lnTo>
                    <a:pt x="3076" y="219"/>
                  </a:lnTo>
                  <a:lnTo>
                    <a:pt x="2949" y="146"/>
                  </a:lnTo>
                  <a:lnTo>
                    <a:pt x="2839" y="91"/>
                  </a:lnTo>
                  <a:lnTo>
                    <a:pt x="2694" y="55"/>
                  </a:lnTo>
                  <a:lnTo>
                    <a:pt x="2548" y="18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082275" y="3297650"/>
              <a:ext cx="197925" cy="238875"/>
            </a:xfrm>
            <a:custGeom>
              <a:avLst/>
              <a:gdLst/>
              <a:ahLst/>
              <a:cxnLst/>
              <a:rect l="l" t="t" r="r" b="b"/>
              <a:pathLst>
                <a:path w="7917" h="9555" extrusionOk="0">
                  <a:moveTo>
                    <a:pt x="1511" y="1"/>
                  </a:moveTo>
                  <a:lnTo>
                    <a:pt x="1402" y="19"/>
                  </a:lnTo>
                  <a:lnTo>
                    <a:pt x="1293" y="37"/>
                  </a:lnTo>
                  <a:lnTo>
                    <a:pt x="1202" y="73"/>
                  </a:lnTo>
                  <a:lnTo>
                    <a:pt x="1111" y="128"/>
                  </a:lnTo>
                  <a:lnTo>
                    <a:pt x="1038" y="183"/>
                  </a:lnTo>
                  <a:lnTo>
                    <a:pt x="892" y="292"/>
                  </a:lnTo>
                  <a:lnTo>
                    <a:pt x="801" y="437"/>
                  </a:lnTo>
                  <a:lnTo>
                    <a:pt x="674" y="601"/>
                  </a:lnTo>
                  <a:lnTo>
                    <a:pt x="565" y="801"/>
                  </a:lnTo>
                  <a:lnTo>
                    <a:pt x="474" y="1001"/>
                  </a:lnTo>
                  <a:lnTo>
                    <a:pt x="383" y="1202"/>
                  </a:lnTo>
                  <a:lnTo>
                    <a:pt x="310" y="1402"/>
                  </a:lnTo>
                  <a:lnTo>
                    <a:pt x="182" y="1802"/>
                  </a:lnTo>
                  <a:lnTo>
                    <a:pt x="110" y="2221"/>
                  </a:lnTo>
                  <a:lnTo>
                    <a:pt x="55" y="2621"/>
                  </a:lnTo>
                  <a:lnTo>
                    <a:pt x="19" y="3040"/>
                  </a:lnTo>
                  <a:lnTo>
                    <a:pt x="0" y="3458"/>
                  </a:lnTo>
                  <a:lnTo>
                    <a:pt x="0" y="3877"/>
                  </a:lnTo>
                  <a:lnTo>
                    <a:pt x="0" y="4696"/>
                  </a:lnTo>
                  <a:lnTo>
                    <a:pt x="19" y="5515"/>
                  </a:lnTo>
                  <a:lnTo>
                    <a:pt x="55" y="6333"/>
                  </a:lnTo>
                  <a:lnTo>
                    <a:pt x="91" y="7152"/>
                  </a:lnTo>
                  <a:lnTo>
                    <a:pt x="128" y="7553"/>
                  </a:lnTo>
                  <a:lnTo>
                    <a:pt x="146" y="7753"/>
                  </a:lnTo>
                  <a:lnTo>
                    <a:pt x="201" y="7935"/>
                  </a:lnTo>
                  <a:lnTo>
                    <a:pt x="273" y="8135"/>
                  </a:lnTo>
                  <a:lnTo>
                    <a:pt x="383" y="8317"/>
                  </a:lnTo>
                  <a:lnTo>
                    <a:pt x="510" y="8499"/>
                  </a:lnTo>
                  <a:lnTo>
                    <a:pt x="674" y="8663"/>
                  </a:lnTo>
                  <a:lnTo>
                    <a:pt x="801" y="8772"/>
                  </a:lnTo>
                  <a:lnTo>
                    <a:pt x="947" y="8863"/>
                  </a:lnTo>
                  <a:lnTo>
                    <a:pt x="1092" y="8936"/>
                  </a:lnTo>
                  <a:lnTo>
                    <a:pt x="1256" y="9027"/>
                  </a:lnTo>
                  <a:lnTo>
                    <a:pt x="1620" y="9154"/>
                  </a:lnTo>
                  <a:lnTo>
                    <a:pt x="2020" y="9263"/>
                  </a:lnTo>
                  <a:lnTo>
                    <a:pt x="2421" y="9354"/>
                  </a:lnTo>
                  <a:lnTo>
                    <a:pt x="2858" y="9409"/>
                  </a:lnTo>
                  <a:lnTo>
                    <a:pt x="3294" y="9464"/>
                  </a:lnTo>
                  <a:lnTo>
                    <a:pt x="3731" y="9500"/>
                  </a:lnTo>
                  <a:lnTo>
                    <a:pt x="4696" y="9536"/>
                  </a:lnTo>
                  <a:lnTo>
                    <a:pt x="5678" y="9555"/>
                  </a:lnTo>
                  <a:lnTo>
                    <a:pt x="6188" y="9536"/>
                  </a:lnTo>
                  <a:lnTo>
                    <a:pt x="6716" y="9518"/>
                  </a:lnTo>
                  <a:lnTo>
                    <a:pt x="7698" y="9464"/>
                  </a:lnTo>
                  <a:lnTo>
                    <a:pt x="7917" y="7862"/>
                  </a:lnTo>
                  <a:lnTo>
                    <a:pt x="7771" y="7826"/>
                  </a:lnTo>
                  <a:lnTo>
                    <a:pt x="7625" y="7789"/>
                  </a:lnTo>
                  <a:lnTo>
                    <a:pt x="7498" y="7735"/>
                  </a:lnTo>
                  <a:lnTo>
                    <a:pt x="7352" y="7662"/>
                  </a:lnTo>
                  <a:lnTo>
                    <a:pt x="7098" y="7480"/>
                  </a:lnTo>
                  <a:lnTo>
                    <a:pt x="6843" y="7262"/>
                  </a:lnTo>
                  <a:lnTo>
                    <a:pt x="6588" y="7061"/>
                  </a:lnTo>
                  <a:lnTo>
                    <a:pt x="6333" y="6898"/>
                  </a:lnTo>
                  <a:lnTo>
                    <a:pt x="6206" y="6825"/>
                  </a:lnTo>
                  <a:lnTo>
                    <a:pt x="6079" y="6770"/>
                  </a:lnTo>
                  <a:lnTo>
                    <a:pt x="5951" y="6734"/>
                  </a:lnTo>
                  <a:lnTo>
                    <a:pt x="5824" y="6716"/>
                  </a:lnTo>
                  <a:lnTo>
                    <a:pt x="4768" y="6716"/>
                  </a:lnTo>
                  <a:lnTo>
                    <a:pt x="4568" y="6697"/>
                  </a:lnTo>
                  <a:lnTo>
                    <a:pt x="4386" y="6661"/>
                  </a:lnTo>
                  <a:lnTo>
                    <a:pt x="4113" y="6588"/>
                  </a:lnTo>
                  <a:lnTo>
                    <a:pt x="3858" y="6497"/>
                  </a:lnTo>
                  <a:lnTo>
                    <a:pt x="3640" y="6406"/>
                  </a:lnTo>
                  <a:lnTo>
                    <a:pt x="3440" y="6279"/>
                  </a:lnTo>
                  <a:lnTo>
                    <a:pt x="3276" y="6152"/>
                  </a:lnTo>
                  <a:lnTo>
                    <a:pt x="3112" y="6024"/>
                  </a:lnTo>
                  <a:lnTo>
                    <a:pt x="2967" y="5860"/>
                  </a:lnTo>
                  <a:lnTo>
                    <a:pt x="2858" y="5697"/>
                  </a:lnTo>
                  <a:lnTo>
                    <a:pt x="2748" y="5533"/>
                  </a:lnTo>
                  <a:lnTo>
                    <a:pt x="2676" y="5351"/>
                  </a:lnTo>
                  <a:lnTo>
                    <a:pt x="2603" y="5169"/>
                  </a:lnTo>
                  <a:lnTo>
                    <a:pt x="2548" y="4969"/>
                  </a:lnTo>
                  <a:lnTo>
                    <a:pt x="2494" y="4768"/>
                  </a:lnTo>
                  <a:lnTo>
                    <a:pt x="2457" y="4550"/>
                  </a:lnTo>
                  <a:lnTo>
                    <a:pt x="2421" y="4132"/>
                  </a:lnTo>
                  <a:lnTo>
                    <a:pt x="2421" y="3677"/>
                  </a:lnTo>
                  <a:lnTo>
                    <a:pt x="2439" y="3222"/>
                  </a:lnTo>
                  <a:lnTo>
                    <a:pt x="2494" y="2330"/>
                  </a:lnTo>
                  <a:lnTo>
                    <a:pt x="2512" y="1911"/>
                  </a:lnTo>
                  <a:lnTo>
                    <a:pt x="2530" y="1493"/>
                  </a:lnTo>
                  <a:lnTo>
                    <a:pt x="2512" y="1111"/>
                  </a:lnTo>
                  <a:lnTo>
                    <a:pt x="2494" y="929"/>
                  </a:lnTo>
                  <a:lnTo>
                    <a:pt x="2475" y="765"/>
                  </a:lnTo>
                  <a:lnTo>
                    <a:pt x="2439" y="619"/>
                  </a:lnTo>
                  <a:lnTo>
                    <a:pt x="2384" y="492"/>
                  </a:lnTo>
                  <a:lnTo>
                    <a:pt x="2312" y="346"/>
                  </a:lnTo>
                  <a:lnTo>
                    <a:pt x="2202" y="219"/>
                  </a:lnTo>
                  <a:lnTo>
                    <a:pt x="2130" y="164"/>
                  </a:lnTo>
                  <a:lnTo>
                    <a:pt x="2057" y="128"/>
                  </a:lnTo>
                  <a:lnTo>
                    <a:pt x="1948" y="73"/>
                  </a:lnTo>
                  <a:lnTo>
                    <a:pt x="1857" y="37"/>
                  </a:lnTo>
                  <a:lnTo>
                    <a:pt x="1747" y="19"/>
                  </a:lnTo>
                  <a:lnTo>
                    <a:pt x="1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4300650" y="3132050"/>
              <a:ext cx="89200" cy="74625"/>
            </a:xfrm>
            <a:custGeom>
              <a:avLst/>
              <a:gdLst/>
              <a:ahLst/>
              <a:cxnLst/>
              <a:rect l="l" t="t" r="r" b="b"/>
              <a:pathLst>
                <a:path w="3568" h="2985" extrusionOk="0">
                  <a:moveTo>
                    <a:pt x="2676" y="0"/>
                  </a:moveTo>
                  <a:lnTo>
                    <a:pt x="2530" y="19"/>
                  </a:lnTo>
                  <a:lnTo>
                    <a:pt x="2457" y="55"/>
                  </a:lnTo>
                  <a:lnTo>
                    <a:pt x="2384" y="91"/>
                  </a:lnTo>
                  <a:lnTo>
                    <a:pt x="2239" y="182"/>
                  </a:lnTo>
                  <a:lnTo>
                    <a:pt x="2166" y="255"/>
                  </a:lnTo>
                  <a:lnTo>
                    <a:pt x="2093" y="328"/>
                  </a:lnTo>
                  <a:lnTo>
                    <a:pt x="1948" y="528"/>
                  </a:lnTo>
                  <a:lnTo>
                    <a:pt x="1620" y="1001"/>
                  </a:lnTo>
                  <a:lnTo>
                    <a:pt x="1456" y="1256"/>
                  </a:lnTo>
                  <a:lnTo>
                    <a:pt x="1274" y="1456"/>
                  </a:lnTo>
                  <a:lnTo>
                    <a:pt x="1183" y="1566"/>
                  </a:lnTo>
                  <a:lnTo>
                    <a:pt x="1111" y="1638"/>
                  </a:lnTo>
                  <a:lnTo>
                    <a:pt x="1020" y="1693"/>
                  </a:lnTo>
                  <a:lnTo>
                    <a:pt x="929" y="1729"/>
                  </a:lnTo>
                  <a:lnTo>
                    <a:pt x="801" y="1766"/>
                  </a:lnTo>
                  <a:lnTo>
                    <a:pt x="692" y="1766"/>
                  </a:lnTo>
                  <a:lnTo>
                    <a:pt x="583" y="1748"/>
                  </a:lnTo>
                  <a:lnTo>
                    <a:pt x="474" y="1711"/>
                  </a:lnTo>
                  <a:lnTo>
                    <a:pt x="237" y="1657"/>
                  </a:lnTo>
                  <a:lnTo>
                    <a:pt x="110" y="1638"/>
                  </a:lnTo>
                  <a:lnTo>
                    <a:pt x="1" y="1638"/>
                  </a:lnTo>
                  <a:lnTo>
                    <a:pt x="73" y="2767"/>
                  </a:lnTo>
                  <a:lnTo>
                    <a:pt x="255" y="2858"/>
                  </a:lnTo>
                  <a:lnTo>
                    <a:pt x="455" y="2930"/>
                  </a:lnTo>
                  <a:lnTo>
                    <a:pt x="674" y="2967"/>
                  </a:lnTo>
                  <a:lnTo>
                    <a:pt x="910" y="2985"/>
                  </a:lnTo>
                  <a:lnTo>
                    <a:pt x="1092" y="2967"/>
                  </a:lnTo>
                  <a:lnTo>
                    <a:pt x="1293" y="2949"/>
                  </a:lnTo>
                  <a:lnTo>
                    <a:pt x="1493" y="2912"/>
                  </a:lnTo>
                  <a:lnTo>
                    <a:pt x="1675" y="2876"/>
                  </a:lnTo>
                  <a:lnTo>
                    <a:pt x="1911" y="2803"/>
                  </a:lnTo>
                  <a:lnTo>
                    <a:pt x="2130" y="2712"/>
                  </a:lnTo>
                  <a:lnTo>
                    <a:pt x="2348" y="2603"/>
                  </a:lnTo>
                  <a:lnTo>
                    <a:pt x="2566" y="2494"/>
                  </a:lnTo>
                  <a:lnTo>
                    <a:pt x="2748" y="2366"/>
                  </a:lnTo>
                  <a:lnTo>
                    <a:pt x="2930" y="2239"/>
                  </a:lnTo>
                  <a:lnTo>
                    <a:pt x="3094" y="2093"/>
                  </a:lnTo>
                  <a:lnTo>
                    <a:pt x="3240" y="1929"/>
                  </a:lnTo>
                  <a:lnTo>
                    <a:pt x="3349" y="1766"/>
                  </a:lnTo>
                  <a:lnTo>
                    <a:pt x="3440" y="1584"/>
                  </a:lnTo>
                  <a:lnTo>
                    <a:pt x="3513" y="1402"/>
                  </a:lnTo>
                  <a:lnTo>
                    <a:pt x="3549" y="1202"/>
                  </a:lnTo>
                  <a:lnTo>
                    <a:pt x="3567" y="1020"/>
                  </a:lnTo>
                  <a:lnTo>
                    <a:pt x="3549" y="819"/>
                  </a:lnTo>
                  <a:lnTo>
                    <a:pt x="3495" y="637"/>
                  </a:lnTo>
                  <a:lnTo>
                    <a:pt x="3422" y="455"/>
                  </a:lnTo>
                  <a:lnTo>
                    <a:pt x="3349" y="346"/>
                  </a:lnTo>
                  <a:lnTo>
                    <a:pt x="3276" y="255"/>
                  </a:lnTo>
                  <a:lnTo>
                    <a:pt x="3167" y="164"/>
                  </a:lnTo>
                  <a:lnTo>
                    <a:pt x="3058" y="91"/>
                  </a:lnTo>
                  <a:lnTo>
                    <a:pt x="2930" y="37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082275" y="3312675"/>
              <a:ext cx="186550" cy="401275"/>
            </a:xfrm>
            <a:custGeom>
              <a:avLst/>
              <a:gdLst/>
              <a:ahLst/>
              <a:cxnLst/>
              <a:rect l="l" t="t" r="r" b="b"/>
              <a:pathLst>
                <a:path w="7462" h="16051" extrusionOk="0">
                  <a:moveTo>
                    <a:pt x="674" y="0"/>
                  </a:moveTo>
                  <a:lnTo>
                    <a:pt x="565" y="200"/>
                  </a:lnTo>
                  <a:lnTo>
                    <a:pt x="474" y="400"/>
                  </a:lnTo>
                  <a:lnTo>
                    <a:pt x="383" y="601"/>
                  </a:lnTo>
                  <a:lnTo>
                    <a:pt x="310" y="801"/>
                  </a:lnTo>
                  <a:lnTo>
                    <a:pt x="182" y="1201"/>
                  </a:lnTo>
                  <a:lnTo>
                    <a:pt x="110" y="1620"/>
                  </a:lnTo>
                  <a:lnTo>
                    <a:pt x="55" y="2020"/>
                  </a:lnTo>
                  <a:lnTo>
                    <a:pt x="19" y="2439"/>
                  </a:lnTo>
                  <a:lnTo>
                    <a:pt x="0" y="2857"/>
                  </a:lnTo>
                  <a:lnTo>
                    <a:pt x="0" y="3276"/>
                  </a:lnTo>
                  <a:lnTo>
                    <a:pt x="0" y="4095"/>
                  </a:lnTo>
                  <a:lnTo>
                    <a:pt x="19" y="4914"/>
                  </a:lnTo>
                  <a:lnTo>
                    <a:pt x="55" y="5732"/>
                  </a:lnTo>
                  <a:lnTo>
                    <a:pt x="91" y="6551"/>
                  </a:lnTo>
                  <a:lnTo>
                    <a:pt x="128" y="6952"/>
                  </a:lnTo>
                  <a:lnTo>
                    <a:pt x="146" y="7152"/>
                  </a:lnTo>
                  <a:lnTo>
                    <a:pt x="201" y="7334"/>
                  </a:lnTo>
                  <a:lnTo>
                    <a:pt x="273" y="7534"/>
                  </a:lnTo>
                  <a:lnTo>
                    <a:pt x="383" y="7716"/>
                  </a:lnTo>
                  <a:lnTo>
                    <a:pt x="510" y="7898"/>
                  </a:lnTo>
                  <a:lnTo>
                    <a:pt x="674" y="8062"/>
                  </a:lnTo>
                  <a:lnTo>
                    <a:pt x="801" y="8171"/>
                  </a:lnTo>
                  <a:lnTo>
                    <a:pt x="947" y="8262"/>
                  </a:lnTo>
                  <a:lnTo>
                    <a:pt x="1092" y="8335"/>
                  </a:lnTo>
                  <a:lnTo>
                    <a:pt x="1256" y="8426"/>
                  </a:lnTo>
                  <a:lnTo>
                    <a:pt x="1620" y="8553"/>
                  </a:lnTo>
                  <a:lnTo>
                    <a:pt x="2020" y="8662"/>
                  </a:lnTo>
                  <a:lnTo>
                    <a:pt x="2421" y="8753"/>
                  </a:lnTo>
                  <a:lnTo>
                    <a:pt x="2858" y="8808"/>
                  </a:lnTo>
                  <a:lnTo>
                    <a:pt x="3294" y="8863"/>
                  </a:lnTo>
                  <a:lnTo>
                    <a:pt x="3731" y="8899"/>
                  </a:lnTo>
                  <a:lnTo>
                    <a:pt x="4696" y="8935"/>
                  </a:lnTo>
                  <a:lnTo>
                    <a:pt x="5678" y="8954"/>
                  </a:lnTo>
                  <a:lnTo>
                    <a:pt x="5587" y="10810"/>
                  </a:lnTo>
                  <a:lnTo>
                    <a:pt x="5496" y="13030"/>
                  </a:lnTo>
                  <a:lnTo>
                    <a:pt x="5423" y="15650"/>
                  </a:lnTo>
                  <a:lnTo>
                    <a:pt x="5460" y="15687"/>
                  </a:lnTo>
                  <a:lnTo>
                    <a:pt x="5514" y="15723"/>
                  </a:lnTo>
                  <a:lnTo>
                    <a:pt x="5660" y="15796"/>
                  </a:lnTo>
                  <a:lnTo>
                    <a:pt x="5878" y="15869"/>
                  </a:lnTo>
                  <a:lnTo>
                    <a:pt x="6133" y="15923"/>
                  </a:lnTo>
                  <a:lnTo>
                    <a:pt x="6424" y="15978"/>
                  </a:lnTo>
                  <a:lnTo>
                    <a:pt x="6770" y="16014"/>
                  </a:lnTo>
                  <a:lnTo>
                    <a:pt x="7116" y="16033"/>
                  </a:lnTo>
                  <a:lnTo>
                    <a:pt x="7462" y="16051"/>
                  </a:lnTo>
                  <a:lnTo>
                    <a:pt x="7352" y="15741"/>
                  </a:lnTo>
                  <a:lnTo>
                    <a:pt x="7243" y="15396"/>
                  </a:lnTo>
                  <a:lnTo>
                    <a:pt x="7152" y="14995"/>
                  </a:lnTo>
                  <a:lnTo>
                    <a:pt x="7061" y="14540"/>
                  </a:lnTo>
                  <a:lnTo>
                    <a:pt x="6988" y="14067"/>
                  </a:lnTo>
                  <a:lnTo>
                    <a:pt x="6916" y="13558"/>
                  </a:lnTo>
                  <a:lnTo>
                    <a:pt x="6807" y="12502"/>
                  </a:lnTo>
                  <a:lnTo>
                    <a:pt x="6734" y="11447"/>
                  </a:lnTo>
                  <a:lnTo>
                    <a:pt x="6679" y="10446"/>
                  </a:lnTo>
                  <a:lnTo>
                    <a:pt x="6679" y="9590"/>
                  </a:lnTo>
                  <a:lnTo>
                    <a:pt x="6697" y="9226"/>
                  </a:lnTo>
                  <a:lnTo>
                    <a:pt x="6716" y="8917"/>
                  </a:lnTo>
                  <a:lnTo>
                    <a:pt x="6716" y="8899"/>
                  </a:lnTo>
                  <a:lnTo>
                    <a:pt x="6734" y="8717"/>
                  </a:lnTo>
                  <a:lnTo>
                    <a:pt x="6716" y="8644"/>
                  </a:lnTo>
                  <a:lnTo>
                    <a:pt x="6697" y="8553"/>
                  </a:lnTo>
                  <a:lnTo>
                    <a:pt x="6679" y="8462"/>
                  </a:lnTo>
                  <a:lnTo>
                    <a:pt x="6625" y="8389"/>
                  </a:lnTo>
                  <a:lnTo>
                    <a:pt x="6552" y="8317"/>
                  </a:lnTo>
                  <a:lnTo>
                    <a:pt x="6461" y="8244"/>
                  </a:lnTo>
                  <a:lnTo>
                    <a:pt x="6297" y="8189"/>
                  </a:lnTo>
                  <a:lnTo>
                    <a:pt x="6115" y="8153"/>
                  </a:lnTo>
                  <a:lnTo>
                    <a:pt x="5915" y="8135"/>
                  </a:lnTo>
                  <a:lnTo>
                    <a:pt x="5715" y="8135"/>
                  </a:lnTo>
                  <a:lnTo>
                    <a:pt x="5442" y="8153"/>
                  </a:lnTo>
                  <a:lnTo>
                    <a:pt x="4841" y="8171"/>
                  </a:lnTo>
                  <a:lnTo>
                    <a:pt x="4222" y="8153"/>
                  </a:lnTo>
                  <a:lnTo>
                    <a:pt x="3931" y="8135"/>
                  </a:lnTo>
                  <a:lnTo>
                    <a:pt x="3640" y="8098"/>
                  </a:lnTo>
                  <a:lnTo>
                    <a:pt x="3349" y="8044"/>
                  </a:lnTo>
                  <a:lnTo>
                    <a:pt x="3076" y="7971"/>
                  </a:lnTo>
                  <a:lnTo>
                    <a:pt x="2785" y="7880"/>
                  </a:lnTo>
                  <a:lnTo>
                    <a:pt x="2494" y="7752"/>
                  </a:lnTo>
                  <a:lnTo>
                    <a:pt x="2257" y="7607"/>
                  </a:lnTo>
                  <a:lnTo>
                    <a:pt x="2039" y="7443"/>
                  </a:lnTo>
                  <a:lnTo>
                    <a:pt x="1838" y="7279"/>
                  </a:lnTo>
                  <a:lnTo>
                    <a:pt x="1675" y="7097"/>
                  </a:lnTo>
                  <a:lnTo>
                    <a:pt x="1529" y="6897"/>
                  </a:lnTo>
                  <a:lnTo>
                    <a:pt x="1420" y="6697"/>
                  </a:lnTo>
                  <a:lnTo>
                    <a:pt x="1329" y="6515"/>
                  </a:lnTo>
                  <a:lnTo>
                    <a:pt x="1256" y="6297"/>
                  </a:lnTo>
                  <a:lnTo>
                    <a:pt x="1202" y="6096"/>
                  </a:lnTo>
                  <a:lnTo>
                    <a:pt x="1165" y="5896"/>
                  </a:lnTo>
                  <a:lnTo>
                    <a:pt x="1129" y="5478"/>
                  </a:lnTo>
                  <a:lnTo>
                    <a:pt x="1111" y="5059"/>
                  </a:lnTo>
                  <a:lnTo>
                    <a:pt x="1111" y="4295"/>
                  </a:lnTo>
                  <a:lnTo>
                    <a:pt x="1129" y="3531"/>
                  </a:lnTo>
                  <a:lnTo>
                    <a:pt x="1147" y="2766"/>
                  </a:lnTo>
                  <a:lnTo>
                    <a:pt x="1202" y="1984"/>
                  </a:lnTo>
                  <a:lnTo>
                    <a:pt x="1220" y="1747"/>
                  </a:lnTo>
                  <a:lnTo>
                    <a:pt x="1274" y="1492"/>
                  </a:lnTo>
                  <a:lnTo>
                    <a:pt x="1311" y="1219"/>
                  </a:lnTo>
                  <a:lnTo>
                    <a:pt x="1311" y="965"/>
                  </a:lnTo>
                  <a:lnTo>
                    <a:pt x="1311" y="837"/>
                  </a:lnTo>
                  <a:lnTo>
                    <a:pt x="1293" y="710"/>
                  </a:lnTo>
                  <a:lnTo>
                    <a:pt x="1256" y="582"/>
                  </a:lnTo>
                  <a:lnTo>
                    <a:pt x="1183" y="455"/>
                  </a:lnTo>
                  <a:lnTo>
                    <a:pt x="1111" y="346"/>
                  </a:lnTo>
                  <a:lnTo>
                    <a:pt x="1020" y="237"/>
                  </a:lnTo>
                  <a:lnTo>
                    <a:pt x="892" y="127"/>
                  </a:lnTo>
                  <a:lnTo>
                    <a:pt x="728" y="37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254700" y="3074275"/>
              <a:ext cx="33225" cy="434500"/>
            </a:xfrm>
            <a:custGeom>
              <a:avLst/>
              <a:gdLst/>
              <a:ahLst/>
              <a:cxnLst/>
              <a:rect l="l" t="t" r="r" b="b"/>
              <a:pathLst>
                <a:path w="1329" h="17380" extrusionOk="0">
                  <a:moveTo>
                    <a:pt x="783" y="0"/>
                  </a:moveTo>
                  <a:lnTo>
                    <a:pt x="656" y="19"/>
                  </a:lnTo>
                  <a:lnTo>
                    <a:pt x="546" y="55"/>
                  </a:lnTo>
                  <a:lnTo>
                    <a:pt x="383" y="128"/>
                  </a:lnTo>
                  <a:lnTo>
                    <a:pt x="856" y="4113"/>
                  </a:lnTo>
                  <a:lnTo>
                    <a:pt x="947" y="5023"/>
                  </a:lnTo>
                  <a:lnTo>
                    <a:pt x="1020" y="5951"/>
                  </a:lnTo>
                  <a:lnTo>
                    <a:pt x="1056" y="6406"/>
                  </a:lnTo>
                  <a:lnTo>
                    <a:pt x="1056" y="6861"/>
                  </a:lnTo>
                  <a:lnTo>
                    <a:pt x="1038" y="7316"/>
                  </a:lnTo>
                  <a:lnTo>
                    <a:pt x="1001" y="7771"/>
                  </a:lnTo>
                  <a:lnTo>
                    <a:pt x="965" y="8117"/>
                  </a:lnTo>
                  <a:lnTo>
                    <a:pt x="892" y="8462"/>
                  </a:lnTo>
                  <a:lnTo>
                    <a:pt x="765" y="9136"/>
                  </a:lnTo>
                  <a:lnTo>
                    <a:pt x="455" y="10482"/>
                  </a:lnTo>
                  <a:lnTo>
                    <a:pt x="310" y="11192"/>
                  </a:lnTo>
                  <a:lnTo>
                    <a:pt x="201" y="11884"/>
                  </a:lnTo>
                  <a:lnTo>
                    <a:pt x="110" y="12593"/>
                  </a:lnTo>
                  <a:lnTo>
                    <a:pt x="55" y="13303"/>
                  </a:lnTo>
                  <a:lnTo>
                    <a:pt x="19" y="14013"/>
                  </a:lnTo>
                  <a:lnTo>
                    <a:pt x="1" y="14704"/>
                  </a:lnTo>
                  <a:lnTo>
                    <a:pt x="1" y="15414"/>
                  </a:lnTo>
                  <a:lnTo>
                    <a:pt x="37" y="16124"/>
                  </a:lnTo>
                  <a:lnTo>
                    <a:pt x="37" y="16306"/>
                  </a:lnTo>
                  <a:lnTo>
                    <a:pt x="73" y="16488"/>
                  </a:lnTo>
                  <a:lnTo>
                    <a:pt x="110" y="16652"/>
                  </a:lnTo>
                  <a:lnTo>
                    <a:pt x="164" y="16834"/>
                  </a:lnTo>
                  <a:lnTo>
                    <a:pt x="237" y="16997"/>
                  </a:lnTo>
                  <a:lnTo>
                    <a:pt x="346" y="17143"/>
                  </a:lnTo>
                  <a:lnTo>
                    <a:pt x="492" y="17270"/>
                  </a:lnTo>
                  <a:lnTo>
                    <a:pt x="674" y="17379"/>
                  </a:lnTo>
                  <a:lnTo>
                    <a:pt x="692" y="16779"/>
                  </a:lnTo>
                  <a:lnTo>
                    <a:pt x="692" y="16197"/>
                  </a:lnTo>
                  <a:lnTo>
                    <a:pt x="710" y="15014"/>
                  </a:lnTo>
                  <a:lnTo>
                    <a:pt x="728" y="13976"/>
                  </a:lnTo>
                  <a:lnTo>
                    <a:pt x="783" y="12939"/>
                  </a:lnTo>
                  <a:lnTo>
                    <a:pt x="856" y="11902"/>
                  </a:lnTo>
                  <a:lnTo>
                    <a:pt x="947" y="10865"/>
                  </a:lnTo>
                  <a:lnTo>
                    <a:pt x="1129" y="8808"/>
                  </a:lnTo>
                  <a:lnTo>
                    <a:pt x="1220" y="7771"/>
                  </a:lnTo>
                  <a:lnTo>
                    <a:pt x="1274" y="6734"/>
                  </a:lnTo>
                  <a:lnTo>
                    <a:pt x="1311" y="5897"/>
                  </a:lnTo>
                  <a:lnTo>
                    <a:pt x="1329" y="5041"/>
                  </a:lnTo>
                  <a:lnTo>
                    <a:pt x="1329" y="4204"/>
                  </a:lnTo>
                  <a:lnTo>
                    <a:pt x="1293" y="3349"/>
                  </a:lnTo>
                  <a:lnTo>
                    <a:pt x="1220" y="2512"/>
                  </a:lnTo>
                  <a:lnTo>
                    <a:pt x="1111" y="1656"/>
                  </a:lnTo>
                  <a:lnTo>
                    <a:pt x="965" y="819"/>
                  </a:lnTo>
                  <a:lnTo>
                    <a:pt x="874" y="4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0" name="Google Shape;1060;p7"/>
          <p:cNvGrpSpPr/>
          <p:nvPr/>
        </p:nvGrpSpPr>
        <p:grpSpPr>
          <a:xfrm>
            <a:off x="10466310" y="6250193"/>
            <a:ext cx="718889" cy="227943"/>
            <a:chOff x="2631450" y="1885950"/>
            <a:chExt cx="671525" cy="212925"/>
          </a:xfrm>
        </p:grpSpPr>
        <p:sp>
          <p:nvSpPr>
            <p:cNvPr id="1061" name="Google Shape;1061;p7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1" name="Google Shape;1071;p7"/>
          <p:cNvGrpSpPr/>
          <p:nvPr/>
        </p:nvGrpSpPr>
        <p:grpSpPr>
          <a:xfrm>
            <a:off x="10620700" y="5358045"/>
            <a:ext cx="614473" cy="227915"/>
            <a:chOff x="1726100" y="1627975"/>
            <a:chExt cx="359425" cy="133325"/>
          </a:xfrm>
        </p:grpSpPr>
        <p:sp>
          <p:nvSpPr>
            <p:cNvPr id="1072" name="Google Shape;1072;p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3" name="Google Shape;1083;p7"/>
          <p:cNvGrpSpPr/>
          <p:nvPr/>
        </p:nvGrpSpPr>
        <p:grpSpPr>
          <a:xfrm rot="707990">
            <a:off x="10422032" y="6992997"/>
            <a:ext cx="1354315" cy="327636"/>
            <a:chOff x="3665900" y="8356158"/>
            <a:chExt cx="1015703" cy="245719"/>
          </a:xfrm>
        </p:grpSpPr>
        <p:sp>
          <p:nvSpPr>
            <p:cNvPr id="1084" name="Google Shape;1084;p7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2" name="Google Shape;1092;p7"/>
          <p:cNvGrpSpPr/>
          <p:nvPr/>
        </p:nvGrpSpPr>
        <p:grpSpPr>
          <a:xfrm>
            <a:off x="3935031" y="6521355"/>
            <a:ext cx="1061861" cy="327375"/>
            <a:chOff x="5692724" y="7100752"/>
            <a:chExt cx="1110424" cy="342347"/>
          </a:xfrm>
        </p:grpSpPr>
        <p:sp>
          <p:nvSpPr>
            <p:cNvPr id="1093" name="Google Shape;1093;p7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7" name="Google Shape;1097;p7"/>
          <p:cNvGrpSpPr/>
          <p:nvPr/>
        </p:nvGrpSpPr>
        <p:grpSpPr>
          <a:xfrm>
            <a:off x="8781685" y="5937775"/>
            <a:ext cx="479335" cy="811644"/>
            <a:chOff x="7195863" y="4529531"/>
            <a:chExt cx="359501" cy="608733"/>
          </a:xfrm>
        </p:grpSpPr>
        <p:sp>
          <p:nvSpPr>
            <p:cNvPr id="1098" name="Google Shape;1098;p7"/>
            <p:cNvSpPr/>
            <p:nvPr/>
          </p:nvSpPr>
          <p:spPr>
            <a:xfrm>
              <a:off x="7195868" y="4529531"/>
              <a:ext cx="359497" cy="490210"/>
            </a:xfrm>
            <a:custGeom>
              <a:avLst/>
              <a:gdLst/>
              <a:ahLst/>
              <a:cxnLst/>
              <a:rect l="l" t="t" r="r" b="b"/>
              <a:pathLst>
                <a:path w="10264" h="13996" extrusionOk="0">
                  <a:moveTo>
                    <a:pt x="4586" y="1"/>
                  </a:moveTo>
                  <a:lnTo>
                    <a:pt x="4568" y="656"/>
                  </a:lnTo>
                  <a:lnTo>
                    <a:pt x="4532" y="1384"/>
                  </a:lnTo>
                  <a:lnTo>
                    <a:pt x="4422" y="3040"/>
                  </a:lnTo>
                  <a:lnTo>
                    <a:pt x="4295" y="4805"/>
                  </a:lnTo>
                  <a:lnTo>
                    <a:pt x="4131" y="6552"/>
                  </a:lnTo>
                  <a:lnTo>
                    <a:pt x="3840" y="9464"/>
                  </a:lnTo>
                  <a:lnTo>
                    <a:pt x="3713" y="10683"/>
                  </a:lnTo>
                  <a:lnTo>
                    <a:pt x="3604" y="9846"/>
                  </a:lnTo>
                  <a:lnTo>
                    <a:pt x="3476" y="8900"/>
                  </a:lnTo>
                  <a:lnTo>
                    <a:pt x="3331" y="7699"/>
                  </a:lnTo>
                  <a:lnTo>
                    <a:pt x="3203" y="6334"/>
                  </a:lnTo>
                  <a:lnTo>
                    <a:pt x="3076" y="4860"/>
                  </a:lnTo>
                  <a:lnTo>
                    <a:pt x="3039" y="4114"/>
                  </a:lnTo>
                  <a:lnTo>
                    <a:pt x="3021" y="3349"/>
                  </a:lnTo>
                  <a:lnTo>
                    <a:pt x="3003" y="2603"/>
                  </a:lnTo>
                  <a:lnTo>
                    <a:pt x="3003" y="1893"/>
                  </a:lnTo>
                  <a:lnTo>
                    <a:pt x="2821" y="2185"/>
                  </a:lnTo>
                  <a:lnTo>
                    <a:pt x="2657" y="2494"/>
                  </a:lnTo>
                  <a:lnTo>
                    <a:pt x="2512" y="2822"/>
                  </a:lnTo>
                  <a:lnTo>
                    <a:pt x="2384" y="3167"/>
                  </a:lnTo>
                  <a:lnTo>
                    <a:pt x="2293" y="3531"/>
                  </a:lnTo>
                  <a:lnTo>
                    <a:pt x="2202" y="3895"/>
                  </a:lnTo>
                  <a:lnTo>
                    <a:pt x="2148" y="4277"/>
                  </a:lnTo>
                  <a:lnTo>
                    <a:pt x="2093" y="4660"/>
                  </a:lnTo>
                  <a:lnTo>
                    <a:pt x="2057" y="5060"/>
                  </a:lnTo>
                  <a:lnTo>
                    <a:pt x="2039" y="5460"/>
                  </a:lnTo>
                  <a:lnTo>
                    <a:pt x="2039" y="5879"/>
                  </a:lnTo>
                  <a:lnTo>
                    <a:pt x="2039" y="6279"/>
                  </a:lnTo>
                  <a:lnTo>
                    <a:pt x="2093" y="7080"/>
                  </a:lnTo>
                  <a:lnTo>
                    <a:pt x="2166" y="7862"/>
                  </a:lnTo>
                  <a:lnTo>
                    <a:pt x="2275" y="8609"/>
                  </a:lnTo>
                  <a:lnTo>
                    <a:pt x="2384" y="9318"/>
                  </a:lnTo>
                  <a:lnTo>
                    <a:pt x="2512" y="9937"/>
                  </a:lnTo>
                  <a:lnTo>
                    <a:pt x="2639" y="10501"/>
                  </a:lnTo>
                  <a:lnTo>
                    <a:pt x="2817" y="11215"/>
                  </a:lnTo>
                  <a:lnTo>
                    <a:pt x="2730" y="10938"/>
                  </a:lnTo>
                  <a:lnTo>
                    <a:pt x="2548" y="10501"/>
                  </a:lnTo>
                  <a:lnTo>
                    <a:pt x="2421" y="10246"/>
                  </a:lnTo>
                  <a:lnTo>
                    <a:pt x="2293" y="9992"/>
                  </a:lnTo>
                  <a:lnTo>
                    <a:pt x="2130" y="9719"/>
                  </a:lnTo>
                  <a:lnTo>
                    <a:pt x="1966" y="9446"/>
                  </a:lnTo>
                  <a:lnTo>
                    <a:pt x="1766" y="9154"/>
                  </a:lnTo>
                  <a:lnTo>
                    <a:pt x="1547" y="8882"/>
                  </a:lnTo>
                  <a:lnTo>
                    <a:pt x="1311" y="8590"/>
                  </a:lnTo>
                  <a:lnTo>
                    <a:pt x="1038" y="8317"/>
                  </a:lnTo>
                  <a:lnTo>
                    <a:pt x="1129" y="8918"/>
                  </a:lnTo>
                  <a:lnTo>
                    <a:pt x="1238" y="9482"/>
                  </a:lnTo>
                  <a:lnTo>
                    <a:pt x="1383" y="10010"/>
                  </a:lnTo>
                  <a:lnTo>
                    <a:pt x="1529" y="10483"/>
                  </a:lnTo>
                  <a:lnTo>
                    <a:pt x="1693" y="10920"/>
                  </a:lnTo>
                  <a:lnTo>
                    <a:pt x="1875" y="11338"/>
                  </a:lnTo>
                  <a:lnTo>
                    <a:pt x="1987" y="11588"/>
                  </a:lnTo>
                  <a:lnTo>
                    <a:pt x="1987" y="11588"/>
                  </a:lnTo>
                  <a:lnTo>
                    <a:pt x="0" y="10174"/>
                  </a:lnTo>
                  <a:lnTo>
                    <a:pt x="73" y="10319"/>
                  </a:lnTo>
                  <a:lnTo>
                    <a:pt x="255" y="10738"/>
                  </a:lnTo>
                  <a:lnTo>
                    <a:pt x="401" y="11011"/>
                  </a:lnTo>
                  <a:lnTo>
                    <a:pt x="601" y="11302"/>
                  </a:lnTo>
                  <a:lnTo>
                    <a:pt x="819" y="11648"/>
                  </a:lnTo>
                  <a:lnTo>
                    <a:pt x="1092" y="11975"/>
                  </a:lnTo>
                  <a:lnTo>
                    <a:pt x="1383" y="12321"/>
                  </a:lnTo>
                  <a:lnTo>
                    <a:pt x="1747" y="12667"/>
                  </a:lnTo>
                  <a:lnTo>
                    <a:pt x="1929" y="12830"/>
                  </a:lnTo>
                  <a:lnTo>
                    <a:pt x="2148" y="12994"/>
                  </a:lnTo>
                  <a:lnTo>
                    <a:pt x="2348" y="13140"/>
                  </a:lnTo>
                  <a:lnTo>
                    <a:pt x="2584" y="13285"/>
                  </a:lnTo>
                  <a:lnTo>
                    <a:pt x="2821" y="13413"/>
                  </a:lnTo>
                  <a:lnTo>
                    <a:pt x="3076" y="13540"/>
                  </a:lnTo>
                  <a:lnTo>
                    <a:pt x="3331" y="13649"/>
                  </a:lnTo>
                  <a:lnTo>
                    <a:pt x="3622" y="13759"/>
                  </a:lnTo>
                  <a:lnTo>
                    <a:pt x="3913" y="13850"/>
                  </a:lnTo>
                  <a:lnTo>
                    <a:pt x="4204" y="13922"/>
                  </a:lnTo>
                  <a:lnTo>
                    <a:pt x="4532" y="13959"/>
                  </a:lnTo>
                  <a:lnTo>
                    <a:pt x="4859" y="13995"/>
                  </a:lnTo>
                  <a:lnTo>
                    <a:pt x="5278" y="13850"/>
                  </a:lnTo>
                  <a:lnTo>
                    <a:pt x="5678" y="13704"/>
                  </a:lnTo>
                  <a:lnTo>
                    <a:pt x="6060" y="13540"/>
                  </a:lnTo>
                  <a:lnTo>
                    <a:pt x="6406" y="13358"/>
                  </a:lnTo>
                  <a:lnTo>
                    <a:pt x="6752" y="13176"/>
                  </a:lnTo>
                  <a:lnTo>
                    <a:pt x="7061" y="12976"/>
                  </a:lnTo>
                  <a:lnTo>
                    <a:pt x="7371" y="12794"/>
                  </a:lnTo>
                  <a:lnTo>
                    <a:pt x="7643" y="12576"/>
                  </a:lnTo>
                  <a:lnTo>
                    <a:pt x="7898" y="12376"/>
                  </a:lnTo>
                  <a:lnTo>
                    <a:pt x="8153" y="12157"/>
                  </a:lnTo>
                  <a:lnTo>
                    <a:pt x="8371" y="11957"/>
                  </a:lnTo>
                  <a:lnTo>
                    <a:pt x="8590" y="11739"/>
                  </a:lnTo>
                  <a:lnTo>
                    <a:pt x="8972" y="11320"/>
                  </a:lnTo>
                  <a:lnTo>
                    <a:pt x="9281" y="10902"/>
                  </a:lnTo>
                  <a:lnTo>
                    <a:pt x="9554" y="10501"/>
                  </a:lnTo>
                  <a:lnTo>
                    <a:pt x="9773" y="10137"/>
                  </a:lnTo>
                  <a:lnTo>
                    <a:pt x="9936" y="9791"/>
                  </a:lnTo>
                  <a:lnTo>
                    <a:pt x="10064" y="9500"/>
                  </a:lnTo>
                  <a:lnTo>
                    <a:pt x="10155" y="9245"/>
                  </a:lnTo>
                  <a:lnTo>
                    <a:pt x="10228" y="9064"/>
                  </a:lnTo>
                  <a:lnTo>
                    <a:pt x="10264" y="8900"/>
                  </a:lnTo>
                  <a:lnTo>
                    <a:pt x="10064" y="9191"/>
                  </a:lnTo>
                  <a:lnTo>
                    <a:pt x="9845" y="9464"/>
                  </a:lnTo>
                  <a:lnTo>
                    <a:pt x="9645" y="9700"/>
                  </a:lnTo>
                  <a:lnTo>
                    <a:pt x="9427" y="9937"/>
                  </a:lnTo>
                  <a:lnTo>
                    <a:pt x="9209" y="10137"/>
                  </a:lnTo>
                  <a:lnTo>
                    <a:pt x="9008" y="10337"/>
                  </a:lnTo>
                  <a:lnTo>
                    <a:pt x="8808" y="10519"/>
                  </a:lnTo>
                  <a:lnTo>
                    <a:pt x="8590" y="10665"/>
                  </a:lnTo>
                  <a:lnTo>
                    <a:pt x="8189" y="10956"/>
                  </a:lnTo>
                  <a:lnTo>
                    <a:pt x="7789" y="11174"/>
                  </a:lnTo>
                  <a:lnTo>
                    <a:pt x="7425" y="11338"/>
                  </a:lnTo>
                  <a:lnTo>
                    <a:pt x="7061" y="11466"/>
                  </a:lnTo>
                  <a:lnTo>
                    <a:pt x="6752" y="11575"/>
                  </a:lnTo>
                  <a:lnTo>
                    <a:pt x="6442" y="11629"/>
                  </a:lnTo>
                  <a:lnTo>
                    <a:pt x="6188" y="11666"/>
                  </a:lnTo>
                  <a:lnTo>
                    <a:pt x="5969" y="11684"/>
                  </a:lnTo>
                  <a:lnTo>
                    <a:pt x="5642" y="11684"/>
                  </a:lnTo>
                  <a:lnTo>
                    <a:pt x="5533" y="11666"/>
                  </a:lnTo>
                  <a:lnTo>
                    <a:pt x="5624" y="11593"/>
                  </a:lnTo>
                  <a:lnTo>
                    <a:pt x="5896" y="11393"/>
                  </a:lnTo>
                  <a:lnTo>
                    <a:pt x="6097" y="11229"/>
                  </a:lnTo>
                  <a:lnTo>
                    <a:pt x="6315" y="11011"/>
                  </a:lnTo>
                  <a:lnTo>
                    <a:pt x="6552" y="10774"/>
                  </a:lnTo>
                  <a:lnTo>
                    <a:pt x="6825" y="10483"/>
                  </a:lnTo>
                  <a:lnTo>
                    <a:pt x="7116" y="10137"/>
                  </a:lnTo>
                  <a:lnTo>
                    <a:pt x="7407" y="9755"/>
                  </a:lnTo>
                  <a:lnTo>
                    <a:pt x="7716" y="9318"/>
                  </a:lnTo>
                  <a:lnTo>
                    <a:pt x="8026" y="8845"/>
                  </a:lnTo>
                  <a:lnTo>
                    <a:pt x="8335" y="8299"/>
                  </a:lnTo>
                  <a:lnTo>
                    <a:pt x="8644" y="7717"/>
                  </a:lnTo>
                  <a:lnTo>
                    <a:pt x="8954" y="7080"/>
                  </a:lnTo>
                  <a:lnTo>
                    <a:pt x="9245" y="6388"/>
                  </a:lnTo>
                  <a:lnTo>
                    <a:pt x="8772" y="6716"/>
                  </a:lnTo>
                  <a:lnTo>
                    <a:pt x="8335" y="7062"/>
                  </a:lnTo>
                  <a:lnTo>
                    <a:pt x="7916" y="7426"/>
                  </a:lnTo>
                  <a:lnTo>
                    <a:pt x="7516" y="7790"/>
                  </a:lnTo>
                  <a:lnTo>
                    <a:pt x="7134" y="8154"/>
                  </a:lnTo>
                  <a:lnTo>
                    <a:pt x="6788" y="8499"/>
                  </a:lnTo>
                  <a:lnTo>
                    <a:pt x="6461" y="8845"/>
                  </a:lnTo>
                  <a:lnTo>
                    <a:pt x="6169" y="9191"/>
                  </a:lnTo>
                  <a:lnTo>
                    <a:pt x="5660" y="9773"/>
                  </a:lnTo>
                  <a:lnTo>
                    <a:pt x="5296" y="10265"/>
                  </a:lnTo>
                  <a:lnTo>
                    <a:pt x="4987" y="10683"/>
                  </a:lnTo>
                  <a:lnTo>
                    <a:pt x="5332" y="10046"/>
                  </a:lnTo>
                  <a:lnTo>
                    <a:pt x="5733" y="9300"/>
                  </a:lnTo>
                  <a:lnTo>
                    <a:pt x="6206" y="8336"/>
                  </a:lnTo>
                  <a:lnTo>
                    <a:pt x="6734" y="7189"/>
                  </a:lnTo>
                  <a:lnTo>
                    <a:pt x="7007" y="6570"/>
                  </a:lnTo>
                  <a:lnTo>
                    <a:pt x="7280" y="5915"/>
                  </a:lnTo>
                  <a:lnTo>
                    <a:pt x="7534" y="5242"/>
                  </a:lnTo>
                  <a:lnTo>
                    <a:pt x="7789" y="4569"/>
                  </a:lnTo>
                  <a:lnTo>
                    <a:pt x="8007" y="3859"/>
                  </a:lnTo>
                  <a:lnTo>
                    <a:pt x="8208" y="3149"/>
                  </a:lnTo>
                  <a:lnTo>
                    <a:pt x="8208" y="3149"/>
                  </a:lnTo>
                  <a:lnTo>
                    <a:pt x="8044" y="3295"/>
                  </a:lnTo>
                  <a:lnTo>
                    <a:pt x="7880" y="3459"/>
                  </a:lnTo>
                  <a:lnTo>
                    <a:pt x="7716" y="3640"/>
                  </a:lnTo>
                  <a:lnTo>
                    <a:pt x="7553" y="3841"/>
                  </a:lnTo>
                  <a:lnTo>
                    <a:pt x="7243" y="4277"/>
                  </a:lnTo>
                  <a:lnTo>
                    <a:pt x="6952" y="4751"/>
                  </a:lnTo>
                  <a:lnTo>
                    <a:pt x="6661" y="5260"/>
                  </a:lnTo>
                  <a:lnTo>
                    <a:pt x="6406" y="5770"/>
                  </a:lnTo>
                  <a:lnTo>
                    <a:pt x="6151" y="6297"/>
                  </a:lnTo>
                  <a:lnTo>
                    <a:pt x="5933" y="6825"/>
                  </a:lnTo>
                  <a:lnTo>
                    <a:pt x="5733" y="7335"/>
                  </a:lnTo>
                  <a:lnTo>
                    <a:pt x="5551" y="7808"/>
                  </a:lnTo>
                  <a:lnTo>
                    <a:pt x="5260" y="8609"/>
                  </a:lnTo>
                  <a:lnTo>
                    <a:pt x="5078" y="9173"/>
                  </a:lnTo>
                  <a:lnTo>
                    <a:pt x="5005" y="9373"/>
                  </a:lnTo>
                  <a:lnTo>
                    <a:pt x="5041" y="9082"/>
                  </a:lnTo>
                  <a:lnTo>
                    <a:pt x="5114" y="8263"/>
                  </a:lnTo>
                  <a:lnTo>
                    <a:pt x="5187" y="7062"/>
                  </a:lnTo>
                  <a:lnTo>
                    <a:pt x="5223" y="6370"/>
                  </a:lnTo>
                  <a:lnTo>
                    <a:pt x="5241" y="5624"/>
                  </a:lnTo>
                  <a:lnTo>
                    <a:pt x="5260" y="4860"/>
                  </a:lnTo>
                  <a:lnTo>
                    <a:pt x="5241" y="4059"/>
                  </a:lnTo>
                  <a:lnTo>
                    <a:pt x="5223" y="3277"/>
                  </a:lnTo>
                  <a:lnTo>
                    <a:pt x="5169" y="2512"/>
                  </a:lnTo>
                  <a:lnTo>
                    <a:pt x="5078" y="1784"/>
                  </a:lnTo>
                  <a:lnTo>
                    <a:pt x="5023" y="1439"/>
                  </a:lnTo>
                  <a:lnTo>
                    <a:pt x="4950" y="1111"/>
                  </a:lnTo>
                  <a:lnTo>
                    <a:pt x="4877" y="802"/>
                  </a:lnTo>
                  <a:lnTo>
                    <a:pt x="4786" y="510"/>
                  </a:lnTo>
                  <a:lnTo>
                    <a:pt x="4695" y="237"/>
                  </a:lnTo>
                  <a:lnTo>
                    <a:pt x="45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9" name="Google Shape;1099;p7"/>
            <p:cNvGrpSpPr/>
            <p:nvPr/>
          </p:nvGrpSpPr>
          <p:grpSpPr>
            <a:xfrm>
              <a:off x="7195863" y="4931305"/>
              <a:ext cx="178666" cy="164934"/>
              <a:chOff x="2706625" y="4735761"/>
              <a:chExt cx="226446" cy="209015"/>
            </a:xfrm>
          </p:grpSpPr>
          <p:sp>
            <p:nvSpPr>
              <p:cNvPr id="1100" name="Google Shape;1100;p7"/>
              <p:cNvSpPr/>
              <p:nvPr/>
            </p:nvSpPr>
            <p:spPr>
              <a:xfrm>
                <a:off x="2706625" y="4851000"/>
                <a:ext cx="226446" cy="93776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20" extrusionOk="0">
                    <a:moveTo>
                      <a:pt x="1292" y="0"/>
                    </a:moveTo>
                    <a:lnTo>
                      <a:pt x="746" y="91"/>
                    </a:lnTo>
                    <a:lnTo>
                      <a:pt x="528" y="128"/>
                    </a:lnTo>
                    <a:lnTo>
                      <a:pt x="346" y="182"/>
                    </a:lnTo>
                    <a:lnTo>
                      <a:pt x="200" y="237"/>
                    </a:lnTo>
                    <a:lnTo>
                      <a:pt x="91" y="291"/>
                    </a:lnTo>
                    <a:lnTo>
                      <a:pt x="18" y="346"/>
                    </a:lnTo>
                    <a:lnTo>
                      <a:pt x="0" y="419"/>
                    </a:lnTo>
                    <a:lnTo>
                      <a:pt x="0" y="437"/>
                    </a:lnTo>
                    <a:lnTo>
                      <a:pt x="18" y="473"/>
                    </a:lnTo>
                    <a:lnTo>
                      <a:pt x="91" y="528"/>
                    </a:lnTo>
                    <a:lnTo>
                      <a:pt x="219" y="583"/>
                    </a:lnTo>
                    <a:lnTo>
                      <a:pt x="382" y="655"/>
                    </a:lnTo>
                    <a:lnTo>
                      <a:pt x="601" y="710"/>
                    </a:lnTo>
                    <a:lnTo>
                      <a:pt x="856" y="746"/>
                    </a:lnTo>
                    <a:lnTo>
                      <a:pt x="1456" y="837"/>
                    </a:lnTo>
                    <a:lnTo>
                      <a:pt x="2202" y="910"/>
                    </a:lnTo>
                    <a:lnTo>
                      <a:pt x="3058" y="965"/>
                    </a:lnTo>
                    <a:lnTo>
                      <a:pt x="3986" y="1001"/>
                    </a:lnTo>
                    <a:lnTo>
                      <a:pt x="5005" y="1019"/>
                    </a:lnTo>
                    <a:lnTo>
                      <a:pt x="6006" y="1001"/>
                    </a:lnTo>
                    <a:lnTo>
                      <a:pt x="6952" y="965"/>
                    </a:lnTo>
                    <a:lnTo>
                      <a:pt x="7789" y="910"/>
                    </a:lnTo>
                    <a:lnTo>
                      <a:pt x="8535" y="837"/>
                    </a:lnTo>
                    <a:lnTo>
                      <a:pt x="9136" y="746"/>
                    </a:lnTo>
                    <a:lnTo>
                      <a:pt x="9390" y="710"/>
                    </a:lnTo>
                    <a:lnTo>
                      <a:pt x="9609" y="655"/>
                    </a:lnTo>
                    <a:lnTo>
                      <a:pt x="9773" y="583"/>
                    </a:lnTo>
                    <a:lnTo>
                      <a:pt x="9900" y="528"/>
                    </a:lnTo>
                    <a:lnTo>
                      <a:pt x="9973" y="473"/>
                    </a:lnTo>
                    <a:lnTo>
                      <a:pt x="9991" y="437"/>
                    </a:lnTo>
                    <a:lnTo>
                      <a:pt x="9991" y="419"/>
                    </a:lnTo>
                    <a:lnTo>
                      <a:pt x="9973" y="346"/>
                    </a:lnTo>
                    <a:lnTo>
                      <a:pt x="9900" y="291"/>
                    </a:lnTo>
                    <a:lnTo>
                      <a:pt x="9791" y="237"/>
                    </a:lnTo>
                    <a:lnTo>
                      <a:pt x="9645" y="182"/>
                    </a:lnTo>
                    <a:lnTo>
                      <a:pt x="9463" y="128"/>
                    </a:lnTo>
                    <a:lnTo>
                      <a:pt x="9245" y="91"/>
                    </a:lnTo>
                    <a:lnTo>
                      <a:pt x="8699" y="0"/>
                    </a:lnTo>
                    <a:lnTo>
                      <a:pt x="8699" y="273"/>
                    </a:lnTo>
                    <a:lnTo>
                      <a:pt x="7443" y="328"/>
                    </a:lnTo>
                    <a:lnTo>
                      <a:pt x="6133" y="364"/>
                    </a:lnTo>
                    <a:lnTo>
                      <a:pt x="4623" y="382"/>
                    </a:lnTo>
                    <a:lnTo>
                      <a:pt x="3476" y="364"/>
                    </a:lnTo>
                    <a:lnTo>
                      <a:pt x="2384" y="328"/>
                    </a:lnTo>
                    <a:lnTo>
                      <a:pt x="1893" y="291"/>
                    </a:lnTo>
                    <a:lnTo>
                      <a:pt x="1456" y="237"/>
                    </a:lnTo>
                    <a:lnTo>
                      <a:pt x="1074" y="182"/>
                    </a:lnTo>
                    <a:lnTo>
                      <a:pt x="746" y="109"/>
                    </a:lnTo>
                    <a:lnTo>
                      <a:pt x="1292" y="0"/>
                    </a:lnTo>
                    <a:close/>
                  </a:path>
                </a:pathLst>
              </a:custGeom>
              <a:solidFill>
                <a:srgbClr val="282829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01" name="Google Shape;1101;p7"/>
              <p:cNvGrpSpPr/>
              <p:nvPr/>
            </p:nvGrpSpPr>
            <p:grpSpPr>
              <a:xfrm>
                <a:off x="2714800" y="4735761"/>
                <a:ext cx="210098" cy="182902"/>
                <a:chOff x="1282975" y="2150275"/>
                <a:chExt cx="154700" cy="134675"/>
              </a:xfrm>
            </p:grpSpPr>
            <p:sp>
              <p:nvSpPr>
                <p:cNvPr id="1102" name="Google Shape;1102;p7"/>
                <p:cNvSpPr/>
                <p:nvPr/>
              </p:nvSpPr>
              <p:spPr>
                <a:xfrm>
                  <a:off x="1282975" y="2150275"/>
                  <a:ext cx="1547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8" h="5387" extrusionOk="0">
                      <a:moveTo>
                        <a:pt x="2858" y="0"/>
                      </a:moveTo>
                      <a:lnTo>
                        <a:pt x="2657" y="37"/>
                      </a:lnTo>
                      <a:lnTo>
                        <a:pt x="2403" y="109"/>
                      </a:lnTo>
                      <a:lnTo>
                        <a:pt x="2166" y="200"/>
                      </a:lnTo>
                      <a:lnTo>
                        <a:pt x="1948" y="310"/>
                      </a:lnTo>
                      <a:lnTo>
                        <a:pt x="1747" y="437"/>
                      </a:lnTo>
                      <a:lnTo>
                        <a:pt x="1547" y="564"/>
                      </a:lnTo>
                      <a:lnTo>
                        <a:pt x="1384" y="710"/>
                      </a:lnTo>
                      <a:lnTo>
                        <a:pt x="1238" y="856"/>
                      </a:lnTo>
                      <a:lnTo>
                        <a:pt x="1092" y="1019"/>
                      </a:lnTo>
                      <a:lnTo>
                        <a:pt x="965" y="1201"/>
                      </a:lnTo>
                      <a:lnTo>
                        <a:pt x="856" y="1365"/>
                      </a:lnTo>
                      <a:lnTo>
                        <a:pt x="765" y="1547"/>
                      </a:lnTo>
                      <a:lnTo>
                        <a:pt x="674" y="1729"/>
                      </a:lnTo>
                      <a:lnTo>
                        <a:pt x="546" y="2093"/>
                      </a:lnTo>
                      <a:lnTo>
                        <a:pt x="437" y="2439"/>
                      </a:lnTo>
                      <a:lnTo>
                        <a:pt x="401" y="2639"/>
                      </a:lnTo>
                      <a:lnTo>
                        <a:pt x="346" y="3057"/>
                      </a:lnTo>
                      <a:lnTo>
                        <a:pt x="310" y="3403"/>
                      </a:lnTo>
                      <a:lnTo>
                        <a:pt x="310" y="3694"/>
                      </a:lnTo>
                      <a:lnTo>
                        <a:pt x="164" y="3876"/>
                      </a:lnTo>
                      <a:lnTo>
                        <a:pt x="55" y="4040"/>
                      </a:lnTo>
                      <a:lnTo>
                        <a:pt x="37" y="4131"/>
                      </a:lnTo>
                      <a:lnTo>
                        <a:pt x="0" y="4222"/>
                      </a:lnTo>
                      <a:lnTo>
                        <a:pt x="0" y="4295"/>
                      </a:lnTo>
                      <a:lnTo>
                        <a:pt x="0" y="4368"/>
                      </a:lnTo>
                      <a:lnTo>
                        <a:pt x="19" y="4459"/>
                      </a:lnTo>
                      <a:lnTo>
                        <a:pt x="55" y="4532"/>
                      </a:lnTo>
                      <a:lnTo>
                        <a:pt x="91" y="4604"/>
                      </a:lnTo>
                      <a:lnTo>
                        <a:pt x="146" y="4677"/>
                      </a:lnTo>
                      <a:lnTo>
                        <a:pt x="292" y="4804"/>
                      </a:lnTo>
                      <a:lnTo>
                        <a:pt x="474" y="4932"/>
                      </a:lnTo>
                      <a:lnTo>
                        <a:pt x="692" y="5041"/>
                      </a:lnTo>
                      <a:lnTo>
                        <a:pt x="965" y="5132"/>
                      </a:lnTo>
                      <a:lnTo>
                        <a:pt x="1274" y="5205"/>
                      </a:lnTo>
                      <a:lnTo>
                        <a:pt x="1638" y="5278"/>
                      </a:lnTo>
                      <a:lnTo>
                        <a:pt x="2020" y="5332"/>
                      </a:lnTo>
                      <a:lnTo>
                        <a:pt x="2457" y="5369"/>
                      </a:lnTo>
                      <a:lnTo>
                        <a:pt x="2930" y="5387"/>
                      </a:lnTo>
                      <a:lnTo>
                        <a:pt x="3440" y="5387"/>
                      </a:lnTo>
                      <a:lnTo>
                        <a:pt x="3804" y="5350"/>
                      </a:lnTo>
                      <a:lnTo>
                        <a:pt x="4131" y="5314"/>
                      </a:lnTo>
                      <a:lnTo>
                        <a:pt x="4714" y="5223"/>
                      </a:lnTo>
                      <a:lnTo>
                        <a:pt x="5187" y="5114"/>
                      </a:lnTo>
                      <a:lnTo>
                        <a:pt x="5569" y="5005"/>
                      </a:lnTo>
                      <a:lnTo>
                        <a:pt x="5842" y="4895"/>
                      </a:lnTo>
                      <a:lnTo>
                        <a:pt x="6042" y="4804"/>
                      </a:lnTo>
                      <a:lnTo>
                        <a:pt x="6188" y="4713"/>
                      </a:lnTo>
                      <a:lnTo>
                        <a:pt x="6042" y="4204"/>
                      </a:lnTo>
                      <a:lnTo>
                        <a:pt x="5878" y="3658"/>
                      </a:lnTo>
                      <a:lnTo>
                        <a:pt x="5642" y="3003"/>
                      </a:lnTo>
                      <a:lnTo>
                        <a:pt x="5514" y="2639"/>
                      </a:lnTo>
                      <a:lnTo>
                        <a:pt x="5351" y="2275"/>
                      </a:lnTo>
                      <a:lnTo>
                        <a:pt x="5169" y="1929"/>
                      </a:lnTo>
                      <a:lnTo>
                        <a:pt x="4987" y="1565"/>
                      </a:lnTo>
                      <a:lnTo>
                        <a:pt x="4787" y="1238"/>
                      </a:lnTo>
                      <a:lnTo>
                        <a:pt x="4568" y="928"/>
                      </a:lnTo>
                      <a:lnTo>
                        <a:pt x="4332" y="655"/>
                      </a:lnTo>
                      <a:lnTo>
                        <a:pt x="4095" y="419"/>
                      </a:lnTo>
                      <a:lnTo>
                        <a:pt x="3949" y="291"/>
                      </a:lnTo>
                      <a:lnTo>
                        <a:pt x="3804" y="200"/>
                      </a:lnTo>
                      <a:lnTo>
                        <a:pt x="3676" y="128"/>
                      </a:lnTo>
                      <a:lnTo>
                        <a:pt x="3513" y="73"/>
                      </a:lnTo>
                      <a:lnTo>
                        <a:pt x="3367" y="37"/>
                      </a:lnTo>
                      <a:lnTo>
                        <a:pt x="3203" y="0"/>
                      </a:lnTo>
                      <a:close/>
                    </a:path>
                  </a:pathLst>
                </a:custGeom>
                <a:solidFill>
                  <a:srgbClr val="C1A5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7"/>
                <p:cNvSpPr/>
                <p:nvPr/>
              </p:nvSpPr>
              <p:spPr>
                <a:xfrm>
                  <a:off x="1282975" y="2150275"/>
                  <a:ext cx="1547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8" h="5387" fill="none" extrusionOk="0">
                      <a:moveTo>
                        <a:pt x="6188" y="4713"/>
                      </a:moveTo>
                      <a:lnTo>
                        <a:pt x="6188" y="4713"/>
                      </a:lnTo>
                      <a:lnTo>
                        <a:pt x="6042" y="4804"/>
                      </a:lnTo>
                      <a:lnTo>
                        <a:pt x="5842" y="4895"/>
                      </a:lnTo>
                      <a:lnTo>
                        <a:pt x="5569" y="5005"/>
                      </a:lnTo>
                      <a:lnTo>
                        <a:pt x="5187" y="5114"/>
                      </a:lnTo>
                      <a:lnTo>
                        <a:pt x="4714" y="5223"/>
                      </a:lnTo>
                      <a:lnTo>
                        <a:pt x="4131" y="5314"/>
                      </a:lnTo>
                      <a:lnTo>
                        <a:pt x="3804" y="5350"/>
                      </a:lnTo>
                      <a:lnTo>
                        <a:pt x="3440" y="5387"/>
                      </a:lnTo>
                      <a:lnTo>
                        <a:pt x="3440" y="5387"/>
                      </a:lnTo>
                      <a:lnTo>
                        <a:pt x="2930" y="5387"/>
                      </a:lnTo>
                      <a:lnTo>
                        <a:pt x="2457" y="5369"/>
                      </a:lnTo>
                      <a:lnTo>
                        <a:pt x="2020" y="5332"/>
                      </a:lnTo>
                      <a:lnTo>
                        <a:pt x="1638" y="5278"/>
                      </a:lnTo>
                      <a:lnTo>
                        <a:pt x="1274" y="5205"/>
                      </a:lnTo>
                      <a:lnTo>
                        <a:pt x="965" y="5132"/>
                      </a:lnTo>
                      <a:lnTo>
                        <a:pt x="692" y="5041"/>
                      </a:lnTo>
                      <a:lnTo>
                        <a:pt x="474" y="4932"/>
                      </a:lnTo>
                      <a:lnTo>
                        <a:pt x="292" y="4804"/>
                      </a:lnTo>
                      <a:lnTo>
                        <a:pt x="146" y="4677"/>
                      </a:lnTo>
                      <a:lnTo>
                        <a:pt x="91" y="4604"/>
                      </a:lnTo>
                      <a:lnTo>
                        <a:pt x="55" y="4532"/>
                      </a:lnTo>
                      <a:lnTo>
                        <a:pt x="19" y="4459"/>
                      </a:lnTo>
                      <a:lnTo>
                        <a:pt x="0" y="4368"/>
                      </a:lnTo>
                      <a:lnTo>
                        <a:pt x="0" y="4295"/>
                      </a:lnTo>
                      <a:lnTo>
                        <a:pt x="0" y="4222"/>
                      </a:lnTo>
                      <a:lnTo>
                        <a:pt x="37" y="4131"/>
                      </a:lnTo>
                      <a:lnTo>
                        <a:pt x="55" y="4040"/>
                      </a:lnTo>
                      <a:lnTo>
                        <a:pt x="164" y="3876"/>
                      </a:lnTo>
                      <a:lnTo>
                        <a:pt x="310" y="3694"/>
                      </a:lnTo>
                      <a:lnTo>
                        <a:pt x="310" y="3694"/>
                      </a:lnTo>
                      <a:lnTo>
                        <a:pt x="310" y="3403"/>
                      </a:lnTo>
                      <a:lnTo>
                        <a:pt x="346" y="3057"/>
                      </a:lnTo>
                      <a:lnTo>
                        <a:pt x="401" y="2639"/>
                      </a:lnTo>
                      <a:lnTo>
                        <a:pt x="401" y="2639"/>
                      </a:lnTo>
                      <a:lnTo>
                        <a:pt x="437" y="2439"/>
                      </a:lnTo>
                      <a:lnTo>
                        <a:pt x="437" y="2439"/>
                      </a:lnTo>
                      <a:lnTo>
                        <a:pt x="546" y="2093"/>
                      </a:lnTo>
                      <a:lnTo>
                        <a:pt x="674" y="1729"/>
                      </a:lnTo>
                      <a:lnTo>
                        <a:pt x="765" y="1547"/>
                      </a:lnTo>
                      <a:lnTo>
                        <a:pt x="856" y="1365"/>
                      </a:lnTo>
                      <a:lnTo>
                        <a:pt x="965" y="1201"/>
                      </a:lnTo>
                      <a:lnTo>
                        <a:pt x="1092" y="1019"/>
                      </a:lnTo>
                      <a:lnTo>
                        <a:pt x="1238" y="856"/>
                      </a:lnTo>
                      <a:lnTo>
                        <a:pt x="1384" y="710"/>
                      </a:lnTo>
                      <a:lnTo>
                        <a:pt x="1547" y="564"/>
                      </a:lnTo>
                      <a:lnTo>
                        <a:pt x="1747" y="437"/>
                      </a:lnTo>
                      <a:lnTo>
                        <a:pt x="1948" y="310"/>
                      </a:lnTo>
                      <a:lnTo>
                        <a:pt x="2166" y="200"/>
                      </a:lnTo>
                      <a:lnTo>
                        <a:pt x="2403" y="109"/>
                      </a:lnTo>
                      <a:lnTo>
                        <a:pt x="2657" y="37"/>
                      </a:lnTo>
                      <a:lnTo>
                        <a:pt x="2657" y="37"/>
                      </a:lnTo>
                      <a:lnTo>
                        <a:pt x="2858" y="0"/>
                      </a:lnTo>
                      <a:lnTo>
                        <a:pt x="3021" y="0"/>
                      </a:lnTo>
                      <a:lnTo>
                        <a:pt x="3203" y="0"/>
                      </a:lnTo>
                      <a:lnTo>
                        <a:pt x="3367" y="37"/>
                      </a:lnTo>
                      <a:lnTo>
                        <a:pt x="3513" y="73"/>
                      </a:lnTo>
                      <a:lnTo>
                        <a:pt x="3676" y="128"/>
                      </a:lnTo>
                      <a:lnTo>
                        <a:pt x="3804" y="200"/>
                      </a:lnTo>
                      <a:lnTo>
                        <a:pt x="3949" y="291"/>
                      </a:lnTo>
                      <a:lnTo>
                        <a:pt x="3949" y="291"/>
                      </a:lnTo>
                      <a:lnTo>
                        <a:pt x="4095" y="419"/>
                      </a:lnTo>
                      <a:lnTo>
                        <a:pt x="4095" y="419"/>
                      </a:lnTo>
                      <a:lnTo>
                        <a:pt x="4332" y="655"/>
                      </a:lnTo>
                      <a:lnTo>
                        <a:pt x="4568" y="928"/>
                      </a:lnTo>
                      <a:lnTo>
                        <a:pt x="4787" y="1238"/>
                      </a:lnTo>
                      <a:lnTo>
                        <a:pt x="4987" y="1565"/>
                      </a:lnTo>
                      <a:lnTo>
                        <a:pt x="5169" y="1929"/>
                      </a:lnTo>
                      <a:lnTo>
                        <a:pt x="5351" y="2275"/>
                      </a:lnTo>
                      <a:lnTo>
                        <a:pt x="5514" y="2639"/>
                      </a:lnTo>
                      <a:lnTo>
                        <a:pt x="5642" y="3003"/>
                      </a:lnTo>
                      <a:lnTo>
                        <a:pt x="5878" y="3658"/>
                      </a:lnTo>
                      <a:lnTo>
                        <a:pt x="6042" y="4204"/>
                      </a:lnTo>
                      <a:lnTo>
                        <a:pt x="6188" y="4713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7"/>
                <p:cNvSpPr/>
                <p:nvPr/>
              </p:nvSpPr>
              <p:spPr>
                <a:xfrm>
                  <a:off x="1282975" y="2172100"/>
                  <a:ext cx="138775" cy="1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514" extrusionOk="0">
                      <a:moveTo>
                        <a:pt x="1384" y="4368"/>
                      </a:moveTo>
                      <a:lnTo>
                        <a:pt x="1384" y="4368"/>
                      </a:lnTo>
                      <a:lnTo>
                        <a:pt x="1711" y="4423"/>
                      </a:lnTo>
                      <a:lnTo>
                        <a:pt x="2057" y="4459"/>
                      </a:lnTo>
                      <a:lnTo>
                        <a:pt x="2457" y="4496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3094" y="4514"/>
                      </a:lnTo>
                      <a:lnTo>
                        <a:pt x="3094" y="4514"/>
                      </a:lnTo>
                      <a:lnTo>
                        <a:pt x="3440" y="4514"/>
                      </a:lnTo>
                      <a:lnTo>
                        <a:pt x="3440" y="4514"/>
                      </a:lnTo>
                      <a:lnTo>
                        <a:pt x="3440" y="4514"/>
                      </a:lnTo>
                      <a:lnTo>
                        <a:pt x="3094" y="4514"/>
                      </a:lnTo>
                      <a:lnTo>
                        <a:pt x="3094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457" y="4496"/>
                      </a:lnTo>
                      <a:lnTo>
                        <a:pt x="2057" y="4459"/>
                      </a:lnTo>
                      <a:lnTo>
                        <a:pt x="1711" y="4423"/>
                      </a:lnTo>
                      <a:lnTo>
                        <a:pt x="1384" y="4368"/>
                      </a:lnTo>
                      <a:close/>
                      <a:moveTo>
                        <a:pt x="1365" y="4368"/>
                      </a:moveTo>
                      <a:lnTo>
                        <a:pt x="1365" y="4368"/>
                      </a:lnTo>
                      <a:lnTo>
                        <a:pt x="1365" y="4368"/>
                      </a:lnTo>
                      <a:lnTo>
                        <a:pt x="1365" y="4368"/>
                      </a:lnTo>
                      <a:close/>
                      <a:moveTo>
                        <a:pt x="237" y="3895"/>
                      </a:move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close/>
                      <a:moveTo>
                        <a:pt x="237" y="3895"/>
                      </a:move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close/>
                      <a:moveTo>
                        <a:pt x="237" y="3877"/>
                      </a:moveTo>
                      <a:lnTo>
                        <a:pt x="237" y="3877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77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37" y="3222"/>
                      </a:lnTo>
                      <a:lnTo>
                        <a:pt x="19" y="3331"/>
                      </a:lnTo>
                      <a:lnTo>
                        <a:pt x="0" y="3422"/>
                      </a:lnTo>
                      <a:lnTo>
                        <a:pt x="19" y="3531"/>
                      </a:lnTo>
                      <a:lnTo>
                        <a:pt x="37" y="3622"/>
                      </a:lnTo>
                      <a:lnTo>
                        <a:pt x="91" y="3713"/>
                      </a:lnTo>
                      <a:lnTo>
                        <a:pt x="146" y="3804"/>
                      </a:lnTo>
                      <a:lnTo>
                        <a:pt x="237" y="3877"/>
                      </a:lnTo>
                      <a:lnTo>
                        <a:pt x="237" y="3877"/>
                      </a:lnTo>
                      <a:lnTo>
                        <a:pt x="146" y="3804"/>
                      </a:lnTo>
                      <a:lnTo>
                        <a:pt x="91" y="3713"/>
                      </a:lnTo>
                      <a:lnTo>
                        <a:pt x="37" y="3622"/>
                      </a:lnTo>
                      <a:lnTo>
                        <a:pt x="19" y="3531"/>
                      </a:lnTo>
                      <a:lnTo>
                        <a:pt x="0" y="3422"/>
                      </a:lnTo>
                      <a:lnTo>
                        <a:pt x="19" y="3331"/>
                      </a:lnTo>
                      <a:lnTo>
                        <a:pt x="37" y="3222"/>
                      </a:lnTo>
                      <a:lnTo>
                        <a:pt x="91" y="3113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close/>
                      <a:moveTo>
                        <a:pt x="91" y="3094"/>
                      </a:moveTo>
                      <a:lnTo>
                        <a:pt x="91" y="3094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4532" y="1"/>
                      </a:moveTo>
                      <a:lnTo>
                        <a:pt x="4532" y="1"/>
                      </a:lnTo>
                      <a:lnTo>
                        <a:pt x="4677" y="201"/>
                      </a:lnTo>
                      <a:lnTo>
                        <a:pt x="4823" y="419"/>
                      </a:lnTo>
                      <a:lnTo>
                        <a:pt x="5096" y="892"/>
                      </a:lnTo>
                      <a:lnTo>
                        <a:pt x="5332" y="1366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332" y="1366"/>
                      </a:lnTo>
                      <a:lnTo>
                        <a:pt x="5096" y="892"/>
                      </a:lnTo>
                      <a:lnTo>
                        <a:pt x="4823" y="419"/>
                      </a:lnTo>
                      <a:lnTo>
                        <a:pt x="4677" y="201"/>
                      </a:lnTo>
                      <a:lnTo>
                        <a:pt x="4532" y="1"/>
                      </a:lnTo>
                      <a:close/>
                      <a:moveTo>
                        <a:pt x="4532" y="1"/>
                      </a:moveTo>
                      <a:lnTo>
                        <a:pt x="4532" y="1"/>
                      </a:lnTo>
                      <a:lnTo>
                        <a:pt x="4532" y="1"/>
                      </a:lnTo>
                      <a:lnTo>
                        <a:pt x="4532" y="1"/>
                      </a:lnTo>
                      <a:lnTo>
                        <a:pt x="4532" y="1"/>
                      </a:lnTo>
                      <a:close/>
                    </a:path>
                  </a:pathLst>
                </a:custGeom>
                <a:solidFill>
                  <a:srgbClr val="D8D3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7"/>
                <p:cNvSpPr/>
                <p:nvPr/>
              </p:nvSpPr>
              <p:spPr>
                <a:xfrm>
                  <a:off x="1317550" y="2281300"/>
                  <a:ext cx="51425" cy="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" h="146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328" y="55"/>
                      </a:lnTo>
                      <a:lnTo>
                        <a:pt x="674" y="91"/>
                      </a:lnTo>
                      <a:lnTo>
                        <a:pt x="1074" y="128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711" y="146"/>
                      </a:lnTo>
                      <a:lnTo>
                        <a:pt x="1711" y="146"/>
                      </a:lnTo>
                      <a:lnTo>
                        <a:pt x="2057" y="146"/>
                      </a:lnTo>
                      <a:lnTo>
                        <a:pt x="2057" y="146"/>
                      </a:lnTo>
                      <a:lnTo>
                        <a:pt x="2057" y="146"/>
                      </a:lnTo>
                      <a:lnTo>
                        <a:pt x="1711" y="146"/>
                      </a:lnTo>
                      <a:lnTo>
                        <a:pt x="1711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074" y="128"/>
                      </a:lnTo>
                      <a:lnTo>
                        <a:pt x="674" y="91"/>
                      </a:lnTo>
                      <a:lnTo>
                        <a:pt x="328" y="55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7"/>
                <p:cNvSpPr/>
                <p:nvPr/>
              </p:nvSpPr>
              <p:spPr>
                <a:xfrm>
                  <a:off x="1317100" y="22813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7"/>
                <p:cNvSpPr/>
                <p:nvPr/>
              </p:nvSpPr>
              <p:spPr>
                <a:xfrm>
                  <a:off x="1288900" y="2269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7"/>
                <p:cNvSpPr/>
                <p:nvPr/>
              </p:nvSpPr>
              <p:spPr>
                <a:xfrm>
                  <a:off x="1288900" y="2269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7"/>
                <p:cNvSpPr/>
                <p:nvPr/>
              </p:nvSpPr>
              <p:spPr>
                <a:xfrm>
                  <a:off x="1288900" y="2269000"/>
                  <a:ext cx="25" cy="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0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7"/>
                <p:cNvSpPr/>
                <p:nvPr/>
              </p:nvSpPr>
              <p:spPr>
                <a:xfrm>
                  <a:off x="1282975" y="2249900"/>
                  <a:ext cx="5950" cy="1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765" fill="none" extrusionOk="0">
                      <a:moveTo>
                        <a:pt x="91" y="1"/>
                      </a:moveTo>
                      <a:lnTo>
                        <a:pt x="91" y="1"/>
                      </a:lnTo>
                      <a:lnTo>
                        <a:pt x="37" y="110"/>
                      </a:lnTo>
                      <a:lnTo>
                        <a:pt x="19" y="219"/>
                      </a:lnTo>
                      <a:lnTo>
                        <a:pt x="0" y="310"/>
                      </a:lnTo>
                      <a:lnTo>
                        <a:pt x="19" y="419"/>
                      </a:lnTo>
                      <a:lnTo>
                        <a:pt x="37" y="510"/>
                      </a:lnTo>
                      <a:lnTo>
                        <a:pt x="91" y="601"/>
                      </a:lnTo>
                      <a:lnTo>
                        <a:pt x="146" y="692"/>
                      </a:lnTo>
                      <a:lnTo>
                        <a:pt x="237" y="765"/>
                      </a:lnTo>
                      <a:lnTo>
                        <a:pt x="237" y="765"/>
                      </a:lnTo>
                      <a:lnTo>
                        <a:pt x="146" y="692"/>
                      </a:lnTo>
                      <a:lnTo>
                        <a:pt x="91" y="601"/>
                      </a:lnTo>
                      <a:lnTo>
                        <a:pt x="37" y="510"/>
                      </a:lnTo>
                      <a:lnTo>
                        <a:pt x="19" y="419"/>
                      </a:lnTo>
                      <a:lnTo>
                        <a:pt x="0" y="310"/>
                      </a:lnTo>
                      <a:lnTo>
                        <a:pt x="19" y="219"/>
                      </a:lnTo>
                      <a:lnTo>
                        <a:pt x="37" y="110"/>
                      </a:lnTo>
                      <a:lnTo>
                        <a:pt x="9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7"/>
                <p:cNvSpPr/>
                <p:nvPr/>
              </p:nvSpPr>
              <p:spPr>
                <a:xfrm>
                  <a:off x="1285250" y="22499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7"/>
                <p:cNvSpPr/>
                <p:nvPr/>
              </p:nvSpPr>
              <p:spPr>
                <a:xfrm>
                  <a:off x="1285250" y="22499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7"/>
                <p:cNvSpPr/>
                <p:nvPr/>
              </p:nvSpPr>
              <p:spPr>
                <a:xfrm>
                  <a:off x="1285250" y="2249450"/>
                  <a:ext cx="25" cy="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9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7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7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7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7"/>
                <p:cNvSpPr/>
                <p:nvPr/>
              </p:nvSpPr>
              <p:spPr>
                <a:xfrm>
                  <a:off x="1396250" y="2172100"/>
                  <a:ext cx="25500" cy="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1857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46" y="201"/>
                      </a:lnTo>
                      <a:lnTo>
                        <a:pt x="292" y="419"/>
                      </a:lnTo>
                      <a:lnTo>
                        <a:pt x="565" y="892"/>
                      </a:lnTo>
                      <a:lnTo>
                        <a:pt x="801" y="1366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801" y="1366"/>
                      </a:lnTo>
                      <a:lnTo>
                        <a:pt x="565" y="892"/>
                      </a:lnTo>
                      <a:lnTo>
                        <a:pt x="292" y="419"/>
                      </a:lnTo>
                      <a:lnTo>
                        <a:pt x="146" y="20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7"/>
                <p:cNvSpPr/>
                <p:nvPr/>
              </p:nvSpPr>
              <p:spPr>
                <a:xfrm>
                  <a:off x="1396250" y="21721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7"/>
                <p:cNvSpPr/>
                <p:nvPr/>
              </p:nvSpPr>
              <p:spPr>
                <a:xfrm>
                  <a:off x="1282975" y="2160725"/>
                  <a:ext cx="138775" cy="1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969" extrusionOk="0">
                      <a:moveTo>
                        <a:pt x="4095" y="1"/>
                      </a:moveTo>
                      <a:lnTo>
                        <a:pt x="4004" y="219"/>
                      </a:lnTo>
                      <a:lnTo>
                        <a:pt x="3895" y="438"/>
                      </a:lnTo>
                      <a:lnTo>
                        <a:pt x="3840" y="529"/>
                      </a:lnTo>
                      <a:lnTo>
                        <a:pt x="3767" y="619"/>
                      </a:lnTo>
                      <a:lnTo>
                        <a:pt x="3676" y="710"/>
                      </a:lnTo>
                      <a:lnTo>
                        <a:pt x="3585" y="801"/>
                      </a:lnTo>
                      <a:lnTo>
                        <a:pt x="3458" y="874"/>
                      </a:lnTo>
                      <a:lnTo>
                        <a:pt x="3331" y="947"/>
                      </a:lnTo>
                      <a:lnTo>
                        <a:pt x="3185" y="1002"/>
                      </a:lnTo>
                      <a:lnTo>
                        <a:pt x="3058" y="1038"/>
                      </a:lnTo>
                      <a:lnTo>
                        <a:pt x="2767" y="1111"/>
                      </a:lnTo>
                      <a:lnTo>
                        <a:pt x="2475" y="1165"/>
                      </a:lnTo>
                      <a:lnTo>
                        <a:pt x="2184" y="1238"/>
                      </a:lnTo>
                      <a:lnTo>
                        <a:pt x="1893" y="1311"/>
                      </a:lnTo>
                      <a:lnTo>
                        <a:pt x="1766" y="1366"/>
                      </a:lnTo>
                      <a:lnTo>
                        <a:pt x="1638" y="1438"/>
                      </a:lnTo>
                      <a:lnTo>
                        <a:pt x="1511" y="1511"/>
                      </a:lnTo>
                      <a:lnTo>
                        <a:pt x="1402" y="1620"/>
                      </a:lnTo>
                      <a:lnTo>
                        <a:pt x="1293" y="1730"/>
                      </a:lnTo>
                      <a:lnTo>
                        <a:pt x="1202" y="1839"/>
                      </a:lnTo>
                      <a:lnTo>
                        <a:pt x="1111" y="1948"/>
                      </a:lnTo>
                      <a:lnTo>
                        <a:pt x="1001" y="2039"/>
                      </a:lnTo>
                      <a:lnTo>
                        <a:pt x="874" y="2130"/>
                      </a:lnTo>
                      <a:lnTo>
                        <a:pt x="747" y="2185"/>
                      </a:lnTo>
                      <a:lnTo>
                        <a:pt x="619" y="2221"/>
                      </a:lnTo>
                      <a:lnTo>
                        <a:pt x="401" y="2221"/>
                      </a:lnTo>
                      <a:lnTo>
                        <a:pt x="346" y="2512"/>
                      </a:lnTo>
                      <a:lnTo>
                        <a:pt x="328" y="2767"/>
                      </a:lnTo>
                      <a:lnTo>
                        <a:pt x="310" y="3131"/>
                      </a:lnTo>
                      <a:lnTo>
                        <a:pt x="310" y="3276"/>
                      </a:lnTo>
                      <a:lnTo>
                        <a:pt x="201" y="3404"/>
                      </a:lnTo>
                      <a:lnTo>
                        <a:pt x="110" y="3549"/>
                      </a:lnTo>
                      <a:lnTo>
                        <a:pt x="91" y="3549"/>
                      </a:lnTo>
                      <a:lnTo>
                        <a:pt x="91" y="3568"/>
                      </a:lnTo>
                      <a:lnTo>
                        <a:pt x="37" y="3677"/>
                      </a:lnTo>
                      <a:lnTo>
                        <a:pt x="19" y="3786"/>
                      </a:lnTo>
                      <a:lnTo>
                        <a:pt x="0" y="3877"/>
                      </a:lnTo>
                      <a:lnTo>
                        <a:pt x="19" y="3986"/>
                      </a:lnTo>
                      <a:lnTo>
                        <a:pt x="37" y="4077"/>
                      </a:lnTo>
                      <a:lnTo>
                        <a:pt x="91" y="4168"/>
                      </a:lnTo>
                      <a:lnTo>
                        <a:pt x="146" y="4259"/>
                      </a:lnTo>
                      <a:lnTo>
                        <a:pt x="237" y="4332"/>
                      </a:lnTo>
                      <a:lnTo>
                        <a:pt x="237" y="4350"/>
                      </a:lnTo>
                      <a:lnTo>
                        <a:pt x="346" y="4423"/>
                      </a:lnTo>
                      <a:lnTo>
                        <a:pt x="437" y="4496"/>
                      </a:lnTo>
                      <a:lnTo>
                        <a:pt x="692" y="4623"/>
                      </a:lnTo>
                      <a:lnTo>
                        <a:pt x="1001" y="4732"/>
                      </a:lnTo>
                      <a:lnTo>
                        <a:pt x="1365" y="4823"/>
                      </a:lnTo>
                      <a:lnTo>
                        <a:pt x="1384" y="4823"/>
                      </a:lnTo>
                      <a:lnTo>
                        <a:pt x="1711" y="4878"/>
                      </a:lnTo>
                      <a:lnTo>
                        <a:pt x="2057" y="4914"/>
                      </a:lnTo>
                      <a:lnTo>
                        <a:pt x="2457" y="4951"/>
                      </a:lnTo>
                      <a:lnTo>
                        <a:pt x="2876" y="4969"/>
                      </a:lnTo>
                      <a:lnTo>
                        <a:pt x="3294" y="4732"/>
                      </a:lnTo>
                      <a:lnTo>
                        <a:pt x="3713" y="4459"/>
                      </a:lnTo>
                      <a:lnTo>
                        <a:pt x="4095" y="4186"/>
                      </a:lnTo>
                      <a:lnTo>
                        <a:pt x="4477" y="3895"/>
                      </a:lnTo>
                      <a:lnTo>
                        <a:pt x="4677" y="3731"/>
                      </a:lnTo>
                      <a:lnTo>
                        <a:pt x="4859" y="3549"/>
                      </a:lnTo>
                      <a:lnTo>
                        <a:pt x="5041" y="3349"/>
                      </a:lnTo>
                      <a:lnTo>
                        <a:pt x="5187" y="3149"/>
                      </a:lnTo>
                      <a:lnTo>
                        <a:pt x="5296" y="2967"/>
                      </a:lnTo>
                      <a:lnTo>
                        <a:pt x="5387" y="2767"/>
                      </a:lnTo>
                      <a:lnTo>
                        <a:pt x="5533" y="2367"/>
                      </a:lnTo>
                      <a:lnTo>
                        <a:pt x="5551" y="2312"/>
                      </a:lnTo>
                      <a:lnTo>
                        <a:pt x="5332" y="1821"/>
                      </a:lnTo>
                      <a:lnTo>
                        <a:pt x="5096" y="1347"/>
                      </a:lnTo>
                      <a:lnTo>
                        <a:pt x="4823" y="874"/>
                      </a:lnTo>
                      <a:lnTo>
                        <a:pt x="4677" y="656"/>
                      </a:lnTo>
                      <a:lnTo>
                        <a:pt x="4532" y="456"/>
                      </a:lnTo>
                      <a:lnTo>
                        <a:pt x="4313" y="201"/>
                      </a:lnTo>
                      <a:lnTo>
                        <a:pt x="4095" y="1"/>
                      </a:lnTo>
                      <a:close/>
                    </a:path>
                  </a:pathLst>
                </a:custGeom>
                <a:solidFill>
                  <a:srgbClr val="A48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7"/>
                <p:cNvSpPr/>
                <p:nvPr/>
              </p:nvSpPr>
              <p:spPr>
                <a:xfrm>
                  <a:off x="1282975" y="2160725"/>
                  <a:ext cx="138775" cy="1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969" fill="none" extrusionOk="0">
                      <a:moveTo>
                        <a:pt x="4095" y="1"/>
                      </a:moveTo>
                      <a:lnTo>
                        <a:pt x="4095" y="1"/>
                      </a:lnTo>
                      <a:lnTo>
                        <a:pt x="4004" y="219"/>
                      </a:lnTo>
                      <a:lnTo>
                        <a:pt x="3895" y="438"/>
                      </a:lnTo>
                      <a:lnTo>
                        <a:pt x="3840" y="529"/>
                      </a:lnTo>
                      <a:lnTo>
                        <a:pt x="3767" y="619"/>
                      </a:lnTo>
                      <a:lnTo>
                        <a:pt x="3676" y="710"/>
                      </a:lnTo>
                      <a:lnTo>
                        <a:pt x="3585" y="801"/>
                      </a:lnTo>
                      <a:lnTo>
                        <a:pt x="3585" y="801"/>
                      </a:lnTo>
                      <a:lnTo>
                        <a:pt x="3458" y="874"/>
                      </a:lnTo>
                      <a:lnTo>
                        <a:pt x="3331" y="947"/>
                      </a:lnTo>
                      <a:lnTo>
                        <a:pt x="3185" y="1002"/>
                      </a:lnTo>
                      <a:lnTo>
                        <a:pt x="3058" y="1038"/>
                      </a:lnTo>
                      <a:lnTo>
                        <a:pt x="2767" y="1111"/>
                      </a:lnTo>
                      <a:lnTo>
                        <a:pt x="2475" y="1165"/>
                      </a:lnTo>
                      <a:lnTo>
                        <a:pt x="2184" y="1238"/>
                      </a:lnTo>
                      <a:lnTo>
                        <a:pt x="1893" y="1311"/>
                      </a:lnTo>
                      <a:lnTo>
                        <a:pt x="1766" y="1366"/>
                      </a:lnTo>
                      <a:lnTo>
                        <a:pt x="1638" y="1438"/>
                      </a:lnTo>
                      <a:lnTo>
                        <a:pt x="1511" y="1511"/>
                      </a:lnTo>
                      <a:lnTo>
                        <a:pt x="1402" y="1620"/>
                      </a:lnTo>
                      <a:lnTo>
                        <a:pt x="1402" y="1620"/>
                      </a:lnTo>
                      <a:lnTo>
                        <a:pt x="1293" y="1730"/>
                      </a:lnTo>
                      <a:lnTo>
                        <a:pt x="1202" y="1839"/>
                      </a:lnTo>
                      <a:lnTo>
                        <a:pt x="1111" y="1948"/>
                      </a:lnTo>
                      <a:lnTo>
                        <a:pt x="1001" y="2039"/>
                      </a:lnTo>
                      <a:lnTo>
                        <a:pt x="1001" y="2039"/>
                      </a:lnTo>
                      <a:lnTo>
                        <a:pt x="874" y="2130"/>
                      </a:lnTo>
                      <a:lnTo>
                        <a:pt x="747" y="2185"/>
                      </a:lnTo>
                      <a:lnTo>
                        <a:pt x="619" y="2221"/>
                      </a:lnTo>
                      <a:lnTo>
                        <a:pt x="474" y="2221"/>
                      </a:lnTo>
                      <a:lnTo>
                        <a:pt x="474" y="2221"/>
                      </a:lnTo>
                      <a:lnTo>
                        <a:pt x="401" y="2221"/>
                      </a:lnTo>
                      <a:lnTo>
                        <a:pt x="401" y="2221"/>
                      </a:lnTo>
                      <a:lnTo>
                        <a:pt x="401" y="2221"/>
                      </a:lnTo>
                      <a:lnTo>
                        <a:pt x="346" y="2512"/>
                      </a:lnTo>
                      <a:lnTo>
                        <a:pt x="328" y="2767"/>
                      </a:lnTo>
                      <a:lnTo>
                        <a:pt x="310" y="3131"/>
                      </a:lnTo>
                      <a:lnTo>
                        <a:pt x="310" y="3131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201" y="3404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91" y="3549"/>
                      </a:lnTo>
                      <a:lnTo>
                        <a:pt x="91" y="3549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37" y="3677"/>
                      </a:lnTo>
                      <a:lnTo>
                        <a:pt x="19" y="3786"/>
                      </a:lnTo>
                      <a:lnTo>
                        <a:pt x="0" y="3877"/>
                      </a:lnTo>
                      <a:lnTo>
                        <a:pt x="19" y="3986"/>
                      </a:lnTo>
                      <a:lnTo>
                        <a:pt x="37" y="4077"/>
                      </a:lnTo>
                      <a:lnTo>
                        <a:pt x="91" y="4168"/>
                      </a:lnTo>
                      <a:lnTo>
                        <a:pt x="146" y="4259"/>
                      </a:lnTo>
                      <a:lnTo>
                        <a:pt x="237" y="4332"/>
                      </a:lnTo>
                      <a:lnTo>
                        <a:pt x="237" y="4332"/>
                      </a:lnTo>
                      <a:lnTo>
                        <a:pt x="237" y="4332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346" y="4423"/>
                      </a:lnTo>
                      <a:lnTo>
                        <a:pt x="437" y="4496"/>
                      </a:lnTo>
                      <a:lnTo>
                        <a:pt x="692" y="4623"/>
                      </a:lnTo>
                      <a:lnTo>
                        <a:pt x="1001" y="4732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84" y="4823"/>
                      </a:lnTo>
                      <a:lnTo>
                        <a:pt x="1384" y="4823"/>
                      </a:lnTo>
                      <a:lnTo>
                        <a:pt x="1711" y="4878"/>
                      </a:lnTo>
                      <a:lnTo>
                        <a:pt x="2057" y="4914"/>
                      </a:lnTo>
                      <a:lnTo>
                        <a:pt x="2457" y="4951"/>
                      </a:lnTo>
                      <a:lnTo>
                        <a:pt x="2876" y="4969"/>
                      </a:lnTo>
                      <a:lnTo>
                        <a:pt x="2876" y="4969"/>
                      </a:lnTo>
                      <a:lnTo>
                        <a:pt x="3294" y="4732"/>
                      </a:lnTo>
                      <a:lnTo>
                        <a:pt x="3713" y="4459"/>
                      </a:lnTo>
                      <a:lnTo>
                        <a:pt x="4095" y="4186"/>
                      </a:lnTo>
                      <a:lnTo>
                        <a:pt x="4477" y="3895"/>
                      </a:lnTo>
                      <a:lnTo>
                        <a:pt x="4477" y="3895"/>
                      </a:lnTo>
                      <a:lnTo>
                        <a:pt x="4677" y="3731"/>
                      </a:lnTo>
                      <a:lnTo>
                        <a:pt x="4859" y="3549"/>
                      </a:lnTo>
                      <a:lnTo>
                        <a:pt x="5041" y="3349"/>
                      </a:lnTo>
                      <a:lnTo>
                        <a:pt x="5187" y="3149"/>
                      </a:lnTo>
                      <a:lnTo>
                        <a:pt x="5187" y="3149"/>
                      </a:lnTo>
                      <a:lnTo>
                        <a:pt x="5296" y="2967"/>
                      </a:lnTo>
                      <a:lnTo>
                        <a:pt x="5387" y="2767"/>
                      </a:lnTo>
                      <a:lnTo>
                        <a:pt x="5533" y="2367"/>
                      </a:lnTo>
                      <a:lnTo>
                        <a:pt x="5533" y="2367"/>
                      </a:lnTo>
                      <a:lnTo>
                        <a:pt x="5551" y="2312"/>
                      </a:lnTo>
                      <a:lnTo>
                        <a:pt x="5551" y="2312"/>
                      </a:lnTo>
                      <a:lnTo>
                        <a:pt x="5332" y="1821"/>
                      </a:lnTo>
                      <a:lnTo>
                        <a:pt x="5096" y="1347"/>
                      </a:lnTo>
                      <a:lnTo>
                        <a:pt x="4823" y="874"/>
                      </a:lnTo>
                      <a:lnTo>
                        <a:pt x="4677" y="6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313" y="201"/>
                      </a:lnTo>
                      <a:lnTo>
                        <a:pt x="4095" y="1"/>
                      </a:lnTo>
                      <a:lnTo>
                        <a:pt x="4095" y="1"/>
                      </a:lnTo>
                      <a:lnTo>
                        <a:pt x="4095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7"/>
                <p:cNvSpPr/>
                <p:nvPr/>
              </p:nvSpPr>
              <p:spPr>
                <a:xfrm>
                  <a:off x="1354850" y="2218500"/>
                  <a:ext cx="79650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2658" extrusionOk="0">
                      <a:moveTo>
                        <a:pt x="565" y="2658"/>
                      </a:moveTo>
                      <a:lnTo>
                        <a:pt x="565" y="2658"/>
                      </a:lnTo>
                      <a:lnTo>
                        <a:pt x="237" y="2658"/>
                      </a:lnTo>
                      <a:lnTo>
                        <a:pt x="237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219" y="2658"/>
                      </a:lnTo>
                      <a:lnTo>
                        <a:pt x="219" y="2658"/>
                      </a:lnTo>
                      <a:lnTo>
                        <a:pt x="565" y="2658"/>
                      </a:lnTo>
                      <a:close/>
                      <a:moveTo>
                        <a:pt x="2676" y="1"/>
                      </a:moveTo>
                      <a:lnTo>
                        <a:pt x="2676" y="1"/>
                      </a:lnTo>
                      <a:lnTo>
                        <a:pt x="2676" y="1"/>
                      </a:lnTo>
                      <a:lnTo>
                        <a:pt x="2676" y="1"/>
                      </a:lnTo>
                      <a:lnTo>
                        <a:pt x="2840" y="438"/>
                      </a:lnTo>
                      <a:lnTo>
                        <a:pt x="2967" y="820"/>
                      </a:lnTo>
                      <a:lnTo>
                        <a:pt x="3185" y="1493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B8AEB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7"/>
                <p:cNvSpPr/>
                <p:nvPr/>
              </p:nvSpPr>
              <p:spPr>
                <a:xfrm>
                  <a:off x="1354850" y="2284925"/>
                  <a:ext cx="141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1" fill="none" extrusionOk="0">
                      <a:moveTo>
                        <a:pt x="565" y="1"/>
                      </a:moveTo>
                      <a:lnTo>
                        <a:pt x="565" y="1"/>
                      </a:lnTo>
                      <a:lnTo>
                        <a:pt x="237" y="1"/>
                      </a:lnTo>
                      <a:lnTo>
                        <a:pt x="237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219" y="1"/>
                      </a:lnTo>
                      <a:lnTo>
                        <a:pt x="219" y="1"/>
                      </a:lnTo>
                      <a:lnTo>
                        <a:pt x="565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7"/>
                <p:cNvSpPr/>
                <p:nvPr/>
              </p:nvSpPr>
              <p:spPr>
                <a:xfrm>
                  <a:off x="1421725" y="2218500"/>
                  <a:ext cx="12775" cy="3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1494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65" y="438"/>
                      </a:lnTo>
                      <a:lnTo>
                        <a:pt x="292" y="820"/>
                      </a:lnTo>
                      <a:lnTo>
                        <a:pt x="510" y="1493"/>
                      </a:lnTo>
                      <a:lnTo>
                        <a:pt x="510" y="1493"/>
                      </a:lnTo>
                      <a:lnTo>
                        <a:pt x="292" y="820"/>
                      </a:lnTo>
                      <a:lnTo>
                        <a:pt x="165" y="438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7"/>
                <p:cNvSpPr/>
                <p:nvPr/>
              </p:nvSpPr>
              <p:spPr>
                <a:xfrm>
                  <a:off x="1354850" y="2218500"/>
                  <a:ext cx="82825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3" h="2658" extrusionOk="0">
                      <a:moveTo>
                        <a:pt x="2676" y="1"/>
                      </a:moveTo>
                      <a:lnTo>
                        <a:pt x="2658" y="56"/>
                      </a:lnTo>
                      <a:lnTo>
                        <a:pt x="2512" y="456"/>
                      </a:lnTo>
                      <a:lnTo>
                        <a:pt x="2421" y="656"/>
                      </a:lnTo>
                      <a:lnTo>
                        <a:pt x="2312" y="838"/>
                      </a:lnTo>
                      <a:lnTo>
                        <a:pt x="2166" y="1038"/>
                      </a:lnTo>
                      <a:lnTo>
                        <a:pt x="1984" y="1238"/>
                      </a:lnTo>
                      <a:lnTo>
                        <a:pt x="1802" y="1420"/>
                      </a:lnTo>
                      <a:lnTo>
                        <a:pt x="1602" y="1584"/>
                      </a:lnTo>
                      <a:lnTo>
                        <a:pt x="1220" y="1875"/>
                      </a:lnTo>
                      <a:lnTo>
                        <a:pt x="838" y="2148"/>
                      </a:lnTo>
                      <a:lnTo>
                        <a:pt x="419" y="2421"/>
                      </a:lnTo>
                      <a:lnTo>
                        <a:pt x="1" y="2658"/>
                      </a:lnTo>
                      <a:lnTo>
                        <a:pt x="565" y="2658"/>
                      </a:lnTo>
                      <a:lnTo>
                        <a:pt x="929" y="2621"/>
                      </a:lnTo>
                      <a:lnTo>
                        <a:pt x="1256" y="2585"/>
                      </a:lnTo>
                      <a:lnTo>
                        <a:pt x="1839" y="2494"/>
                      </a:lnTo>
                      <a:lnTo>
                        <a:pt x="2312" y="2385"/>
                      </a:lnTo>
                      <a:lnTo>
                        <a:pt x="2694" y="2276"/>
                      </a:lnTo>
                      <a:lnTo>
                        <a:pt x="2967" y="2166"/>
                      </a:lnTo>
                      <a:lnTo>
                        <a:pt x="3167" y="2075"/>
                      </a:lnTo>
                      <a:lnTo>
                        <a:pt x="3313" y="1984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8B71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7"/>
                <p:cNvSpPr/>
                <p:nvPr/>
              </p:nvSpPr>
              <p:spPr>
                <a:xfrm>
                  <a:off x="1354850" y="2218500"/>
                  <a:ext cx="82825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3" h="2658" fill="none" extrusionOk="0">
                      <a:moveTo>
                        <a:pt x="2676" y="1"/>
                      </a:moveTo>
                      <a:lnTo>
                        <a:pt x="2676" y="1"/>
                      </a:lnTo>
                      <a:lnTo>
                        <a:pt x="2658" y="56"/>
                      </a:lnTo>
                      <a:lnTo>
                        <a:pt x="2658" y="56"/>
                      </a:lnTo>
                      <a:lnTo>
                        <a:pt x="2512" y="456"/>
                      </a:lnTo>
                      <a:lnTo>
                        <a:pt x="2421" y="656"/>
                      </a:lnTo>
                      <a:lnTo>
                        <a:pt x="2312" y="838"/>
                      </a:lnTo>
                      <a:lnTo>
                        <a:pt x="2312" y="838"/>
                      </a:lnTo>
                      <a:lnTo>
                        <a:pt x="2166" y="1038"/>
                      </a:lnTo>
                      <a:lnTo>
                        <a:pt x="1984" y="1238"/>
                      </a:lnTo>
                      <a:lnTo>
                        <a:pt x="1802" y="1420"/>
                      </a:lnTo>
                      <a:lnTo>
                        <a:pt x="1602" y="1584"/>
                      </a:lnTo>
                      <a:lnTo>
                        <a:pt x="1602" y="1584"/>
                      </a:lnTo>
                      <a:lnTo>
                        <a:pt x="1220" y="1875"/>
                      </a:lnTo>
                      <a:lnTo>
                        <a:pt x="838" y="2148"/>
                      </a:lnTo>
                      <a:lnTo>
                        <a:pt x="419" y="2421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237" y="2658"/>
                      </a:lnTo>
                      <a:lnTo>
                        <a:pt x="237" y="2658"/>
                      </a:lnTo>
                      <a:lnTo>
                        <a:pt x="565" y="2658"/>
                      </a:lnTo>
                      <a:lnTo>
                        <a:pt x="565" y="2658"/>
                      </a:lnTo>
                      <a:lnTo>
                        <a:pt x="565" y="2658"/>
                      </a:lnTo>
                      <a:lnTo>
                        <a:pt x="929" y="2621"/>
                      </a:lnTo>
                      <a:lnTo>
                        <a:pt x="1256" y="2585"/>
                      </a:lnTo>
                      <a:lnTo>
                        <a:pt x="1839" y="2494"/>
                      </a:lnTo>
                      <a:lnTo>
                        <a:pt x="2312" y="2385"/>
                      </a:lnTo>
                      <a:lnTo>
                        <a:pt x="2694" y="2276"/>
                      </a:lnTo>
                      <a:lnTo>
                        <a:pt x="2967" y="2166"/>
                      </a:lnTo>
                      <a:lnTo>
                        <a:pt x="3167" y="2075"/>
                      </a:lnTo>
                      <a:lnTo>
                        <a:pt x="3313" y="1984"/>
                      </a:lnTo>
                      <a:lnTo>
                        <a:pt x="3313" y="1984"/>
                      </a:lnTo>
                      <a:lnTo>
                        <a:pt x="3185" y="1493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26" name="Google Shape;1126;p7"/>
            <p:cNvGrpSpPr/>
            <p:nvPr/>
          </p:nvGrpSpPr>
          <p:grpSpPr>
            <a:xfrm flipH="1">
              <a:off x="7292013" y="4973330"/>
              <a:ext cx="178666" cy="164934"/>
              <a:chOff x="2706625" y="4735761"/>
              <a:chExt cx="226446" cy="209015"/>
            </a:xfrm>
          </p:grpSpPr>
          <p:sp>
            <p:nvSpPr>
              <p:cNvPr id="1127" name="Google Shape;1127;p7"/>
              <p:cNvSpPr/>
              <p:nvPr/>
            </p:nvSpPr>
            <p:spPr>
              <a:xfrm>
                <a:off x="2706625" y="4851000"/>
                <a:ext cx="226446" cy="93776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20" extrusionOk="0">
                    <a:moveTo>
                      <a:pt x="1292" y="0"/>
                    </a:moveTo>
                    <a:lnTo>
                      <a:pt x="746" y="91"/>
                    </a:lnTo>
                    <a:lnTo>
                      <a:pt x="528" y="128"/>
                    </a:lnTo>
                    <a:lnTo>
                      <a:pt x="346" y="182"/>
                    </a:lnTo>
                    <a:lnTo>
                      <a:pt x="200" y="237"/>
                    </a:lnTo>
                    <a:lnTo>
                      <a:pt x="91" y="291"/>
                    </a:lnTo>
                    <a:lnTo>
                      <a:pt x="18" y="346"/>
                    </a:lnTo>
                    <a:lnTo>
                      <a:pt x="0" y="419"/>
                    </a:lnTo>
                    <a:lnTo>
                      <a:pt x="0" y="437"/>
                    </a:lnTo>
                    <a:lnTo>
                      <a:pt x="18" y="473"/>
                    </a:lnTo>
                    <a:lnTo>
                      <a:pt x="91" y="528"/>
                    </a:lnTo>
                    <a:lnTo>
                      <a:pt x="219" y="583"/>
                    </a:lnTo>
                    <a:lnTo>
                      <a:pt x="382" y="655"/>
                    </a:lnTo>
                    <a:lnTo>
                      <a:pt x="601" y="710"/>
                    </a:lnTo>
                    <a:lnTo>
                      <a:pt x="856" y="746"/>
                    </a:lnTo>
                    <a:lnTo>
                      <a:pt x="1456" y="837"/>
                    </a:lnTo>
                    <a:lnTo>
                      <a:pt x="2202" y="910"/>
                    </a:lnTo>
                    <a:lnTo>
                      <a:pt x="3058" y="965"/>
                    </a:lnTo>
                    <a:lnTo>
                      <a:pt x="3986" y="1001"/>
                    </a:lnTo>
                    <a:lnTo>
                      <a:pt x="5005" y="1019"/>
                    </a:lnTo>
                    <a:lnTo>
                      <a:pt x="6006" y="1001"/>
                    </a:lnTo>
                    <a:lnTo>
                      <a:pt x="6952" y="965"/>
                    </a:lnTo>
                    <a:lnTo>
                      <a:pt x="7789" y="910"/>
                    </a:lnTo>
                    <a:lnTo>
                      <a:pt x="8535" y="837"/>
                    </a:lnTo>
                    <a:lnTo>
                      <a:pt x="9136" y="746"/>
                    </a:lnTo>
                    <a:lnTo>
                      <a:pt x="9390" y="710"/>
                    </a:lnTo>
                    <a:lnTo>
                      <a:pt x="9609" y="655"/>
                    </a:lnTo>
                    <a:lnTo>
                      <a:pt x="9773" y="583"/>
                    </a:lnTo>
                    <a:lnTo>
                      <a:pt x="9900" y="528"/>
                    </a:lnTo>
                    <a:lnTo>
                      <a:pt x="9973" y="473"/>
                    </a:lnTo>
                    <a:lnTo>
                      <a:pt x="9991" y="437"/>
                    </a:lnTo>
                    <a:lnTo>
                      <a:pt x="9991" y="419"/>
                    </a:lnTo>
                    <a:lnTo>
                      <a:pt x="9973" y="346"/>
                    </a:lnTo>
                    <a:lnTo>
                      <a:pt x="9900" y="291"/>
                    </a:lnTo>
                    <a:lnTo>
                      <a:pt x="9791" y="237"/>
                    </a:lnTo>
                    <a:lnTo>
                      <a:pt x="9645" y="182"/>
                    </a:lnTo>
                    <a:lnTo>
                      <a:pt x="9463" y="128"/>
                    </a:lnTo>
                    <a:lnTo>
                      <a:pt x="9245" y="91"/>
                    </a:lnTo>
                    <a:lnTo>
                      <a:pt x="8699" y="0"/>
                    </a:lnTo>
                    <a:lnTo>
                      <a:pt x="8699" y="273"/>
                    </a:lnTo>
                    <a:lnTo>
                      <a:pt x="7443" y="328"/>
                    </a:lnTo>
                    <a:lnTo>
                      <a:pt x="6133" y="364"/>
                    </a:lnTo>
                    <a:lnTo>
                      <a:pt x="4623" y="382"/>
                    </a:lnTo>
                    <a:lnTo>
                      <a:pt x="3476" y="364"/>
                    </a:lnTo>
                    <a:lnTo>
                      <a:pt x="2384" y="328"/>
                    </a:lnTo>
                    <a:lnTo>
                      <a:pt x="1893" y="291"/>
                    </a:lnTo>
                    <a:lnTo>
                      <a:pt x="1456" y="237"/>
                    </a:lnTo>
                    <a:lnTo>
                      <a:pt x="1074" y="182"/>
                    </a:lnTo>
                    <a:lnTo>
                      <a:pt x="746" y="109"/>
                    </a:lnTo>
                    <a:lnTo>
                      <a:pt x="1292" y="0"/>
                    </a:lnTo>
                    <a:close/>
                  </a:path>
                </a:pathLst>
              </a:custGeom>
              <a:solidFill>
                <a:srgbClr val="282829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28" name="Google Shape;1128;p7"/>
              <p:cNvGrpSpPr/>
              <p:nvPr/>
            </p:nvGrpSpPr>
            <p:grpSpPr>
              <a:xfrm>
                <a:off x="2714800" y="4735761"/>
                <a:ext cx="210098" cy="182902"/>
                <a:chOff x="1282975" y="2150275"/>
                <a:chExt cx="154700" cy="134675"/>
              </a:xfrm>
            </p:grpSpPr>
            <p:sp>
              <p:nvSpPr>
                <p:cNvPr id="1129" name="Google Shape;1129;p7"/>
                <p:cNvSpPr/>
                <p:nvPr/>
              </p:nvSpPr>
              <p:spPr>
                <a:xfrm>
                  <a:off x="1282975" y="2150275"/>
                  <a:ext cx="1547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8" h="5387" extrusionOk="0">
                      <a:moveTo>
                        <a:pt x="2858" y="0"/>
                      </a:moveTo>
                      <a:lnTo>
                        <a:pt x="2657" y="37"/>
                      </a:lnTo>
                      <a:lnTo>
                        <a:pt x="2403" y="109"/>
                      </a:lnTo>
                      <a:lnTo>
                        <a:pt x="2166" y="200"/>
                      </a:lnTo>
                      <a:lnTo>
                        <a:pt x="1948" y="310"/>
                      </a:lnTo>
                      <a:lnTo>
                        <a:pt x="1747" y="437"/>
                      </a:lnTo>
                      <a:lnTo>
                        <a:pt x="1547" y="564"/>
                      </a:lnTo>
                      <a:lnTo>
                        <a:pt x="1384" y="710"/>
                      </a:lnTo>
                      <a:lnTo>
                        <a:pt x="1238" y="856"/>
                      </a:lnTo>
                      <a:lnTo>
                        <a:pt x="1092" y="1019"/>
                      </a:lnTo>
                      <a:lnTo>
                        <a:pt x="965" y="1201"/>
                      </a:lnTo>
                      <a:lnTo>
                        <a:pt x="856" y="1365"/>
                      </a:lnTo>
                      <a:lnTo>
                        <a:pt x="765" y="1547"/>
                      </a:lnTo>
                      <a:lnTo>
                        <a:pt x="674" y="1729"/>
                      </a:lnTo>
                      <a:lnTo>
                        <a:pt x="546" y="2093"/>
                      </a:lnTo>
                      <a:lnTo>
                        <a:pt x="437" y="2439"/>
                      </a:lnTo>
                      <a:lnTo>
                        <a:pt x="401" y="2639"/>
                      </a:lnTo>
                      <a:lnTo>
                        <a:pt x="346" y="3057"/>
                      </a:lnTo>
                      <a:lnTo>
                        <a:pt x="310" y="3403"/>
                      </a:lnTo>
                      <a:lnTo>
                        <a:pt x="310" y="3694"/>
                      </a:lnTo>
                      <a:lnTo>
                        <a:pt x="164" y="3876"/>
                      </a:lnTo>
                      <a:lnTo>
                        <a:pt x="55" y="4040"/>
                      </a:lnTo>
                      <a:lnTo>
                        <a:pt x="37" y="4131"/>
                      </a:lnTo>
                      <a:lnTo>
                        <a:pt x="0" y="4222"/>
                      </a:lnTo>
                      <a:lnTo>
                        <a:pt x="0" y="4295"/>
                      </a:lnTo>
                      <a:lnTo>
                        <a:pt x="0" y="4368"/>
                      </a:lnTo>
                      <a:lnTo>
                        <a:pt x="19" y="4459"/>
                      </a:lnTo>
                      <a:lnTo>
                        <a:pt x="55" y="4532"/>
                      </a:lnTo>
                      <a:lnTo>
                        <a:pt x="91" y="4604"/>
                      </a:lnTo>
                      <a:lnTo>
                        <a:pt x="146" y="4677"/>
                      </a:lnTo>
                      <a:lnTo>
                        <a:pt x="292" y="4804"/>
                      </a:lnTo>
                      <a:lnTo>
                        <a:pt x="474" y="4932"/>
                      </a:lnTo>
                      <a:lnTo>
                        <a:pt x="692" y="5041"/>
                      </a:lnTo>
                      <a:lnTo>
                        <a:pt x="965" y="5132"/>
                      </a:lnTo>
                      <a:lnTo>
                        <a:pt x="1274" y="5205"/>
                      </a:lnTo>
                      <a:lnTo>
                        <a:pt x="1638" y="5278"/>
                      </a:lnTo>
                      <a:lnTo>
                        <a:pt x="2020" y="5332"/>
                      </a:lnTo>
                      <a:lnTo>
                        <a:pt x="2457" y="5369"/>
                      </a:lnTo>
                      <a:lnTo>
                        <a:pt x="2930" y="5387"/>
                      </a:lnTo>
                      <a:lnTo>
                        <a:pt x="3440" y="5387"/>
                      </a:lnTo>
                      <a:lnTo>
                        <a:pt x="3804" y="5350"/>
                      </a:lnTo>
                      <a:lnTo>
                        <a:pt x="4131" y="5314"/>
                      </a:lnTo>
                      <a:lnTo>
                        <a:pt x="4714" y="5223"/>
                      </a:lnTo>
                      <a:lnTo>
                        <a:pt x="5187" y="5114"/>
                      </a:lnTo>
                      <a:lnTo>
                        <a:pt x="5569" y="5005"/>
                      </a:lnTo>
                      <a:lnTo>
                        <a:pt x="5842" y="4895"/>
                      </a:lnTo>
                      <a:lnTo>
                        <a:pt x="6042" y="4804"/>
                      </a:lnTo>
                      <a:lnTo>
                        <a:pt x="6188" y="4713"/>
                      </a:lnTo>
                      <a:lnTo>
                        <a:pt x="6042" y="4204"/>
                      </a:lnTo>
                      <a:lnTo>
                        <a:pt x="5878" y="3658"/>
                      </a:lnTo>
                      <a:lnTo>
                        <a:pt x="5642" y="3003"/>
                      </a:lnTo>
                      <a:lnTo>
                        <a:pt x="5514" y="2639"/>
                      </a:lnTo>
                      <a:lnTo>
                        <a:pt x="5351" y="2275"/>
                      </a:lnTo>
                      <a:lnTo>
                        <a:pt x="5169" y="1929"/>
                      </a:lnTo>
                      <a:lnTo>
                        <a:pt x="4987" y="1565"/>
                      </a:lnTo>
                      <a:lnTo>
                        <a:pt x="4787" y="1238"/>
                      </a:lnTo>
                      <a:lnTo>
                        <a:pt x="4568" y="928"/>
                      </a:lnTo>
                      <a:lnTo>
                        <a:pt x="4332" y="655"/>
                      </a:lnTo>
                      <a:lnTo>
                        <a:pt x="4095" y="419"/>
                      </a:lnTo>
                      <a:lnTo>
                        <a:pt x="3949" y="291"/>
                      </a:lnTo>
                      <a:lnTo>
                        <a:pt x="3804" y="200"/>
                      </a:lnTo>
                      <a:lnTo>
                        <a:pt x="3676" y="128"/>
                      </a:lnTo>
                      <a:lnTo>
                        <a:pt x="3513" y="73"/>
                      </a:lnTo>
                      <a:lnTo>
                        <a:pt x="3367" y="37"/>
                      </a:lnTo>
                      <a:lnTo>
                        <a:pt x="3203" y="0"/>
                      </a:lnTo>
                      <a:close/>
                    </a:path>
                  </a:pathLst>
                </a:custGeom>
                <a:solidFill>
                  <a:srgbClr val="C1A5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7"/>
                <p:cNvSpPr/>
                <p:nvPr/>
              </p:nvSpPr>
              <p:spPr>
                <a:xfrm>
                  <a:off x="1282975" y="2150275"/>
                  <a:ext cx="154700" cy="1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88" h="5387" fill="none" extrusionOk="0">
                      <a:moveTo>
                        <a:pt x="6188" y="4713"/>
                      </a:moveTo>
                      <a:lnTo>
                        <a:pt x="6188" y="4713"/>
                      </a:lnTo>
                      <a:lnTo>
                        <a:pt x="6042" y="4804"/>
                      </a:lnTo>
                      <a:lnTo>
                        <a:pt x="5842" y="4895"/>
                      </a:lnTo>
                      <a:lnTo>
                        <a:pt x="5569" y="5005"/>
                      </a:lnTo>
                      <a:lnTo>
                        <a:pt x="5187" y="5114"/>
                      </a:lnTo>
                      <a:lnTo>
                        <a:pt x="4714" y="5223"/>
                      </a:lnTo>
                      <a:lnTo>
                        <a:pt x="4131" y="5314"/>
                      </a:lnTo>
                      <a:lnTo>
                        <a:pt x="3804" y="5350"/>
                      </a:lnTo>
                      <a:lnTo>
                        <a:pt x="3440" y="5387"/>
                      </a:lnTo>
                      <a:lnTo>
                        <a:pt x="3440" y="5387"/>
                      </a:lnTo>
                      <a:lnTo>
                        <a:pt x="2930" y="5387"/>
                      </a:lnTo>
                      <a:lnTo>
                        <a:pt x="2457" y="5369"/>
                      </a:lnTo>
                      <a:lnTo>
                        <a:pt x="2020" y="5332"/>
                      </a:lnTo>
                      <a:lnTo>
                        <a:pt x="1638" y="5278"/>
                      </a:lnTo>
                      <a:lnTo>
                        <a:pt x="1274" y="5205"/>
                      </a:lnTo>
                      <a:lnTo>
                        <a:pt x="965" y="5132"/>
                      </a:lnTo>
                      <a:lnTo>
                        <a:pt x="692" y="5041"/>
                      </a:lnTo>
                      <a:lnTo>
                        <a:pt x="474" y="4932"/>
                      </a:lnTo>
                      <a:lnTo>
                        <a:pt x="292" y="4804"/>
                      </a:lnTo>
                      <a:lnTo>
                        <a:pt x="146" y="4677"/>
                      </a:lnTo>
                      <a:lnTo>
                        <a:pt x="91" y="4604"/>
                      </a:lnTo>
                      <a:lnTo>
                        <a:pt x="55" y="4532"/>
                      </a:lnTo>
                      <a:lnTo>
                        <a:pt x="19" y="4459"/>
                      </a:lnTo>
                      <a:lnTo>
                        <a:pt x="0" y="4368"/>
                      </a:lnTo>
                      <a:lnTo>
                        <a:pt x="0" y="4295"/>
                      </a:lnTo>
                      <a:lnTo>
                        <a:pt x="0" y="4222"/>
                      </a:lnTo>
                      <a:lnTo>
                        <a:pt x="37" y="4131"/>
                      </a:lnTo>
                      <a:lnTo>
                        <a:pt x="55" y="4040"/>
                      </a:lnTo>
                      <a:lnTo>
                        <a:pt x="164" y="3876"/>
                      </a:lnTo>
                      <a:lnTo>
                        <a:pt x="310" y="3694"/>
                      </a:lnTo>
                      <a:lnTo>
                        <a:pt x="310" y="3694"/>
                      </a:lnTo>
                      <a:lnTo>
                        <a:pt x="310" y="3403"/>
                      </a:lnTo>
                      <a:lnTo>
                        <a:pt x="346" y="3057"/>
                      </a:lnTo>
                      <a:lnTo>
                        <a:pt x="401" y="2639"/>
                      </a:lnTo>
                      <a:lnTo>
                        <a:pt x="401" y="2639"/>
                      </a:lnTo>
                      <a:lnTo>
                        <a:pt x="437" y="2439"/>
                      </a:lnTo>
                      <a:lnTo>
                        <a:pt x="437" y="2439"/>
                      </a:lnTo>
                      <a:lnTo>
                        <a:pt x="546" y="2093"/>
                      </a:lnTo>
                      <a:lnTo>
                        <a:pt x="674" y="1729"/>
                      </a:lnTo>
                      <a:lnTo>
                        <a:pt x="765" y="1547"/>
                      </a:lnTo>
                      <a:lnTo>
                        <a:pt x="856" y="1365"/>
                      </a:lnTo>
                      <a:lnTo>
                        <a:pt x="965" y="1201"/>
                      </a:lnTo>
                      <a:lnTo>
                        <a:pt x="1092" y="1019"/>
                      </a:lnTo>
                      <a:lnTo>
                        <a:pt x="1238" y="856"/>
                      </a:lnTo>
                      <a:lnTo>
                        <a:pt x="1384" y="710"/>
                      </a:lnTo>
                      <a:lnTo>
                        <a:pt x="1547" y="564"/>
                      </a:lnTo>
                      <a:lnTo>
                        <a:pt x="1747" y="437"/>
                      </a:lnTo>
                      <a:lnTo>
                        <a:pt x="1948" y="310"/>
                      </a:lnTo>
                      <a:lnTo>
                        <a:pt x="2166" y="200"/>
                      </a:lnTo>
                      <a:lnTo>
                        <a:pt x="2403" y="109"/>
                      </a:lnTo>
                      <a:lnTo>
                        <a:pt x="2657" y="37"/>
                      </a:lnTo>
                      <a:lnTo>
                        <a:pt x="2657" y="37"/>
                      </a:lnTo>
                      <a:lnTo>
                        <a:pt x="2858" y="0"/>
                      </a:lnTo>
                      <a:lnTo>
                        <a:pt x="3021" y="0"/>
                      </a:lnTo>
                      <a:lnTo>
                        <a:pt x="3203" y="0"/>
                      </a:lnTo>
                      <a:lnTo>
                        <a:pt x="3367" y="37"/>
                      </a:lnTo>
                      <a:lnTo>
                        <a:pt x="3513" y="73"/>
                      </a:lnTo>
                      <a:lnTo>
                        <a:pt x="3676" y="128"/>
                      </a:lnTo>
                      <a:lnTo>
                        <a:pt x="3804" y="200"/>
                      </a:lnTo>
                      <a:lnTo>
                        <a:pt x="3949" y="291"/>
                      </a:lnTo>
                      <a:lnTo>
                        <a:pt x="3949" y="291"/>
                      </a:lnTo>
                      <a:lnTo>
                        <a:pt x="4095" y="419"/>
                      </a:lnTo>
                      <a:lnTo>
                        <a:pt x="4095" y="419"/>
                      </a:lnTo>
                      <a:lnTo>
                        <a:pt x="4332" y="655"/>
                      </a:lnTo>
                      <a:lnTo>
                        <a:pt x="4568" y="928"/>
                      </a:lnTo>
                      <a:lnTo>
                        <a:pt x="4787" y="1238"/>
                      </a:lnTo>
                      <a:lnTo>
                        <a:pt x="4987" y="1565"/>
                      </a:lnTo>
                      <a:lnTo>
                        <a:pt x="5169" y="1929"/>
                      </a:lnTo>
                      <a:lnTo>
                        <a:pt x="5351" y="2275"/>
                      </a:lnTo>
                      <a:lnTo>
                        <a:pt x="5514" y="2639"/>
                      </a:lnTo>
                      <a:lnTo>
                        <a:pt x="5642" y="3003"/>
                      </a:lnTo>
                      <a:lnTo>
                        <a:pt x="5878" y="3658"/>
                      </a:lnTo>
                      <a:lnTo>
                        <a:pt x="6042" y="4204"/>
                      </a:lnTo>
                      <a:lnTo>
                        <a:pt x="6188" y="4713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7"/>
                <p:cNvSpPr/>
                <p:nvPr/>
              </p:nvSpPr>
              <p:spPr>
                <a:xfrm>
                  <a:off x="1282975" y="2172100"/>
                  <a:ext cx="138775" cy="11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514" extrusionOk="0">
                      <a:moveTo>
                        <a:pt x="1384" y="4368"/>
                      </a:moveTo>
                      <a:lnTo>
                        <a:pt x="1384" y="4368"/>
                      </a:lnTo>
                      <a:lnTo>
                        <a:pt x="1711" y="4423"/>
                      </a:lnTo>
                      <a:lnTo>
                        <a:pt x="2057" y="4459"/>
                      </a:lnTo>
                      <a:lnTo>
                        <a:pt x="2457" y="4496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3094" y="4514"/>
                      </a:lnTo>
                      <a:lnTo>
                        <a:pt x="3094" y="4514"/>
                      </a:lnTo>
                      <a:lnTo>
                        <a:pt x="3440" y="4514"/>
                      </a:lnTo>
                      <a:lnTo>
                        <a:pt x="3440" y="4514"/>
                      </a:lnTo>
                      <a:lnTo>
                        <a:pt x="3440" y="4514"/>
                      </a:lnTo>
                      <a:lnTo>
                        <a:pt x="3094" y="4514"/>
                      </a:lnTo>
                      <a:lnTo>
                        <a:pt x="3094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876" y="4514"/>
                      </a:lnTo>
                      <a:lnTo>
                        <a:pt x="2457" y="4496"/>
                      </a:lnTo>
                      <a:lnTo>
                        <a:pt x="2057" y="4459"/>
                      </a:lnTo>
                      <a:lnTo>
                        <a:pt x="1711" y="4423"/>
                      </a:lnTo>
                      <a:lnTo>
                        <a:pt x="1384" y="4368"/>
                      </a:lnTo>
                      <a:close/>
                      <a:moveTo>
                        <a:pt x="1365" y="4368"/>
                      </a:moveTo>
                      <a:lnTo>
                        <a:pt x="1365" y="4368"/>
                      </a:lnTo>
                      <a:lnTo>
                        <a:pt x="1365" y="4368"/>
                      </a:lnTo>
                      <a:lnTo>
                        <a:pt x="1365" y="4368"/>
                      </a:lnTo>
                      <a:close/>
                      <a:moveTo>
                        <a:pt x="237" y="3895"/>
                      </a:move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close/>
                      <a:moveTo>
                        <a:pt x="237" y="3895"/>
                      </a:move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close/>
                      <a:moveTo>
                        <a:pt x="237" y="3877"/>
                      </a:moveTo>
                      <a:lnTo>
                        <a:pt x="237" y="3877"/>
                      </a:lnTo>
                      <a:lnTo>
                        <a:pt x="237" y="3895"/>
                      </a:lnTo>
                      <a:lnTo>
                        <a:pt x="237" y="3895"/>
                      </a:lnTo>
                      <a:lnTo>
                        <a:pt x="237" y="3877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37" y="3222"/>
                      </a:lnTo>
                      <a:lnTo>
                        <a:pt x="19" y="3331"/>
                      </a:lnTo>
                      <a:lnTo>
                        <a:pt x="0" y="3422"/>
                      </a:lnTo>
                      <a:lnTo>
                        <a:pt x="19" y="3531"/>
                      </a:lnTo>
                      <a:lnTo>
                        <a:pt x="37" y="3622"/>
                      </a:lnTo>
                      <a:lnTo>
                        <a:pt x="91" y="3713"/>
                      </a:lnTo>
                      <a:lnTo>
                        <a:pt x="146" y="3804"/>
                      </a:lnTo>
                      <a:lnTo>
                        <a:pt x="237" y="3877"/>
                      </a:lnTo>
                      <a:lnTo>
                        <a:pt x="237" y="3877"/>
                      </a:lnTo>
                      <a:lnTo>
                        <a:pt x="146" y="3804"/>
                      </a:lnTo>
                      <a:lnTo>
                        <a:pt x="91" y="3713"/>
                      </a:lnTo>
                      <a:lnTo>
                        <a:pt x="37" y="3622"/>
                      </a:lnTo>
                      <a:lnTo>
                        <a:pt x="19" y="3531"/>
                      </a:lnTo>
                      <a:lnTo>
                        <a:pt x="0" y="3422"/>
                      </a:lnTo>
                      <a:lnTo>
                        <a:pt x="19" y="3331"/>
                      </a:lnTo>
                      <a:lnTo>
                        <a:pt x="37" y="3222"/>
                      </a:lnTo>
                      <a:lnTo>
                        <a:pt x="91" y="3113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close/>
                      <a:moveTo>
                        <a:pt x="91" y="3113"/>
                      </a:move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close/>
                      <a:moveTo>
                        <a:pt x="91" y="3094"/>
                      </a:moveTo>
                      <a:lnTo>
                        <a:pt x="91" y="3094"/>
                      </a:lnTo>
                      <a:lnTo>
                        <a:pt x="91" y="3113"/>
                      </a:lnTo>
                      <a:lnTo>
                        <a:pt x="91" y="3113"/>
                      </a:lnTo>
                      <a:lnTo>
                        <a:pt x="91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110" y="3094"/>
                      </a:move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lnTo>
                        <a:pt x="110" y="3094"/>
                      </a:lnTo>
                      <a:close/>
                      <a:moveTo>
                        <a:pt x="4532" y="1"/>
                      </a:moveTo>
                      <a:lnTo>
                        <a:pt x="4532" y="1"/>
                      </a:lnTo>
                      <a:lnTo>
                        <a:pt x="4677" y="201"/>
                      </a:lnTo>
                      <a:lnTo>
                        <a:pt x="4823" y="419"/>
                      </a:lnTo>
                      <a:lnTo>
                        <a:pt x="5096" y="892"/>
                      </a:lnTo>
                      <a:lnTo>
                        <a:pt x="5332" y="1366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551" y="1857"/>
                      </a:lnTo>
                      <a:lnTo>
                        <a:pt x="5332" y="1366"/>
                      </a:lnTo>
                      <a:lnTo>
                        <a:pt x="5096" y="892"/>
                      </a:lnTo>
                      <a:lnTo>
                        <a:pt x="4823" y="419"/>
                      </a:lnTo>
                      <a:lnTo>
                        <a:pt x="4677" y="201"/>
                      </a:lnTo>
                      <a:lnTo>
                        <a:pt x="4532" y="1"/>
                      </a:lnTo>
                      <a:close/>
                      <a:moveTo>
                        <a:pt x="4532" y="1"/>
                      </a:moveTo>
                      <a:lnTo>
                        <a:pt x="4532" y="1"/>
                      </a:lnTo>
                      <a:lnTo>
                        <a:pt x="4532" y="1"/>
                      </a:lnTo>
                      <a:lnTo>
                        <a:pt x="4532" y="1"/>
                      </a:lnTo>
                      <a:lnTo>
                        <a:pt x="4532" y="1"/>
                      </a:lnTo>
                      <a:close/>
                    </a:path>
                  </a:pathLst>
                </a:custGeom>
                <a:solidFill>
                  <a:srgbClr val="D8D3D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7"/>
                <p:cNvSpPr/>
                <p:nvPr/>
              </p:nvSpPr>
              <p:spPr>
                <a:xfrm>
                  <a:off x="1317550" y="2281300"/>
                  <a:ext cx="51425" cy="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7" h="146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328" y="55"/>
                      </a:lnTo>
                      <a:lnTo>
                        <a:pt x="674" y="91"/>
                      </a:lnTo>
                      <a:lnTo>
                        <a:pt x="1074" y="128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711" y="146"/>
                      </a:lnTo>
                      <a:lnTo>
                        <a:pt x="1711" y="146"/>
                      </a:lnTo>
                      <a:lnTo>
                        <a:pt x="2057" y="146"/>
                      </a:lnTo>
                      <a:lnTo>
                        <a:pt x="2057" y="146"/>
                      </a:lnTo>
                      <a:lnTo>
                        <a:pt x="2057" y="146"/>
                      </a:lnTo>
                      <a:lnTo>
                        <a:pt x="1711" y="146"/>
                      </a:lnTo>
                      <a:lnTo>
                        <a:pt x="1711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493" y="146"/>
                      </a:lnTo>
                      <a:lnTo>
                        <a:pt x="1074" y="128"/>
                      </a:lnTo>
                      <a:lnTo>
                        <a:pt x="674" y="91"/>
                      </a:lnTo>
                      <a:lnTo>
                        <a:pt x="328" y="55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7"/>
                <p:cNvSpPr/>
                <p:nvPr/>
              </p:nvSpPr>
              <p:spPr>
                <a:xfrm>
                  <a:off x="1317100" y="22813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7"/>
                <p:cNvSpPr/>
                <p:nvPr/>
              </p:nvSpPr>
              <p:spPr>
                <a:xfrm>
                  <a:off x="1288900" y="2269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7"/>
                <p:cNvSpPr/>
                <p:nvPr/>
              </p:nvSpPr>
              <p:spPr>
                <a:xfrm>
                  <a:off x="1288900" y="2269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7"/>
                <p:cNvSpPr/>
                <p:nvPr/>
              </p:nvSpPr>
              <p:spPr>
                <a:xfrm>
                  <a:off x="1288900" y="2269000"/>
                  <a:ext cx="25" cy="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20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7"/>
                <p:cNvSpPr/>
                <p:nvPr/>
              </p:nvSpPr>
              <p:spPr>
                <a:xfrm>
                  <a:off x="1282975" y="2249900"/>
                  <a:ext cx="5950" cy="1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" h="765" fill="none" extrusionOk="0">
                      <a:moveTo>
                        <a:pt x="91" y="1"/>
                      </a:moveTo>
                      <a:lnTo>
                        <a:pt x="91" y="1"/>
                      </a:lnTo>
                      <a:lnTo>
                        <a:pt x="37" y="110"/>
                      </a:lnTo>
                      <a:lnTo>
                        <a:pt x="19" y="219"/>
                      </a:lnTo>
                      <a:lnTo>
                        <a:pt x="0" y="310"/>
                      </a:lnTo>
                      <a:lnTo>
                        <a:pt x="19" y="419"/>
                      </a:lnTo>
                      <a:lnTo>
                        <a:pt x="37" y="510"/>
                      </a:lnTo>
                      <a:lnTo>
                        <a:pt x="91" y="601"/>
                      </a:lnTo>
                      <a:lnTo>
                        <a:pt x="146" y="692"/>
                      </a:lnTo>
                      <a:lnTo>
                        <a:pt x="237" y="765"/>
                      </a:lnTo>
                      <a:lnTo>
                        <a:pt x="237" y="765"/>
                      </a:lnTo>
                      <a:lnTo>
                        <a:pt x="146" y="692"/>
                      </a:lnTo>
                      <a:lnTo>
                        <a:pt x="91" y="601"/>
                      </a:lnTo>
                      <a:lnTo>
                        <a:pt x="37" y="510"/>
                      </a:lnTo>
                      <a:lnTo>
                        <a:pt x="19" y="419"/>
                      </a:lnTo>
                      <a:lnTo>
                        <a:pt x="0" y="310"/>
                      </a:lnTo>
                      <a:lnTo>
                        <a:pt x="19" y="219"/>
                      </a:lnTo>
                      <a:lnTo>
                        <a:pt x="37" y="110"/>
                      </a:lnTo>
                      <a:lnTo>
                        <a:pt x="9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7"/>
                <p:cNvSpPr/>
                <p:nvPr/>
              </p:nvSpPr>
              <p:spPr>
                <a:xfrm>
                  <a:off x="1285250" y="22499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7"/>
                <p:cNvSpPr/>
                <p:nvPr/>
              </p:nvSpPr>
              <p:spPr>
                <a:xfrm>
                  <a:off x="1285250" y="22499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7"/>
                <p:cNvSpPr/>
                <p:nvPr/>
              </p:nvSpPr>
              <p:spPr>
                <a:xfrm>
                  <a:off x="1285250" y="2249450"/>
                  <a:ext cx="25" cy="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9" fill="none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7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7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7"/>
                <p:cNvSpPr/>
                <p:nvPr/>
              </p:nvSpPr>
              <p:spPr>
                <a:xfrm>
                  <a:off x="1285700" y="22494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  <a:lnTo>
                        <a:pt x="1" y="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7"/>
                <p:cNvSpPr/>
                <p:nvPr/>
              </p:nvSpPr>
              <p:spPr>
                <a:xfrm>
                  <a:off x="1396250" y="2172100"/>
                  <a:ext cx="25500" cy="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1857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46" y="201"/>
                      </a:lnTo>
                      <a:lnTo>
                        <a:pt x="292" y="419"/>
                      </a:lnTo>
                      <a:lnTo>
                        <a:pt x="565" y="892"/>
                      </a:lnTo>
                      <a:lnTo>
                        <a:pt x="801" y="1366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1020" y="1857"/>
                      </a:lnTo>
                      <a:lnTo>
                        <a:pt x="801" y="1366"/>
                      </a:lnTo>
                      <a:lnTo>
                        <a:pt x="565" y="892"/>
                      </a:lnTo>
                      <a:lnTo>
                        <a:pt x="292" y="419"/>
                      </a:lnTo>
                      <a:lnTo>
                        <a:pt x="146" y="20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7"/>
                <p:cNvSpPr/>
                <p:nvPr/>
              </p:nvSpPr>
              <p:spPr>
                <a:xfrm>
                  <a:off x="1396250" y="21721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7"/>
                <p:cNvSpPr/>
                <p:nvPr/>
              </p:nvSpPr>
              <p:spPr>
                <a:xfrm>
                  <a:off x="1282975" y="2160725"/>
                  <a:ext cx="138775" cy="1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969" extrusionOk="0">
                      <a:moveTo>
                        <a:pt x="4095" y="1"/>
                      </a:moveTo>
                      <a:lnTo>
                        <a:pt x="4004" y="219"/>
                      </a:lnTo>
                      <a:lnTo>
                        <a:pt x="3895" y="438"/>
                      </a:lnTo>
                      <a:lnTo>
                        <a:pt x="3840" y="529"/>
                      </a:lnTo>
                      <a:lnTo>
                        <a:pt x="3767" y="619"/>
                      </a:lnTo>
                      <a:lnTo>
                        <a:pt x="3676" y="710"/>
                      </a:lnTo>
                      <a:lnTo>
                        <a:pt x="3585" y="801"/>
                      </a:lnTo>
                      <a:lnTo>
                        <a:pt x="3458" y="874"/>
                      </a:lnTo>
                      <a:lnTo>
                        <a:pt x="3331" y="947"/>
                      </a:lnTo>
                      <a:lnTo>
                        <a:pt x="3185" y="1002"/>
                      </a:lnTo>
                      <a:lnTo>
                        <a:pt x="3058" y="1038"/>
                      </a:lnTo>
                      <a:lnTo>
                        <a:pt x="2767" y="1111"/>
                      </a:lnTo>
                      <a:lnTo>
                        <a:pt x="2475" y="1165"/>
                      </a:lnTo>
                      <a:lnTo>
                        <a:pt x="2184" y="1238"/>
                      </a:lnTo>
                      <a:lnTo>
                        <a:pt x="1893" y="1311"/>
                      </a:lnTo>
                      <a:lnTo>
                        <a:pt x="1766" y="1366"/>
                      </a:lnTo>
                      <a:lnTo>
                        <a:pt x="1638" y="1438"/>
                      </a:lnTo>
                      <a:lnTo>
                        <a:pt x="1511" y="1511"/>
                      </a:lnTo>
                      <a:lnTo>
                        <a:pt x="1402" y="1620"/>
                      </a:lnTo>
                      <a:lnTo>
                        <a:pt x="1293" y="1730"/>
                      </a:lnTo>
                      <a:lnTo>
                        <a:pt x="1202" y="1839"/>
                      </a:lnTo>
                      <a:lnTo>
                        <a:pt x="1111" y="1948"/>
                      </a:lnTo>
                      <a:lnTo>
                        <a:pt x="1001" y="2039"/>
                      </a:lnTo>
                      <a:lnTo>
                        <a:pt x="874" y="2130"/>
                      </a:lnTo>
                      <a:lnTo>
                        <a:pt x="747" y="2185"/>
                      </a:lnTo>
                      <a:lnTo>
                        <a:pt x="619" y="2221"/>
                      </a:lnTo>
                      <a:lnTo>
                        <a:pt x="401" y="2221"/>
                      </a:lnTo>
                      <a:lnTo>
                        <a:pt x="346" y="2512"/>
                      </a:lnTo>
                      <a:lnTo>
                        <a:pt x="328" y="2767"/>
                      </a:lnTo>
                      <a:lnTo>
                        <a:pt x="310" y="3131"/>
                      </a:lnTo>
                      <a:lnTo>
                        <a:pt x="310" y="3276"/>
                      </a:lnTo>
                      <a:lnTo>
                        <a:pt x="201" y="3404"/>
                      </a:lnTo>
                      <a:lnTo>
                        <a:pt x="110" y="3549"/>
                      </a:lnTo>
                      <a:lnTo>
                        <a:pt x="91" y="3549"/>
                      </a:lnTo>
                      <a:lnTo>
                        <a:pt x="91" y="3568"/>
                      </a:lnTo>
                      <a:lnTo>
                        <a:pt x="37" y="3677"/>
                      </a:lnTo>
                      <a:lnTo>
                        <a:pt x="19" y="3786"/>
                      </a:lnTo>
                      <a:lnTo>
                        <a:pt x="0" y="3877"/>
                      </a:lnTo>
                      <a:lnTo>
                        <a:pt x="19" y="3986"/>
                      </a:lnTo>
                      <a:lnTo>
                        <a:pt x="37" y="4077"/>
                      </a:lnTo>
                      <a:lnTo>
                        <a:pt x="91" y="4168"/>
                      </a:lnTo>
                      <a:lnTo>
                        <a:pt x="146" y="4259"/>
                      </a:lnTo>
                      <a:lnTo>
                        <a:pt x="237" y="4332"/>
                      </a:lnTo>
                      <a:lnTo>
                        <a:pt x="237" y="4350"/>
                      </a:lnTo>
                      <a:lnTo>
                        <a:pt x="346" y="4423"/>
                      </a:lnTo>
                      <a:lnTo>
                        <a:pt x="437" y="4496"/>
                      </a:lnTo>
                      <a:lnTo>
                        <a:pt x="692" y="4623"/>
                      </a:lnTo>
                      <a:lnTo>
                        <a:pt x="1001" y="4732"/>
                      </a:lnTo>
                      <a:lnTo>
                        <a:pt x="1365" y="4823"/>
                      </a:lnTo>
                      <a:lnTo>
                        <a:pt x="1384" y="4823"/>
                      </a:lnTo>
                      <a:lnTo>
                        <a:pt x="1711" y="4878"/>
                      </a:lnTo>
                      <a:lnTo>
                        <a:pt x="2057" y="4914"/>
                      </a:lnTo>
                      <a:lnTo>
                        <a:pt x="2457" y="4951"/>
                      </a:lnTo>
                      <a:lnTo>
                        <a:pt x="2876" y="4969"/>
                      </a:lnTo>
                      <a:lnTo>
                        <a:pt x="3294" y="4732"/>
                      </a:lnTo>
                      <a:lnTo>
                        <a:pt x="3713" y="4459"/>
                      </a:lnTo>
                      <a:lnTo>
                        <a:pt x="4095" y="4186"/>
                      </a:lnTo>
                      <a:lnTo>
                        <a:pt x="4477" y="3895"/>
                      </a:lnTo>
                      <a:lnTo>
                        <a:pt x="4677" y="3731"/>
                      </a:lnTo>
                      <a:lnTo>
                        <a:pt x="4859" y="3549"/>
                      </a:lnTo>
                      <a:lnTo>
                        <a:pt x="5041" y="3349"/>
                      </a:lnTo>
                      <a:lnTo>
                        <a:pt x="5187" y="3149"/>
                      </a:lnTo>
                      <a:lnTo>
                        <a:pt x="5296" y="2967"/>
                      </a:lnTo>
                      <a:lnTo>
                        <a:pt x="5387" y="2767"/>
                      </a:lnTo>
                      <a:lnTo>
                        <a:pt x="5533" y="2367"/>
                      </a:lnTo>
                      <a:lnTo>
                        <a:pt x="5551" y="2312"/>
                      </a:lnTo>
                      <a:lnTo>
                        <a:pt x="5332" y="1821"/>
                      </a:lnTo>
                      <a:lnTo>
                        <a:pt x="5096" y="1347"/>
                      </a:lnTo>
                      <a:lnTo>
                        <a:pt x="4823" y="874"/>
                      </a:lnTo>
                      <a:lnTo>
                        <a:pt x="4677" y="656"/>
                      </a:lnTo>
                      <a:lnTo>
                        <a:pt x="4532" y="456"/>
                      </a:lnTo>
                      <a:lnTo>
                        <a:pt x="4313" y="201"/>
                      </a:lnTo>
                      <a:lnTo>
                        <a:pt x="4095" y="1"/>
                      </a:lnTo>
                      <a:close/>
                    </a:path>
                  </a:pathLst>
                </a:custGeom>
                <a:solidFill>
                  <a:srgbClr val="A4896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7"/>
                <p:cNvSpPr/>
                <p:nvPr/>
              </p:nvSpPr>
              <p:spPr>
                <a:xfrm>
                  <a:off x="1282975" y="2160725"/>
                  <a:ext cx="138775" cy="12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1" h="4969" fill="none" extrusionOk="0">
                      <a:moveTo>
                        <a:pt x="4095" y="1"/>
                      </a:moveTo>
                      <a:lnTo>
                        <a:pt x="4095" y="1"/>
                      </a:lnTo>
                      <a:lnTo>
                        <a:pt x="4004" y="219"/>
                      </a:lnTo>
                      <a:lnTo>
                        <a:pt x="3895" y="438"/>
                      </a:lnTo>
                      <a:lnTo>
                        <a:pt x="3840" y="529"/>
                      </a:lnTo>
                      <a:lnTo>
                        <a:pt x="3767" y="619"/>
                      </a:lnTo>
                      <a:lnTo>
                        <a:pt x="3676" y="710"/>
                      </a:lnTo>
                      <a:lnTo>
                        <a:pt x="3585" y="801"/>
                      </a:lnTo>
                      <a:lnTo>
                        <a:pt x="3585" y="801"/>
                      </a:lnTo>
                      <a:lnTo>
                        <a:pt x="3458" y="874"/>
                      </a:lnTo>
                      <a:lnTo>
                        <a:pt x="3331" y="947"/>
                      </a:lnTo>
                      <a:lnTo>
                        <a:pt x="3185" y="1002"/>
                      </a:lnTo>
                      <a:lnTo>
                        <a:pt x="3058" y="1038"/>
                      </a:lnTo>
                      <a:lnTo>
                        <a:pt x="2767" y="1111"/>
                      </a:lnTo>
                      <a:lnTo>
                        <a:pt x="2475" y="1165"/>
                      </a:lnTo>
                      <a:lnTo>
                        <a:pt x="2184" y="1238"/>
                      </a:lnTo>
                      <a:lnTo>
                        <a:pt x="1893" y="1311"/>
                      </a:lnTo>
                      <a:lnTo>
                        <a:pt x="1766" y="1366"/>
                      </a:lnTo>
                      <a:lnTo>
                        <a:pt x="1638" y="1438"/>
                      </a:lnTo>
                      <a:lnTo>
                        <a:pt x="1511" y="1511"/>
                      </a:lnTo>
                      <a:lnTo>
                        <a:pt x="1402" y="1620"/>
                      </a:lnTo>
                      <a:lnTo>
                        <a:pt x="1402" y="1620"/>
                      </a:lnTo>
                      <a:lnTo>
                        <a:pt x="1293" y="1730"/>
                      </a:lnTo>
                      <a:lnTo>
                        <a:pt x="1202" y="1839"/>
                      </a:lnTo>
                      <a:lnTo>
                        <a:pt x="1111" y="1948"/>
                      </a:lnTo>
                      <a:lnTo>
                        <a:pt x="1001" y="2039"/>
                      </a:lnTo>
                      <a:lnTo>
                        <a:pt x="1001" y="2039"/>
                      </a:lnTo>
                      <a:lnTo>
                        <a:pt x="874" y="2130"/>
                      </a:lnTo>
                      <a:lnTo>
                        <a:pt x="747" y="2185"/>
                      </a:lnTo>
                      <a:lnTo>
                        <a:pt x="619" y="2221"/>
                      </a:lnTo>
                      <a:lnTo>
                        <a:pt x="474" y="2221"/>
                      </a:lnTo>
                      <a:lnTo>
                        <a:pt x="474" y="2221"/>
                      </a:lnTo>
                      <a:lnTo>
                        <a:pt x="401" y="2221"/>
                      </a:lnTo>
                      <a:lnTo>
                        <a:pt x="401" y="2221"/>
                      </a:lnTo>
                      <a:lnTo>
                        <a:pt x="401" y="2221"/>
                      </a:lnTo>
                      <a:lnTo>
                        <a:pt x="346" y="2512"/>
                      </a:lnTo>
                      <a:lnTo>
                        <a:pt x="328" y="2767"/>
                      </a:lnTo>
                      <a:lnTo>
                        <a:pt x="310" y="3131"/>
                      </a:lnTo>
                      <a:lnTo>
                        <a:pt x="310" y="3131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310" y="3276"/>
                      </a:lnTo>
                      <a:lnTo>
                        <a:pt x="201" y="3404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110" y="3549"/>
                      </a:lnTo>
                      <a:lnTo>
                        <a:pt x="91" y="3549"/>
                      </a:lnTo>
                      <a:lnTo>
                        <a:pt x="91" y="3549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91" y="3568"/>
                      </a:lnTo>
                      <a:lnTo>
                        <a:pt x="37" y="3677"/>
                      </a:lnTo>
                      <a:lnTo>
                        <a:pt x="19" y="3786"/>
                      </a:lnTo>
                      <a:lnTo>
                        <a:pt x="0" y="3877"/>
                      </a:lnTo>
                      <a:lnTo>
                        <a:pt x="19" y="3986"/>
                      </a:lnTo>
                      <a:lnTo>
                        <a:pt x="37" y="4077"/>
                      </a:lnTo>
                      <a:lnTo>
                        <a:pt x="91" y="4168"/>
                      </a:lnTo>
                      <a:lnTo>
                        <a:pt x="146" y="4259"/>
                      </a:lnTo>
                      <a:lnTo>
                        <a:pt x="237" y="4332"/>
                      </a:lnTo>
                      <a:lnTo>
                        <a:pt x="237" y="4332"/>
                      </a:lnTo>
                      <a:lnTo>
                        <a:pt x="237" y="4332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237" y="4350"/>
                      </a:lnTo>
                      <a:lnTo>
                        <a:pt x="346" y="4423"/>
                      </a:lnTo>
                      <a:lnTo>
                        <a:pt x="437" y="4496"/>
                      </a:lnTo>
                      <a:lnTo>
                        <a:pt x="692" y="4623"/>
                      </a:lnTo>
                      <a:lnTo>
                        <a:pt x="1001" y="4732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65" y="4823"/>
                      </a:lnTo>
                      <a:lnTo>
                        <a:pt x="1384" y="4823"/>
                      </a:lnTo>
                      <a:lnTo>
                        <a:pt x="1384" y="4823"/>
                      </a:lnTo>
                      <a:lnTo>
                        <a:pt x="1711" y="4878"/>
                      </a:lnTo>
                      <a:lnTo>
                        <a:pt x="2057" y="4914"/>
                      </a:lnTo>
                      <a:lnTo>
                        <a:pt x="2457" y="4951"/>
                      </a:lnTo>
                      <a:lnTo>
                        <a:pt x="2876" y="4969"/>
                      </a:lnTo>
                      <a:lnTo>
                        <a:pt x="2876" y="4969"/>
                      </a:lnTo>
                      <a:lnTo>
                        <a:pt x="3294" y="4732"/>
                      </a:lnTo>
                      <a:lnTo>
                        <a:pt x="3713" y="4459"/>
                      </a:lnTo>
                      <a:lnTo>
                        <a:pt x="4095" y="4186"/>
                      </a:lnTo>
                      <a:lnTo>
                        <a:pt x="4477" y="3895"/>
                      </a:lnTo>
                      <a:lnTo>
                        <a:pt x="4477" y="3895"/>
                      </a:lnTo>
                      <a:lnTo>
                        <a:pt x="4677" y="3731"/>
                      </a:lnTo>
                      <a:lnTo>
                        <a:pt x="4859" y="3549"/>
                      </a:lnTo>
                      <a:lnTo>
                        <a:pt x="5041" y="3349"/>
                      </a:lnTo>
                      <a:lnTo>
                        <a:pt x="5187" y="3149"/>
                      </a:lnTo>
                      <a:lnTo>
                        <a:pt x="5187" y="3149"/>
                      </a:lnTo>
                      <a:lnTo>
                        <a:pt x="5296" y="2967"/>
                      </a:lnTo>
                      <a:lnTo>
                        <a:pt x="5387" y="2767"/>
                      </a:lnTo>
                      <a:lnTo>
                        <a:pt x="5533" y="2367"/>
                      </a:lnTo>
                      <a:lnTo>
                        <a:pt x="5533" y="2367"/>
                      </a:lnTo>
                      <a:lnTo>
                        <a:pt x="5551" y="2312"/>
                      </a:lnTo>
                      <a:lnTo>
                        <a:pt x="5551" y="2312"/>
                      </a:lnTo>
                      <a:lnTo>
                        <a:pt x="5332" y="1821"/>
                      </a:lnTo>
                      <a:lnTo>
                        <a:pt x="5096" y="1347"/>
                      </a:lnTo>
                      <a:lnTo>
                        <a:pt x="4823" y="874"/>
                      </a:lnTo>
                      <a:lnTo>
                        <a:pt x="4677" y="6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532" y="456"/>
                      </a:lnTo>
                      <a:lnTo>
                        <a:pt x="4313" y="201"/>
                      </a:lnTo>
                      <a:lnTo>
                        <a:pt x="4095" y="1"/>
                      </a:lnTo>
                      <a:lnTo>
                        <a:pt x="4095" y="1"/>
                      </a:lnTo>
                      <a:lnTo>
                        <a:pt x="4095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7"/>
                <p:cNvSpPr/>
                <p:nvPr/>
              </p:nvSpPr>
              <p:spPr>
                <a:xfrm>
                  <a:off x="1354850" y="2218500"/>
                  <a:ext cx="79650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6" h="2658" extrusionOk="0">
                      <a:moveTo>
                        <a:pt x="565" y="2658"/>
                      </a:moveTo>
                      <a:lnTo>
                        <a:pt x="565" y="2658"/>
                      </a:lnTo>
                      <a:lnTo>
                        <a:pt x="237" y="2658"/>
                      </a:lnTo>
                      <a:lnTo>
                        <a:pt x="237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219" y="2658"/>
                      </a:lnTo>
                      <a:lnTo>
                        <a:pt x="219" y="2658"/>
                      </a:lnTo>
                      <a:lnTo>
                        <a:pt x="565" y="2658"/>
                      </a:lnTo>
                      <a:close/>
                      <a:moveTo>
                        <a:pt x="2676" y="1"/>
                      </a:moveTo>
                      <a:lnTo>
                        <a:pt x="2676" y="1"/>
                      </a:lnTo>
                      <a:lnTo>
                        <a:pt x="2676" y="1"/>
                      </a:lnTo>
                      <a:lnTo>
                        <a:pt x="2676" y="1"/>
                      </a:lnTo>
                      <a:lnTo>
                        <a:pt x="2840" y="438"/>
                      </a:lnTo>
                      <a:lnTo>
                        <a:pt x="2967" y="820"/>
                      </a:lnTo>
                      <a:lnTo>
                        <a:pt x="3185" y="1493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B8AEB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7"/>
                <p:cNvSpPr/>
                <p:nvPr/>
              </p:nvSpPr>
              <p:spPr>
                <a:xfrm>
                  <a:off x="1354850" y="2284925"/>
                  <a:ext cx="141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" h="1" fill="none" extrusionOk="0">
                      <a:moveTo>
                        <a:pt x="565" y="1"/>
                      </a:moveTo>
                      <a:lnTo>
                        <a:pt x="565" y="1"/>
                      </a:lnTo>
                      <a:lnTo>
                        <a:pt x="237" y="1"/>
                      </a:lnTo>
                      <a:lnTo>
                        <a:pt x="237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219" y="1"/>
                      </a:lnTo>
                      <a:lnTo>
                        <a:pt x="219" y="1"/>
                      </a:lnTo>
                      <a:lnTo>
                        <a:pt x="565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7"/>
                <p:cNvSpPr/>
                <p:nvPr/>
              </p:nvSpPr>
              <p:spPr>
                <a:xfrm>
                  <a:off x="1421725" y="2218500"/>
                  <a:ext cx="12775" cy="3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" h="1494" fill="none" extrusionOk="0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" y="1"/>
                      </a:lnTo>
                      <a:lnTo>
                        <a:pt x="165" y="438"/>
                      </a:lnTo>
                      <a:lnTo>
                        <a:pt x="292" y="820"/>
                      </a:lnTo>
                      <a:lnTo>
                        <a:pt x="510" y="1493"/>
                      </a:lnTo>
                      <a:lnTo>
                        <a:pt x="510" y="1493"/>
                      </a:lnTo>
                      <a:lnTo>
                        <a:pt x="292" y="820"/>
                      </a:lnTo>
                      <a:lnTo>
                        <a:pt x="165" y="438"/>
                      </a:lnTo>
                      <a:lnTo>
                        <a:pt x="1" y="1"/>
                      </a:lnTo>
                      <a:lnTo>
                        <a:pt x="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7"/>
                <p:cNvSpPr/>
                <p:nvPr/>
              </p:nvSpPr>
              <p:spPr>
                <a:xfrm>
                  <a:off x="1354850" y="2218500"/>
                  <a:ext cx="82825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3" h="2658" extrusionOk="0">
                      <a:moveTo>
                        <a:pt x="2676" y="1"/>
                      </a:moveTo>
                      <a:lnTo>
                        <a:pt x="2658" y="56"/>
                      </a:lnTo>
                      <a:lnTo>
                        <a:pt x="2512" y="456"/>
                      </a:lnTo>
                      <a:lnTo>
                        <a:pt x="2421" y="656"/>
                      </a:lnTo>
                      <a:lnTo>
                        <a:pt x="2312" y="838"/>
                      </a:lnTo>
                      <a:lnTo>
                        <a:pt x="2166" y="1038"/>
                      </a:lnTo>
                      <a:lnTo>
                        <a:pt x="1984" y="1238"/>
                      </a:lnTo>
                      <a:lnTo>
                        <a:pt x="1802" y="1420"/>
                      </a:lnTo>
                      <a:lnTo>
                        <a:pt x="1602" y="1584"/>
                      </a:lnTo>
                      <a:lnTo>
                        <a:pt x="1220" y="1875"/>
                      </a:lnTo>
                      <a:lnTo>
                        <a:pt x="838" y="2148"/>
                      </a:lnTo>
                      <a:lnTo>
                        <a:pt x="419" y="2421"/>
                      </a:lnTo>
                      <a:lnTo>
                        <a:pt x="1" y="2658"/>
                      </a:lnTo>
                      <a:lnTo>
                        <a:pt x="565" y="2658"/>
                      </a:lnTo>
                      <a:lnTo>
                        <a:pt x="929" y="2621"/>
                      </a:lnTo>
                      <a:lnTo>
                        <a:pt x="1256" y="2585"/>
                      </a:lnTo>
                      <a:lnTo>
                        <a:pt x="1839" y="2494"/>
                      </a:lnTo>
                      <a:lnTo>
                        <a:pt x="2312" y="2385"/>
                      </a:lnTo>
                      <a:lnTo>
                        <a:pt x="2694" y="2276"/>
                      </a:lnTo>
                      <a:lnTo>
                        <a:pt x="2967" y="2166"/>
                      </a:lnTo>
                      <a:lnTo>
                        <a:pt x="3167" y="2075"/>
                      </a:lnTo>
                      <a:lnTo>
                        <a:pt x="3313" y="1984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  <a:close/>
                    </a:path>
                  </a:pathLst>
                </a:custGeom>
                <a:solidFill>
                  <a:srgbClr val="8B715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7"/>
                <p:cNvSpPr/>
                <p:nvPr/>
              </p:nvSpPr>
              <p:spPr>
                <a:xfrm>
                  <a:off x="1354850" y="2218500"/>
                  <a:ext cx="82825" cy="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3" h="2658" fill="none" extrusionOk="0">
                      <a:moveTo>
                        <a:pt x="2676" y="1"/>
                      </a:moveTo>
                      <a:lnTo>
                        <a:pt x="2676" y="1"/>
                      </a:lnTo>
                      <a:lnTo>
                        <a:pt x="2658" y="56"/>
                      </a:lnTo>
                      <a:lnTo>
                        <a:pt x="2658" y="56"/>
                      </a:lnTo>
                      <a:lnTo>
                        <a:pt x="2512" y="456"/>
                      </a:lnTo>
                      <a:lnTo>
                        <a:pt x="2421" y="656"/>
                      </a:lnTo>
                      <a:lnTo>
                        <a:pt x="2312" y="838"/>
                      </a:lnTo>
                      <a:lnTo>
                        <a:pt x="2312" y="838"/>
                      </a:lnTo>
                      <a:lnTo>
                        <a:pt x="2166" y="1038"/>
                      </a:lnTo>
                      <a:lnTo>
                        <a:pt x="1984" y="1238"/>
                      </a:lnTo>
                      <a:lnTo>
                        <a:pt x="1802" y="1420"/>
                      </a:lnTo>
                      <a:lnTo>
                        <a:pt x="1602" y="1584"/>
                      </a:lnTo>
                      <a:lnTo>
                        <a:pt x="1602" y="1584"/>
                      </a:lnTo>
                      <a:lnTo>
                        <a:pt x="1220" y="1875"/>
                      </a:lnTo>
                      <a:lnTo>
                        <a:pt x="838" y="2148"/>
                      </a:lnTo>
                      <a:lnTo>
                        <a:pt x="419" y="2421"/>
                      </a:lnTo>
                      <a:lnTo>
                        <a:pt x="1" y="2658"/>
                      </a:lnTo>
                      <a:lnTo>
                        <a:pt x="1" y="2658"/>
                      </a:lnTo>
                      <a:lnTo>
                        <a:pt x="237" y="2658"/>
                      </a:lnTo>
                      <a:lnTo>
                        <a:pt x="237" y="2658"/>
                      </a:lnTo>
                      <a:lnTo>
                        <a:pt x="565" y="2658"/>
                      </a:lnTo>
                      <a:lnTo>
                        <a:pt x="565" y="2658"/>
                      </a:lnTo>
                      <a:lnTo>
                        <a:pt x="565" y="2658"/>
                      </a:lnTo>
                      <a:lnTo>
                        <a:pt x="929" y="2621"/>
                      </a:lnTo>
                      <a:lnTo>
                        <a:pt x="1256" y="2585"/>
                      </a:lnTo>
                      <a:lnTo>
                        <a:pt x="1839" y="2494"/>
                      </a:lnTo>
                      <a:lnTo>
                        <a:pt x="2312" y="2385"/>
                      </a:lnTo>
                      <a:lnTo>
                        <a:pt x="2694" y="2276"/>
                      </a:lnTo>
                      <a:lnTo>
                        <a:pt x="2967" y="2166"/>
                      </a:lnTo>
                      <a:lnTo>
                        <a:pt x="3167" y="2075"/>
                      </a:lnTo>
                      <a:lnTo>
                        <a:pt x="3313" y="1984"/>
                      </a:lnTo>
                      <a:lnTo>
                        <a:pt x="3313" y="1984"/>
                      </a:lnTo>
                      <a:lnTo>
                        <a:pt x="3185" y="1493"/>
                      </a:lnTo>
                      <a:lnTo>
                        <a:pt x="3185" y="1493"/>
                      </a:lnTo>
                      <a:lnTo>
                        <a:pt x="2967" y="820"/>
                      </a:lnTo>
                      <a:lnTo>
                        <a:pt x="2840" y="438"/>
                      </a:lnTo>
                      <a:lnTo>
                        <a:pt x="2676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153" name="Google Shape;1153;p7"/>
          <p:cNvGrpSpPr/>
          <p:nvPr/>
        </p:nvGrpSpPr>
        <p:grpSpPr>
          <a:xfrm>
            <a:off x="8277645" y="7410217"/>
            <a:ext cx="1420119" cy="227929"/>
            <a:chOff x="2895325" y="1290875"/>
            <a:chExt cx="428125" cy="68725"/>
          </a:xfrm>
        </p:grpSpPr>
        <p:sp>
          <p:nvSpPr>
            <p:cNvPr id="1154" name="Google Shape;1154;p7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7"/>
          <p:cNvGrpSpPr/>
          <p:nvPr/>
        </p:nvGrpSpPr>
        <p:grpSpPr>
          <a:xfrm>
            <a:off x="435919" y="6858010"/>
            <a:ext cx="1092040" cy="318607"/>
            <a:chOff x="1682875" y="2128425"/>
            <a:chExt cx="575525" cy="167900"/>
          </a:xfrm>
        </p:grpSpPr>
        <p:sp>
          <p:nvSpPr>
            <p:cNvPr id="1161" name="Google Shape;1161;p7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69" name="Google Shape;1169;p7"/>
          <p:cNvSpPr/>
          <p:nvPr/>
        </p:nvSpPr>
        <p:spPr>
          <a:xfrm>
            <a:off x="9907225" y="3821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7"/>
          <p:cNvSpPr/>
          <p:nvPr/>
        </p:nvSpPr>
        <p:spPr>
          <a:xfrm>
            <a:off x="950963" y="258400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7"/>
          <p:cNvSpPr/>
          <p:nvPr/>
        </p:nvSpPr>
        <p:spPr>
          <a:xfrm>
            <a:off x="10983867" y="3821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72" name="Google Shape;1172;p7"/>
          <p:cNvGrpSpPr/>
          <p:nvPr/>
        </p:nvGrpSpPr>
        <p:grpSpPr>
          <a:xfrm>
            <a:off x="10738134" y="1427085"/>
            <a:ext cx="1453873" cy="885364"/>
            <a:chOff x="7022525" y="1213188"/>
            <a:chExt cx="1090405" cy="664023"/>
          </a:xfrm>
        </p:grpSpPr>
        <p:sp>
          <p:nvSpPr>
            <p:cNvPr id="1173" name="Google Shape;1173;p7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7212240" y="1727765"/>
              <a:ext cx="554884" cy="149445"/>
            </a:xfrm>
            <a:custGeom>
              <a:avLst/>
              <a:gdLst/>
              <a:ahLst/>
              <a:cxnLst/>
              <a:rect l="l" t="t" r="r" b="b"/>
              <a:pathLst>
                <a:path w="12030" h="3240" extrusionOk="0">
                  <a:moveTo>
                    <a:pt x="655" y="0"/>
                  </a:moveTo>
                  <a:lnTo>
                    <a:pt x="310" y="36"/>
                  </a:lnTo>
                  <a:lnTo>
                    <a:pt x="0" y="55"/>
                  </a:lnTo>
                  <a:lnTo>
                    <a:pt x="146" y="109"/>
                  </a:lnTo>
                  <a:lnTo>
                    <a:pt x="546" y="255"/>
                  </a:lnTo>
                  <a:lnTo>
                    <a:pt x="1165" y="491"/>
                  </a:lnTo>
                  <a:lnTo>
                    <a:pt x="1511" y="637"/>
                  </a:lnTo>
                  <a:lnTo>
                    <a:pt x="1893" y="819"/>
                  </a:lnTo>
                  <a:lnTo>
                    <a:pt x="2293" y="1019"/>
                  </a:lnTo>
                  <a:lnTo>
                    <a:pt x="2712" y="1256"/>
                  </a:lnTo>
                  <a:lnTo>
                    <a:pt x="3112" y="1529"/>
                  </a:lnTo>
                  <a:lnTo>
                    <a:pt x="3512" y="1802"/>
                  </a:lnTo>
                  <a:lnTo>
                    <a:pt x="3895" y="2129"/>
                  </a:lnTo>
                  <a:lnTo>
                    <a:pt x="4259" y="2475"/>
                  </a:lnTo>
                  <a:lnTo>
                    <a:pt x="4422" y="2657"/>
                  </a:lnTo>
                  <a:lnTo>
                    <a:pt x="4586" y="2839"/>
                  </a:lnTo>
                  <a:lnTo>
                    <a:pt x="4732" y="3039"/>
                  </a:lnTo>
                  <a:lnTo>
                    <a:pt x="4877" y="3239"/>
                  </a:lnTo>
                  <a:lnTo>
                    <a:pt x="5678" y="3130"/>
                  </a:lnTo>
                  <a:lnTo>
                    <a:pt x="6460" y="3057"/>
                  </a:lnTo>
                  <a:lnTo>
                    <a:pt x="7207" y="2985"/>
                  </a:lnTo>
                  <a:lnTo>
                    <a:pt x="7898" y="2930"/>
                  </a:lnTo>
                  <a:lnTo>
                    <a:pt x="8553" y="2894"/>
                  </a:lnTo>
                  <a:lnTo>
                    <a:pt x="9154" y="2875"/>
                  </a:lnTo>
                  <a:lnTo>
                    <a:pt x="10209" y="2857"/>
                  </a:lnTo>
                  <a:lnTo>
                    <a:pt x="10974" y="2857"/>
                  </a:lnTo>
                  <a:lnTo>
                    <a:pt x="11556" y="2894"/>
                  </a:lnTo>
                  <a:lnTo>
                    <a:pt x="12029" y="2912"/>
                  </a:lnTo>
                  <a:lnTo>
                    <a:pt x="11647" y="2730"/>
                  </a:lnTo>
                  <a:lnTo>
                    <a:pt x="11228" y="2548"/>
                  </a:lnTo>
                  <a:lnTo>
                    <a:pt x="10664" y="2329"/>
                  </a:lnTo>
                  <a:lnTo>
                    <a:pt x="10337" y="2220"/>
                  </a:lnTo>
                  <a:lnTo>
                    <a:pt x="9991" y="2111"/>
                  </a:lnTo>
                  <a:lnTo>
                    <a:pt x="9627" y="2002"/>
                  </a:lnTo>
                  <a:lnTo>
                    <a:pt x="9245" y="1929"/>
                  </a:lnTo>
                  <a:lnTo>
                    <a:pt x="8826" y="1838"/>
                  </a:lnTo>
                  <a:lnTo>
                    <a:pt x="8408" y="1783"/>
                  </a:lnTo>
                  <a:lnTo>
                    <a:pt x="7989" y="1747"/>
                  </a:lnTo>
                  <a:lnTo>
                    <a:pt x="7552" y="1729"/>
                  </a:lnTo>
                  <a:lnTo>
                    <a:pt x="7116" y="1747"/>
                  </a:lnTo>
                  <a:lnTo>
                    <a:pt x="6679" y="1802"/>
                  </a:lnTo>
                  <a:lnTo>
                    <a:pt x="6242" y="1874"/>
                  </a:lnTo>
                  <a:lnTo>
                    <a:pt x="5805" y="1984"/>
                  </a:lnTo>
                  <a:lnTo>
                    <a:pt x="5587" y="1692"/>
                  </a:lnTo>
                  <a:lnTo>
                    <a:pt x="5332" y="1419"/>
                  </a:lnTo>
                  <a:lnTo>
                    <a:pt x="5059" y="1165"/>
                  </a:lnTo>
                  <a:lnTo>
                    <a:pt x="4786" y="965"/>
                  </a:lnTo>
                  <a:lnTo>
                    <a:pt x="4495" y="764"/>
                  </a:lnTo>
                  <a:lnTo>
                    <a:pt x="4186" y="601"/>
                  </a:lnTo>
                  <a:lnTo>
                    <a:pt x="3858" y="473"/>
                  </a:lnTo>
                  <a:lnTo>
                    <a:pt x="3549" y="346"/>
                  </a:lnTo>
                  <a:lnTo>
                    <a:pt x="3221" y="255"/>
                  </a:lnTo>
                  <a:lnTo>
                    <a:pt x="2894" y="164"/>
                  </a:lnTo>
                  <a:lnTo>
                    <a:pt x="2584" y="109"/>
                  </a:lnTo>
                  <a:lnTo>
                    <a:pt x="2257" y="55"/>
                  </a:lnTo>
                  <a:lnTo>
                    <a:pt x="1966" y="36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9474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"/>
          <p:cNvSpPr/>
          <p:nvPr/>
        </p:nvSpPr>
        <p:spPr>
          <a:xfrm>
            <a:off x="0" y="47838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5"/>
          <p:cNvSpPr txBox="1">
            <a:spLocks noGrp="1"/>
          </p:cNvSpPr>
          <p:nvPr>
            <p:ph type="title"/>
          </p:nvPr>
        </p:nvSpPr>
        <p:spPr>
          <a:xfrm>
            <a:off x="950967" y="780288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5"/>
          <p:cNvSpPr txBox="1">
            <a:spLocks noGrp="1"/>
          </p:cNvSpPr>
          <p:nvPr>
            <p:ph type="subTitle" idx="1"/>
          </p:nvPr>
        </p:nvSpPr>
        <p:spPr>
          <a:xfrm>
            <a:off x="1804500" y="3647591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604" name="Google Shape;604;p5"/>
          <p:cNvSpPr txBox="1">
            <a:spLocks noGrp="1"/>
          </p:cNvSpPr>
          <p:nvPr>
            <p:ph type="subTitle" idx="2"/>
          </p:nvPr>
        </p:nvSpPr>
        <p:spPr>
          <a:xfrm>
            <a:off x="6951500" y="3647591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605" name="Google Shape;605;p5"/>
          <p:cNvSpPr txBox="1">
            <a:spLocks noGrp="1"/>
          </p:cNvSpPr>
          <p:nvPr>
            <p:ph type="subTitle" idx="3"/>
          </p:nvPr>
        </p:nvSpPr>
        <p:spPr>
          <a:xfrm>
            <a:off x="1806500" y="4170057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5"/>
          <p:cNvSpPr txBox="1">
            <a:spLocks noGrp="1"/>
          </p:cNvSpPr>
          <p:nvPr>
            <p:ph type="subTitle" idx="4"/>
          </p:nvPr>
        </p:nvSpPr>
        <p:spPr>
          <a:xfrm>
            <a:off x="6949500" y="4173224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5"/>
          <p:cNvGrpSpPr/>
          <p:nvPr/>
        </p:nvGrpSpPr>
        <p:grpSpPr>
          <a:xfrm>
            <a:off x="9095006" y="5451226"/>
            <a:ext cx="4699236" cy="1228045"/>
            <a:chOff x="-729684" y="2561769"/>
            <a:chExt cx="3524427" cy="921034"/>
          </a:xfrm>
        </p:grpSpPr>
        <p:sp>
          <p:nvSpPr>
            <p:cNvPr id="608" name="Google Shape;608;p5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5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" name="Google Shape;610;p5"/>
          <p:cNvGrpSpPr/>
          <p:nvPr/>
        </p:nvGrpSpPr>
        <p:grpSpPr>
          <a:xfrm>
            <a:off x="248941" y="5396096"/>
            <a:ext cx="6416108" cy="1330565"/>
            <a:chOff x="2235793" y="2621897"/>
            <a:chExt cx="4812081" cy="997924"/>
          </a:xfrm>
        </p:grpSpPr>
        <p:sp>
          <p:nvSpPr>
            <p:cNvPr id="611" name="Google Shape;611;p5"/>
            <p:cNvSpPr/>
            <p:nvPr/>
          </p:nvSpPr>
          <p:spPr>
            <a:xfrm>
              <a:off x="2235793" y="2621897"/>
              <a:ext cx="4812081" cy="997924"/>
            </a:xfrm>
            <a:custGeom>
              <a:avLst/>
              <a:gdLst/>
              <a:ahLst/>
              <a:cxnLst/>
              <a:rect l="l" t="t" r="r" b="b"/>
              <a:pathLst>
                <a:path w="93375" h="19364" extrusionOk="0">
                  <a:moveTo>
                    <a:pt x="49754" y="1"/>
                  </a:moveTo>
                  <a:lnTo>
                    <a:pt x="49172" y="37"/>
                  </a:lnTo>
                  <a:lnTo>
                    <a:pt x="48571" y="110"/>
                  </a:lnTo>
                  <a:lnTo>
                    <a:pt x="47970" y="219"/>
                  </a:lnTo>
                  <a:lnTo>
                    <a:pt x="47334" y="365"/>
                  </a:lnTo>
                  <a:lnTo>
                    <a:pt x="46697" y="547"/>
                  </a:lnTo>
                  <a:lnTo>
                    <a:pt x="46023" y="783"/>
                  </a:lnTo>
                  <a:lnTo>
                    <a:pt x="45623" y="929"/>
                  </a:lnTo>
                  <a:lnTo>
                    <a:pt x="45204" y="1111"/>
                  </a:lnTo>
                  <a:lnTo>
                    <a:pt x="44349" y="1493"/>
                  </a:lnTo>
                  <a:lnTo>
                    <a:pt x="43530" y="1893"/>
                  </a:lnTo>
                  <a:lnTo>
                    <a:pt x="42675" y="2366"/>
                  </a:lnTo>
                  <a:lnTo>
                    <a:pt x="41783" y="2876"/>
                  </a:lnTo>
                  <a:lnTo>
                    <a:pt x="40837" y="3458"/>
                  </a:lnTo>
                  <a:lnTo>
                    <a:pt x="39836" y="4095"/>
                  </a:lnTo>
                  <a:lnTo>
                    <a:pt x="38799" y="4787"/>
                  </a:lnTo>
                  <a:lnTo>
                    <a:pt x="37689" y="5533"/>
                  </a:lnTo>
                  <a:lnTo>
                    <a:pt x="36524" y="6352"/>
                  </a:lnTo>
                  <a:lnTo>
                    <a:pt x="35851" y="6825"/>
                  </a:lnTo>
                  <a:lnTo>
                    <a:pt x="35123" y="7280"/>
                  </a:lnTo>
                  <a:lnTo>
                    <a:pt x="34340" y="7753"/>
                  </a:lnTo>
                  <a:lnTo>
                    <a:pt x="33539" y="8208"/>
                  </a:lnTo>
                  <a:lnTo>
                    <a:pt x="32702" y="8645"/>
                  </a:lnTo>
                  <a:lnTo>
                    <a:pt x="31829" y="9100"/>
                  </a:lnTo>
                  <a:lnTo>
                    <a:pt x="30919" y="9536"/>
                  </a:lnTo>
                  <a:lnTo>
                    <a:pt x="29991" y="9973"/>
                  </a:lnTo>
                  <a:lnTo>
                    <a:pt x="29026" y="10410"/>
                  </a:lnTo>
                  <a:lnTo>
                    <a:pt x="28044" y="10828"/>
                  </a:lnTo>
                  <a:lnTo>
                    <a:pt x="27043" y="11247"/>
                  </a:lnTo>
                  <a:lnTo>
                    <a:pt x="26024" y="11666"/>
                  </a:lnTo>
                  <a:lnTo>
                    <a:pt x="24986" y="12066"/>
                  </a:lnTo>
                  <a:lnTo>
                    <a:pt x="23949" y="12448"/>
                  </a:lnTo>
                  <a:lnTo>
                    <a:pt x="21820" y="13231"/>
                  </a:lnTo>
                  <a:lnTo>
                    <a:pt x="19691" y="13958"/>
                  </a:lnTo>
                  <a:lnTo>
                    <a:pt x="17562" y="14668"/>
                  </a:lnTo>
                  <a:lnTo>
                    <a:pt x="15451" y="15323"/>
                  </a:lnTo>
                  <a:lnTo>
                    <a:pt x="13394" y="15942"/>
                  </a:lnTo>
                  <a:lnTo>
                    <a:pt x="11393" y="16524"/>
                  </a:lnTo>
                  <a:lnTo>
                    <a:pt x="9500" y="17052"/>
                  </a:lnTo>
                  <a:lnTo>
                    <a:pt x="7698" y="17543"/>
                  </a:lnTo>
                  <a:lnTo>
                    <a:pt x="6042" y="17980"/>
                  </a:lnTo>
                  <a:lnTo>
                    <a:pt x="3822" y="18526"/>
                  </a:lnTo>
                  <a:lnTo>
                    <a:pt x="2021" y="18945"/>
                  </a:lnTo>
                  <a:lnTo>
                    <a:pt x="729" y="19236"/>
                  </a:lnTo>
                  <a:lnTo>
                    <a:pt x="1" y="19363"/>
                  </a:lnTo>
                  <a:lnTo>
                    <a:pt x="5788" y="18872"/>
                  </a:lnTo>
                  <a:lnTo>
                    <a:pt x="34868" y="16397"/>
                  </a:lnTo>
                  <a:lnTo>
                    <a:pt x="37470" y="16179"/>
                  </a:lnTo>
                  <a:lnTo>
                    <a:pt x="86969" y="11957"/>
                  </a:lnTo>
                  <a:lnTo>
                    <a:pt x="93374" y="11411"/>
                  </a:lnTo>
                  <a:lnTo>
                    <a:pt x="91791" y="11192"/>
                  </a:lnTo>
                  <a:lnTo>
                    <a:pt x="90153" y="10919"/>
                  </a:lnTo>
                  <a:lnTo>
                    <a:pt x="88443" y="10610"/>
                  </a:lnTo>
                  <a:lnTo>
                    <a:pt x="86678" y="10264"/>
                  </a:lnTo>
                  <a:lnTo>
                    <a:pt x="84457" y="9791"/>
                  </a:lnTo>
                  <a:lnTo>
                    <a:pt x="82183" y="9282"/>
                  </a:lnTo>
                  <a:lnTo>
                    <a:pt x="79890" y="8736"/>
                  </a:lnTo>
                  <a:lnTo>
                    <a:pt x="77579" y="8171"/>
                  </a:lnTo>
                  <a:lnTo>
                    <a:pt x="75286" y="7571"/>
                  </a:lnTo>
                  <a:lnTo>
                    <a:pt x="73011" y="6952"/>
                  </a:lnTo>
                  <a:lnTo>
                    <a:pt x="70772" y="6315"/>
                  </a:lnTo>
                  <a:lnTo>
                    <a:pt x="68607" y="5697"/>
                  </a:lnTo>
                  <a:lnTo>
                    <a:pt x="66532" y="5078"/>
                  </a:lnTo>
                  <a:lnTo>
                    <a:pt x="64531" y="4459"/>
                  </a:lnTo>
                  <a:lnTo>
                    <a:pt x="62656" y="3859"/>
                  </a:lnTo>
                  <a:lnTo>
                    <a:pt x="60927" y="3294"/>
                  </a:lnTo>
                  <a:lnTo>
                    <a:pt x="59344" y="2748"/>
                  </a:lnTo>
                  <a:lnTo>
                    <a:pt x="57925" y="2239"/>
                  </a:lnTo>
                  <a:lnTo>
                    <a:pt x="56705" y="1784"/>
                  </a:lnTo>
                  <a:lnTo>
                    <a:pt x="55686" y="1384"/>
                  </a:lnTo>
                  <a:lnTo>
                    <a:pt x="55049" y="1111"/>
                  </a:lnTo>
                  <a:lnTo>
                    <a:pt x="54431" y="874"/>
                  </a:lnTo>
                  <a:lnTo>
                    <a:pt x="53812" y="674"/>
                  </a:lnTo>
                  <a:lnTo>
                    <a:pt x="53230" y="474"/>
                  </a:lnTo>
                  <a:lnTo>
                    <a:pt x="52629" y="328"/>
                  </a:lnTo>
                  <a:lnTo>
                    <a:pt x="52065" y="201"/>
                  </a:lnTo>
                  <a:lnTo>
                    <a:pt x="51483" y="92"/>
                  </a:lnTo>
                  <a:lnTo>
                    <a:pt x="50919" y="37"/>
                  </a:lnTo>
                  <a:lnTo>
                    <a:pt x="50336" y="1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5"/>
            <p:cNvSpPr/>
            <p:nvPr/>
          </p:nvSpPr>
          <p:spPr>
            <a:xfrm>
              <a:off x="3993290" y="2621897"/>
              <a:ext cx="2724449" cy="833785"/>
            </a:xfrm>
            <a:custGeom>
              <a:avLst/>
              <a:gdLst/>
              <a:ahLst/>
              <a:cxnLst/>
              <a:rect l="l" t="t" r="r" b="b"/>
              <a:pathLst>
                <a:path w="52866" h="16179" extrusionOk="0">
                  <a:moveTo>
                    <a:pt x="15651" y="1"/>
                  </a:moveTo>
                  <a:lnTo>
                    <a:pt x="15069" y="37"/>
                  </a:lnTo>
                  <a:lnTo>
                    <a:pt x="14468" y="110"/>
                  </a:lnTo>
                  <a:lnTo>
                    <a:pt x="13867" y="219"/>
                  </a:lnTo>
                  <a:lnTo>
                    <a:pt x="13231" y="365"/>
                  </a:lnTo>
                  <a:lnTo>
                    <a:pt x="12594" y="547"/>
                  </a:lnTo>
                  <a:lnTo>
                    <a:pt x="11920" y="783"/>
                  </a:lnTo>
                  <a:lnTo>
                    <a:pt x="11520" y="929"/>
                  </a:lnTo>
                  <a:lnTo>
                    <a:pt x="11101" y="1111"/>
                  </a:lnTo>
                  <a:lnTo>
                    <a:pt x="10246" y="1493"/>
                  </a:lnTo>
                  <a:lnTo>
                    <a:pt x="10555" y="1820"/>
                  </a:lnTo>
                  <a:lnTo>
                    <a:pt x="10883" y="2130"/>
                  </a:lnTo>
                  <a:lnTo>
                    <a:pt x="11229" y="2421"/>
                  </a:lnTo>
                  <a:lnTo>
                    <a:pt x="11593" y="2676"/>
                  </a:lnTo>
                  <a:lnTo>
                    <a:pt x="12011" y="2912"/>
                  </a:lnTo>
                  <a:lnTo>
                    <a:pt x="12430" y="3167"/>
                  </a:lnTo>
                  <a:lnTo>
                    <a:pt x="13249" y="3640"/>
                  </a:lnTo>
                  <a:lnTo>
                    <a:pt x="13667" y="3913"/>
                  </a:lnTo>
                  <a:lnTo>
                    <a:pt x="14049" y="4186"/>
                  </a:lnTo>
                  <a:lnTo>
                    <a:pt x="14413" y="4477"/>
                  </a:lnTo>
                  <a:lnTo>
                    <a:pt x="14595" y="4641"/>
                  </a:lnTo>
                  <a:lnTo>
                    <a:pt x="14759" y="4805"/>
                  </a:lnTo>
                  <a:lnTo>
                    <a:pt x="14868" y="4950"/>
                  </a:lnTo>
                  <a:lnTo>
                    <a:pt x="14978" y="5078"/>
                  </a:lnTo>
                  <a:lnTo>
                    <a:pt x="15050" y="5242"/>
                  </a:lnTo>
                  <a:lnTo>
                    <a:pt x="15105" y="5405"/>
                  </a:lnTo>
                  <a:lnTo>
                    <a:pt x="15105" y="5515"/>
                  </a:lnTo>
                  <a:lnTo>
                    <a:pt x="15087" y="5624"/>
                  </a:lnTo>
                  <a:lnTo>
                    <a:pt x="15069" y="5733"/>
                  </a:lnTo>
                  <a:lnTo>
                    <a:pt x="15014" y="5824"/>
                  </a:lnTo>
                  <a:lnTo>
                    <a:pt x="14959" y="5915"/>
                  </a:lnTo>
                  <a:lnTo>
                    <a:pt x="14887" y="6006"/>
                  </a:lnTo>
                  <a:lnTo>
                    <a:pt x="14723" y="6152"/>
                  </a:lnTo>
                  <a:lnTo>
                    <a:pt x="14523" y="6297"/>
                  </a:lnTo>
                  <a:lnTo>
                    <a:pt x="14286" y="6406"/>
                  </a:lnTo>
                  <a:lnTo>
                    <a:pt x="14049" y="6497"/>
                  </a:lnTo>
                  <a:lnTo>
                    <a:pt x="13831" y="6570"/>
                  </a:lnTo>
                  <a:lnTo>
                    <a:pt x="12994" y="6825"/>
                  </a:lnTo>
                  <a:lnTo>
                    <a:pt x="12157" y="7098"/>
                  </a:lnTo>
                  <a:lnTo>
                    <a:pt x="11338" y="7407"/>
                  </a:lnTo>
                  <a:lnTo>
                    <a:pt x="10537" y="7717"/>
                  </a:lnTo>
                  <a:lnTo>
                    <a:pt x="9718" y="8062"/>
                  </a:lnTo>
                  <a:lnTo>
                    <a:pt x="8936" y="8426"/>
                  </a:lnTo>
                  <a:lnTo>
                    <a:pt x="8153" y="8808"/>
                  </a:lnTo>
                  <a:lnTo>
                    <a:pt x="7371" y="9209"/>
                  </a:lnTo>
                  <a:lnTo>
                    <a:pt x="6606" y="9627"/>
                  </a:lnTo>
                  <a:lnTo>
                    <a:pt x="5842" y="10064"/>
                  </a:lnTo>
                  <a:lnTo>
                    <a:pt x="5096" y="10519"/>
                  </a:lnTo>
                  <a:lnTo>
                    <a:pt x="4368" y="10992"/>
                  </a:lnTo>
                  <a:lnTo>
                    <a:pt x="3658" y="11484"/>
                  </a:lnTo>
                  <a:lnTo>
                    <a:pt x="2949" y="11993"/>
                  </a:lnTo>
                  <a:lnTo>
                    <a:pt x="2257" y="12521"/>
                  </a:lnTo>
                  <a:lnTo>
                    <a:pt x="1566" y="13067"/>
                  </a:lnTo>
                  <a:lnTo>
                    <a:pt x="1274" y="13340"/>
                  </a:lnTo>
                  <a:lnTo>
                    <a:pt x="965" y="13613"/>
                  </a:lnTo>
                  <a:lnTo>
                    <a:pt x="692" y="13904"/>
                  </a:lnTo>
                  <a:lnTo>
                    <a:pt x="456" y="14231"/>
                  </a:lnTo>
                  <a:lnTo>
                    <a:pt x="346" y="14395"/>
                  </a:lnTo>
                  <a:lnTo>
                    <a:pt x="255" y="14559"/>
                  </a:lnTo>
                  <a:lnTo>
                    <a:pt x="164" y="14723"/>
                  </a:lnTo>
                  <a:lnTo>
                    <a:pt x="110" y="14905"/>
                  </a:lnTo>
                  <a:lnTo>
                    <a:pt x="55" y="15087"/>
                  </a:lnTo>
                  <a:lnTo>
                    <a:pt x="19" y="15269"/>
                  </a:lnTo>
                  <a:lnTo>
                    <a:pt x="1" y="15469"/>
                  </a:lnTo>
                  <a:lnTo>
                    <a:pt x="19" y="15651"/>
                  </a:lnTo>
                  <a:lnTo>
                    <a:pt x="201" y="15742"/>
                  </a:lnTo>
                  <a:lnTo>
                    <a:pt x="401" y="15815"/>
                  </a:lnTo>
                  <a:lnTo>
                    <a:pt x="801" y="15924"/>
                  </a:lnTo>
                  <a:lnTo>
                    <a:pt x="1220" y="15997"/>
                  </a:lnTo>
                  <a:lnTo>
                    <a:pt x="1638" y="16051"/>
                  </a:lnTo>
                  <a:lnTo>
                    <a:pt x="2075" y="16088"/>
                  </a:lnTo>
                  <a:lnTo>
                    <a:pt x="2494" y="16124"/>
                  </a:lnTo>
                  <a:lnTo>
                    <a:pt x="3367" y="16179"/>
                  </a:lnTo>
                  <a:lnTo>
                    <a:pt x="52866" y="11957"/>
                  </a:lnTo>
                  <a:lnTo>
                    <a:pt x="52793" y="11666"/>
                  </a:lnTo>
                  <a:lnTo>
                    <a:pt x="52720" y="11320"/>
                  </a:lnTo>
                  <a:lnTo>
                    <a:pt x="52647" y="10974"/>
                  </a:lnTo>
                  <a:lnTo>
                    <a:pt x="52611" y="10610"/>
                  </a:lnTo>
                  <a:lnTo>
                    <a:pt x="52575" y="10264"/>
                  </a:lnTo>
                  <a:lnTo>
                    <a:pt x="50354" y="9791"/>
                  </a:lnTo>
                  <a:lnTo>
                    <a:pt x="48080" y="9282"/>
                  </a:lnTo>
                  <a:lnTo>
                    <a:pt x="45787" y="8736"/>
                  </a:lnTo>
                  <a:lnTo>
                    <a:pt x="43476" y="8171"/>
                  </a:lnTo>
                  <a:lnTo>
                    <a:pt x="41183" y="7571"/>
                  </a:lnTo>
                  <a:lnTo>
                    <a:pt x="38908" y="6952"/>
                  </a:lnTo>
                  <a:lnTo>
                    <a:pt x="36669" y="6315"/>
                  </a:lnTo>
                  <a:lnTo>
                    <a:pt x="34504" y="5697"/>
                  </a:lnTo>
                  <a:lnTo>
                    <a:pt x="32429" y="5078"/>
                  </a:lnTo>
                  <a:lnTo>
                    <a:pt x="30428" y="4459"/>
                  </a:lnTo>
                  <a:lnTo>
                    <a:pt x="28553" y="3859"/>
                  </a:lnTo>
                  <a:lnTo>
                    <a:pt x="26824" y="3294"/>
                  </a:lnTo>
                  <a:lnTo>
                    <a:pt x="25241" y="2748"/>
                  </a:lnTo>
                  <a:lnTo>
                    <a:pt x="23822" y="2239"/>
                  </a:lnTo>
                  <a:lnTo>
                    <a:pt x="22602" y="1784"/>
                  </a:lnTo>
                  <a:lnTo>
                    <a:pt x="21583" y="1384"/>
                  </a:lnTo>
                  <a:lnTo>
                    <a:pt x="20946" y="1111"/>
                  </a:lnTo>
                  <a:lnTo>
                    <a:pt x="20328" y="874"/>
                  </a:lnTo>
                  <a:lnTo>
                    <a:pt x="19709" y="674"/>
                  </a:lnTo>
                  <a:lnTo>
                    <a:pt x="19127" y="474"/>
                  </a:lnTo>
                  <a:lnTo>
                    <a:pt x="18526" y="328"/>
                  </a:lnTo>
                  <a:lnTo>
                    <a:pt x="17962" y="201"/>
                  </a:lnTo>
                  <a:lnTo>
                    <a:pt x="17380" y="92"/>
                  </a:lnTo>
                  <a:lnTo>
                    <a:pt x="16816" y="37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3" name="Google Shape;613;p5"/>
          <p:cNvSpPr/>
          <p:nvPr/>
        </p:nvSpPr>
        <p:spPr>
          <a:xfrm>
            <a:off x="-725305" y="57626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614" name="Google Shape;614;p5"/>
          <p:cNvGrpSpPr/>
          <p:nvPr/>
        </p:nvGrpSpPr>
        <p:grpSpPr>
          <a:xfrm>
            <a:off x="4963899" y="6681944"/>
            <a:ext cx="1092077" cy="405059"/>
            <a:chOff x="1726100" y="1627975"/>
            <a:chExt cx="359425" cy="133325"/>
          </a:xfrm>
        </p:grpSpPr>
        <p:sp>
          <p:nvSpPr>
            <p:cNvPr id="615" name="Google Shape;615;p5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5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5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5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5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5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5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5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5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5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5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6" name="Google Shape;626;p5"/>
          <p:cNvSpPr/>
          <p:nvPr/>
        </p:nvSpPr>
        <p:spPr>
          <a:xfrm>
            <a:off x="2127301" y="6446247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27" name="Google Shape;627;p5"/>
          <p:cNvGrpSpPr/>
          <p:nvPr/>
        </p:nvGrpSpPr>
        <p:grpSpPr>
          <a:xfrm>
            <a:off x="2194972" y="7051080"/>
            <a:ext cx="354705" cy="327373"/>
            <a:chOff x="2706625" y="4735761"/>
            <a:chExt cx="226446" cy="209015"/>
          </a:xfrm>
        </p:grpSpPr>
        <p:sp>
          <p:nvSpPr>
            <p:cNvPr id="628" name="Google Shape;628;p5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9" name="Google Shape;629;p5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630" name="Google Shape;630;p5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5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5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5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5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5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5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5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5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5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5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5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5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4" name="Google Shape;654;p5"/>
          <p:cNvGrpSpPr/>
          <p:nvPr/>
        </p:nvGrpSpPr>
        <p:grpSpPr>
          <a:xfrm>
            <a:off x="3474553" y="5982136"/>
            <a:ext cx="479329" cy="177784"/>
            <a:chOff x="1726100" y="1627975"/>
            <a:chExt cx="359425" cy="133325"/>
          </a:xfrm>
        </p:grpSpPr>
        <p:sp>
          <p:nvSpPr>
            <p:cNvPr id="655" name="Google Shape;655;p5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5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5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5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5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5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5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5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5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5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5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6" name="Google Shape;666;p5"/>
          <p:cNvGrpSpPr/>
          <p:nvPr/>
        </p:nvGrpSpPr>
        <p:grpSpPr>
          <a:xfrm>
            <a:off x="-4" y="4053825"/>
            <a:ext cx="1039645" cy="2385067"/>
            <a:chOff x="2905325" y="2851350"/>
            <a:chExt cx="377175" cy="865325"/>
          </a:xfrm>
        </p:grpSpPr>
        <p:sp>
          <p:nvSpPr>
            <p:cNvPr id="667" name="Google Shape;667;p5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" name="Google Shape;677;p5"/>
          <p:cNvGrpSpPr/>
          <p:nvPr/>
        </p:nvGrpSpPr>
        <p:grpSpPr>
          <a:xfrm>
            <a:off x="8018277" y="6446226"/>
            <a:ext cx="718889" cy="227943"/>
            <a:chOff x="2631450" y="1885950"/>
            <a:chExt cx="671525" cy="212925"/>
          </a:xfrm>
        </p:grpSpPr>
        <p:sp>
          <p:nvSpPr>
            <p:cNvPr id="678" name="Google Shape;678;p5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8" name="Google Shape;688;p5"/>
          <p:cNvGrpSpPr/>
          <p:nvPr/>
        </p:nvGrpSpPr>
        <p:grpSpPr>
          <a:xfrm>
            <a:off x="9306866" y="6120045"/>
            <a:ext cx="614473" cy="227915"/>
            <a:chOff x="1726100" y="1627975"/>
            <a:chExt cx="359425" cy="133325"/>
          </a:xfrm>
        </p:grpSpPr>
        <p:sp>
          <p:nvSpPr>
            <p:cNvPr id="689" name="Google Shape;689;p5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0" name="Google Shape;700;p5"/>
          <p:cNvGrpSpPr/>
          <p:nvPr/>
        </p:nvGrpSpPr>
        <p:grpSpPr>
          <a:xfrm rot="707990">
            <a:off x="6904132" y="6922663"/>
            <a:ext cx="1354315" cy="327636"/>
            <a:chOff x="3665900" y="8356158"/>
            <a:chExt cx="1015703" cy="245719"/>
          </a:xfrm>
        </p:grpSpPr>
        <p:sp>
          <p:nvSpPr>
            <p:cNvPr id="701" name="Google Shape;701;p5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" name="Google Shape;709;p5"/>
          <p:cNvGrpSpPr/>
          <p:nvPr/>
        </p:nvGrpSpPr>
        <p:grpSpPr>
          <a:xfrm>
            <a:off x="2964131" y="6679273"/>
            <a:ext cx="1061861" cy="327375"/>
            <a:chOff x="5692724" y="7100752"/>
            <a:chExt cx="1110424" cy="342347"/>
          </a:xfrm>
        </p:grpSpPr>
        <p:sp>
          <p:nvSpPr>
            <p:cNvPr id="710" name="Google Shape;710;p5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4" name="Google Shape;714;p5"/>
          <p:cNvSpPr/>
          <p:nvPr/>
        </p:nvSpPr>
        <p:spPr>
          <a:xfrm>
            <a:off x="9594492" y="6344175"/>
            <a:ext cx="479329" cy="653613"/>
          </a:xfrm>
          <a:custGeom>
            <a:avLst/>
            <a:gdLst/>
            <a:ahLst/>
            <a:cxnLst/>
            <a:rect l="l" t="t" r="r" b="b"/>
            <a:pathLst>
              <a:path w="10264" h="13996" extrusionOk="0">
                <a:moveTo>
                  <a:pt x="4586" y="1"/>
                </a:moveTo>
                <a:lnTo>
                  <a:pt x="4568" y="656"/>
                </a:lnTo>
                <a:lnTo>
                  <a:pt x="4532" y="1384"/>
                </a:lnTo>
                <a:lnTo>
                  <a:pt x="4422" y="3040"/>
                </a:lnTo>
                <a:lnTo>
                  <a:pt x="4295" y="4805"/>
                </a:lnTo>
                <a:lnTo>
                  <a:pt x="4131" y="6552"/>
                </a:lnTo>
                <a:lnTo>
                  <a:pt x="3840" y="9464"/>
                </a:lnTo>
                <a:lnTo>
                  <a:pt x="3713" y="10683"/>
                </a:lnTo>
                <a:lnTo>
                  <a:pt x="3604" y="9846"/>
                </a:lnTo>
                <a:lnTo>
                  <a:pt x="3476" y="8900"/>
                </a:lnTo>
                <a:lnTo>
                  <a:pt x="3331" y="7699"/>
                </a:lnTo>
                <a:lnTo>
                  <a:pt x="3203" y="6334"/>
                </a:lnTo>
                <a:lnTo>
                  <a:pt x="3076" y="4860"/>
                </a:lnTo>
                <a:lnTo>
                  <a:pt x="3039" y="4114"/>
                </a:lnTo>
                <a:lnTo>
                  <a:pt x="3021" y="3349"/>
                </a:lnTo>
                <a:lnTo>
                  <a:pt x="3003" y="2603"/>
                </a:lnTo>
                <a:lnTo>
                  <a:pt x="3003" y="1893"/>
                </a:lnTo>
                <a:lnTo>
                  <a:pt x="2821" y="2185"/>
                </a:lnTo>
                <a:lnTo>
                  <a:pt x="2657" y="2494"/>
                </a:lnTo>
                <a:lnTo>
                  <a:pt x="2512" y="2822"/>
                </a:lnTo>
                <a:lnTo>
                  <a:pt x="2384" y="3167"/>
                </a:lnTo>
                <a:lnTo>
                  <a:pt x="2293" y="3531"/>
                </a:lnTo>
                <a:lnTo>
                  <a:pt x="2202" y="3895"/>
                </a:lnTo>
                <a:lnTo>
                  <a:pt x="2148" y="4277"/>
                </a:lnTo>
                <a:lnTo>
                  <a:pt x="2093" y="4660"/>
                </a:lnTo>
                <a:lnTo>
                  <a:pt x="2057" y="5060"/>
                </a:lnTo>
                <a:lnTo>
                  <a:pt x="2039" y="5460"/>
                </a:lnTo>
                <a:lnTo>
                  <a:pt x="2039" y="5879"/>
                </a:lnTo>
                <a:lnTo>
                  <a:pt x="2039" y="6279"/>
                </a:lnTo>
                <a:lnTo>
                  <a:pt x="2093" y="7080"/>
                </a:lnTo>
                <a:lnTo>
                  <a:pt x="2166" y="7862"/>
                </a:lnTo>
                <a:lnTo>
                  <a:pt x="2275" y="8609"/>
                </a:lnTo>
                <a:lnTo>
                  <a:pt x="2384" y="9318"/>
                </a:lnTo>
                <a:lnTo>
                  <a:pt x="2512" y="9937"/>
                </a:lnTo>
                <a:lnTo>
                  <a:pt x="2639" y="10501"/>
                </a:lnTo>
                <a:lnTo>
                  <a:pt x="2817" y="11215"/>
                </a:lnTo>
                <a:lnTo>
                  <a:pt x="2730" y="10938"/>
                </a:lnTo>
                <a:lnTo>
                  <a:pt x="2548" y="10501"/>
                </a:lnTo>
                <a:lnTo>
                  <a:pt x="2421" y="10246"/>
                </a:lnTo>
                <a:lnTo>
                  <a:pt x="2293" y="9992"/>
                </a:lnTo>
                <a:lnTo>
                  <a:pt x="2130" y="9719"/>
                </a:lnTo>
                <a:lnTo>
                  <a:pt x="1966" y="9446"/>
                </a:lnTo>
                <a:lnTo>
                  <a:pt x="1766" y="9154"/>
                </a:lnTo>
                <a:lnTo>
                  <a:pt x="1547" y="8882"/>
                </a:lnTo>
                <a:lnTo>
                  <a:pt x="1311" y="8590"/>
                </a:lnTo>
                <a:lnTo>
                  <a:pt x="1038" y="8317"/>
                </a:lnTo>
                <a:lnTo>
                  <a:pt x="1129" y="8918"/>
                </a:lnTo>
                <a:lnTo>
                  <a:pt x="1238" y="9482"/>
                </a:lnTo>
                <a:lnTo>
                  <a:pt x="1383" y="10010"/>
                </a:lnTo>
                <a:lnTo>
                  <a:pt x="1529" y="10483"/>
                </a:lnTo>
                <a:lnTo>
                  <a:pt x="1693" y="10920"/>
                </a:lnTo>
                <a:lnTo>
                  <a:pt x="1875" y="11338"/>
                </a:lnTo>
                <a:lnTo>
                  <a:pt x="1987" y="11588"/>
                </a:lnTo>
                <a:lnTo>
                  <a:pt x="1987" y="11588"/>
                </a:lnTo>
                <a:lnTo>
                  <a:pt x="0" y="10174"/>
                </a:lnTo>
                <a:lnTo>
                  <a:pt x="73" y="10319"/>
                </a:lnTo>
                <a:lnTo>
                  <a:pt x="255" y="10738"/>
                </a:lnTo>
                <a:lnTo>
                  <a:pt x="401" y="11011"/>
                </a:lnTo>
                <a:lnTo>
                  <a:pt x="601" y="11302"/>
                </a:lnTo>
                <a:lnTo>
                  <a:pt x="819" y="11648"/>
                </a:lnTo>
                <a:lnTo>
                  <a:pt x="1092" y="11975"/>
                </a:lnTo>
                <a:lnTo>
                  <a:pt x="1383" y="12321"/>
                </a:lnTo>
                <a:lnTo>
                  <a:pt x="1747" y="12667"/>
                </a:lnTo>
                <a:lnTo>
                  <a:pt x="1929" y="12830"/>
                </a:lnTo>
                <a:lnTo>
                  <a:pt x="2148" y="12994"/>
                </a:lnTo>
                <a:lnTo>
                  <a:pt x="2348" y="13140"/>
                </a:lnTo>
                <a:lnTo>
                  <a:pt x="2584" y="13285"/>
                </a:lnTo>
                <a:lnTo>
                  <a:pt x="2821" y="13413"/>
                </a:lnTo>
                <a:lnTo>
                  <a:pt x="3076" y="13540"/>
                </a:lnTo>
                <a:lnTo>
                  <a:pt x="3331" y="13649"/>
                </a:lnTo>
                <a:lnTo>
                  <a:pt x="3622" y="13759"/>
                </a:lnTo>
                <a:lnTo>
                  <a:pt x="3913" y="13850"/>
                </a:lnTo>
                <a:lnTo>
                  <a:pt x="4204" y="13922"/>
                </a:lnTo>
                <a:lnTo>
                  <a:pt x="4532" y="13959"/>
                </a:lnTo>
                <a:lnTo>
                  <a:pt x="4859" y="13995"/>
                </a:lnTo>
                <a:lnTo>
                  <a:pt x="5278" y="13850"/>
                </a:lnTo>
                <a:lnTo>
                  <a:pt x="5678" y="13704"/>
                </a:lnTo>
                <a:lnTo>
                  <a:pt x="6060" y="13540"/>
                </a:lnTo>
                <a:lnTo>
                  <a:pt x="6406" y="13358"/>
                </a:lnTo>
                <a:lnTo>
                  <a:pt x="6752" y="13176"/>
                </a:lnTo>
                <a:lnTo>
                  <a:pt x="7061" y="12976"/>
                </a:lnTo>
                <a:lnTo>
                  <a:pt x="7371" y="12794"/>
                </a:lnTo>
                <a:lnTo>
                  <a:pt x="7643" y="12576"/>
                </a:lnTo>
                <a:lnTo>
                  <a:pt x="7898" y="12376"/>
                </a:lnTo>
                <a:lnTo>
                  <a:pt x="8153" y="12157"/>
                </a:lnTo>
                <a:lnTo>
                  <a:pt x="8371" y="11957"/>
                </a:lnTo>
                <a:lnTo>
                  <a:pt x="8590" y="11739"/>
                </a:lnTo>
                <a:lnTo>
                  <a:pt x="8972" y="11320"/>
                </a:lnTo>
                <a:lnTo>
                  <a:pt x="9281" y="10902"/>
                </a:lnTo>
                <a:lnTo>
                  <a:pt x="9554" y="10501"/>
                </a:lnTo>
                <a:lnTo>
                  <a:pt x="9773" y="10137"/>
                </a:lnTo>
                <a:lnTo>
                  <a:pt x="9936" y="9791"/>
                </a:lnTo>
                <a:lnTo>
                  <a:pt x="10064" y="9500"/>
                </a:lnTo>
                <a:lnTo>
                  <a:pt x="10155" y="9245"/>
                </a:lnTo>
                <a:lnTo>
                  <a:pt x="10228" y="9064"/>
                </a:lnTo>
                <a:lnTo>
                  <a:pt x="10264" y="8900"/>
                </a:lnTo>
                <a:lnTo>
                  <a:pt x="10064" y="9191"/>
                </a:lnTo>
                <a:lnTo>
                  <a:pt x="9845" y="9464"/>
                </a:lnTo>
                <a:lnTo>
                  <a:pt x="9645" y="9700"/>
                </a:lnTo>
                <a:lnTo>
                  <a:pt x="9427" y="9937"/>
                </a:lnTo>
                <a:lnTo>
                  <a:pt x="9209" y="10137"/>
                </a:lnTo>
                <a:lnTo>
                  <a:pt x="9008" y="10337"/>
                </a:lnTo>
                <a:lnTo>
                  <a:pt x="8808" y="10519"/>
                </a:lnTo>
                <a:lnTo>
                  <a:pt x="8590" y="10665"/>
                </a:lnTo>
                <a:lnTo>
                  <a:pt x="8189" y="10956"/>
                </a:lnTo>
                <a:lnTo>
                  <a:pt x="7789" y="11174"/>
                </a:lnTo>
                <a:lnTo>
                  <a:pt x="7425" y="11338"/>
                </a:lnTo>
                <a:lnTo>
                  <a:pt x="7061" y="11466"/>
                </a:lnTo>
                <a:lnTo>
                  <a:pt x="6752" y="11575"/>
                </a:lnTo>
                <a:lnTo>
                  <a:pt x="6442" y="11629"/>
                </a:lnTo>
                <a:lnTo>
                  <a:pt x="6188" y="11666"/>
                </a:lnTo>
                <a:lnTo>
                  <a:pt x="5969" y="11684"/>
                </a:lnTo>
                <a:lnTo>
                  <a:pt x="5642" y="11684"/>
                </a:lnTo>
                <a:lnTo>
                  <a:pt x="5533" y="11666"/>
                </a:lnTo>
                <a:lnTo>
                  <a:pt x="5624" y="11593"/>
                </a:lnTo>
                <a:lnTo>
                  <a:pt x="5896" y="11393"/>
                </a:lnTo>
                <a:lnTo>
                  <a:pt x="6097" y="11229"/>
                </a:lnTo>
                <a:lnTo>
                  <a:pt x="6315" y="11011"/>
                </a:lnTo>
                <a:lnTo>
                  <a:pt x="6552" y="10774"/>
                </a:lnTo>
                <a:lnTo>
                  <a:pt x="6825" y="10483"/>
                </a:lnTo>
                <a:lnTo>
                  <a:pt x="7116" y="10137"/>
                </a:lnTo>
                <a:lnTo>
                  <a:pt x="7407" y="9755"/>
                </a:lnTo>
                <a:lnTo>
                  <a:pt x="7716" y="9318"/>
                </a:lnTo>
                <a:lnTo>
                  <a:pt x="8026" y="8845"/>
                </a:lnTo>
                <a:lnTo>
                  <a:pt x="8335" y="8299"/>
                </a:lnTo>
                <a:lnTo>
                  <a:pt x="8644" y="7717"/>
                </a:lnTo>
                <a:lnTo>
                  <a:pt x="8954" y="7080"/>
                </a:lnTo>
                <a:lnTo>
                  <a:pt x="9245" y="6388"/>
                </a:lnTo>
                <a:lnTo>
                  <a:pt x="8772" y="6716"/>
                </a:lnTo>
                <a:lnTo>
                  <a:pt x="8335" y="7062"/>
                </a:lnTo>
                <a:lnTo>
                  <a:pt x="7916" y="7426"/>
                </a:lnTo>
                <a:lnTo>
                  <a:pt x="7516" y="7790"/>
                </a:lnTo>
                <a:lnTo>
                  <a:pt x="7134" y="8154"/>
                </a:lnTo>
                <a:lnTo>
                  <a:pt x="6788" y="8499"/>
                </a:lnTo>
                <a:lnTo>
                  <a:pt x="6461" y="8845"/>
                </a:lnTo>
                <a:lnTo>
                  <a:pt x="6169" y="9191"/>
                </a:lnTo>
                <a:lnTo>
                  <a:pt x="5660" y="9773"/>
                </a:lnTo>
                <a:lnTo>
                  <a:pt x="5296" y="10265"/>
                </a:lnTo>
                <a:lnTo>
                  <a:pt x="4987" y="10683"/>
                </a:lnTo>
                <a:lnTo>
                  <a:pt x="5332" y="10046"/>
                </a:lnTo>
                <a:lnTo>
                  <a:pt x="5733" y="9300"/>
                </a:lnTo>
                <a:lnTo>
                  <a:pt x="6206" y="8336"/>
                </a:lnTo>
                <a:lnTo>
                  <a:pt x="6734" y="7189"/>
                </a:lnTo>
                <a:lnTo>
                  <a:pt x="7007" y="6570"/>
                </a:lnTo>
                <a:lnTo>
                  <a:pt x="7280" y="5915"/>
                </a:lnTo>
                <a:lnTo>
                  <a:pt x="7534" y="5242"/>
                </a:lnTo>
                <a:lnTo>
                  <a:pt x="7789" y="4569"/>
                </a:lnTo>
                <a:lnTo>
                  <a:pt x="8007" y="3859"/>
                </a:lnTo>
                <a:lnTo>
                  <a:pt x="8208" y="3149"/>
                </a:lnTo>
                <a:lnTo>
                  <a:pt x="8208" y="3149"/>
                </a:lnTo>
                <a:lnTo>
                  <a:pt x="8044" y="3295"/>
                </a:lnTo>
                <a:lnTo>
                  <a:pt x="7880" y="3459"/>
                </a:lnTo>
                <a:lnTo>
                  <a:pt x="7716" y="3640"/>
                </a:lnTo>
                <a:lnTo>
                  <a:pt x="7553" y="3841"/>
                </a:lnTo>
                <a:lnTo>
                  <a:pt x="7243" y="4277"/>
                </a:lnTo>
                <a:lnTo>
                  <a:pt x="6952" y="4751"/>
                </a:lnTo>
                <a:lnTo>
                  <a:pt x="6661" y="5260"/>
                </a:lnTo>
                <a:lnTo>
                  <a:pt x="6406" y="5770"/>
                </a:lnTo>
                <a:lnTo>
                  <a:pt x="6151" y="6297"/>
                </a:lnTo>
                <a:lnTo>
                  <a:pt x="5933" y="6825"/>
                </a:lnTo>
                <a:lnTo>
                  <a:pt x="5733" y="7335"/>
                </a:lnTo>
                <a:lnTo>
                  <a:pt x="5551" y="7808"/>
                </a:lnTo>
                <a:lnTo>
                  <a:pt x="5260" y="8609"/>
                </a:lnTo>
                <a:lnTo>
                  <a:pt x="5078" y="9173"/>
                </a:lnTo>
                <a:lnTo>
                  <a:pt x="5005" y="9373"/>
                </a:lnTo>
                <a:lnTo>
                  <a:pt x="5041" y="9082"/>
                </a:lnTo>
                <a:lnTo>
                  <a:pt x="5114" y="8263"/>
                </a:lnTo>
                <a:lnTo>
                  <a:pt x="5187" y="7062"/>
                </a:lnTo>
                <a:lnTo>
                  <a:pt x="5223" y="6370"/>
                </a:lnTo>
                <a:lnTo>
                  <a:pt x="5241" y="5624"/>
                </a:lnTo>
                <a:lnTo>
                  <a:pt x="5260" y="4860"/>
                </a:lnTo>
                <a:lnTo>
                  <a:pt x="5241" y="4059"/>
                </a:lnTo>
                <a:lnTo>
                  <a:pt x="5223" y="3277"/>
                </a:lnTo>
                <a:lnTo>
                  <a:pt x="5169" y="2512"/>
                </a:lnTo>
                <a:lnTo>
                  <a:pt x="5078" y="1784"/>
                </a:lnTo>
                <a:lnTo>
                  <a:pt x="5023" y="1439"/>
                </a:lnTo>
                <a:lnTo>
                  <a:pt x="4950" y="1111"/>
                </a:lnTo>
                <a:lnTo>
                  <a:pt x="4877" y="802"/>
                </a:lnTo>
                <a:lnTo>
                  <a:pt x="4786" y="510"/>
                </a:lnTo>
                <a:lnTo>
                  <a:pt x="4695" y="237"/>
                </a:lnTo>
                <a:lnTo>
                  <a:pt x="45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5" name="Google Shape;715;p5"/>
          <p:cNvGrpSpPr/>
          <p:nvPr/>
        </p:nvGrpSpPr>
        <p:grpSpPr>
          <a:xfrm>
            <a:off x="9594484" y="6879873"/>
            <a:ext cx="238221" cy="219912"/>
            <a:chOff x="2706625" y="4735761"/>
            <a:chExt cx="226446" cy="209015"/>
          </a:xfrm>
        </p:grpSpPr>
        <p:sp>
          <p:nvSpPr>
            <p:cNvPr id="716" name="Google Shape;716;p5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7" name="Google Shape;717;p5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718" name="Google Shape;718;p5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5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5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3" name="Google Shape;723;p5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4" name="Google Shape;724;p5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5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8" name="Google Shape;728;p5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0" name="Google Shape;730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2" name="Google Shape;732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5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6" name="Google Shape;736;p5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5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0" name="Google Shape;740;p5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42" name="Google Shape;742;p5"/>
          <p:cNvGrpSpPr/>
          <p:nvPr/>
        </p:nvGrpSpPr>
        <p:grpSpPr>
          <a:xfrm flipH="1">
            <a:off x="9722684" y="6935907"/>
            <a:ext cx="238221" cy="219912"/>
            <a:chOff x="2706625" y="4735761"/>
            <a:chExt cx="226446" cy="209015"/>
          </a:xfrm>
        </p:grpSpPr>
        <p:sp>
          <p:nvSpPr>
            <p:cNvPr id="743" name="Google Shape;743;p5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44" name="Google Shape;744;p5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745" name="Google Shape;745;p5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5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5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9" name="Google Shape;749;p5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0" name="Google Shape;750;p5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1" name="Google Shape;751;p5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2" name="Google Shape;752;p5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3" name="Google Shape;753;p5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4" name="Google Shape;754;p5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5" name="Google Shape;755;p5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6" name="Google Shape;756;p5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7" name="Google Shape;757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8" name="Google Shape;758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9" name="Google Shape;759;p5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5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5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5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5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5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5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6" name="Google Shape;766;p5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7" name="Google Shape;767;p5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5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69" name="Google Shape;769;p5"/>
          <p:cNvGrpSpPr/>
          <p:nvPr/>
        </p:nvGrpSpPr>
        <p:grpSpPr>
          <a:xfrm>
            <a:off x="11081011" y="4361740"/>
            <a:ext cx="1247592" cy="2312433"/>
            <a:chOff x="2076400" y="2732150"/>
            <a:chExt cx="562350" cy="1042325"/>
          </a:xfrm>
        </p:grpSpPr>
        <p:sp>
          <p:nvSpPr>
            <p:cNvPr id="770" name="Google Shape;770;p5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0" name="Google Shape;780;p5"/>
          <p:cNvGrpSpPr/>
          <p:nvPr/>
        </p:nvGrpSpPr>
        <p:grpSpPr>
          <a:xfrm>
            <a:off x="10931178" y="6557034"/>
            <a:ext cx="1420119" cy="227929"/>
            <a:chOff x="2895325" y="1290875"/>
            <a:chExt cx="428125" cy="68725"/>
          </a:xfrm>
        </p:grpSpPr>
        <p:sp>
          <p:nvSpPr>
            <p:cNvPr id="781" name="Google Shape;781;p5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5"/>
          <p:cNvGrpSpPr/>
          <p:nvPr/>
        </p:nvGrpSpPr>
        <p:grpSpPr>
          <a:xfrm>
            <a:off x="156519" y="6169659"/>
            <a:ext cx="1092040" cy="318607"/>
            <a:chOff x="1682875" y="2128425"/>
            <a:chExt cx="575525" cy="167900"/>
          </a:xfrm>
        </p:grpSpPr>
        <p:sp>
          <p:nvSpPr>
            <p:cNvPr id="788" name="Google Shape;788;p5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6" name="Google Shape;796;p5"/>
          <p:cNvSpPr/>
          <p:nvPr/>
        </p:nvSpPr>
        <p:spPr>
          <a:xfrm>
            <a:off x="3403309" y="4609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5"/>
          <p:cNvSpPr/>
          <p:nvPr/>
        </p:nvSpPr>
        <p:spPr>
          <a:xfrm>
            <a:off x="10176846" y="152400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5"/>
          <p:cNvSpPr/>
          <p:nvPr/>
        </p:nvSpPr>
        <p:spPr>
          <a:xfrm>
            <a:off x="492150" y="4609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5"/>
          <p:cNvGrpSpPr/>
          <p:nvPr/>
        </p:nvGrpSpPr>
        <p:grpSpPr>
          <a:xfrm>
            <a:off x="10480968" y="804785"/>
            <a:ext cx="1453873" cy="179151"/>
            <a:chOff x="7022525" y="1213188"/>
            <a:chExt cx="1090405" cy="134363"/>
          </a:xfrm>
        </p:grpSpPr>
        <p:sp>
          <p:nvSpPr>
            <p:cNvPr id="800" name="Google Shape;800;p5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7985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8" name="Google Shape;2658;p17"/>
          <p:cNvSpPr/>
          <p:nvPr/>
        </p:nvSpPr>
        <p:spPr>
          <a:xfrm>
            <a:off x="0" y="49870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9" name="Google Shape;2659;p17"/>
          <p:cNvSpPr txBox="1">
            <a:spLocks noGrp="1"/>
          </p:cNvSpPr>
          <p:nvPr>
            <p:ph type="subTitle" idx="1"/>
          </p:nvPr>
        </p:nvSpPr>
        <p:spPr>
          <a:xfrm>
            <a:off x="1324800" y="3647184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0" name="Google Shape;2660;p17"/>
          <p:cNvSpPr txBox="1">
            <a:spLocks noGrp="1"/>
          </p:cNvSpPr>
          <p:nvPr>
            <p:ph type="subTitle" idx="2"/>
          </p:nvPr>
        </p:nvSpPr>
        <p:spPr>
          <a:xfrm>
            <a:off x="1324800" y="4171447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1" name="Google Shape;2661;p17"/>
          <p:cNvSpPr txBox="1">
            <a:spLocks noGrp="1"/>
          </p:cNvSpPr>
          <p:nvPr>
            <p:ph type="subTitle" idx="3"/>
          </p:nvPr>
        </p:nvSpPr>
        <p:spPr>
          <a:xfrm>
            <a:off x="4754800" y="3647184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2" name="Google Shape;2662;p17"/>
          <p:cNvSpPr txBox="1">
            <a:spLocks noGrp="1"/>
          </p:cNvSpPr>
          <p:nvPr>
            <p:ph type="subTitle" idx="4"/>
          </p:nvPr>
        </p:nvSpPr>
        <p:spPr>
          <a:xfrm>
            <a:off x="4953400" y="4171433"/>
            <a:ext cx="228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3" name="Google Shape;2663;p17"/>
          <p:cNvSpPr txBox="1">
            <a:spLocks noGrp="1"/>
          </p:cNvSpPr>
          <p:nvPr>
            <p:ph type="subTitle" idx="5"/>
          </p:nvPr>
        </p:nvSpPr>
        <p:spPr>
          <a:xfrm>
            <a:off x="8184800" y="3647184"/>
            <a:ext cx="268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4" name="Google Shape;2664;p17"/>
          <p:cNvSpPr txBox="1">
            <a:spLocks noGrp="1"/>
          </p:cNvSpPr>
          <p:nvPr>
            <p:ph type="subTitle" idx="6"/>
          </p:nvPr>
        </p:nvSpPr>
        <p:spPr>
          <a:xfrm>
            <a:off x="8184800" y="4171440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5" name="Google Shape;2665;p17"/>
          <p:cNvSpPr txBox="1">
            <a:spLocks noGrp="1"/>
          </p:cNvSpPr>
          <p:nvPr>
            <p:ph type="title"/>
          </p:nvPr>
        </p:nvSpPr>
        <p:spPr>
          <a:xfrm>
            <a:off x="950967" y="780288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666" name="Google Shape;2666;p17"/>
          <p:cNvGrpSpPr/>
          <p:nvPr/>
        </p:nvGrpSpPr>
        <p:grpSpPr>
          <a:xfrm>
            <a:off x="9095006" y="5146426"/>
            <a:ext cx="4699236" cy="1228045"/>
            <a:chOff x="-729684" y="2561769"/>
            <a:chExt cx="3524427" cy="921034"/>
          </a:xfrm>
        </p:grpSpPr>
        <p:sp>
          <p:nvSpPr>
            <p:cNvPr id="2667" name="Google Shape;2667;p17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17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9" name="Google Shape;2669;p17"/>
          <p:cNvGrpSpPr/>
          <p:nvPr/>
        </p:nvGrpSpPr>
        <p:grpSpPr>
          <a:xfrm>
            <a:off x="248941" y="5091296"/>
            <a:ext cx="6416108" cy="1330565"/>
            <a:chOff x="2235793" y="2621897"/>
            <a:chExt cx="4812081" cy="997924"/>
          </a:xfrm>
        </p:grpSpPr>
        <p:sp>
          <p:nvSpPr>
            <p:cNvPr id="2670" name="Google Shape;2670;p17"/>
            <p:cNvSpPr/>
            <p:nvPr/>
          </p:nvSpPr>
          <p:spPr>
            <a:xfrm>
              <a:off x="2235793" y="2621897"/>
              <a:ext cx="4812081" cy="997924"/>
            </a:xfrm>
            <a:custGeom>
              <a:avLst/>
              <a:gdLst/>
              <a:ahLst/>
              <a:cxnLst/>
              <a:rect l="l" t="t" r="r" b="b"/>
              <a:pathLst>
                <a:path w="93375" h="19364" extrusionOk="0">
                  <a:moveTo>
                    <a:pt x="49754" y="1"/>
                  </a:moveTo>
                  <a:lnTo>
                    <a:pt x="49172" y="37"/>
                  </a:lnTo>
                  <a:lnTo>
                    <a:pt x="48571" y="110"/>
                  </a:lnTo>
                  <a:lnTo>
                    <a:pt x="47970" y="219"/>
                  </a:lnTo>
                  <a:lnTo>
                    <a:pt x="47334" y="365"/>
                  </a:lnTo>
                  <a:lnTo>
                    <a:pt x="46697" y="547"/>
                  </a:lnTo>
                  <a:lnTo>
                    <a:pt x="46023" y="783"/>
                  </a:lnTo>
                  <a:lnTo>
                    <a:pt x="45623" y="929"/>
                  </a:lnTo>
                  <a:lnTo>
                    <a:pt x="45204" y="1111"/>
                  </a:lnTo>
                  <a:lnTo>
                    <a:pt x="44349" y="1493"/>
                  </a:lnTo>
                  <a:lnTo>
                    <a:pt x="43530" y="1893"/>
                  </a:lnTo>
                  <a:lnTo>
                    <a:pt x="42675" y="2366"/>
                  </a:lnTo>
                  <a:lnTo>
                    <a:pt x="41783" y="2876"/>
                  </a:lnTo>
                  <a:lnTo>
                    <a:pt x="40837" y="3458"/>
                  </a:lnTo>
                  <a:lnTo>
                    <a:pt x="39836" y="4095"/>
                  </a:lnTo>
                  <a:lnTo>
                    <a:pt x="38799" y="4787"/>
                  </a:lnTo>
                  <a:lnTo>
                    <a:pt x="37689" y="5533"/>
                  </a:lnTo>
                  <a:lnTo>
                    <a:pt x="36524" y="6352"/>
                  </a:lnTo>
                  <a:lnTo>
                    <a:pt x="35851" y="6825"/>
                  </a:lnTo>
                  <a:lnTo>
                    <a:pt x="35123" y="7280"/>
                  </a:lnTo>
                  <a:lnTo>
                    <a:pt x="34340" y="7753"/>
                  </a:lnTo>
                  <a:lnTo>
                    <a:pt x="33539" y="8208"/>
                  </a:lnTo>
                  <a:lnTo>
                    <a:pt x="32702" y="8645"/>
                  </a:lnTo>
                  <a:lnTo>
                    <a:pt x="31829" y="9100"/>
                  </a:lnTo>
                  <a:lnTo>
                    <a:pt x="30919" y="9536"/>
                  </a:lnTo>
                  <a:lnTo>
                    <a:pt x="29991" y="9973"/>
                  </a:lnTo>
                  <a:lnTo>
                    <a:pt x="29026" y="10410"/>
                  </a:lnTo>
                  <a:lnTo>
                    <a:pt x="28044" y="10828"/>
                  </a:lnTo>
                  <a:lnTo>
                    <a:pt x="27043" y="11247"/>
                  </a:lnTo>
                  <a:lnTo>
                    <a:pt x="26024" y="11666"/>
                  </a:lnTo>
                  <a:lnTo>
                    <a:pt x="24986" y="12066"/>
                  </a:lnTo>
                  <a:lnTo>
                    <a:pt x="23949" y="12448"/>
                  </a:lnTo>
                  <a:lnTo>
                    <a:pt x="21820" y="13231"/>
                  </a:lnTo>
                  <a:lnTo>
                    <a:pt x="19691" y="13958"/>
                  </a:lnTo>
                  <a:lnTo>
                    <a:pt x="17562" y="14668"/>
                  </a:lnTo>
                  <a:lnTo>
                    <a:pt x="15451" y="15323"/>
                  </a:lnTo>
                  <a:lnTo>
                    <a:pt x="13394" y="15942"/>
                  </a:lnTo>
                  <a:lnTo>
                    <a:pt x="11393" y="16524"/>
                  </a:lnTo>
                  <a:lnTo>
                    <a:pt x="9500" y="17052"/>
                  </a:lnTo>
                  <a:lnTo>
                    <a:pt x="7698" y="17543"/>
                  </a:lnTo>
                  <a:lnTo>
                    <a:pt x="6042" y="17980"/>
                  </a:lnTo>
                  <a:lnTo>
                    <a:pt x="3822" y="18526"/>
                  </a:lnTo>
                  <a:lnTo>
                    <a:pt x="2021" y="18945"/>
                  </a:lnTo>
                  <a:lnTo>
                    <a:pt x="729" y="19236"/>
                  </a:lnTo>
                  <a:lnTo>
                    <a:pt x="1" y="19363"/>
                  </a:lnTo>
                  <a:lnTo>
                    <a:pt x="5788" y="18872"/>
                  </a:lnTo>
                  <a:lnTo>
                    <a:pt x="34868" y="16397"/>
                  </a:lnTo>
                  <a:lnTo>
                    <a:pt x="37470" y="16179"/>
                  </a:lnTo>
                  <a:lnTo>
                    <a:pt x="86969" y="11957"/>
                  </a:lnTo>
                  <a:lnTo>
                    <a:pt x="93374" y="11411"/>
                  </a:lnTo>
                  <a:lnTo>
                    <a:pt x="91791" y="11192"/>
                  </a:lnTo>
                  <a:lnTo>
                    <a:pt x="90153" y="10919"/>
                  </a:lnTo>
                  <a:lnTo>
                    <a:pt x="88443" y="10610"/>
                  </a:lnTo>
                  <a:lnTo>
                    <a:pt x="86678" y="10264"/>
                  </a:lnTo>
                  <a:lnTo>
                    <a:pt x="84457" y="9791"/>
                  </a:lnTo>
                  <a:lnTo>
                    <a:pt x="82183" y="9282"/>
                  </a:lnTo>
                  <a:lnTo>
                    <a:pt x="79890" y="8736"/>
                  </a:lnTo>
                  <a:lnTo>
                    <a:pt x="77579" y="8171"/>
                  </a:lnTo>
                  <a:lnTo>
                    <a:pt x="75286" y="7571"/>
                  </a:lnTo>
                  <a:lnTo>
                    <a:pt x="73011" y="6952"/>
                  </a:lnTo>
                  <a:lnTo>
                    <a:pt x="70772" y="6315"/>
                  </a:lnTo>
                  <a:lnTo>
                    <a:pt x="68607" y="5697"/>
                  </a:lnTo>
                  <a:lnTo>
                    <a:pt x="66532" y="5078"/>
                  </a:lnTo>
                  <a:lnTo>
                    <a:pt x="64531" y="4459"/>
                  </a:lnTo>
                  <a:lnTo>
                    <a:pt x="62656" y="3859"/>
                  </a:lnTo>
                  <a:lnTo>
                    <a:pt x="60927" y="3294"/>
                  </a:lnTo>
                  <a:lnTo>
                    <a:pt x="59344" y="2748"/>
                  </a:lnTo>
                  <a:lnTo>
                    <a:pt x="57925" y="2239"/>
                  </a:lnTo>
                  <a:lnTo>
                    <a:pt x="56705" y="1784"/>
                  </a:lnTo>
                  <a:lnTo>
                    <a:pt x="55686" y="1384"/>
                  </a:lnTo>
                  <a:lnTo>
                    <a:pt x="55049" y="1111"/>
                  </a:lnTo>
                  <a:lnTo>
                    <a:pt x="54431" y="874"/>
                  </a:lnTo>
                  <a:lnTo>
                    <a:pt x="53812" y="674"/>
                  </a:lnTo>
                  <a:lnTo>
                    <a:pt x="53230" y="474"/>
                  </a:lnTo>
                  <a:lnTo>
                    <a:pt x="52629" y="328"/>
                  </a:lnTo>
                  <a:lnTo>
                    <a:pt x="52065" y="201"/>
                  </a:lnTo>
                  <a:lnTo>
                    <a:pt x="51483" y="92"/>
                  </a:lnTo>
                  <a:lnTo>
                    <a:pt x="50919" y="37"/>
                  </a:lnTo>
                  <a:lnTo>
                    <a:pt x="50336" y="1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17"/>
            <p:cNvSpPr/>
            <p:nvPr/>
          </p:nvSpPr>
          <p:spPr>
            <a:xfrm>
              <a:off x="3993290" y="2621897"/>
              <a:ext cx="2724449" cy="833785"/>
            </a:xfrm>
            <a:custGeom>
              <a:avLst/>
              <a:gdLst/>
              <a:ahLst/>
              <a:cxnLst/>
              <a:rect l="l" t="t" r="r" b="b"/>
              <a:pathLst>
                <a:path w="52866" h="16179" extrusionOk="0">
                  <a:moveTo>
                    <a:pt x="15651" y="1"/>
                  </a:moveTo>
                  <a:lnTo>
                    <a:pt x="15069" y="37"/>
                  </a:lnTo>
                  <a:lnTo>
                    <a:pt x="14468" y="110"/>
                  </a:lnTo>
                  <a:lnTo>
                    <a:pt x="13867" y="219"/>
                  </a:lnTo>
                  <a:lnTo>
                    <a:pt x="13231" y="365"/>
                  </a:lnTo>
                  <a:lnTo>
                    <a:pt x="12594" y="547"/>
                  </a:lnTo>
                  <a:lnTo>
                    <a:pt x="11920" y="783"/>
                  </a:lnTo>
                  <a:lnTo>
                    <a:pt x="11520" y="929"/>
                  </a:lnTo>
                  <a:lnTo>
                    <a:pt x="11101" y="1111"/>
                  </a:lnTo>
                  <a:lnTo>
                    <a:pt x="10246" y="1493"/>
                  </a:lnTo>
                  <a:lnTo>
                    <a:pt x="10555" y="1820"/>
                  </a:lnTo>
                  <a:lnTo>
                    <a:pt x="10883" y="2130"/>
                  </a:lnTo>
                  <a:lnTo>
                    <a:pt x="11229" y="2421"/>
                  </a:lnTo>
                  <a:lnTo>
                    <a:pt x="11593" y="2676"/>
                  </a:lnTo>
                  <a:lnTo>
                    <a:pt x="12011" y="2912"/>
                  </a:lnTo>
                  <a:lnTo>
                    <a:pt x="12430" y="3167"/>
                  </a:lnTo>
                  <a:lnTo>
                    <a:pt x="13249" y="3640"/>
                  </a:lnTo>
                  <a:lnTo>
                    <a:pt x="13667" y="3913"/>
                  </a:lnTo>
                  <a:lnTo>
                    <a:pt x="14049" y="4186"/>
                  </a:lnTo>
                  <a:lnTo>
                    <a:pt x="14413" y="4477"/>
                  </a:lnTo>
                  <a:lnTo>
                    <a:pt x="14595" y="4641"/>
                  </a:lnTo>
                  <a:lnTo>
                    <a:pt x="14759" y="4805"/>
                  </a:lnTo>
                  <a:lnTo>
                    <a:pt x="14868" y="4950"/>
                  </a:lnTo>
                  <a:lnTo>
                    <a:pt x="14978" y="5078"/>
                  </a:lnTo>
                  <a:lnTo>
                    <a:pt x="15050" y="5242"/>
                  </a:lnTo>
                  <a:lnTo>
                    <a:pt x="15105" y="5405"/>
                  </a:lnTo>
                  <a:lnTo>
                    <a:pt x="15105" y="5515"/>
                  </a:lnTo>
                  <a:lnTo>
                    <a:pt x="15087" y="5624"/>
                  </a:lnTo>
                  <a:lnTo>
                    <a:pt x="15069" y="5733"/>
                  </a:lnTo>
                  <a:lnTo>
                    <a:pt x="15014" y="5824"/>
                  </a:lnTo>
                  <a:lnTo>
                    <a:pt x="14959" y="5915"/>
                  </a:lnTo>
                  <a:lnTo>
                    <a:pt x="14887" y="6006"/>
                  </a:lnTo>
                  <a:lnTo>
                    <a:pt x="14723" y="6152"/>
                  </a:lnTo>
                  <a:lnTo>
                    <a:pt x="14523" y="6297"/>
                  </a:lnTo>
                  <a:lnTo>
                    <a:pt x="14286" y="6406"/>
                  </a:lnTo>
                  <a:lnTo>
                    <a:pt x="14049" y="6497"/>
                  </a:lnTo>
                  <a:lnTo>
                    <a:pt x="13831" y="6570"/>
                  </a:lnTo>
                  <a:lnTo>
                    <a:pt x="12994" y="6825"/>
                  </a:lnTo>
                  <a:lnTo>
                    <a:pt x="12157" y="7098"/>
                  </a:lnTo>
                  <a:lnTo>
                    <a:pt x="11338" y="7407"/>
                  </a:lnTo>
                  <a:lnTo>
                    <a:pt x="10537" y="7717"/>
                  </a:lnTo>
                  <a:lnTo>
                    <a:pt x="9718" y="8062"/>
                  </a:lnTo>
                  <a:lnTo>
                    <a:pt x="8936" y="8426"/>
                  </a:lnTo>
                  <a:lnTo>
                    <a:pt x="8153" y="8808"/>
                  </a:lnTo>
                  <a:lnTo>
                    <a:pt x="7371" y="9209"/>
                  </a:lnTo>
                  <a:lnTo>
                    <a:pt x="6606" y="9627"/>
                  </a:lnTo>
                  <a:lnTo>
                    <a:pt x="5842" y="10064"/>
                  </a:lnTo>
                  <a:lnTo>
                    <a:pt x="5096" y="10519"/>
                  </a:lnTo>
                  <a:lnTo>
                    <a:pt x="4368" y="10992"/>
                  </a:lnTo>
                  <a:lnTo>
                    <a:pt x="3658" y="11484"/>
                  </a:lnTo>
                  <a:lnTo>
                    <a:pt x="2949" y="11993"/>
                  </a:lnTo>
                  <a:lnTo>
                    <a:pt x="2257" y="12521"/>
                  </a:lnTo>
                  <a:lnTo>
                    <a:pt x="1566" y="13067"/>
                  </a:lnTo>
                  <a:lnTo>
                    <a:pt x="1274" y="13340"/>
                  </a:lnTo>
                  <a:lnTo>
                    <a:pt x="965" y="13613"/>
                  </a:lnTo>
                  <a:lnTo>
                    <a:pt x="692" y="13904"/>
                  </a:lnTo>
                  <a:lnTo>
                    <a:pt x="456" y="14231"/>
                  </a:lnTo>
                  <a:lnTo>
                    <a:pt x="346" y="14395"/>
                  </a:lnTo>
                  <a:lnTo>
                    <a:pt x="255" y="14559"/>
                  </a:lnTo>
                  <a:lnTo>
                    <a:pt x="164" y="14723"/>
                  </a:lnTo>
                  <a:lnTo>
                    <a:pt x="110" y="14905"/>
                  </a:lnTo>
                  <a:lnTo>
                    <a:pt x="55" y="15087"/>
                  </a:lnTo>
                  <a:lnTo>
                    <a:pt x="19" y="15269"/>
                  </a:lnTo>
                  <a:lnTo>
                    <a:pt x="1" y="15469"/>
                  </a:lnTo>
                  <a:lnTo>
                    <a:pt x="19" y="15651"/>
                  </a:lnTo>
                  <a:lnTo>
                    <a:pt x="201" y="15742"/>
                  </a:lnTo>
                  <a:lnTo>
                    <a:pt x="401" y="15815"/>
                  </a:lnTo>
                  <a:lnTo>
                    <a:pt x="801" y="15924"/>
                  </a:lnTo>
                  <a:lnTo>
                    <a:pt x="1220" y="15997"/>
                  </a:lnTo>
                  <a:lnTo>
                    <a:pt x="1638" y="16051"/>
                  </a:lnTo>
                  <a:lnTo>
                    <a:pt x="2075" y="16088"/>
                  </a:lnTo>
                  <a:lnTo>
                    <a:pt x="2494" y="16124"/>
                  </a:lnTo>
                  <a:lnTo>
                    <a:pt x="3367" y="16179"/>
                  </a:lnTo>
                  <a:lnTo>
                    <a:pt x="52866" y="11957"/>
                  </a:lnTo>
                  <a:lnTo>
                    <a:pt x="52793" y="11666"/>
                  </a:lnTo>
                  <a:lnTo>
                    <a:pt x="52720" y="11320"/>
                  </a:lnTo>
                  <a:lnTo>
                    <a:pt x="52647" y="10974"/>
                  </a:lnTo>
                  <a:lnTo>
                    <a:pt x="52611" y="10610"/>
                  </a:lnTo>
                  <a:lnTo>
                    <a:pt x="52575" y="10264"/>
                  </a:lnTo>
                  <a:lnTo>
                    <a:pt x="50354" y="9791"/>
                  </a:lnTo>
                  <a:lnTo>
                    <a:pt x="48080" y="9282"/>
                  </a:lnTo>
                  <a:lnTo>
                    <a:pt x="45787" y="8736"/>
                  </a:lnTo>
                  <a:lnTo>
                    <a:pt x="43476" y="8171"/>
                  </a:lnTo>
                  <a:lnTo>
                    <a:pt x="41183" y="7571"/>
                  </a:lnTo>
                  <a:lnTo>
                    <a:pt x="38908" y="6952"/>
                  </a:lnTo>
                  <a:lnTo>
                    <a:pt x="36669" y="6315"/>
                  </a:lnTo>
                  <a:lnTo>
                    <a:pt x="34504" y="5697"/>
                  </a:lnTo>
                  <a:lnTo>
                    <a:pt x="32429" y="5078"/>
                  </a:lnTo>
                  <a:lnTo>
                    <a:pt x="30428" y="4459"/>
                  </a:lnTo>
                  <a:lnTo>
                    <a:pt x="28553" y="3859"/>
                  </a:lnTo>
                  <a:lnTo>
                    <a:pt x="26824" y="3294"/>
                  </a:lnTo>
                  <a:lnTo>
                    <a:pt x="25241" y="2748"/>
                  </a:lnTo>
                  <a:lnTo>
                    <a:pt x="23822" y="2239"/>
                  </a:lnTo>
                  <a:lnTo>
                    <a:pt x="22602" y="1784"/>
                  </a:lnTo>
                  <a:lnTo>
                    <a:pt x="21583" y="1384"/>
                  </a:lnTo>
                  <a:lnTo>
                    <a:pt x="20946" y="1111"/>
                  </a:lnTo>
                  <a:lnTo>
                    <a:pt x="20328" y="874"/>
                  </a:lnTo>
                  <a:lnTo>
                    <a:pt x="19709" y="674"/>
                  </a:lnTo>
                  <a:lnTo>
                    <a:pt x="19127" y="474"/>
                  </a:lnTo>
                  <a:lnTo>
                    <a:pt x="18526" y="328"/>
                  </a:lnTo>
                  <a:lnTo>
                    <a:pt x="17962" y="201"/>
                  </a:lnTo>
                  <a:lnTo>
                    <a:pt x="17380" y="92"/>
                  </a:lnTo>
                  <a:lnTo>
                    <a:pt x="16816" y="37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2" name="Google Shape;2672;p17"/>
          <p:cNvSpPr/>
          <p:nvPr/>
        </p:nvSpPr>
        <p:spPr>
          <a:xfrm>
            <a:off x="-725305" y="54578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2673" name="Google Shape;2673;p17"/>
          <p:cNvGrpSpPr/>
          <p:nvPr/>
        </p:nvGrpSpPr>
        <p:grpSpPr>
          <a:xfrm>
            <a:off x="4963899" y="6377144"/>
            <a:ext cx="1092077" cy="405059"/>
            <a:chOff x="1726100" y="1627975"/>
            <a:chExt cx="359425" cy="133325"/>
          </a:xfrm>
        </p:grpSpPr>
        <p:sp>
          <p:nvSpPr>
            <p:cNvPr id="2674" name="Google Shape;2674;p1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1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17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1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1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1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1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1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1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1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5" name="Google Shape;2685;p17"/>
          <p:cNvSpPr/>
          <p:nvPr/>
        </p:nvSpPr>
        <p:spPr>
          <a:xfrm>
            <a:off x="2127301" y="6141447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86" name="Google Shape;2686;p17"/>
          <p:cNvGrpSpPr/>
          <p:nvPr/>
        </p:nvGrpSpPr>
        <p:grpSpPr>
          <a:xfrm>
            <a:off x="2194972" y="6746280"/>
            <a:ext cx="354705" cy="327373"/>
            <a:chOff x="2706625" y="4735761"/>
            <a:chExt cx="226446" cy="209015"/>
          </a:xfrm>
        </p:grpSpPr>
        <p:sp>
          <p:nvSpPr>
            <p:cNvPr id="2687" name="Google Shape;2687;p17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88" name="Google Shape;2688;p17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2689" name="Google Shape;2689;p17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17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17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17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17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17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5" name="Google Shape;2695;p17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6" name="Google Shape;2696;p17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17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17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17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17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17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17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17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17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17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13" name="Google Shape;2713;p17"/>
          <p:cNvGrpSpPr/>
          <p:nvPr/>
        </p:nvGrpSpPr>
        <p:grpSpPr>
          <a:xfrm>
            <a:off x="3474553" y="5677336"/>
            <a:ext cx="479329" cy="177784"/>
            <a:chOff x="1726100" y="1627975"/>
            <a:chExt cx="359425" cy="133325"/>
          </a:xfrm>
        </p:grpSpPr>
        <p:sp>
          <p:nvSpPr>
            <p:cNvPr id="2714" name="Google Shape;2714;p1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1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17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1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1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1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1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1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1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1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1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5" name="Google Shape;2725;p17"/>
          <p:cNvGrpSpPr/>
          <p:nvPr/>
        </p:nvGrpSpPr>
        <p:grpSpPr>
          <a:xfrm>
            <a:off x="-269871" y="3866625"/>
            <a:ext cx="1039645" cy="2385067"/>
            <a:chOff x="2905325" y="2851350"/>
            <a:chExt cx="377175" cy="865325"/>
          </a:xfrm>
        </p:grpSpPr>
        <p:sp>
          <p:nvSpPr>
            <p:cNvPr id="2726" name="Google Shape;2726;p17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17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17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17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17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17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17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17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17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17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6" name="Google Shape;2736;p17"/>
          <p:cNvGrpSpPr/>
          <p:nvPr/>
        </p:nvGrpSpPr>
        <p:grpSpPr>
          <a:xfrm>
            <a:off x="8018277" y="6141426"/>
            <a:ext cx="718889" cy="227943"/>
            <a:chOff x="2631450" y="1885950"/>
            <a:chExt cx="671525" cy="212925"/>
          </a:xfrm>
        </p:grpSpPr>
        <p:sp>
          <p:nvSpPr>
            <p:cNvPr id="2737" name="Google Shape;2737;p17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17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9" name="Google Shape;2739;p17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0" name="Google Shape;2740;p17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17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17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17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17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17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17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47" name="Google Shape;2747;p17"/>
          <p:cNvGrpSpPr/>
          <p:nvPr/>
        </p:nvGrpSpPr>
        <p:grpSpPr>
          <a:xfrm>
            <a:off x="9306866" y="5815245"/>
            <a:ext cx="614473" cy="227915"/>
            <a:chOff x="1726100" y="1627975"/>
            <a:chExt cx="359425" cy="133325"/>
          </a:xfrm>
        </p:grpSpPr>
        <p:sp>
          <p:nvSpPr>
            <p:cNvPr id="2748" name="Google Shape;2748;p1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17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17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1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17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1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17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1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17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1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17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59" name="Google Shape;2759;p17"/>
          <p:cNvGrpSpPr/>
          <p:nvPr/>
        </p:nvGrpSpPr>
        <p:grpSpPr>
          <a:xfrm rot="707990">
            <a:off x="6904132" y="6617863"/>
            <a:ext cx="1354315" cy="327636"/>
            <a:chOff x="3665900" y="8356158"/>
            <a:chExt cx="1015703" cy="245719"/>
          </a:xfrm>
        </p:grpSpPr>
        <p:sp>
          <p:nvSpPr>
            <p:cNvPr id="2760" name="Google Shape;2760;p17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1" name="Google Shape;2761;p17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17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17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17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17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17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17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8" name="Google Shape;2768;p17"/>
          <p:cNvGrpSpPr/>
          <p:nvPr/>
        </p:nvGrpSpPr>
        <p:grpSpPr>
          <a:xfrm>
            <a:off x="2964131" y="6374473"/>
            <a:ext cx="1061861" cy="327375"/>
            <a:chOff x="5692724" y="7100752"/>
            <a:chExt cx="1110424" cy="342347"/>
          </a:xfrm>
        </p:grpSpPr>
        <p:sp>
          <p:nvSpPr>
            <p:cNvPr id="2769" name="Google Shape;2769;p17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17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17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17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73" name="Google Shape;2773;p17"/>
          <p:cNvSpPr/>
          <p:nvPr/>
        </p:nvSpPr>
        <p:spPr>
          <a:xfrm>
            <a:off x="9594492" y="6039375"/>
            <a:ext cx="479329" cy="653613"/>
          </a:xfrm>
          <a:custGeom>
            <a:avLst/>
            <a:gdLst/>
            <a:ahLst/>
            <a:cxnLst/>
            <a:rect l="l" t="t" r="r" b="b"/>
            <a:pathLst>
              <a:path w="10264" h="13996" extrusionOk="0">
                <a:moveTo>
                  <a:pt x="4586" y="1"/>
                </a:moveTo>
                <a:lnTo>
                  <a:pt x="4568" y="656"/>
                </a:lnTo>
                <a:lnTo>
                  <a:pt x="4532" y="1384"/>
                </a:lnTo>
                <a:lnTo>
                  <a:pt x="4422" y="3040"/>
                </a:lnTo>
                <a:lnTo>
                  <a:pt x="4295" y="4805"/>
                </a:lnTo>
                <a:lnTo>
                  <a:pt x="4131" y="6552"/>
                </a:lnTo>
                <a:lnTo>
                  <a:pt x="3840" y="9464"/>
                </a:lnTo>
                <a:lnTo>
                  <a:pt x="3713" y="10683"/>
                </a:lnTo>
                <a:lnTo>
                  <a:pt x="3604" y="9846"/>
                </a:lnTo>
                <a:lnTo>
                  <a:pt x="3476" y="8900"/>
                </a:lnTo>
                <a:lnTo>
                  <a:pt x="3331" y="7699"/>
                </a:lnTo>
                <a:lnTo>
                  <a:pt x="3203" y="6334"/>
                </a:lnTo>
                <a:lnTo>
                  <a:pt x="3076" y="4860"/>
                </a:lnTo>
                <a:lnTo>
                  <a:pt x="3039" y="4114"/>
                </a:lnTo>
                <a:lnTo>
                  <a:pt x="3021" y="3349"/>
                </a:lnTo>
                <a:lnTo>
                  <a:pt x="3003" y="2603"/>
                </a:lnTo>
                <a:lnTo>
                  <a:pt x="3003" y="1893"/>
                </a:lnTo>
                <a:lnTo>
                  <a:pt x="2821" y="2185"/>
                </a:lnTo>
                <a:lnTo>
                  <a:pt x="2657" y="2494"/>
                </a:lnTo>
                <a:lnTo>
                  <a:pt x="2512" y="2822"/>
                </a:lnTo>
                <a:lnTo>
                  <a:pt x="2384" y="3167"/>
                </a:lnTo>
                <a:lnTo>
                  <a:pt x="2293" y="3531"/>
                </a:lnTo>
                <a:lnTo>
                  <a:pt x="2202" y="3895"/>
                </a:lnTo>
                <a:lnTo>
                  <a:pt x="2148" y="4277"/>
                </a:lnTo>
                <a:lnTo>
                  <a:pt x="2093" y="4660"/>
                </a:lnTo>
                <a:lnTo>
                  <a:pt x="2057" y="5060"/>
                </a:lnTo>
                <a:lnTo>
                  <a:pt x="2039" y="5460"/>
                </a:lnTo>
                <a:lnTo>
                  <a:pt x="2039" y="5879"/>
                </a:lnTo>
                <a:lnTo>
                  <a:pt x="2039" y="6279"/>
                </a:lnTo>
                <a:lnTo>
                  <a:pt x="2093" y="7080"/>
                </a:lnTo>
                <a:lnTo>
                  <a:pt x="2166" y="7862"/>
                </a:lnTo>
                <a:lnTo>
                  <a:pt x="2275" y="8609"/>
                </a:lnTo>
                <a:lnTo>
                  <a:pt x="2384" y="9318"/>
                </a:lnTo>
                <a:lnTo>
                  <a:pt x="2512" y="9937"/>
                </a:lnTo>
                <a:lnTo>
                  <a:pt x="2639" y="10501"/>
                </a:lnTo>
                <a:lnTo>
                  <a:pt x="2817" y="11215"/>
                </a:lnTo>
                <a:lnTo>
                  <a:pt x="2730" y="10938"/>
                </a:lnTo>
                <a:lnTo>
                  <a:pt x="2548" y="10501"/>
                </a:lnTo>
                <a:lnTo>
                  <a:pt x="2421" y="10246"/>
                </a:lnTo>
                <a:lnTo>
                  <a:pt x="2293" y="9992"/>
                </a:lnTo>
                <a:lnTo>
                  <a:pt x="2130" y="9719"/>
                </a:lnTo>
                <a:lnTo>
                  <a:pt x="1966" y="9446"/>
                </a:lnTo>
                <a:lnTo>
                  <a:pt x="1766" y="9154"/>
                </a:lnTo>
                <a:lnTo>
                  <a:pt x="1547" y="8882"/>
                </a:lnTo>
                <a:lnTo>
                  <a:pt x="1311" y="8590"/>
                </a:lnTo>
                <a:lnTo>
                  <a:pt x="1038" y="8317"/>
                </a:lnTo>
                <a:lnTo>
                  <a:pt x="1129" y="8918"/>
                </a:lnTo>
                <a:lnTo>
                  <a:pt x="1238" y="9482"/>
                </a:lnTo>
                <a:lnTo>
                  <a:pt x="1383" y="10010"/>
                </a:lnTo>
                <a:lnTo>
                  <a:pt x="1529" y="10483"/>
                </a:lnTo>
                <a:lnTo>
                  <a:pt x="1693" y="10920"/>
                </a:lnTo>
                <a:lnTo>
                  <a:pt x="1875" y="11338"/>
                </a:lnTo>
                <a:lnTo>
                  <a:pt x="1987" y="11588"/>
                </a:lnTo>
                <a:lnTo>
                  <a:pt x="1987" y="11588"/>
                </a:lnTo>
                <a:lnTo>
                  <a:pt x="0" y="10174"/>
                </a:lnTo>
                <a:lnTo>
                  <a:pt x="73" y="10319"/>
                </a:lnTo>
                <a:lnTo>
                  <a:pt x="255" y="10738"/>
                </a:lnTo>
                <a:lnTo>
                  <a:pt x="401" y="11011"/>
                </a:lnTo>
                <a:lnTo>
                  <a:pt x="601" y="11302"/>
                </a:lnTo>
                <a:lnTo>
                  <a:pt x="819" y="11648"/>
                </a:lnTo>
                <a:lnTo>
                  <a:pt x="1092" y="11975"/>
                </a:lnTo>
                <a:lnTo>
                  <a:pt x="1383" y="12321"/>
                </a:lnTo>
                <a:lnTo>
                  <a:pt x="1747" y="12667"/>
                </a:lnTo>
                <a:lnTo>
                  <a:pt x="1929" y="12830"/>
                </a:lnTo>
                <a:lnTo>
                  <a:pt x="2148" y="12994"/>
                </a:lnTo>
                <a:lnTo>
                  <a:pt x="2348" y="13140"/>
                </a:lnTo>
                <a:lnTo>
                  <a:pt x="2584" y="13285"/>
                </a:lnTo>
                <a:lnTo>
                  <a:pt x="2821" y="13413"/>
                </a:lnTo>
                <a:lnTo>
                  <a:pt x="3076" y="13540"/>
                </a:lnTo>
                <a:lnTo>
                  <a:pt x="3331" y="13649"/>
                </a:lnTo>
                <a:lnTo>
                  <a:pt x="3622" y="13759"/>
                </a:lnTo>
                <a:lnTo>
                  <a:pt x="3913" y="13850"/>
                </a:lnTo>
                <a:lnTo>
                  <a:pt x="4204" y="13922"/>
                </a:lnTo>
                <a:lnTo>
                  <a:pt x="4532" y="13959"/>
                </a:lnTo>
                <a:lnTo>
                  <a:pt x="4859" y="13995"/>
                </a:lnTo>
                <a:lnTo>
                  <a:pt x="5278" y="13850"/>
                </a:lnTo>
                <a:lnTo>
                  <a:pt x="5678" y="13704"/>
                </a:lnTo>
                <a:lnTo>
                  <a:pt x="6060" y="13540"/>
                </a:lnTo>
                <a:lnTo>
                  <a:pt x="6406" y="13358"/>
                </a:lnTo>
                <a:lnTo>
                  <a:pt x="6752" y="13176"/>
                </a:lnTo>
                <a:lnTo>
                  <a:pt x="7061" y="12976"/>
                </a:lnTo>
                <a:lnTo>
                  <a:pt x="7371" y="12794"/>
                </a:lnTo>
                <a:lnTo>
                  <a:pt x="7643" y="12576"/>
                </a:lnTo>
                <a:lnTo>
                  <a:pt x="7898" y="12376"/>
                </a:lnTo>
                <a:lnTo>
                  <a:pt x="8153" y="12157"/>
                </a:lnTo>
                <a:lnTo>
                  <a:pt x="8371" y="11957"/>
                </a:lnTo>
                <a:lnTo>
                  <a:pt x="8590" y="11739"/>
                </a:lnTo>
                <a:lnTo>
                  <a:pt x="8972" y="11320"/>
                </a:lnTo>
                <a:lnTo>
                  <a:pt x="9281" y="10902"/>
                </a:lnTo>
                <a:lnTo>
                  <a:pt x="9554" y="10501"/>
                </a:lnTo>
                <a:lnTo>
                  <a:pt x="9773" y="10137"/>
                </a:lnTo>
                <a:lnTo>
                  <a:pt x="9936" y="9791"/>
                </a:lnTo>
                <a:lnTo>
                  <a:pt x="10064" y="9500"/>
                </a:lnTo>
                <a:lnTo>
                  <a:pt x="10155" y="9245"/>
                </a:lnTo>
                <a:lnTo>
                  <a:pt x="10228" y="9064"/>
                </a:lnTo>
                <a:lnTo>
                  <a:pt x="10264" y="8900"/>
                </a:lnTo>
                <a:lnTo>
                  <a:pt x="10064" y="9191"/>
                </a:lnTo>
                <a:lnTo>
                  <a:pt x="9845" y="9464"/>
                </a:lnTo>
                <a:lnTo>
                  <a:pt x="9645" y="9700"/>
                </a:lnTo>
                <a:lnTo>
                  <a:pt x="9427" y="9937"/>
                </a:lnTo>
                <a:lnTo>
                  <a:pt x="9209" y="10137"/>
                </a:lnTo>
                <a:lnTo>
                  <a:pt x="9008" y="10337"/>
                </a:lnTo>
                <a:lnTo>
                  <a:pt x="8808" y="10519"/>
                </a:lnTo>
                <a:lnTo>
                  <a:pt x="8590" y="10665"/>
                </a:lnTo>
                <a:lnTo>
                  <a:pt x="8189" y="10956"/>
                </a:lnTo>
                <a:lnTo>
                  <a:pt x="7789" y="11174"/>
                </a:lnTo>
                <a:lnTo>
                  <a:pt x="7425" y="11338"/>
                </a:lnTo>
                <a:lnTo>
                  <a:pt x="7061" y="11466"/>
                </a:lnTo>
                <a:lnTo>
                  <a:pt x="6752" y="11575"/>
                </a:lnTo>
                <a:lnTo>
                  <a:pt x="6442" y="11629"/>
                </a:lnTo>
                <a:lnTo>
                  <a:pt x="6188" y="11666"/>
                </a:lnTo>
                <a:lnTo>
                  <a:pt x="5969" y="11684"/>
                </a:lnTo>
                <a:lnTo>
                  <a:pt x="5642" y="11684"/>
                </a:lnTo>
                <a:lnTo>
                  <a:pt x="5533" y="11666"/>
                </a:lnTo>
                <a:lnTo>
                  <a:pt x="5624" y="11593"/>
                </a:lnTo>
                <a:lnTo>
                  <a:pt x="5896" y="11393"/>
                </a:lnTo>
                <a:lnTo>
                  <a:pt x="6097" y="11229"/>
                </a:lnTo>
                <a:lnTo>
                  <a:pt x="6315" y="11011"/>
                </a:lnTo>
                <a:lnTo>
                  <a:pt x="6552" y="10774"/>
                </a:lnTo>
                <a:lnTo>
                  <a:pt x="6825" y="10483"/>
                </a:lnTo>
                <a:lnTo>
                  <a:pt x="7116" y="10137"/>
                </a:lnTo>
                <a:lnTo>
                  <a:pt x="7407" y="9755"/>
                </a:lnTo>
                <a:lnTo>
                  <a:pt x="7716" y="9318"/>
                </a:lnTo>
                <a:lnTo>
                  <a:pt x="8026" y="8845"/>
                </a:lnTo>
                <a:lnTo>
                  <a:pt x="8335" y="8299"/>
                </a:lnTo>
                <a:lnTo>
                  <a:pt x="8644" y="7717"/>
                </a:lnTo>
                <a:lnTo>
                  <a:pt x="8954" y="7080"/>
                </a:lnTo>
                <a:lnTo>
                  <a:pt x="9245" y="6388"/>
                </a:lnTo>
                <a:lnTo>
                  <a:pt x="8772" y="6716"/>
                </a:lnTo>
                <a:lnTo>
                  <a:pt x="8335" y="7062"/>
                </a:lnTo>
                <a:lnTo>
                  <a:pt x="7916" y="7426"/>
                </a:lnTo>
                <a:lnTo>
                  <a:pt x="7516" y="7790"/>
                </a:lnTo>
                <a:lnTo>
                  <a:pt x="7134" y="8154"/>
                </a:lnTo>
                <a:lnTo>
                  <a:pt x="6788" y="8499"/>
                </a:lnTo>
                <a:lnTo>
                  <a:pt x="6461" y="8845"/>
                </a:lnTo>
                <a:lnTo>
                  <a:pt x="6169" y="9191"/>
                </a:lnTo>
                <a:lnTo>
                  <a:pt x="5660" y="9773"/>
                </a:lnTo>
                <a:lnTo>
                  <a:pt x="5296" y="10265"/>
                </a:lnTo>
                <a:lnTo>
                  <a:pt x="4987" y="10683"/>
                </a:lnTo>
                <a:lnTo>
                  <a:pt x="5332" y="10046"/>
                </a:lnTo>
                <a:lnTo>
                  <a:pt x="5733" y="9300"/>
                </a:lnTo>
                <a:lnTo>
                  <a:pt x="6206" y="8336"/>
                </a:lnTo>
                <a:lnTo>
                  <a:pt x="6734" y="7189"/>
                </a:lnTo>
                <a:lnTo>
                  <a:pt x="7007" y="6570"/>
                </a:lnTo>
                <a:lnTo>
                  <a:pt x="7280" y="5915"/>
                </a:lnTo>
                <a:lnTo>
                  <a:pt x="7534" y="5242"/>
                </a:lnTo>
                <a:lnTo>
                  <a:pt x="7789" y="4569"/>
                </a:lnTo>
                <a:lnTo>
                  <a:pt x="8007" y="3859"/>
                </a:lnTo>
                <a:lnTo>
                  <a:pt x="8208" y="3149"/>
                </a:lnTo>
                <a:lnTo>
                  <a:pt x="8208" y="3149"/>
                </a:lnTo>
                <a:lnTo>
                  <a:pt x="8044" y="3295"/>
                </a:lnTo>
                <a:lnTo>
                  <a:pt x="7880" y="3459"/>
                </a:lnTo>
                <a:lnTo>
                  <a:pt x="7716" y="3640"/>
                </a:lnTo>
                <a:lnTo>
                  <a:pt x="7553" y="3841"/>
                </a:lnTo>
                <a:lnTo>
                  <a:pt x="7243" y="4277"/>
                </a:lnTo>
                <a:lnTo>
                  <a:pt x="6952" y="4751"/>
                </a:lnTo>
                <a:lnTo>
                  <a:pt x="6661" y="5260"/>
                </a:lnTo>
                <a:lnTo>
                  <a:pt x="6406" y="5770"/>
                </a:lnTo>
                <a:lnTo>
                  <a:pt x="6151" y="6297"/>
                </a:lnTo>
                <a:lnTo>
                  <a:pt x="5933" y="6825"/>
                </a:lnTo>
                <a:lnTo>
                  <a:pt x="5733" y="7335"/>
                </a:lnTo>
                <a:lnTo>
                  <a:pt x="5551" y="7808"/>
                </a:lnTo>
                <a:lnTo>
                  <a:pt x="5260" y="8609"/>
                </a:lnTo>
                <a:lnTo>
                  <a:pt x="5078" y="9173"/>
                </a:lnTo>
                <a:lnTo>
                  <a:pt x="5005" y="9373"/>
                </a:lnTo>
                <a:lnTo>
                  <a:pt x="5041" y="9082"/>
                </a:lnTo>
                <a:lnTo>
                  <a:pt x="5114" y="8263"/>
                </a:lnTo>
                <a:lnTo>
                  <a:pt x="5187" y="7062"/>
                </a:lnTo>
                <a:lnTo>
                  <a:pt x="5223" y="6370"/>
                </a:lnTo>
                <a:lnTo>
                  <a:pt x="5241" y="5624"/>
                </a:lnTo>
                <a:lnTo>
                  <a:pt x="5260" y="4860"/>
                </a:lnTo>
                <a:lnTo>
                  <a:pt x="5241" y="4059"/>
                </a:lnTo>
                <a:lnTo>
                  <a:pt x="5223" y="3277"/>
                </a:lnTo>
                <a:lnTo>
                  <a:pt x="5169" y="2512"/>
                </a:lnTo>
                <a:lnTo>
                  <a:pt x="5078" y="1784"/>
                </a:lnTo>
                <a:lnTo>
                  <a:pt x="5023" y="1439"/>
                </a:lnTo>
                <a:lnTo>
                  <a:pt x="4950" y="1111"/>
                </a:lnTo>
                <a:lnTo>
                  <a:pt x="4877" y="802"/>
                </a:lnTo>
                <a:lnTo>
                  <a:pt x="4786" y="510"/>
                </a:lnTo>
                <a:lnTo>
                  <a:pt x="4695" y="237"/>
                </a:lnTo>
                <a:lnTo>
                  <a:pt x="45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74" name="Google Shape;2774;p17"/>
          <p:cNvGrpSpPr/>
          <p:nvPr/>
        </p:nvGrpSpPr>
        <p:grpSpPr>
          <a:xfrm>
            <a:off x="9594484" y="6575073"/>
            <a:ext cx="238221" cy="219912"/>
            <a:chOff x="2706625" y="4735761"/>
            <a:chExt cx="226446" cy="209015"/>
          </a:xfrm>
        </p:grpSpPr>
        <p:sp>
          <p:nvSpPr>
            <p:cNvPr id="2775" name="Google Shape;2775;p17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6" name="Google Shape;2776;p17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2777" name="Google Shape;2777;p17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17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17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17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17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17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17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17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17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17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17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17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17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01" name="Google Shape;2801;p17"/>
          <p:cNvGrpSpPr/>
          <p:nvPr/>
        </p:nvGrpSpPr>
        <p:grpSpPr>
          <a:xfrm flipH="1">
            <a:off x="9722684" y="6631107"/>
            <a:ext cx="238221" cy="219912"/>
            <a:chOff x="2706625" y="4735761"/>
            <a:chExt cx="226446" cy="209015"/>
          </a:xfrm>
        </p:grpSpPr>
        <p:sp>
          <p:nvSpPr>
            <p:cNvPr id="2802" name="Google Shape;2802;p17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17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17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17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17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17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17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17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17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17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17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17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17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28" name="Google Shape;2828;p17"/>
          <p:cNvGrpSpPr/>
          <p:nvPr/>
        </p:nvGrpSpPr>
        <p:grpSpPr>
          <a:xfrm>
            <a:off x="11240977" y="3952006"/>
            <a:ext cx="1247592" cy="2312433"/>
            <a:chOff x="2076400" y="2732150"/>
            <a:chExt cx="562350" cy="1042325"/>
          </a:xfrm>
        </p:grpSpPr>
        <p:sp>
          <p:nvSpPr>
            <p:cNvPr id="2829" name="Google Shape;2829;p17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17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17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17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17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17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17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17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17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17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39" name="Google Shape;2839;p17"/>
          <p:cNvGrpSpPr/>
          <p:nvPr/>
        </p:nvGrpSpPr>
        <p:grpSpPr>
          <a:xfrm>
            <a:off x="11068445" y="6141450"/>
            <a:ext cx="1420119" cy="227929"/>
            <a:chOff x="2895325" y="1290875"/>
            <a:chExt cx="428125" cy="68725"/>
          </a:xfrm>
        </p:grpSpPr>
        <p:sp>
          <p:nvSpPr>
            <p:cNvPr id="2840" name="Google Shape;2840;p17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17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17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17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17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17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6" name="Google Shape;2846;p17"/>
          <p:cNvGrpSpPr/>
          <p:nvPr/>
        </p:nvGrpSpPr>
        <p:grpSpPr>
          <a:xfrm>
            <a:off x="-141081" y="5994510"/>
            <a:ext cx="1092040" cy="318607"/>
            <a:chOff x="1682875" y="2128425"/>
            <a:chExt cx="575525" cy="167900"/>
          </a:xfrm>
        </p:grpSpPr>
        <p:sp>
          <p:nvSpPr>
            <p:cNvPr id="2847" name="Google Shape;2847;p17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17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9" name="Google Shape;2849;p17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0" name="Google Shape;2850;p17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5" name="Google Shape;2855;p17"/>
          <p:cNvSpPr/>
          <p:nvPr/>
        </p:nvSpPr>
        <p:spPr>
          <a:xfrm>
            <a:off x="4381209" y="4609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17"/>
          <p:cNvSpPr/>
          <p:nvPr/>
        </p:nvSpPr>
        <p:spPr>
          <a:xfrm>
            <a:off x="13" y="0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17"/>
          <p:cNvSpPr/>
          <p:nvPr/>
        </p:nvSpPr>
        <p:spPr>
          <a:xfrm>
            <a:off x="10245751" y="3974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58" name="Google Shape;2858;p17"/>
          <p:cNvGrpSpPr/>
          <p:nvPr/>
        </p:nvGrpSpPr>
        <p:grpSpPr>
          <a:xfrm>
            <a:off x="5596201" y="258685"/>
            <a:ext cx="1453873" cy="179151"/>
            <a:chOff x="7022525" y="1213188"/>
            <a:chExt cx="1090405" cy="134363"/>
          </a:xfrm>
        </p:grpSpPr>
        <p:sp>
          <p:nvSpPr>
            <p:cNvPr id="2859" name="Google Shape;2859;p17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17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17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17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17255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4" name="Google Shape;2864;p18"/>
          <p:cNvSpPr/>
          <p:nvPr/>
        </p:nvSpPr>
        <p:spPr>
          <a:xfrm>
            <a:off x="0" y="48854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8"/>
          <p:cNvSpPr txBox="1">
            <a:spLocks noGrp="1"/>
          </p:cNvSpPr>
          <p:nvPr>
            <p:ph type="subTitle" idx="1"/>
          </p:nvPr>
        </p:nvSpPr>
        <p:spPr>
          <a:xfrm>
            <a:off x="7795905" y="397520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866" name="Google Shape;2866;p18"/>
          <p:cNvSpPr txBox="1">
            <a:spLocks noGrp="1"/>
          </p:cNvSpPr>
          <p:nvPr>
            <p:ph type="subTitle" idx="2"/>
          </p:nvPr>
        </p:nvSpPr>
        <p:spPr>
          <a:xfrm>
            <a:off x="7795905" y="4406800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7" name="Google Shape;2867;p18"/>
          <p:cNvSpPr txBox="1">
            <a:spLocks noGrp="1"/>
          </p:cNvSpPr>
          <p:nvPr>
            <p:ph type="title"/>
          </p:nvPr>
        </p:nvSpPr>
        <p:spPr>
          <a:xfrm>
            <a:off x="950967" y="780288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8" name="Google Shape;2868;p18"/>
          <p:cNvSpPr txBox="1">
            <a:spLocks noGrp="1"/>
          </p:cNvSpPr>
          <p:nvPr>
            <p:ph type="subTitle" idx="3"/>
          </p:nvPr>
        </p:nvSpPr>
        <p:spPr>
          <a:xfrm>
            <a:off x="7795905" y="204480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869" name="Google Shape;2869;p18"/>
          <p:cNvSpPr txBox="1">
            <a:spLocks noGrp="1"/>
          </p:cNvSpPr>
          <p:nvPr>
            <p:ph type="subTitle" idx="4"/>
          </p:nvPr>
        </p:nvSpPr>
        <p:spPr>
          <a:xfrm>
            <a:off x="7795905" y="2476400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70" name="Google Shape;2870;p18"/>
          <p:cNvSpPr txBox="1">
            <a:spLocks noGrp="1"/>
          </p:cNvSpPr>
          <p:nvPr>
            <p:ph type="subTitle" idx="5"/>
          </p:nvPr>
        </p:nvSpPr>
        <p:spPr>
          <a:xfrm>
            <a:off x="2482095" y="204480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871" name="Google Shape;2871;p18"/>
          <p:cNvSpPr txBox="1">
            <a:spLocks noGrp="1"/>
          </p:cNvSpPr>
          <p:nvPr>
            <p:ph type="subTitle" idx="6"/>
          </p:nvPr>
        </p:nvSpPr>
        <p:spPr>
          <a:xfrm>
            <a:off x="2140495" y="2476400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72" name="Google Shape;2872;p18"/>
          <p:cNvSpPr txBox="1">
            <a:spLocks noGrp="1"/>
          </p:cNvSpPr>
          <p:nvPr>
            <p:ph type="subTitle" idx="7"/>
          </p:nvPr>
        </p:nvSpPr>
        <p:spPr>
          <a:xfrm>
            <a:off x="2482095" y="397520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2873" name="Google Shape;2873;p18"/>
          <p:cNvSpPr txBox="1">
            <a:spLocks noGrp="1"/>
          </p:cNvSpPr>
          <p:nvPr>
            <p:ph type="subTitle" idx="8"/>
          </p:nvPr>
        </p:nvSpPr>
        <p:spPr>
          <a:xfrm>
            <a:off x="2343267" y="4406800"/>
            <a:ext cx="205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874" name="Google Shape;2874;p18"/>
          <p:cNvGrpSpPr/>
          <p:nvPr/>
        </p:nvGrpSpPr>
        <p:grpSpPr>
          <a:xfrm flipH="1">
            <a:off x="-1436505" y="5349626"/>
            <a:ext cx="4699236" cy="1228045"/>
            <a:chOff x="-729684" y="2561769"/>
            <a:chExt cx="3524427" cy="921034"/>
          </a:xfrm>
        </p:grpSpPr>
        <p:sp>
          <p:nvSpPr>
            <p:cNvPr id="2875" name="Google Shape;2875;p18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6" name="Google Shape;2876;p18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77" name="Google Shape;2877;p18"/>
          <p:cNvGrpSpPr/>
          <p:nvPr/>
        </p:nvGrpSpPr>
        <p:grpSpPr>
          <a:xfrm flipH="1">
            <a:off x="5692687" y="5396096"/>
            <a:ext cx="6416108" cy="1330565"/>
            <a:chOff x="2235793" y="2621897"/>
            <a:chExt cx="4812081" cy="997924"/>
          </a:xfrm>
        </p:grpSpPr>
        <p:sp>
          <p:nvSpPr>
            <p:cNvPr id="2878" name="Google Shape;2878;p18"/>
            <p:cNvSpPr/>
            <p:nvPr/>
          </p:nvSpPr>
          <p:spPr>
            <a:xfrm>
              <a:off x="2235793" y="2621897"/>
              <a:ext cx="4812081" cy="997924"/>
            </a:xfrm>
            <a:custGeom>
              <a:avLst/>
              <a:gdLst/>
              <a:ahLst/>
              <a:cxnLst/>
              <a:rect l="l" t="t" r="r" b="b"/>
              <a:pathLst>
                <a:path w="93375" h="19364" extrusionOk="0">
                  <a:moveTo>
                    <a:pt x="49754" y="1"/>
                  </a:moveTo>
                  <a:lnTo>
                    <a:pt x="49172" y="37"/>
                  </a:lnTo>
                  <a:lnTo>
                    <a:pt x="48571" y="110"/>
                  </a:lnTo>
                  <a:lnTo>
                    <a:pt x="47970" y="219"/>
                  </a:lnTo>
                  <a:lnTo>
                    <a:pt x="47334" y="365"/>
                  </a:lnTo>
                  <a:lnTo>
                    <a:pt x="46697" y="547"/>
                  </a:lnTo>
                  <a:lnTo>
                    <a:pt x="46023" y="783"/>
                  </a:lnTo>
                  <a:lnTo>
                    <a:pt x="45623" y="929"/>
                  </a:lnTo>
                  <a:lnTo>
                    <a:pt x="45204" y="1111"/>
                  </a:lnTo>
                  <a:lnTo>
                    <a:pt x="44349" y="1493"/>
                  </a:lnTo>
                  <a:lnTo>
                    <a:pt x="43530" y="1893"/>
                  </a:lnTo>
                  <a:lnTo>
                    <a:pt x="42675" y="2366"/>
                  </a:lnTo>
                  <a:lnTo>
                    <a:pt x="41783" y="2876"/>
                  </a:lnTo>
                  <a:lnTo>
                    <a:pt x="40837" y="3458"/>
                  </a:lnTo>
                  <a:lnTo>
                    <a:pt x="39836" y="4095"/>
                  </a:lnTo>
                  <a:lnTo>
                    <a:pt x="38799" y="4787"/>
                  </a:lnTo>
                  <a:lnTo>
                    <a:pt x="37689" y="5533"/>
                  </a:lnTo>
                  <a:lnTo>
                    <a:pt x="36524" y="6352"/>
                  </a:lnTo>
                  <a:lnTo>
                    <a:pt x="35851" y="6825"/>
                  </a:lnTo>
                  <a:lnTo>
                    <a:pt x="35123" y="7280"/>
                  </a:lnTo>
                  <a:lnTo>
                    <a:pt x="34340" y="7753"/>
                  </a:lnTo>
                  <a:lnTo>
                    <a:pt x="33539" y="8208"/>
                  </a:lnTo>
                  <a:lnTo>
                    <a:pt x="32702" y="8645"/>
                  </a:lnTo>
                  <a:lnTo>
                    <a:pt x="31829" y="9100"/>
                  </a:lnTo>
                  <a:lnTo>
                    <a:pt x="30919" y="9536"/>
                  </a:lnTo>
                  <a:lnTo>
                    <a:pt x="29991" y="9973"/>
                  </a:lnTo>
                  <a:lnTo>
                    <a:pt x="29026" y="10410"/>
                  </a:lnTo>
                  <a:lnTo>
                    <a:pt x="28044" y="10828"/>
                  </a:lnTo>
                  <a:lnTo>
                    <a:pt x="27043" y="11247"/>
                  </a:lnTo>
                  <a:lnTo>
                    <a:pt x="26024" y="11666"/>
                  </a:lnTo>
                  <a:lnTo>
                    <a:pt x="24986" y="12066"/>
                  </a:lnTo>
                  <a:lnTo>
                    <a:pt x="23949" y="12448"/>
                  </a:lnTo>
                  <a:lnTo>
                    <a:pt x="21820" y="13231"/>
                  </a:lnTo>
                  <a:lnTo>
                    <a:pt x="19691" y="13958"/>
                  </a:lnTo>
                  <a:lnTo>
                    <a:pt x="17562" y="14668"/>
                  </a:lnTo>
                  <a:lnTo>
                    <a:pt x="15451" y="15323"/>
                  </a:lnTo>
                  <a:lnTo>
                    <a:pt x="13394" y="15942"/>
                  </a:lnTo>
                  <a:lnTo>
                    <a:pt x="11393" y="16524"/>
                  </a:lnTo>
                  <a:lnTo>
                    <a:pt x="9500" y="17052"/>
                  </a:lnTo>
                  <a:lnTo>
                    <a:pt x="7698" y="17543"/>
                  </a:lnTo>
                  <a:lnTo>
                    <a:pt x="6042" y="17980"/>
                  </a:lnTo>
                  <a:lnTo>
                    <a:pt x="3822" y="18526"/>
                  </a:lnTo>
                  <a:lnTo>
                    <a:pt x="2021" y="18945"/>
                  </a:lnTo>
                  <a:lnTo>
                    <a:pt x="729" y="19236"/>
                  </a:lnTo>
                  <a:lnTo>
                    <a:pt x="1" y="19363"/>
                  </a:lnTo>
                  <a:lnTo>
                    <a:pt x="5788" y="18872"/>
                  </a:lnTo>
                  <a:lnTo>
                    <a:pt x="34868" y="16397"/>
                  </a:lnTo>
                  <a:lnTo>
                    <a:pt x="37470" y="16179"/>
                  </a:lnTo>
                  <a:lnTo>
                    <a:pt x="86969" y="11957"/>
                  </a:lnTo>
                  <a:lnTo>
                    <a:pt x="93374" y="11411"/>
                  </a:lnTo>
                  <a:lnTo>
                    <a:pt x="91791" y="11192"/>
                  </a:lnTo>
                  <a:lnTo>
                    <a:pt x="90153" y="10919"/>
                  </a:lnTo>
                  <a:lnTo>
                    <a:pt x="88443" y="10610"/>
                  </a:lnTo>
                  <a:lnTo>
                    <a:pt x="86678" y="10264"/>
                  </a:lnTo>
                  <a:lnTo>
                    <a:pt x="84457" y="9791"/>
                  </a:lnTo>
                  <a:lnTo>
                    <a:pt x="82183" y="9282"/>
                  </a:lnTo>
                  <a:lnTo>
                    <a:pt x="79890" y="8736"/>
                  </a:lnTo>
                  <a:lnTo>
                    <a:pt x="77579" y="8171"/>
                  </a:lnTo>
                  <a:lnTo>
                    <a:pt x="75286" y="7571"/>
                  </a:lnTo>
                  <a:lnTo>
                    <a:pt x="73011" y="6952"/>
                  </a:lnTo>
                  <a:lnTo>
                    <a:pt x="70772" y="6315"/>
                  </a:lnTo>
                  <a:lnTo>
                    <a:pt x="68607" y="5697"/>
                  </a:lnTo>
                  <a:lnTo>
                    <a:pt x="66532" y="5078"/>
                  </a:lnTo>
                  <a:lnTo>
                    <a:pt x="64531" y="4459"/>
                  </a:lnTo>
                  <a:lnTo>
                    <a:pt x="62656" y="3859"/>
                  </a:lnTo>
                  <a:lnTo>
                    <a:pt x="60927" y="3294"/>
                  </a:lnTo>
                  <a:lnTo>
                    <a:pt x="59344" y="2748"/>
                  </a:lnTo>
                  <a:lnTo>
                    <a:pt x="57925" y="2239"/>
                  </a:lnTo>
                  <a:lnTo>
                    <a:pt x="56705" y="1784"/>
                  </a:lnTo>
                  <a:lnTo>
                    <a:pt x="55686" y="1384"/>
                  </a:lnTo>
                  <a:lnTo>
                    <a:pt x="55049" y="1111"/>
                  </a:lnTo>
                  <a:lnTo>
                    <a:pt x="54431" y="874"/>
                  </a:lnTo>
                  <a:lnTo>
                    <a:pt x="53812" y="674"/>
                  </a:lnTo>
                  <a:lnTo>
                    <a:pt x="53230" y="474"/>
                  </a:lnTo>
                  <a:lnTo>
                    <a:pt x="52629" y="328"/>
                  </a:lnTo>
                  <a:lnTo>
                    <a:pt x="52065" y="201"/>
                  </a:lnTo>
                  <a:lnTo>
                    <a:pt x="51483" y="92"/>
                  </a:lnTo>
                  <a:lnTo>
                    <a:pt x="50919" y="37"/>
                  </a:lnTo>
                  <a:lnTo>
                    <a:pt x="50336" y="1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18"/>
            <p:cNvSpPr/>
            <p:nvPr/>
          </p:nvSpPr>
          <p:spPr>
            <a:xfrm>
              <a:off x="3993290" y="2621897"/>
              <a:ext cx="2724449" cy="833785"/>
            </a:xfrm>
            <a:custGeom>
              <a:avLst/>
              <a:gdLst/>
              <a:ahLst/>
              <a:cxnLst/>
              <a:rect l="l" t="t" r="r" b="b"/>
              <a:pathLst>
                <a:path w="52866" h="16179" extrusionOk="0">
                  <a:moveTo>
                    <a:pt x="15651" y="1"/>
                  </a:moveTo>
                  <a:lnTo>
                    <a:pt x="15069" y="37"/>
                  </a:lnTo>
                  <a:lnTo>
                    <a:pt x="14468" y="110"/>
                  </a:lnTo>
                  <a:lnTo>
                    <a:pt x="13867" y="219"/>
                  </a:lnTo>
                  <a:lnTo>
                    <a:pt x="13231" y="365"/>
                  </a:lnTo>
                  <a:lnTo>
                    <a:pt x="12594" y="547"/>
                  </a:lnTo>
                  <a:lnTo>
                    <a:pt x="11920" y="783"/>
                  </a:lnTo>
                  <a:lnTo>
                    <a:pt x="11520" y="929"/>
                  </a:lnTo>
                  <a:lnTo>
                    <a:pt x="11101" y="1111"/>
                  </a:lnTo>
                  <a:lnTo>
                    <a:pt x="10246" y="1493"/>
                  </a:lnTo>
                  <a:lnTo>
                    <a:pt x="10555" y="1820"/>
                  </a:lnTo>
                  <a:lnTo>
                    <a:pt x="10883" y="2130"/>
                  </a:lnTo>
                  <a:lnTo>
                    <a:pt x="11229" y="2421"/>
                  </a:lnTo>
                  <a:lnTo>
                    <a:pt x="11593" y="2676"/>
                  </a:lnTo>
                  <a:lnTo>
                    <a:pt x="12011" y="2912"/>
                  </a:lnTo>
                  <a:lnTo>
                    <a:pt x="12430" y="3167"/>
                  </a:lnTo>
                  <a:lnTo>
                    <a:pt x="13249" y="3640"/>
                  </a:lnTo>
                  <a:lnTo>
                    <a:pt x="13667" y="3913"/>
                  </a:lnTo>
                  <a:lnTo>
                    <a:pt x="14049" y="4186"/>
                  </a:lnTo>
                  <a:lnTo>
                    <a:pt x="14413" y="4477"/>
                  </a:lnTo>
                  <a:lnTo>
                    <a:pt x="14595" y="4641"/>
                  </a:lnTo>
                  <a:lnTo>
                    <a:pt x="14759" y="4805"/>
                  </a:lnTo>
                  <a:lnTo>
                    <a:pt x="14868" y="4950"/>
                  </a:lnTo>
                  <a:lnTo>
                    <a:pt x="14978" y="5078"/>
                  </a:lnTo>
                  <a:lnTo>
                    <a:pt x="15050" y="5242"/>
                  </a:lnTo>
                  <a:lnTo>
                    <a:pt x="15105" y="5405"/>
                  </a:lnTo>
                  <a:lnTo>
                    <a:pt x="15105" y="5515"/>
                  </a:lnTo>
                  <a:lnTo>
                    <a:pt x="15087" y="5624"/>
                  </a:lnTo>
                  <a:lnTo>
                    <a:pt x="15069" y="5733"/>
                  </a:lnTo>
                  <a:lnTo>
                    <a:pt x="15014" y="5824"/>
                  </a:lnTo>
                  <a:lnTo>
                    <a:pt x="14959" y="5915"/>
                  </a:lnTo>
                  <a:lnTo>
                    <a:pt x="14887" y="6006"/>
                  </a:lnTo>
                  <a:lnTo>
                    <a:pt x="14723" y="6152"/>
                  </a:lnTo>
                  <a:lnTo>
                    <a:pt x="14523" y="6297"/>
                  </a:lnTo>
                  <a:lnTo>
                    <a:pt x="14286" y="6406"/>
                  </a:lnTo>
                  <a:lnTo>
                    <a:pt x="14049" y="6497"/>
                  </a:lnTo>
                  <a:lnTo>
                    <a:pt x="13831" y="6570"/>
                  </a:lnTo>
                  <a:lnTo>
                    <a:pt x="12994" y="6825"/>
                  </a:lnTo>
                  <a:lnTo>
                    <a:pt x="12157" y="7098"/>
                  </a:lnTo>
                  <a:lnTo>
                    <a:pt x="11338" y="7407"/>
                  </a:lnTo>
                  <a:lnTo>
                    <a:pt x="10537" y="7717"/>
                  </a:lnTo>
                  <a:lnTo>
                    <a:pt x="9718" y="8062"/>
                  </a:lnTo>
                  <a:lnTo>
                    <a:pt x="8936" y="8426"/>
                  </a:lnTo>
                  <a:lnTo>
                    <a:pt x="8153" y="8808"/>
                  </a:lnTo>
                  <a:lnTo>
                    <a:pt x="7371" y="9209"/>
                  </a:lnTo>
                  <a:lnTo>
                    <a:pt x="6606" y="9627"/>
                  </a:lnTo>
                  <a:lnTo>
                    <a:pt x="5842" y="10064"/>
                  </a:lnTo>
                  <a:lnTo>
                    <a:pt x="5096" y="10519"/>
                  </a:lnTo>
                  <a:lnTo>
                    <a:pt x="4368" y="10992"/>
                  </a:lnTo>
                  <a:lnTo>
                    <a:pt x="3658" y="11484"/>
                  </a:lnTo>
                  <a:lnTo>
                    <a:pt x="2949" y="11993"/>
                  </a:lnTo>
                  <a:lnTo>
                    <a:pt x="2257" y="12521"/>
                  </a:lnTo>
                  <a:lnTo>
                    <a:pt x="1566" y="13067"/>
                  </a:lnTo>
                  <a:lnTo>
                    <a:pt x="1274" y="13340"/>
                  </a:lnTo>
                  <a:lnTo>
                    <a:pt x="965" y="13613"/>
                  </a:lnTo>
                  <a:lnTo>
                    <a:pt x="692" y="13904"/>
                  </a:lnTo>
                  <a:lnTo>
                    <a:pt x="456" y="14231"/>
                  </a:lnTo>
                  <a:lnTo>
                    <a:pt x="346" y="14395"/>
                  </a:lnTo>
                  <a:lnTo>
                    <a:pt x="255" y="14559"/>
                  </a:lnTo>
                  <a:lnTo>
                    <a:pt x="164" y="14723"/>
                  </a:lnTo>
                  <a:lnTo>
                    <a:pt x="110" y="14905"/>
                  </a:lnTo>
                  <a:lnTo>
                    <a:pt x="55" y="15087"/>
                  </a:lnTo>
                  <a:lnTo>
                    <a:pt x="19" y="15269"/>
                  </a:lnTo>
                  <a:lnTo>
                    <a:pt x="1" y="15469"/>
                  </a:lnTo>
                  <a:lnTo>
                    <a:pt x="19" y="15651"/>
                  </a:lnTo>
                  <a:lnTo>
                    <a:pt x="201" y="15742"/>
                  </a:lnTo>
                  <a:lnTo>
                    <a:pt x="401" y="15815"/>
                  </a:lnTo>
                  <a:lnTo>
                    <a:pt x="801" y="15924"/>
                  </a:lnTo>
                  <a:lnTo>
                    <a:pt x="1220" y="15997"/>
                  </a:lnTo>
                  <a:lnTo>
                    <a:pt x="1638" y="16051"/>
                  </a:lnTo>
                  <a:lnTo>
                    <a:pt x="2075" y="16088"/>
                  </a:lnTo>
                  <a:lnTo>
                    <a:pt x="2494" y="16124"/>
                  </a:lnTo>
                  <a:lnTo>
                    <a:pt x="3367" y="16179"/>
                  </a:lnTo>
                  <a:lnTo>
                    <a:pt x="52866" y="11957"/>
                  </a:lnTo>
                  <a:lnTo>
                    <a:pt x="52793" y="11666"/>
                  </a:lnTo>
                  <a:lnTo>
                    <a:pt x="52720" y="11320"/>
                  </a:lnTo>
                  <a:lnTo>
                    <a:pt x="52647" y="10974"/>
                  </a:lnTo>
                  <a:lnTo>
                    <a:pt x="52611" y="10610"/>
                  </a:lnTo>
                  <a:lnTo>
                    <a:pt x="52575" y="10264"/>
                  </a:lnTo>
                  <a:lnTo>
                    <a:pt x="50354" y="9791"/>
                  </a:lnTo>
                  <a:lnTo>
                    <a:pt x="48080" y="9282"/>
                  </a:lnTo>
                  <a:lnTo>
                    <a:pt x="45787" y="8736"/>
                  </a:lnTo>
                  <a:lnTo>
                    <a:pt x="43476" y="8171"/>
                  </a:lnTo>
                  <a:lnTo>
                    <a:pt x="41183" y="7571"/>
                  </a:lnTo>
                  <a:lnTo>
                    <a:pt x="38908" y="6952"/>
                  </a:lnTo>
                  <a:lnTo>
                    <a:pt x="36669" y="6315"/>
                  </a:lnTo>
                  <a:lnTo>
                    <a:pt x="34504" y="5697"/>
                  </a:lnTo>
                  <a:lnTo>
                    <a:pt x="32429" y="5078"/>
                  </a:lnTo>
                  <a:lnTo>
                    <a:pt x="30428" y="4459"/>
                  </a:lnTo>
                  <a:lnTo>
                    <a:pt x="28553" y="3859"/>
                  </a:lnTo>
                  <a:lnTo>
                    <a:pt x="26824" y="3294"/>
                  </a:lnTo>
                  <a:lnTo>
                    <a:pt x="25241" y="2748"/>
                  </a:lnTo>
                  <a:lnTo>
                    <a:pt x="23822" y="2239"/>
                  </a:lnTo>
                  <a:lnTo>
                    <a:pt x="22602" y="1784"/>
                  </a:lnTo>
                  <a:lnTo>
                    <a:pt x="21583" y="1384"/>
                  </a:lnTo>
                  <a:lnTo>
                    <a:pt x="20946" y="1111"/>
                  </a:lnTo>
                  <a:lnTo>
                    <a:pt x="20328" y="874"/>
                  </a:lnTo>
                  <a:lnTo>
                    <a:pt x="19709" y="674"/>
                  </a:lnTo>
                  <a:lnTo>
                    <a:pt x="19127" y="474"/>
                  </a:lnTo>
                  <a:lnTo>
                    <a:pt x="18526" y="328"/>
                  </a:lnTo>
                  <a:lnTo>
                    <a:pt x="17962" y="201"/>
                  </a:lnTo>
                  <a:lnTo>
                    <a:pt x="17380" y="92"/>
                  </a:lnTo>
                  <a:lnTo>
                    <a:pt x="16816" y="37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0" name="Google Shape;2880;p18"/>
          <p:cNvSpPr/>
          <p:nvPr/>
        </p:nvSpPr>
        <p:spPr>
          <a:xfrm flipH="1">
            <a:off x="-491559" y="56610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2881" name="Google Shape;2881;p18"/>
          <p:cNvGrpSpPr/>
          <p:nvPr/>
        </p:nvGrpSpPr>
        <p:grpSpPr>
          <a:xfrm flipH="1">
            <a:off x="6301760" y="6580344"/>
            <a:ext cx="1092077" cy="405059"/>
            <a:chOff x="1726100" y="1627975"/>
            <a:chExt cx="359425" cy="133325"/>
          </a:xfrm>
        </p:grpSpPr>
        <p:sp>
          <p:nvSpPr>
            <p:cNvPr id="2882" name="Google Shape;2882;p1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8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1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3" name="Google Shape;2893;p18"/>
          <p:cNvGrpSpPr/>
          <p:nvPr/>
        </p:nvGrpSpPr>
        <p:grpSpPr>
          <a:xfrm flipH="1">
            <a:off x="11442477" y="5146444"/>
            <a:ext cx="479313" cy="888485"/>
            <a:chOff x="1612800" y="3107475"/>
            <a:chExt cx="360350" cy="667900"/>
          </a:xfrm>
        </p:grpSpPr>
        <p:sp>
          <p:nvSpPr>
            <p:cNvPr id="2894" name="Google Shape;2894;p18"/>
            <p:cNvSpPr/>
            <p:nvPr/>
          </p:nvSpPr>
          <p:spPr>
            <a:xfrm>
              <a:off x="1797525" y="3109300"/>
              <a:ext cx="175625" cy="245250"/>
            </a:xfrm>
            <a:custGeom>
              <a:avLst/>
              <a:gdLst/>
              <a:ahLst/>
              <a:cxnLst/>
              <a:rect l="l" t="t" r="r" b="b"/>
              <a:pathLst>
                <a:path w="7025" h="9810" extrusionOk="0">
                  <a:moveTo>
                    <a:pt x="4914" y="1"/>
                  </a:moveTo>
                  <a:lnTo>
                    <a:pt x="4768" y="19"/>
                  </a:lnTo>
                  <a:lnTo>
                    <a:pt x="4586" y="92"/>
                  </a:lnTo>
                  <a:lnTo>
                    <a:pt x="4422" y="201"/>
                  </a:lnTo>
                  <a:lnTo>
                    <a:pt x="4277" y="328"/>
                  </a:lnTo>
                  <a:lnTo>
                    <a:pt x="4149" y="492"/>
                  </a:lnTo>
                  <a:lnTo>
                    <a:pt x="4040" y="638"/>
                  </a:lnTo>
                  <a:lnTo>
                    <a:pt x="3968" y="820"/>
                  </a:lnTo>
                  <a:lnTo>
                    <a:pt x="3895" y="983"/>
                  </a:lnTo>
                  <a:lnTo>
                    <a:pt x="3822" y="1165"/>
                  </a:lnTo>
                  <a:lnTo>
                    <a:pt x="3767" y="1365"/>
                  </a:lnTo>
                  <a:lnTo>
                    <a:pt x="3731" y="1566"/>
                  </a:lnTo>
                  <a:lnTo>
                    <a:pt x="3713" y="1748"/>
                  </a:lnTo>
                  <a:lnTo>
                    <a:pt x="3695" y="1948"/>
                  </a:lnTo>
                  <a:lnTo>
                    <a:pt x="3695" y="2257"/>
                  </a:lnTo>
                  <a:lnTo>
                    <a:pt x="3695" y="2567"/>
                  </a:lnTo>
                  <a:lnTo>
                    <a:pt x="3749" y="3185"/>
                  </a:lnTo>
                  <a:lnTo>
                    <a:pt x="3877" y="4441"/>
                  </a:lnTo>
                  <a:lnTo>
                    <a:pt x="3931" y="5041"/>
                  </a:lnTo>
                  <a:lnTo>
                    <a:pt x="3949" y="5351"/>
                  </a:lnTo>
                  <a:lnTo>
                    <a:pt x="3949" y="5660"/>
                  </a:lnTo>
                  <a:lnTo>
                    <a:pt x="3931" y="5951"/>
                  </a:lnTo>
                  <a:lnTo>
                    <a:pt x="3895" y="6261"/>
                  </a:lnTo>
                  <a:lnTo>
                    <a:pt x="3840" y="6552"/>
                  </a:lnTo>
                  <a:lnTo>
                    <a:pt x="3749" y="6843"/>
                  </a:lnTo>
                  <a:lnTo>
                    <a:pt x="3658" y="7098"/>
                  </a:lnTo>
                  <a:lnTo>
                    <a:pt x="3585" y="7243"/>
                  </a:lnTo>
                  <a:lnTo>
                    <a:pt x="3494" y="7389"/>
                  </a:lnTo>
                  <a:lnTo>
                    <a:pt x="3385" y="7516"/>
                  </a:lnTo>
                  <a:lnTo>
                    <a:pt x="3276" y="7626"/>
                  </a:lnTo>
                  <a:lnTo>
                    <a:pt x="3258" y="7644"/>
                  </a:lnTo>
                  <a:lnTo>
                    <a:pt x="3130" y="7735"/>
                  </a:lnTo>
                  <a:lnTo>
                    <a:pt x="3003" y="7789"/>
                  </a:lnTo>
                  <a:lnTo>
                    <a:pt x="2876" y="7844"/>
                  </a:lnTo>
                  <a:lnTo>
                    <a:pt x="2730" y="7862"/>
                  </a:lnTo>
                  <a:lnTo>
                    <a:pt x="2457" y="7862"/>
                  </a:lnTo>
                  <a:lnTo>
                    <a:pt x="2311" y="7826"/>
                  </a:lnTo>
                  <a:lnTo>
                    <a:pt x="2166" y="7789"/>
                  </a:lnTo>
                  <a:lnTo>
                    <a:pt x="1875" y="7680"/>
                  </a:lnTo>
                  <a:lnTo>
                    <a:pt x="1584" y="7535"/>
                  </a:lnTo>
                  <a:lnTo>
                    <a:pt x="1311" y="7371"/>
                  </a:lnTo>
                  <a:lnTo>
                    <a:pt x="1056" y="7189"/>
                  </a:lnTo>
                  <a:lnTo>
                    <a:pt x="0" y="7480"/>
                  </a:lnTo>
                  <a:lnTo>
                    <a:pt x="201" y="7808"/>
                  </a:lnTo>
                  <a:lnTo>
                    <a:pt x="437" y="8117"/>
                  </a:lnTo>
                  <a:lnTo>
                    <a:pt x="674" y="8408"/>
                  </a:lnTo>
                  <a:lnTo>
                    <a:pt x="928" y="8681"/>
                  </a:lnTo>
                  <a:lnTo>
                    <a:pt x="1201" y="8936"/>
                  </a:lnTo>
                  <a:lnTo>
                    <a:pt x="1493" y="9154"/>
                  </a:lnTo>
                  <a:lnTo>
                    <a:pt x="1802" y="9354"/>
                  </a:lnTo>
                  <a:lnTo>
                    <a:pt x="2130" y="9518"/>
                  </a:lnTo>
                  <a:lnTo>
                    <a:pt x="2457" y="9646"/>
                  </a:lnTo>
                  <a:lnTo>
                    <a:pt x="2803" y="9755"/>
                  </a:lnTo>
                  <a:lnTo>
                    <a:pt x="3167" y="9809"/>
                  </a:lnTo>
                  <a:lnTo>
                    <a:pt x="3513" y="9809"/>
                  </a:lnTo>
                  <a:lnTo>
                    <a:pt x="3858" y="9791"/>
                  </a:lnTo>
                  <a:lnTo>
                    <a:pt x="4040" y="9755"/>
                  </a:lnTo>
                  <a:lnTo>
                    <a:pt x="4222" y="9718"/>
                  </a:lnTo>
                  <a:lnTo>
                    <a:pt x="4386" y="9664"/>
                  </a:lnTo>
                  <a:lnTo>
                    <a:pt x="4550" y="9609"/>
                  </a:lnTo>
                  <a:lnTo>
                    <a:pt x="4714" y="9536"/>
                  </a:lnTo>
                  <a:lnTo>
                    <a:pt x="4877" y="9445"/>
                  </a:lnTo>
                  <a:lnTo>
                    <a:pt x="5059" y="9318"/>
                  </a:lnTo>
                  <a:lnTo>
                    <a:pt x="5351" y="9100"/>
                  </a:lnTo>
                  <a:lnTo>
                    <a:pt x="5605" y="8845"/>
                  </a:lnTo>
                  <a:lnTo>
                    <a:pt x="5824" y="8572"/>
                  </a:lnTo>
                  <a:lnTo>
                    <a:pt x="6042" y="8262"/>
                  </a:lnTo>
                  <a:lnTo>
                    <a:pt x="6224" y="7935"/>
                  </a:lnTo>
                  <a:lnTo>
                    <a:pt x="6406" y="7589"/>
                  </a:lnTo>
                  <a:lnTo>
                    <a:pt x="6552" y="7225"/>
                  </a:lnTo>
                  <a:lnTo>
                    <a:pt x="6661" y="6861"/>
                  </a:lnTo>
                  <a:lnTo>
                    <a:pt x="6770" y="6515"/>
                  </a:lnTo>
                  <a:lnTo>
                    <a:pt x="6843" y="6188"/>
                  </a:lnTo>
                  <a:lnTo>
                    <a:pt x="6916" y="5842"/>
                  </a:lnTo>
                  <a:lnTo>
                    <a:pt x="6970" y="5478"/>
                  </a:lnTo>
                  <a:lnTo>
                    <a:pt x="6988" y="5132"/>
                  </a:lnTo>
                  <a:lnTo>
                    <a:pt x="7025" y="4787"/>
                  </a:lnTo>
                  <a:lnTo>
                    <a:pt x="7025" y="4423"/>
                  </a:lnTo>
                  <a:lnTo>
                    <a:pt x="7007" y="4077"/>
                  </a:lnTo>
                  <a:lnTo>
                    <a:pt x="6988" y="3731"/>
                  </a:lnTo>
                  <a:lnTo>
                    <a:pt x="6952" y="3367"/>
                  </a:lnTo>
                  <a:lnTo>
                    <a:pt x="6897" y="3021"/>
                  </a:lnTo>
                  <a:lnTo>
                    <a:pt x="6825" y="2676"/>
                  </a:lnTo>
                  <a:lnTo>
                    <a:pt x="6752" y="2330"/>
                  </a:lnTo>
                  <a:lnTo>
                    <a:pt x="6643" y="2002"/>
                  </a:lnTo>
                  <a:lnTo>
                    <a:pt x="6533" y="1675"/>
                  </a:lnTo>
                  <a:lnTo>
                    <a:pt x="6406" y="1347"/>
                  </a:lnTo>
                  <a:lnTo>
                    <a:pt x="6315" y="1165"/>
                  </a:lnTo>
                  <a:lnTo>
                    <a:pt x="6224" y="965"/>
                  </a:lnTo>
                  <a:lnTo>
                    <a:pt x="6115" y="783"/>
                  </a:lnTo>
                  <a:lnTo>
                    <a:pt x="5987" y="601"/>
                  </a:lnTo>
                  <a:lnTo>
                    <a:pt x="5860" y="456"/>
                  </a:lnTo>
                  <a:lnTo>
                    <a:pt x="5715" y="310"/>
                  </a:lnTo>
                  <a:lnTo>
                    <a:pt x="5569" y="183"/>
                  </a:lnTo>
                  <a:lnTo>
                    <a:pt x="5405" y="92"/>
                  </a:lnTo>
                  <a:lnTo>
                    <a:pt x="5296" y="37"/>
                  </a:lnTo>
                  <a:lnTo>
                    <a:pt x="5169" y="19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8"/>
            <p:cNvSpPr/>
            <p:nvPr/>
          </p:nvSpPr>
          <p:spPr>
            <a:xfrm>
              <a:off x="1924000" y="3111575"/>
              <a:ext cx="49150" cy="230675"/>
            </a:xfrm>
            <a:custGeom>
              <a:avLst/>
              <a:gdLst/>
              <a:ahLst/>
              <a:cxnLst/>
              <a:rect l="l" t="t" r="r" b="b"/>
              <a:pathLst>
                <a:path w="1966" h="9227" extrusionOk="0">
                  <a:moveTo>
                    <a:pt x="346" y="1"/>
                  </a:moveTo>
                  <a:lnTo>
                    <a:pt x="474" y="401"/>
                  </a:lnTo>
                  <a:lnTo>
                    <a:pt x="728" y="1293"/>
                  </a:lnTo>
                  <a:lnTo>
                    <a:pt x="965" y="2203"/>
                  </a:lnTo>
                  <a:lnTo>
                    <a:pt x="1056" y="2657"/>
                  </a:lnTo>
                  <a:lnTo>
                    <a:pt x="1147" y="3112"/>
                  </a:lnTo>
                  <a:lnTo>
                    <a:pt x="1220" y="3586"/>
                  </a:lnTo>
                  <a:lnTo>
                    <a:pt x="1274" y="4041"/>
                  </a:lnTo>
                  <a:lnTo>
                    <a:pt x="1311" y="4514"/>
                  </a:lnTo>
                  <a:lnTo>
                    <a:pt x="1329" y="4969"/>
                  </a:lnTo>
                  <a:lnTo>
                    <a:pt x="1311" y="5442"/>
                  </a:lnTo>
                  <a:lnTo>
                    <a:pt x="1274" y="5915"/>
                  </a:lnTo>
                  <a:lnTo>
                    <a:pt x="1220" y="6370"/>
                  </a:lnTo>
                  <a:lnTo>
                    <a:pt x="1129" y="6825"/>
                  </a:lnTo>
                  <a:lnTo>
                    <a:pt x="1001" y="7280"/>
                  </a:lnTo>
                  <a:lnTo>
                    <a:pt x="837" y="7717"/>
                  </a:lnTo>
                  <a:lnTo>
                    <a:pt x="674" y="8117"/>
                  </a:lnTo>
                  <a:lnTo>
                    <a:pt x="474" y="8499"/>
                  </a:lnTo>
                  <a:lnTo>
                    <a:pt x="237" y="8863"/>
                  </a:lnTo>
                  <a:lnTo>
                    <a:pt x="0" y="9227"/>
                  </a:lnTo>
                  <a:lnTo>
                    <a:pt x="0" y="9227"/>
                  </a:lnTo>
                  <a:lnTo>
                    <a:pt x="292" y="9009"/>
                  </a:lnTo>
                  <a:lnTo>
                    <a:pt x="546" y="8754"/>
                  </a:lnTo>
                  <a:lnTo>
                    <a:pt x="765" y="8481"/>
                  </a:lnTo>
                  <a:lnTo>
                    <a:pt x="983" y="8171"/>
                  </a:lnTo>
                  <a:lnTo>
                    <a:pt x="1165" y="7844"/>
                  </a:lnTo>
                  <a:lnTo>
                    <a:pt x="1347" y="7498"/>
                  </a:lnTo>
                  <a:lnTo>
                    <a:pt x="1493" y="7134"/>
                  </a:lnTo>
                  <a:lnTo>
                    <a:pt x="1602" y="6770"/>
                  </a:lnTo>
                  <a:lnTo>
                    <a:pt x="1711" y="6424"/>
                  </a:lnTo>
                  <a:lnTo>
                    <a:pt x="1784" y="6097"/>
                  </a:lnTo>
                  <a:lnTo>
                    <a:pt x="1857" y="5751"/>
                  </a:lnTo>
                  <a:lnTo>
                    <a:pt x="1893" y="5387"/>
                  </a:lnTo>
                  <a:lnTo>
                    <a:pt x="1929" y="5041"/>
                  </a:lnTo>
                  <a:lnTo>
                    <a:pt x="1966" y="4696"/>
                  </a:lnTo>
                  <a:lnTo>
                    <a:pt x="1966" y="4332"/>
                  </a:lnTo>
                  <a:lnTo>
                    <a:pt x="1948" y="3986"/>
                  </a:lnTo>
                  <a:lnTo>
                    <a:pt x="1929" y="3640"/>
                  </a:lnTo>
                  <a:lnTo>
                    <a:pt x="1893" y="3276"/>
                  </a:lnTo>
                  <a:lnTo>
                    <a:pt x="1838" y="2930"/>
                  </a:lnTo>
                  <a:lnTo>
                    <a:pt x="1766" y="2585"/>
                  </a:lnTo>
                  <a:lnTo>
                    <a:pt x="1693" y="2239"/>
                  </a:lnTo>
                  <a:lnTo>
                    <a:pt x="1584" y="1911"/>
                  </a:lnTo>
                  <a:lnTo>
                    <a:pt x="1474" y="1584"/>
                  </a:lnTo>
                  <a:lnTo>
                    <a:pt x="1347" y="1256"/>
                  </a:lnTo>
                  <a:lnTo>
                    <a:pt x="1256" y="1074"/>
                  </a:lnTo>
                  <a:lnTo>
                    <a:pt x="1165" y="874"/>
                  </a:lnTo>
                  <a:lnTo>
                    <a:pt x="1056" y="692"/>
                  </a:lnTo>
                  <a:lnTo>
                    <a:pt x="928" y="510"/>
                  </a:lnTo>
                  <a:lnTo>
                    <a:pt x="801" y="365"/>
                  </a:lnTo>
                  <a:lnTo>
                    <a:pt x="656" y="219"/>
                  </a:lnTo>
                  <a:lnTo>
                    <a:pt x="510" y="9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8"/>
            <p:cNvSpPr/>
            <p:nvPr/>
          </p:nvSpPr>
          <p:spPr>
            <a:xfrm>
              <a:off x="1759750" y="3107475"/>
              <a:ext cx="94675" cy="667900"/>
            </a:xfrm>
            <a:custGeom>
              <a:avLst/>
              <a:gdLst/>
              <a:ahLst/>
              <a:cxnLst/>
              <a:rect l="l" t="t" r="r" b="b"/>
              <a:pathLst>
                <a:path w="3787" h="26716" extrusionOk="0">
                  <a:moveTo>
                    <a:pt x="1621" y="1"/>
                  </a:moveTo>
                  <a:lnTo>
                    <a:pt x="1511" y="19"/>
                  </a:lnTo>
                  <a:lnTo>
                    <a:pt x="1402" y="55"/>
                  </a:lnTo>
                  <a:lnTo>
                    <a:pt x="1257" y="110"/>
                  </a:lnTo>
                  <a:lnTo>
                    <a:pt x="1129" y="201"/>
                  </a:lnTo>
                  <a:lnTo>
                    <a:pt x="1020" y="310"/>
                  </a:lnTo>
                  <a:lnTo>
                    <a:pt x="929" y="419"/>
                  </a:lnTo>
                  <a:lnTo>
                    <a:pt x="838" y="547"/>
                  </a:lnTo>
                  <a:lnTo>
                    <a:pt x="747" y="692"/>
                  </a:lnTo>
                  <a:lnTo>
                    <a:pt x="674" y="874"/>
                  </a:lnTo>
                  <a:lnTo>
                    <a:pt x="601" y="1056"/>
                  </a:lnTo>
                  <a:lnTo>
                    <a:pt x="456" y="1475"/>
                  </a:lnTo>
                  <a:lnTo>
                    <a:pt x="347" y="1966"/>
                  </a:lnTo>
                  <a:lnTo>
                    <a:pt x="256" y="2530"/>
                  </a:lnTo>
                  <a:lnTo>
                    <a:pt x="183" y="3167"/>
                  </a:lnTo>
                  <a:lnTo>
                    <a:pt x="128" y="3859"/>
                  </a:lnTo>
                  <a:lnTo>
                    <a:pt x="92" y="4605"/>
                  </a:lnTo>
                  <a:lnTo>
                    <a:pt x="56" y="5424"/>
                  </a:lnTo>
                  <a:lnTo>
                    <a:pt x="19" y="7244"/>
                  </a:lnTo>
                  <a:lnTo>
                    <a:pt x="1" y="9282"/>
                  </a:lnTo>
                  <a:lnTo>
                    <a:pt x="19" y="11538"/>
                  </a:lnTo>
                  <a:lnTo>
                    <a:pt x="19" y="13558"/>
                  </a:lnTo>
                  <a:lnTo>
                    <a:pt x="19" y="13777"/>
                  </a:lnTo>
                  <a:lnTo>
                    <a:pt x="1" y="25933"/>
                  </a:lnTo>
                  <a:lnTo>
                    <a:pt x="292" y="26151"/>
                  </a:lnTo>
                  <a:lnTo>
                    <a:pt x="583" y="26333"/>
                  </a:lnTo>
                  <a:lnTo>
                    <a:pt x="874" y="26479"/>
                  </a:lnTo>
                  <a:lnTo>
                    <a:pt x="1166" y="26570"/>
                  </a:lnTo>
                  <a:lnTo>
                    <a:pt x="1439" y="26643"/>
                  </a:lnTo>
                  <a:lnTo>
                    <a:pt x="1730" y="26697"/>
                  </a:lnTo>
                  <a:lnTo>
                    <a:pt x="1984" y="26715"/>
                  </a:lnTo>
                  <a:lnTo>
                    <a:pt x="2257" y="26715"/>
                  </a:lnTo>
                  <a:lnTo>
                    <a:pt x="2567" y="26679"/>
                  </a:lnTo>
                  <a:lnTo>
                    <a:pt x="2858" y="26624"/>
                  </a:lnTo>
                  <a:lnTo>
                    <a:pt x="3131" y="26552"/>
                  </a:lnTo>
                  <a:lnTo>
                    <a:pt x="3349" y="26479"/>
                  </a:lnTo>
                  <a:lnTo>
                    <a:pt x="3677" y="26352"/>
                  </a:lnTo>
                  <a:lnTo>
                    <a:pt x="3786" y="26279"/>
                  </a:lnTo>
                  <a:lnTo>
                    <a:pt x="3786" y="18799"/>
                  </a:lnTo>
                  <a:lnTo>
                    <a:pt x="3786" y="7753"/>
                  </a:lnTo>
                  <a:lnTo>
                    <a:pt x="3786" y="6752"/>
                  </a:lnTo>
                  <a:lnTo>
                    <a:pt x="3731" y="5806"/>
                  </a:lnTo>
                  <a:lnTo>
                    <a:pt x="3677" y="4932"/>
                  </a:lnTo>
                  <a:lnTo>
                    <a:pt x="3586" y="4132"/>
                  </a:lnTo>
                  <a:lnTo>
                    <a:pt x="3477" y="3404"/>
                  </a:lnTo>
                  <a:lnTo>
                    <a:pt x="3349" y="2731"/>
                  </a:lnTo>
                  <a:lnTo>
                    <a:pt x="3204" y="2148"/>
                  </a:lnTo>
                  <a:lnTo>
                    <a:pt x="3040" y="1639"/>
                  </a:lnTo>
                  <a:lnTo>
                    <a:pt x="2876" y="1184"/>
                  </a:lnTo>
                  <a:lnTo>
                    <a:pt x="2676" y="802"/>
                  </a:lnTo>
                  <a:lnTo>
                    <a:pt x="2585" y="656"/>
                  </a:lnTo>
                  <a:lnTo>
                    <a:pt x="2494" y="510"/>
                  </a:lnTo>
                  <a:lnTo>
                    <a:pt x="2385" y="383"/>
                  </a:lnTo>
                  <a:lnTo>
                    <a:pt x="2276" y="274"/>
                  </a:lnTo>
                  <a:lnTo>
                    <a:pt x="2166" y="183"/>
                  </a:lnTo>
                  <a:lnTo>
                    <a:pt x="2075" y="110"/>
                  </a:lnTo>
                  <a:lnTo>
                    <a:pt x="1966" y="55"/>
                  </a:lnTo>
                  <a:lnTo>
                    <a:pt x="1857" y="1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8"/>
            <p:cNvSpPr/>
            <p:nvPr/>
          </p:nvSpPr>
          <p:spPr>
            <a:xfrm>
              <a:off x="1612800" y="3242150"/>
              <a:ext cx="171100" cy="214750"/>
            </a:xfrm>
            <a:custGeom>
              <a:avLst/>
              <a:gdLst/>
              <a:ahLst/>
              <a:cxnLst/>
              <a:rect l="l" t="t" r="r" b="b"/>
              <a:pathLst>
                <a:path w="6844" h="8590" extrusionOk="0">
                  <a:moveTo>
                    <a:pt x="1857" y="0"/>
                  </a:moveTo>
                  <a:lnTo>
                    <a:pt x="1712" y="19"/>
                  </a:lnTo>
                  <a:lnTo>
                    <a:pt x="1566" y="37"/>
                  </a:lnTo>
                  <a:lnTo>
                    <a:pt x="1420" y="73"/>
                  </a:lnTo>
                  <a:lnTo>
                    <a:pt x="1275" y="110"/>
                  </a:lnTo>
                  <a:lnTo>
                    <a:pt x="1147" y="182"/>
                  </a:lnTo>
                  <a:lnTo>
                    <a:pt x="1020" y="255"/>
                  </a:lnTo>
                  <a:lnTo>
                    <a:pt x="911" y="328"/>
                  </a:lnTo>
                  <a:lnTo>
                    <a:pt x="783" y="437"/>
                  </a:lnTo>
                  <a:lnTo>
                    <a:pt x="674" y="528"/>
                  </a:lnTo>
                  <a:lnTo>
                    <a:pt x="583" y="656"/>
                  </a:lnTo>
                  <a:lnTo>
                    <a:pt x="492" y="765"/>
                  </a:lnTo>
                  <a:lnTo>
                    <a:pt x="401" y="910"/>
                  </a:lnTo>
                  <a:lnTo>
                    <a:pt x="274" y="1183"/>
                  </a:lnTo>
                  <a:lnTo>
                    <a:pt x="165" y="1474"/>
                  </a:lnTo>
                  <a:lnTo>
                    <a:pt x="92" y="1784"/>
                  </a:lnTo>
                  <a:lnTo>
                    <a:pt x="37" y="2111"/>
                  </a:lnTo>
                  <a:lnTo>
                    <a:pt x="1" y="2421"/>
                  </a:lnTo>
                  <a:lnTo>
                    <a:pt x="1" y="2748"/>
                  </a:lnTo>
                  <a:lnTo>
                    <a:pt x="1" y="3076"/>
                  </a:lnTo>
                  <a:lnTo>
                    <a:pt x="19" y="3403"/>
                  </a:lnTo>
                  <a:lnTo>
                    <a:pt x="56" y="3858"/>
                  </a:lnTo>
                  <a:lnTo>
                    <a:pt x="110" y="4295"/>
                  </a:lnTo>
                  <a:lnTo>
                    <a:pt x="201" y="4750"/>
                  </a:lnTo>
                  <a:lnTo>
                    <a:pt x="310" y="5169"/>
                  </a:lnTo>
                  <a:lnTo>
                    <a:pt x="438" y="5587"/>
                  </a:lnTo>
                  <a:lnTo>
                    <a:pt x="620" y="5988"/>
                  </a:lnTo>
                  <a:lnTo>
                    <a:pt x="711" y="6188"/>
                  </a:lnTo>
                  <a:lnTo>
                    <a:pt x="820" y="6370"/>
                  </a:lnTo>
                  <a:lnTo>
                    <a:pt x="929" y="6552"/>
                  </a:lnTo>
                  <a:lnTo>
                    <a:pt x="1056" y="6715"/>
                  </a:lnTo>
                  <a:lnTo>
                    <a:pt x="1293" y="6988"/>
                  </a:lnTo>
                  <a:lnTo>
                    <a:pt x="1548" y="7225"/>
                  </a:lnTo>
                  <a:lnTo>
                    <a:pt x="1821" y="7443"/>
                  </a:lnTo>
                  <a:lnTo>
                    <a:pt x="2112" y="7662"/>
                  </a:lnTo>
                  <a:lnTo>
                    <a:pt x="2476" y="7898"/>
                  </a:lnTo>
                  <a:lnTo>
                    <a:pt x="2840" y="8117"/>
                  </a:lnTo>
                  <a:lnTo>
                    <a:pt x="3222" y="8299"/>
                  </a:lnTo>
                  <a:lnTo>
                    <a:pt x="3422" y="8372"/>
                  </a:lnTo>
                  <a:lnTo>
                    <a:pt x="3622" y="8444"/>
                  </a:lnTo>
                  <a:lnTo>
                    <a:pt x="3877" y="8499"/>
                  </a:lnTo>
                  <a:lnTo>
                    <a:pt x="4114" y="8553"/>
                  </a:lnTo>
                  <a:lnTo>
                    <a:pt x="4368" y="8590"/>
                  </a:lnTo>
                  <a:lnTo>
                    <a:pt x="4951" y="8590"/>
                  </a:lnTo>
                  <a:lnTo>
                    <a:pt x="5260" y="8553"/>
                  </a:lnTo>
                  <a:lnTo>
                    <a:pt x="5588" y="8481"/>
                  </a:lnTo>
                  <a:lnTo>
                    <a:pt x="5897" y="8390"/>
                  </a:lnTo>
                  <a:lnTo>
                    <a:pt x="6152" y="8317"/>
                  </a:lnTo>
                  <a:lnTo>
                    <a:pt x="6352" y="8226"/>
                  </a:lnTo>
                  <a:lnTo>
                    <a:pt x="6552" y="8117"/>
                  </a:lnTo>
                  <a:lnTo>
                    <a:pt x="6789" y="7971"/>
                  </a:lnTo>
                  <a:lnTo>
                    <a:pt x="6825" y="7935"/>
                  </a:lnTo>
                  <a:lnTo>
                    <a:pt x="6843" y="7898"/>
                  </a:lnTo>
                  <a:lnTo>
                    <a:pt x="6825" y="7880"/>
                  </a:lnTo>
                  <a:lnTo>
                    <a:pt x="6807" y="7862"/>
                  </a:lnTo>
                  <a:lnTo>
                    <a:pt x="6771" y="7844"/>
                  </a:lnTo>
                  <a:lnTo>
                    <a:pt x="6752" y="7826"/>
                  </a:lnTo>
                  <a:lnTo>
                    <a:pt x="6771" y="7789"/>
                  </a:lnTo>
                  <a:lnTo>
                    <a:pt x="6807" y="7753"/>
                  </a:lnTo>
                  <a:lnTo>
                    <a:pt x="6643" y="6097"/>
                  </a:lnTo>
                  <a:lnTo>
                    <a:pt x="6698" y="6042"/>
                  </a:lnTo>
                  <a:lnTo>
                    <a:pt x="6752" y="6006"/>
                  </a:lnTo>
                  <a:lnTo>
                    <a:pt x="6752" y="6006"/>
                  </a:lnTo>
                  <a:lnTo>
                    <a:pt x="6316" y="6115"/>
                  </a:lnTo>
                  <a:lnTo>
                    <a:pt x="6115" y="6151"/>
                  </a:lnTo>
                  <a:lnTo>
                    <a:pt x="5897" y="6151"/>
                  </a:lnTo>
                  <a:lnTo>
                    <a:pt x="5624" y="6133"/>
                  </a:lnTo>
                  <a:lnTo>
                    <a:pt x="5369" y="6097"/>
                  </a:lnTo>
                  <a:lnTo>
                    <a:pt x="5096" y="6042"/>
                  </a:lnTo>
                  <a:lnTo>
                    <a:pt x="4842" y="5969"/>
                  </a:lnTo>
                  <a:lnTo>
                    <a:pt x="4569" y="5842"/>
                  </a:lnTo>
                  <a:lnTo>
                    <a:pt x="4314" y="5678"/>
                  </a:lnTo>
                  <a:lnTo>
                    <a:pt x="4132" y="5569"/>
                  </a:lnTo>
                  <a:lnTo>
                    <a:pt x="3968" y="5423"/>
                  </a:lnTo>
                  <a:lnTo>
                    <a:pt x="3823" y="5278"/>
                  </a:lnTo>
                  <a:lnTo>
                    <a:pt x="3695" y="5114"/>
                  </a:lnTo>
                  <a:lnTo>
                    <a:pt x="3568" y="4932"/>
                  </a:lnTo>
                  <a:lnTo>
                    <a:pt x="3459" y="4750"/>
                  </a:lnTo>
                  <a:lnTo>
                    <a:pt x="3368" y="4550"/>
                  </a:lnTo>
                  <a:lnTo>
                    <a:pt x="3295" y="4350"/>
                  </a:lnTo>
                  <a:lnTo>
                    <a:pt x="3295" y="4332"/>
                  </a:lnTo>
                  <a:lnTo>
                    <a:pt x="3222" y="4077"/>
                  </a:lnTo>
                  <a:lnTo>
                    <a:pt x="3186" y="3804"/>
                  </a:lnTo>
                  <a:lnTo>
                    <a:pt x="3149" y="3531"/>
                  </a:lnTo>
                  <a:lnTo>
                    <a:pt x="3149" y="3258"/>
                  </a:lnTo>
                  <a:lnTo>
                    <a:pt x="3149" y="2694"/>
                  </a:lnTo>
                  <a:lnTo>
                    <a:pt x="3149" y="2130"/>
                  </a:lnTo>
                  <a:lnTo>
                    <a:pt x="3149" y="1857"/>
                  </a:lnTo>
                  <a:lnTo>
                    <a:pt x="3113" y="1565"/>
                  </a:lnTo>
                  <a:lnTo>
                    <a:pt x="3058" y="1292"/>
                  </a:lnTo>
                  <a:lnTo>
                    <a:pt x="2985" y="1020"/>
                  </a:lnTo>
                  <a:lnTo>
                    <a:pt x="2876" y="765"/>
                  </a:lnTo>
                  <a:lnTo>
                    <a:pt x="2749" y="546"/>
                  </a:lnTo>
                  <a:lnTo>
                    <a:pt x="2676" y="437"/>
                  </a:lnTo>
                  <a:lnTo>
                    <a:pt x="2585" y="346"/>
                  </a:lnTo>
                  <a:lnTo>
                    <a:pt x="2494" y="255"/>
                  </a:lnTo>
                  <a:lnTo>
                    <a:pt x="2385" y="182"/>
                  </a:lnTo>
                  <a:lnTo>
                    <a:pt x="2258" y="110"/>
                  </a:lnTo>
                  <a:lnTo>
                    <a:pt x="2130" y="55"/>
                  </a:lnTo>
                  <a:lnTo>
                    <a:pt x="1985" y="19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8"/>
            <p:cNvSpPr/>
            <p:nvPr/>
          </p:nvSpPr>
          <p:spPr>
            <a:xfrm>
              <a:off x="1829825" y="3422300"/>
              <a:ext cx="96925" cy="155175"/>
            </a:xfrm>
            <a:custGeom>
              <a:avLst/>
              <a:gdLst/>
              <a:ahLst/>
              <a:cxnLst/>
              <a:rect l="l" t="t" r="r" b="b"/>
              <a:pathLst>
                <a:path w="3877" h="6207" extrusionOk="0">
                  <a:moveTo>
                    <a:pt x="2657" y="1"/>
                  </a:moveTo>
                  <a:lnTo>
                    <a:pt x="2566" y="19"/>
                  </a:lnTo>
                  <a:lnTo>
                    <a:pt x="2475" y="55"/>
                  </a:lnTo>
                  <a:lnTo>
                    <a:pt x="2384" y="110"/>
                  </a:lnTo>
                  <a:lnTo>
                    <a:pt x="2293" y="219"/>
                  </a:lnTo>
                  <a:lnTo>
                    <a:pt x="2202" y="365"/>
                  </a:lnTo>
                  <a:lnTo>
                    <a:pt x="2111" y="529"/>
                  </a:lnTo>
                  <a:lnTo>
                    <a:pt x="2057" y="711"/>
                  </a:lnTo>
                  <a:lnTo>
                    <a:pt x="1984" y="929"/>
                  </a:lnTo>
                  <a:lnTo>
                    <a:pt x="1948" y="1129"/>
                  </a:lnTo>
                  <a:lnTo>
                    <a:pt x="1857" y="1602"/>
                  </a:lnTo>
                  <a:lnTo>
                    <a:pt x="1766" y="2075"/>
                  </a:lnTo>
                  <a:lnTo>
                    <a:pt x="1675" y="2530"/>
                  </a:lnTo>
                  <a:lnTo>
                    <a:pt x="1620" y="2731"/>
                  </a:lnTo>
                  <a:lnTo>
                    <a:pt x="1565" y="2931"/>
                  </a:lnTo>
                  <a:lnTo>
                    <a:pt x="1493" y="3113"/>
                  </a:lnTo>
                  <a:lnTo>
                    <a:pt x="1402" y="3276"/>
                  </a:lnTo>
                  <a:lnTo>
                    <a:pt x="1256" y="3513"/>
                  </a:lnTo>
                  <a:lnTo>
                    <a:pt x="1056" y="3750"/>
                  </a:lnTo>
                  <a:lnTo>
                    <a:pt x="601" y="4277"/>
                  </a:lnTo>
                  <a:lnTo>
                    <a:pt x="401" y="4550"/>
                  </a:lnTo>
                  <a:lnTo>
                    <a:pt x="201" y="4841"/>
                  </a:lnTo>
                  <a:lnTo>
                    <a:pt x="128" y="4969"/>
                  </a:lnTo>
                  <a:lnTo>
                    <a:pt x="73" y="5114"/>
                  </a:lnTo>
                  <a:lnTo>
                    <a:pt x="19" y="5242"/>
                  </a:lnTo>
                  <a:lnTo>
                    <a:pt x="0" y="5387"/>
                  </a:lnTo>
                  <a:lnTo>
                    <a:pt x="0" y="5551"/>
                  </a:lnTo>
                  <a:lnTo>
                    <a:pt x="19" y="5679"/>
                  </a:lnTo>
                  <a:lnTo>
                    <a:pt x="55" y="5806"/>
                  </a:lnTo>
                  <a:lnTo>
                    <a:pt x="128" y="5897"/>
                  </a:lnTo>
                  <a:lnTo>
                    <a:pt x="201" y="5988"/>
                  </a:lnTo>
                  <a:lnTo>
                    <a:pt x="292" y="6061"/>
                  </a:lnTo>
                  <a:lnTo>
                    <a:pt x="401" y="6115"/>
                  </a:lnTo>
                  <a:lnTo>
                    <a:pt x="528" y="6152"/>
                  </a:lnTo>
                  <a:lnTo>
                    <a:pt x="656" y="6170"/>
                  </a:lnTo>
                  <a:lnTo>
                    <a:pt x="928" y="6206"/>
                  </a:lnTo>
                  <a:lnTo>
                    <a:pt x="1201" y="6206"/>
                  </a:lnTo>
                  <a:lnTo>
                    <a:pt x="1456" y="6170"/>
                  </a:lnTo>
                  <a:lnTo>
                    <a:pt x="1693" y="6115"/>
                  </a:lnTo>
                  <a:lnTo>
                    <a:pt x="1857" y="6079"/>
                  </a:lnTo>
                  <a:lnTo>
                    <a:pt x="2002" y="6024"/>
                  </a:lnTo>
                  <a:lnTo>
                    <a:pt x="2312" y="5879"/>
                  </a:lnTo>
                  <a:lnTo>
                    <a:pt x="2585" y="5697"/>
                  </a:lnTo>
                  <a:lnTo>
                    <a:pt x="2857" y="5478"/>
                  </a:lnTo>
                  <a:lnTo>
                    <a:pt x="3094" y="5224"/>
                  </a:lnTo>
                  <a:lnTo>
                    <a:pt x="3312" y="4932"/>
                  </a:lnTo>
                  <a:lnTo>
                    <a:pt x="3494" y="4641"/>
                  </a:lnTo>
                  <a:lnTo>
                    <a:pt x="3640" y="4314"/>
                  </a:lnTo>
                  <a:lnTo>
                    <a:pt x="3695" y="4114"/>
                  </a:lnTo>
                  <a:lnTo>
                    <a:pt x="3749" y="3932"/>
                  </a:lnTo>
                  <a:lnTo>
                    <a:pt x="3822" y="3531"/>
                  </a:lnTo>
                  <a:lnTo>
                    <a:pt x="3877" y="3149"/>
                  </a:lnTo>
                  <a:lnTo>
                    <a:pt x="3877" y="2749"/>
                  </a:lnTo>
                  <a:lnTo>
                    <a:pt x="3840" y="2330"/>
                  </a:lnTo>
                  <a:lnTo>
                    <a:pt x="3786" y="1930"/>
                  </a:lnTo>
                  <a:lnTo>
                    <a:pt x="3713" y="1529"/>
                  </a:lnTo>
                  <a:lnTo>
                    <a:pt x="3604" y="1147"/>
                  </a:lnTo>
                  <a:lnTo>
                    <a:pt x="3531" y="929"/>
                  </a:lnTo>
                  <a:lnTo>
                    <a:pt x="3458" y="711"/>
                  </a:lnTo>
                  <a:lnTo>
                    <a:pt x="3367" y="510"/>
                  </a:lnTo>
                  <a:lnTo>
                    <a:pt x="3258" y="328"/>
                  </a:lnTo>
                  <a:lnTo>
                    <a:pt x="3203" y="256"/>
                  </a:lnTo>
                  <a:lnTo>
                    <a:pt x="3130" y="165"/>
                  </a:lnTo>
                  <a:lnTo>
                    <a:pt x="3039" y="110"/>
                  </a:lnTo>
                  <a:lnTo>
                    <a:pt x="2948" y="55"/>
                  </a:lnTo>
                  <a:lnTo>
                    <a:pt x="2857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8"/>
            <p:cNvSpPr/>
            <p:nvPr/>
          </p:nvSpPr>
          <p:spPr>
            <a:xfrm>
              <a:off x="1660125" y="3239875"/>
              <a:ext cx="82375" cy="152425"/>
            </a:xfrm>
            <a:custGeom>
              <a:avLst/>
              <a:gdLst/>
              <a:ahLst/>
              <a:cxnLst/>
              <a:rect l="l" t="t" r="r" b="b"/>
              <a:pathLst>
                <a:path w="3295" h="6097" extrusionOk="0">
                  <a:moveTo>
                    <a:pt x="2767" y="0"/>
                  </a:moveTo>
                  <a:lnTo>
                    <a:pt x="2676" y="37"/>
                  </a:lnTo>
                  <a:lnTo>
                    <a:pt x="2603" y="91"/>
                  </a:lnTo>
                  <a:lnTo>
                    <a:pt x="2548" y="164"/>
                  </a:lnTo>
                  <a:lnTo>
                    <a:pt x="2494" y="255"/>
                  </a:lnTo>
                  <a:lnTo>
                    <a:pt x="2439" y="346"/>
                  </a:lnTo>
                  <a:lnTo>
                    <a:pt x="2384" y="565"/>
                  </a:lnTo>
                  <a:lnTo>
                    <a:pt x="2330" y="874"/>
                  </a:lnTo>
                  <a:lnTo>
                    <a:pt x="2294" y="1183"/>
                  </a:lnTo>
                  <a:lnTo>
                    <a:pt x="2275" y="1493"/>
                  </a:lnTo>
                  <a:lnTo>
                    <a:pt x="2275" y="1802"/>
                  </a:lnTo>
                  <a:lnTo>
                    <a:pt x="2275" y="2475"/>
                  </a:lnTo>
                  <a:lnTo>
                    <a:pt x="2257" y="3130"/>
                  </a:lnTo>
                  <a:lnTo>
                    <a:pt x="2239" y="3403"/>
                  </a:lnTo>
                  <a:lnTo>
                    <a:pt x="2184" y="3640"/>
                  </a:lnTo>
                  <a:lnTo>
                    <a:pt x="2130" y="3858"/>
                  </a:lnTo>
                  <a:lnTo>
                    <a:pt x="2039" y="4059"/>
                  </a:lnTo>
                  <a:lnTo>
                    <a:pt x="1911" y="4204"/>
                  </a:lnTo>
                  <a:lnTo>
                    <a:pt x="1839" y="4259"/>
                  </a:lnTo>
                  <a:lnTo>
                    <a:pt x="1766" y="4313"/>
                  </a:lnTo>
                  <a:lnTo>
                    <a:pt x="1693" y="4368"/>
                  </a:lnTo>
                  <a:lnTo>
                    <a:pt x="1602" y="4404"/>
                  </a:lnTo>
                  <a:lnTo>
                    <a:pt x="1511" y="4423"/>
                  </a:lnTo>
                  <a:lnTo>
                    <a:pt x="1402" y="4423"/>
                  </a:lnTo>
                  <a:lnTo>
                    <a:pt x="1329" y="4441"/>
                  </a:lnTo>
                  <a:lnTo>
                    <a:pt x="1183" y="4423"/>
                  </a:lnTo>
                  <a:lnTo>
                    <a:pt x="1001" y="4368"/>
                  </a:lnTo>
                  <a:lnTo>
                    <a:pt x="838" y="4295"/>
                  </a:lnTo>
                  <a:lnTo>
                    <a:pt x="674" y="4204"/>
                  </a:lnTo>
                  <a:lnTo>
                    <a:pt x="328" y="4040"/>
                  </a:lnTo>
                  <a:lnTo>
                    <a:pt x="164" y="3968"/>
                  </a:lnTo>
                  <a:lnTo>
                    <a:pt x="1" y="3949"/>
                  </a:lnTo>
                  <a:lnTo>
                    <a:pt x="1020" y="5878"/>
                  </a:lnTo>
                  <a:lnTo>
                    <a:pt x="1111" y="5933"/>
                  </a:lnTo>
                  <a:lnTo>
                    <a:pt x="1183" y="5988"/>
                  </a:lnTo>
                  <a:lnTo>
                    <a:pt x="1347" y="6060"/>
                  </a:lnTo>
                  <a:lnTo>
                    <a:pt x="1529" y="6097"/>
                  </a:lnTo>
                  <a:lnTo>
                    <a:pt x="1711" y="6097"/>
                  </a:lnTo>
                  <a:lnTo>
                    <a:pt x="1893" y="6060"/>
                  </a:lnTo>
                  <a:lnTo>
                    <a:pt x="2075" y="5988"/>
                  </a:lnTo>
                  <a:lnTo>
                    <a:pt x="2257" y="5897"/>
                  </a:lnTo>
                  <a:lnTo>
                    <a:pt x="2403" y="5769"/>
                  </a:lnTo>
                  <a:lnTo>
                    <a:pt x="2548" y="5642"/>
                  </a:lnTo>
                  <a:lnTo>
                    <a:pt x="2676" y="5478"/>
                  </a:lnTo>
                  <a:lnTo>
                    <a:pt x="2785" y="5296"/>
                  </a:lnTo>
                  <a:lnTo>
                    <a:pt x="2876" y="5132"/>
                  </a:lnTo>
                  <a:lnTo>
                    <a:pt x="2967" y="4932"/>
                  </a:lnTo>
                  <a:lnTo>
                    <a:pt x="3021" y="4750"/>
                  </a:lnTo>
                  <a:lnTo>
                    <a:pt x="3076" y="4550"/>
                  </a:lnTo>
                  <a:lnTo>
                    <a:pt x="3149" y="4095"/>
                  </a:lnTo>
                  <a:lnTo>
                    <a:pt x="3203" y="3676"/>
                  </a:lnTo>
                  <a:lnTo>
                    <a:pt x="3258" y="3240"/>
                  </a:lnTo>
                  <a:lnTo>
                    <a:pt x="3276" y="2785"/>
                  </a:lnTo>
                  <a:lnTo>
                    <a:pt x="3294" y="2330"/>
                  </a:lnTo>
                  <a:lnTo>
                    <a:pt x="3294" y="1875"/>
                  </a:lnTo>
                  <a:lnTo>
                    <a:pt x="3258" y="1420"/>
                  </a:lnTo>
                  <a:lnTo>
                    <a:pt x="3222" y="983"/>
                  </a:lnTo>
                  <a:lnTo>
                    <a:pt x="3167" y="546"/>
                  </a:lnTo>
                  <a:lnTo>
                    <a:pt x="3131" y="383"/>
                  </a:lnTo>
                  <a:lnTo>
                    <a:pt x="3076" y="201"/>
                  </a:lnTo>
                  <a:lnTo>
                    <a:pt x="3040" y="128"/>
                  </a:lnTo>
                  <a:lnTo>
                    <a:pt x="2985" y="73"/>
                  </a:lnTo>
                  <a:lnTo>
                    <a:pt x="2930" y="3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8"/>
            <p:cNvSpPr/>
            <p:nvPr/>
          </p:nvSpPr>
          <p:spPr>
            <a:xfrm>
              <a:off x="1612800" y="3108850"/>
              <a:ext cx="203400" cy="666525"/>
            </a:xfrm>
            <a:custGeom>
              <a:avLst/>
              <a:gdLst/>
              <a:ahLst/>
              <a:cxnLst/>
              <a:rect l="l" t="t" r="r" b="b"/>
              <a:pathLst>
                <a:path w="8136" h="26661" extrusionOk="0">
                  <a:moveTo>
                    <a:pt x="7280" y="0"/>
                  </a:moveTo>
                  <a:lnTo>
                    <a:pt x="7135" y="55"/>
                  </a:lnTo>
                  <a:lnTo>
                    <a:pt x="7007" y="146"/>
                  </a:lnTo>
                  <a:lnTo>
                    <a:pt x="6898" y="255"/>
                  </a:lnTo>
                  <a:lnTo>
                    <a:pt x="6807" y="364"/>
                  </a:lnTo>
                  <a:lnTo>
                    <a:pt x="6716" y="492"/>
                  </a:lnTo>
                  <a:lnTo>
                    <a:pt x="6625" y="637"/>
                  </a:lnTo>
                  <a:lnTo>
                    <a:pt x="6552" y="819"/>
                  </a:lnTo>
                  <a:lnTo>
                    <a:pt x="6479" y="1001"/>
                  </a:lnTo>
                  <a:lnTo>
                    <a:pt x="6334" y="1420"/>
                  </a:lnTo>
                  <a:lnTo>
                    <a:pt x="6225" y="1911"/>
                  </a:lnTo>
                  <a:lnTo>
                    <a:pt x="6134" y="2475"/>
                  </a:lnTo>
                  <a:lnTo>
                    <a:pt x="6061" y="3112"/>
                  </a:lnTo>
                  <a:lnTo>
                    <a:pt x="6006" y="3804"/>
                  </a:lnTo>
                  <a:lnTo>
                    <a:pt x="5970" y="4550"/>
                  </a:lnTo>
                  <a:lnTo>
                    <a:pt x="5934" y="5369"/>
                  </a:lnTo>
                  <a:lnTo>
                    <a:pt x="5897" y="7189"/>
                  </a:lnTo>
                  <a:lnTo>
                    <a:pt x="5879" y="9227"/>
                  </a:lnTo>
                  <a:lnTo>
                    <a:pt x="5897" y="11483"/>
                  </a:lnTo>
                  <a:lnTo>
                    <a:pt x="5624" y="11465"/>
                  </a:lnTo>
                  <a:lnTo>
                    <a:pt x="5369" y="11429"/>
                  </a:lnTo>
                  <a:lnTo>
                    <a:pt x="5096" y="11374"/>
                  </a:lnTo>
                  <a:lnTo>
                    <a:pt x="4842" y="11301"/>
                  </a:lnTo>
                  <a:lnTo>
                    <a:pt x="4569" y="11174"/>
                  </a:lnTo>
                  <a:lnTo>
                    <a:pt x="4296" y="11010"/>
                  </a:lnTo>
                  <a:lnTo>
                    <a:pt x="4441" y="10883"/>
                  </a:lnTo>
                  <a:lnTo>
                    <a:pt x="4569" y="10719"/>
                  </a:lnTo>
                  <a:lnTo>
                    <a:pt x="4678" y="10537"/>
                  </a:lnTo>
                  <a:lnTo>
                    <a:pt x="4769" y="10373"/>
                  </a:lnTo>
                  <a:lnTo>
                    <a:pt x="4860" y="10173"/>
                  </a:lnTo>
                  <a:lnTo>
                    <a:pt x="4914" y="9991"/>
                  </a:lnTo>
                  <a:lnTo>
                    <a:pt x="4969" y="9791"/>
                  </a:lnTo>
                  <a:lnTo>
                    <a:pt x="5042" y="9336"/>
                  </a:lnTo>
                  <a:lnTo>
                    <a:pt x="5096" y="8917"/>
                  </a:lnTo>
                  <a:lnTo>
                    <a:pt x="5151" y="8481"/>
                  </a:lnTo>
                  <a:lnTo>
                    <a:pt x="5169" y="8026"/>
                  </a:lnTo>
                  <a:lnTo>
                    <a:pt x="5187" y="7571"/>
                  </a:lnTo>
                  <a:lnTo>
                    <a:pt x="5187" y="7116"/>
                  </a:lnTo>
                  <a:lnTo>
                    <a:pt x="5151" y="6661"/>
                  </a:lnTo>
                  <a:lnTo>
                    <a:pt x="5115" y="6224"/>
                  </a:lnTo>
                  <a:lnTo>
                    <a:pt x="5060" y="5787"/>
                  </a:lnTo>
                  <a:lnTo>
                    <a:pt x="5024" y="5624"/>
                  </a:lnTo>
                  <a:lnTo>
                    <a:pt x="4969" y="5442"/>
                  </a:lnTo>
                  <a:lnTo>
                    <a:pt x="4933" y="5369"/>
                  </a:lnTo>
                  <a:lnTo>
                    <a:pt x="4878" y="5314"/>
                  </a:lnTo>
                  <a:lnTo>
                    <a:pt x="4823" y="5278"/>
                  </a:lnTo>
                  <a:lnTo>
                    <a:pt x="4751" y="5241"/>
                  </a:lnTo>
                  <a:lnTo>
                    <a:pt x="4660" y="5241"/>
                  </a:lnTo>
                  <a:lnTo>
                    <a:pt x="4569" y="5278"/>
                  </a:lnTo>
                  <a:lnTo>
                    <a:pt x="4496" y="5332"/>
                  </a:lnTo>
                  <a:lnTo>
                    <a:pt x="4441" y="5405"/>
                  </a:lnTo>
                  <a:lnTo>
                    <a:pt x="4387" y="5496"/>
                  </a:lnTo>
                  <a:lnTo>
                    <a:pt x="4332" y="5587"/>
                  </a:lnTo>
                  <a:lnTo>
                    <a:pt x="4277" y="5806"/>
                  </a:lnTo>
                  <a:lnTo>
                    <a:pt x="4223" y="6115"/>
                  </a:lnTo>
                  <a:lnTo>
                    <a:pt x="4187" y="6424"/>
                  </a:lnTo>
                  <a:lnTo>
                    <a:pt x="4168" y="6734"/>
                  </a:lnTo>
                  <a:lnTo>
                    <a:pt x="4168" y="7043"/>
                  </a:lnTo>
                  <a:lnTo>
                    <a:pt x="4168" y="7716"/>
                  </a:lnTo>
                  <a:lnTo>
                    <a:pt x="4150" y="8371"/>
                  </a:lnTo>
                  <a:lnTo>
                    <a:pt x="4132" y="8644"/>
                  </a:lnTo>
                  <a:lnTo>
                    <a:pt x="4077" y="8881"/>
                  </a:lnTo>
                  <a:lnTo>
                    <a:pt x="4023" y="9099"/>
                  </a:lnTo>
                  <a:lnTo>
                    <a:pt x="3932" y="9300"/>
                  </a:lnTo>
                  <a:lnTo>
                    <a:pt x="3804" y="9445"/>
                  </a:lnTo>
                  <a:lnTo>
                    <a:pt x="3732" y="9500"/>
                  </a:lnTo>
                  <a:lnTo>
                    <a:pt x="3659" y="9554"/>
                  </a:lnTo>
                  <a:lnTo>
                    <a:pt x="3586" y="9609"/>
                  </a:lnTo>
                  <a:lnTo>
                    <a:pt x="3495" y="9645"/>
                  </a:lnTo>
                  <a:lnTo>
                    <a:pt x="3404" y="9664"/>
                  </a:lnTo>
                  <a:lnTo>
                    <a:pt x="3295" y="9664"/>
                  </a:lnTo>
                  <a:lnTo>
                    <a:pt x="3222" y="9409"/>
                  </a:lnTo>
                  <a:lnTo>
                    <a:pt x="3186" y="9136"/>
                  </a:lnTo>
                  <a:lnTo>
                    <a:pt x="3149" y="8863"/>
                  </a:lnTo>
                  <a:lnTo>
                    <a:pt x="3149" y="8590"/>
                  </a:lnTo>
                  <a:lnTo>
                    <a:pt x="3149" y="8026"/>
                  </a:lnTo>
                  <a:lnTo>
                    <a:pt x="3149" y="7462"/>
                  </a:lnTo>
                  <a:lnTo>
                    <a:pt x="3149" y="7189"/>
                  </a:lnTo>
                  <a:lnTo>
                    <a:pt x="3113" y="6897"/>
                  </a:lnTo>
                  <a:lnTo>
                    <a:pt x="3058" y="6624"/>
                  </a:lnTo>
                  <a:lnTo>
                    <a:pt x="2985" y="6352"/>
                  </a:lnTo>
                  <a:lnTo>
                    <a:pt x="2876" y="6097"/>
                  </a:lnTo>
                  <a:lnTo>
                    <a:pt x="2749" y="5878"/>
                  </a:lnTo>
                  <a:lnTo>
                    <a:pt x="2676" y="5769"/>
                  </a:lnTo>
                  <a:lnTo>
                    <a:pt x="2585" y="5678"/>
                  </a:lnTo>
                  <a:lnTo>
                    <a:pt x="2494" y="5587"/>
                  </a:lnTo>
                  <a:lnTo>
                    <a:pt x="2385" y="5514"/>
                  </a:lnTo>
                  <a:lnTo>
                    <a:pt x="2258" y="5442"/>
                  </a:lnTo>
                  <a:lnTo>
                    <a:pt x="2130" y="5387"/>
                  </a:lnTo>
                  <a:lnTo>
                    <a:pt x="2003" y="5351"/>
                  </a:lnTo>
                  <a:lnTo>
                    <a:pt x="1857" y="5332"/>
                  </a:lnTo>
                  <a:lnTo>
                    <a:pt x="1730" y="5351"/>
                  </a:lnTo>
                  <a:lnTo>
                    <a:pt x="1584" y="5351"/>
                  </a:lnTo>
                  <a:lnTo>
                    <a:pt x="1439" y="5387"/>
                  </a:lnTo>
                  <a:lnTo>
                    <a:pt x="1311" y="5442"/>
                  </a:lnTo>
                  <a:lnTo>
                    <a:pt x="1184" y="5496"/>
                  </a:lnTo>
                  <a:lnTo>
                    <a:pt x="1038" y="5569"/>
                  </a:lnTo>
                  <a:lnTo>
                    <a:pt x="929" y="5660"/>
                  </a:lnTo>
                  <a:lnTo>
                    <a:pt x="802" y="5751"/>
                  </a:lnTo>
                  <a:lnTo>
                    <a:pt x="692" y="5860"/>
                  </a:lnTo>
                  <a:lnTo>
                    <a:pt x="583" y="5969"/>
                  </a:lnTo>
                  <a:lnTo>
                    <a:pt x="492" y="6097"/>
                  </a:lnTo>
                  <a:lnTo>
                    <a:pt x="420" y="6224"/>
                  </a:lnTo>
                  <a:lnTo>
                    <a:pt x="274" y="6515"/>
                  </a:lnTo>
                  <a:lnTo>
                    <a:pt x="165" y="6806"/>
                  </a:lnTo>
                  <a:lnTo>
                    <a:pt x="92" y="7116"/>
                  </a:lnTo>
                  <a:lnTo>
                    <a:pt x="37" y="7443"/>
                  </a:lnTo>
                  <a:lnTo>
                    <a:pt x="1" y="7753"/>
                  </a:lnTo>
                  <a:lnTo>
                    <a:pt x="1" y="8080"/>
                  </a:lnTo>
                  <a:lnTo>
                    <a:pt x="1" y="8408"/>
                  </a:lnTo>
                  <a:lnTo>
                    <a:pt x="19" y="8735"/>
                  </a:lnTo>
                  <a:lnTo>
                    <a:pt x="56" y="9190"/>
                  </a:lnTo>
                  <a:lnTo>
                    <a:pt x="110" y="9627"/>
                  </a:lnTo>
                  <a:lnTo>
                    <a:pt x="201" y="10082"/>
                  </a:lnTo>
                  <a:lnTo>
                    <a:pt x="310" y="10501"/>
                  </a:lnTo>
                  <a:lnTo>
                    <a:pt x="438" y="10919"/>
                  </a:lnTo>
                  <a:lnTo>
                    <a:pt x="620" y="11320"/>
                  </a:lnTo>
                  <a:lnTo>
                    <a:pt x="711" y="11520"/>
                  </a:lnTo>
                  <a:lnTo>
                    <a:pt x="820" y="11702"/>
                  </a:lnTo>
                  <a:lnTo>
                    <a:pt x="929" y="11884"/>
                  </a:lnTo>
                  <a:lnTo>
                    <a:pt x="1056" y="12047"/>
                  </a:lnTo>
                  <a:lnTo>
                    <a:pt x="1293" y="12320"/>
                  </a:lnTo>
                  <a:lnTo>
                    <a:pt x="1548" y="12557"/>
                  </a:lnTo>
                  <a:lnTo>
                    <a:pt x="1821" y="12775"/>
                  </a:lnTo>
                  <a:lnTo>
                    <a:pt x="2112" y="12994"/>
                  </a:lnTo>
                  <a:lnTo>
                    <a:pt x="2476" y="13230"/>
                  </a:lnTo>
                  <a:lnTo>
                    <a:pt x="2840" y="13449"/>
                  </a:lnTo>
                  <a:lnTo>
                    <a:pt x="3222" y="13631"/>
                  </a:lnTo>
                  <a:lnTo>
                    <a:pt x="3422" y="13704"/>
                  </a:lnTo>
                  <a:lnTo>
                    <a:pt x="3622" y="13776"/>
                  </a:lnTo>
                  <a:lnTo>
                    <a:pt x="3895" y="13849"/>
                  </a:lnTo>
                  <a:lnTo>
                    <a:pt x="4187" y="13885"/>
                  </a:lnTo>
                  <a:lnTo>
                    <a:pt x="4478" y="13922"/>
                  </a:lnTo>
                  <a:lnTo>
                    <a:pt x="4769" y="13922"/>
                  </a:lnTo>
                  <a:lnTo>
                    <a:pt x="5042" y="13904"/>
                  </a:lnTo>
                  <a:lnTo>
                    <a:pt x="5333" y="13867"/>
                  </a:lnTo>
                  <a:lnTo>
                    <a:pt x="5624" y="13813"/>
                  </a:lnTo>
                  <a:lnTo>
                    <a:pt x="5897" y="13722"/>
                  </a:lnTo>
                  <a:lnTo>
                    <a:pt x="5879" y="25878"/>
                  </a:lnTo>
                  <a:lnTo>
                    <a:pt x="6170" y="26096"/>
                  </a:lnTo>
                  <a:lnTo>
                    <a:pt x="6461" y="26278"/>
                  </a:lnTo>
                  <a:lnTo>
                    <a:pt x="6752" y="26424"/>
                  </a:lnTo>
                  <a:lnTo>
                    <a:pt x="7044" y="26515"/>
                  </a:lnTo>
                  <a:lnTo>
                    <a:pt x="7317" y="26588"/>
                  </a:lnTo>
                  <a:lnTo>
                    <a:pt x="7608" y="26642"/>
                  </a:lnTo>
                  <a:lnTo>
                    <a:pt x="7862" y="26660"/>
                  </a:lnTo>
                  <a:lnTo>
                    <a:pt x="8135" y="26660"/>
                  </a:lnTo>
                  <a:lnTo>
                    <a:pt x="7935" y="25951"/>
                  </a:lnTo>
                  <a:lnTo>
                    <a:pt x="7772" y="25241"/>
                  </a:lnTo>
                  <a:lnTo>
                    <a:pt x="7626" y="24513"/>
                  </a:lnTo>
                  <a:lnTo>
                    <a:pt x="7499" y="23803"/>
                  </a:lnTo>
                  <a:lnTo>
                    <a:pt x="7389" y="23075"/>
                  </a:lnTo>
                  <a:lnTo>
                    <a:pt x="7298" y="22348"/>
                  </a:lnTo>
                  <a:lnTo>
                    <a:pt x="7226" y="21601"/>
                  </a:lnTo>
                  <a:lnTo>
                    <a:pt x="7153" y="20874"/>
                  </a:lnTo>
                  <a:lnTo>
                    <a:pt x="7098" y="20127"/>
                  </a:lnTo>
                  <a:lnTo>
                    <a:pt x="7062" y="19399"/>
                  </a:lnTo>
                  <a:lnTo>
                    <a:pt x="7007" y="17907"/>
                  </a:lnTo>
                  <a:lnTo>
                    <a:pt x="6971" y="16433"/>
                  </a:lnTo>
                  <a:lnTo>
                    <a:pt x="6953" y="14959"/>
                  </a:lnTo>
                  <a:lnTo>
                    <a:pt x="6934" y="13194"/>
                  </a:lnTo>
                  <a:lnTo>
                    <a:pt x="6934" y="11374"/>
                  </a:lnTo>
                  <a:lnTo>
                    <a:pt x="6934" y="8517"/>
                  </a:lnTo>
                  <a:lnTo>
                    <a:pt x="6953" y="7098"/>
                  </a:lnTo>
                  <a:lnTo>
                    <a:pt x="6971" y="5678"/>
                  </a:lnTo>
                  <a:lnTo>
                    <a:pt x="7025" y="4259"/>
                  </a:lnTo>
                  <a:lnTo>
                    <a:pt x="7080" y="2839"/>
                  </a:lnTo>
                  <a:lnTo>
                    <a:pt x="7171" y="1420"/>
                  </a:lnTo>
                  <a:lnTo>
                    <a:pt x="72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8"/>
            <p:cNvSpPr/>
            <p:nvPr/>
          </p:nvSpPr>
          <p:spPr>
            <a:xfrm>
              <a:off x="1829825" y="3450975"/>
              <a:ext cx="96925" cy="126500"/>
            </a:xfrm>
            <a:custGeom>
              <a:avLst/>
              <a:gdLst/>
              <a:ahLst/>
              <a:cxnLst/>
              <a:rect l="l" t="t" r="r" b="b"/>
              <a:pathLst>
                <a:path w="3877" h="5060" extrusionOk="0">
                  <a:moveTo>
                    <a:pt x="3604" y="0"/>
                  </a:moveTo>
                  <a:lnTo>
                    <a:pt x="3549" y="583"/>
                  </a:lnTo>
                  <a:lnTo>
                    <a:pt x="3513" y="874"/>
                  </a:lnTo>
                  <a:lnTo>
                    <a:pt x="3476" y="1165"/>
                  </a:lnTo>
                  <a:lnTo>
                    <a:pt x="3403" y="1511"/>
                  </a:lnTo>
                  <a:lnTo>
                    <a:pt x="3294" y="1856"/>
                  </a:lnTo>
                  <a:lnTo>
                    <a:pt x="3167" y="2184"/>
                  </a:lnTo>
                  <a:lnTo>
                    <a:pt x="3021" y="2512"/>
                  </a:lnTo>
                  <a:lnTo>
                    <a:pt x="2857" y="2821"/>
                  </a:lnTo>
                  <a:lnTo>
                    <a:pt x="2657" y="3112"/>
                  </a:lnTo>
                  <a:lnTo>
                    <a:pt x="2439" y="3385"/>
                  </a:lnTo>
                  <a:lnTo>
                    <a:pt x="2202" y="3640"/>
                  </a:lnTo>
                  <a:lnTo>
                    <a:pt x="1966" y="3840"/>
                  </a:lnTo>
                  <a:lnTo>
                    <a:pt x="1711" y="4004"/>
                  </a:lnTo>
                  <a:lnTo>
                    <a:pt x="1456" y="4149"/>
                  </a:lnTo>
                  <a:lnTo>
                    <a:pt x="1165" y="4259"/>
                  </a:lnTo>
                  <a:lnTo>
                    <a:pt x="874" y="4350"/>
                  </a:lnTo>
                  <a:lnTo>
                    <a:pt x="583" y="4404"/>
                  </a:lnTo>
                  <a:lnTo>
                    <a:pt x="292" y="4422"/>
                  </a:lnTo>
                  <a:lnTo>
                    <a:pt x="0" y="4404"/>
                  </a:lnTo>
                  <a:lnTo>
                    <a:pt x="0" y="4404"/>
                  </a:lnTo>
                  <a:lnTo>
                    <a:pt x="19" y="4532"/>
                  </a:lnTo>
                  <a:lnTo>
                    <a:pt x="55" y="4659"/>
                  </a:lnTo>
                  <a:lnTo>
                    <a:pt x="128" y="4750"/>
                  </a:lnTo>
                  <a:lnTo>
                    <a:pt x="201" y="4841"/>
                  </a:lnTo>
                  <a:lnTo>
                    <a:pt x="292" y="4914"/>
                  </a:lnTo>
                  <a:lnTo>
                    <a:pt x="401" y="4968"/>
                  </a:lnTo>
                  <a:lnTo>
                    <a:pt x="528" y="5005"/>
                  </a:lnTo>
                  <a:lnTo>
                    <a:pt x="656" y="5023"/>
                  </a:lnTo>
                  <a:lnTo>
                    <a:pt x="928" y="5059"/>
                  </a:lnTo>
                  <a:lnTo>
                    <a:pt x="1201" y="5059"/>
                  </a:lnTo>
                  <a:lnTo>
                    <a:pt x="1456" y="5023"/>
                  </a:lnTo>
                  <a:lnTo>
                    <a:pt x="1693" y="4968"/>
                  </a:lnTo>
                  <a:lnTo>
                    <a:pt x="1857" y="4932"/>
                  </a:lnTo>
                  <a:lnTo>
                    <a:pt x="2002" y="4877"/>
                  </a:lnTo>
                  <a:lnTo>
                    <a:pt x="2312" y="4732"/>
                  </a:lnTo>
                  <a:lnTo>
                    <a:pt x="2585" y="4550"/>
                  </a:lnTo>
                  <a:lnTo>
                    <a:pt x="2857" y="4331"/>
                  </a:lnTo>
                  <a:lnTo>
                    <a:pt x="3094" y="4077"/>
                  </a:lnTo>
                  <a:lnTo>
                    <a:pt x="3312" y="3785"/>
                  </a:lnTo>
                  <a:lnTo>
                    <a:pt x="3494" y="3494"/>
                  </a:lnTo>
                  <a:lnTo>
                    <a:pt x="3640" y="3167"/>
                  </a:lnTo>
                  <a:lnTo>
                    <a:pt x="3695" y="2967"/>
                  </a:lnTo>
                  <a:lnTo>
                    <a:pt x="3749" y="2785"/>
                  </a:lnTo>
                  <a:lnTo>
                    <a:pt x="3822" y="2384"/>
                  </a:lnTo>
                  <a:lnTo>
                    <a:pt x="3877" y="2002"/>
                  </a:lnTo>
                  <a:lnTo>
                    <a:pt x="3877" y="1602"/>
                  </a:lnTo>
                  <a:lnTo>
                    <a:pt x="3840" y="1183"/>
                  </a:lnTo>
                  <a:lnTo>
                    <a:pt x="3786" y="783"/>
                  </a:lnTo>
                  <a:lnTo>
                    <a:pt x="3713" y="3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8"/>
            <p:cNvSpPr/>
            <p:nvPr/>
          </p:nvSpPr>
          <p:spPr>
            <a:xfrm>
              <a:off x="1612800" y="3244875"/>
              <a:ext cx="115600" cy="212025"/>
            </a:xfrm>
            <a:custGeom>
              <a:avLst/>
              <a:gdLst/>
              <a:ahLst/>
              <a:cxnLst/>
              <a:rect l="l" t="t" r="r" b="b"/>
              <a:pathLst>
                <a:path w="4624" h="8481" extrusionOk="0">
                  <a:moveTo>
                    <a:pt x="1275" y="1"/>
                  </a:moveTo>
                  <a:lnTo>
                    <a:pt x="1147" y="73"/>
                  </a:lnTo>
                  <a:lnTo>
                    <a:pt x="1020" y="146"/>
                  </a:lnTo>
                  <a:lnTo>
                    <a:pt x="911" y="219"/>
                  </a:lnTo>
                  <a:lnTo>
                    <a:pt x="783" y="328"/>
                  </a:lnTo>
                  <a:lnTo>
                    <a:pt x="674" y="419"/>
                  </a:lnTo>
                  <a:lnTo>
                    <a:pt x="583" y="547"/>
                  </a:lnTo>
                  <a:lnTo>
                    <a:pt x="492" y="656"/>
                  </a:lnTo>
                  <a:lnTo>
                    <a:pt x="401" y="801"/>
                  </a:lnTo>
                  <a:lnTo>
                    <a:pt x="274" y="1074"/>
                  </a:lnTo>
                  <a:lnTo>
                    <a:pt x="165" y="1365"/>
                  </a:lnTo>
                  <a:lnTo>
                    <a:pt x="92" y="1675"/>
                  </a:lnTo>
                  <a:lnTo>
                    <a:pt x="37" y="2002"/>
                  </a:lnTo>
                  <a:lnTo>
                    <a:pt x="1" y="2312"/>
                  </a:lnTo>
                  <a:lnTo>
                    <a:pt x="1" y="2639"/>
                  </a:lnTo>
                  <a:lnTo>
                    <a:pt x="1" y="2967"/>
                  </a:lnTo>
                  <a:lnTo>
                    <a:pt x="19" y="3294"/>
                  </a:lnTo>
                  <a:lnTo>
                    <a:pt x="56" y="3749"/>
                  </a:lnTo>
                  <a:lnTo>
                    <a:pt x="110" y="4186"/>
                  </a:lnTo>
                  <a:lnTo>
                    <a:pt x="201" y="4641"/>
                  </a:lnTo>
                  <a:lnTo>
                    <a:pt x="310" y="5060"/>
                  </a:lnTo>
                  <a:lnTo>
                    <a:pt x="438" y="5478"/>
                  </a:lnTo>
                  <a:lnTo>
                    <a:pt x="620" y="5879"/>
                  </a:lnTo>
                  <a:lnTo>
                    <a:pt x="711" y="6079"/>
                  </a:lnTo>
                  <a:lnTo>
                    <a:pt x="820" y="6261"/>
                  </a:lnTo>
                  <a:lnTo>
                    <a:pt x="929" y="6443"/>
                  </a:lnTo>
                  <a:lnTo>
                    <a:pt x="1056" y="6606"/>
                  </a:lnTo>
                  <a:lnTo>
                    <a:pt x="1293" y="6879"/>
                  </a:lnTo>
                  <a:lnTo>
                    <a:pt x="1548" y="7116"/>
                  </a:lnTo>
                  <a:lnTo>
                    <a:pt x="1821" y="7334"/>
                  </a:lnTo>
                  <a:lnTo>
                    <a:pt x="2112" y="7553"/>
                  </a:lnTo>
                  <a:lnTo>
                    <a:pt x="2476" y="7789"/>
                  </a:lnTo>
                  <a:lnTo>
                    <a:pt x="2840" y="8008"/>
                  </a:lnTo>
                  <a:lnTo>
                    <a:pt x="3222" y="8190"/>
                  </a:lnTo>
                  <a:lnTo>
                    <a:pt x="3422" y="8263"/>
                  </a:lnTo>
                  <a:lnTo>
                    <a:pt x="3622" y="8335"/>
                  </a:lnTo>
                  <a:lnTo>
                    <a:pt x="3877" y="8390"/>
                  </a:lnTo>
                  <a:lnTo>
                    <a:pt x="4114" y="8444"/>
                  </a:lnTo>
                  <a:lnTo>
                    <a:pt x="4368" y="8481"/>
                  </a:lnTo>
                  <a:lnTo>
                    <a:pt x="4623" y="8481"/>
                  </a:lnTo>
                  <a:lnTo>
                    <a:pt x="4350" y="8281"/>
                  </a:lnTo>
                  <a:lnTo>
                    <a:pt x="4077" y="8044"/>
                  </a:lnTo>
                  <a:lnTo>
                    <a:pt x="3804" y="7808"/>
                  </a:lnTo>
                  <a:lnTo>
                    <a:pt x="3550" y="7571"/>
                  </a:lnTo>
                  <a:lnTo>
                    <a:pt x="3313" y="7298"/>
                  </a:lnTo>
                  <a:lnTo>
                    <a:pt x="3076" y="7043"/>
                  </a:lnTo>
                  <a:lnTo>
                    <a:pt x="2858" y="6770"/>
                  </a:lnTo>
                  <a:lnTo>
                    <a:pt x="2640" y="6479"/>
                  </a:lnTo>
                  <a:lnTo>
                    <a:pt x="2440" y="6188"/>
                  </a:lnTo>
                  <a:lnTo>
                    <a:pt x="2258" y="5879"/>
                  </a:lnTo>
                  <a:lnTo>
                    <a:pt x="2094" y="5569"/>
                  </a:lnTo>
                  <a:lnTo>
                    <a:pt x="1930" y="5260"/>
                  </a:lnTo>
                  <a:lnTo>
                    <a:pt x="1784" y="4932"/>
                  </a:lnTo>
                  <a:lnTo>
                    <a:pt x="1657" y="4605"/>
                  </a:lnTo>
                  <a:lnTo>
                    <a:pt x="1530" y="4259"/>
                  </a:lnTo>
                  <a:lnTo>
                    <a:pt x="1420" y="3931"/>
                  </a:lnTo>
                  <a:lnTo>
                    <a:pt x="1311" y="3440"/>
                  </a:lnTo>
                  <a:lnTo>
                    <a:pt x="1220" y="2967"/>
                  </a:lnTo>
                  <a:lnTo>
                    <a:pt x="1166" y="2476"/>
                  </a:lnTo>
                  <a:lnTo>
                    <a:pt x="1129" y="1966"/>
                  </a:lnTo>
                  <a:lnTo>
                    <a:pt x="1129" y="1475"/>
                  </a:lnTo>
                  <a:lnTo>
                    <a:pt x="1147" y="983"/>
                  </a:lnTo>
                  <a:lnTo>
                    <a:pt x="1202" y="492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8"/>
            <p:cNvSpPr/>
            <p:nvPr/>
          </p:nvSpPr>
          <p:spPr>
            <a:xfrm>
              <a:off x="1812525" y="3185275"/>
              <a:ext cx="24150" cy="323050"/>
            </a:xfrm>
            <a:custGeom>
              <a:avLst/>
              <a:gdLst/>
              <a:ahLst/>
              <a:cxnLst/>
              <a:rect l="l" t="t" r="r" b="b"/>
              <a:pathLst>
                <a:path w="966" h="12922" extrusionOk="0">
                  <a:moveTo>
                    <a:pt x="383" y="1"/>
                  </a:moveTo>
                  <a:lnTo>
                    <a:pt x="347" y="19"/>
                  </a:lnTo>
                  <a:lnTo>
                    <a:pt x="292" y="37"/>
                  </a:lnTo>
                  <a:lnTo>
                    <a:pt x="237" y="73"/>
                  </a:lnTo>
                  <a:lnTo>
                    <a:pt x="183" y="146"/>
                  </a:lnTo>
                  <a:lnTo>
                    <a:pt x="146" y="219"/>
                  </a:lnTo>
                  <a:lnTo>
                    <a:pt x="74" y="419"/>
                  </a:lnTo>
                  <a:lnTo>
                    <a:pt x="37" y="692"/>
                  </a:lnTo>
                  <a:lnTo>
                    <a:pt x="19" y="1002"/>
                  </a:lnTo>
                  <a:lnTo>
                    <a:pt x="1" y="1366"/>
                  </a:lnTo>
                  <a:lnTo>
                    <a:pt x="19" y="1748"/>
                  </a:lnTo>
                  <a:lnTo>
                    <a:pt x="37" y="2130"/>
                  </a:lnTo>
                  <a:lnTo>
                    <a:pt x="92" y="2931"/>
                  </a:lnTo>
                  <a:lnTo>
                    <a:pt x="146" y="3677"/>
                  </a:lnTo>
                  <a:lnTo>
                    <a:pt x="219" y="4277"/>
                  </a:lnTo>
                  <a:lnTo>
                    <a:pt x="237" y="4659"/>
                  </a:lnTo>
                  <a:lnTo>
                    <a:pt x="274" y="6061"/>
                  </a:lnTo>
                  <a:lnTo>
                    <a:pt x="292" y="7462"/>
                  </a:lnTo>
                  <a:lnTo>
                    <a:pt x="292" y="8881"/>
                  </a:lnTo>
                  <a:lnTo>
                    <a:pt x="274" y="10283"/>
                  </a:lnTo>
                  <a:lnTo>
                    <a:pt x="274" y="10956"/>
                  </a:lnTo>
                  <a:lnTo>
                    <a:pt x="274" y="11302"/>
                  </a:lnTo>
                  <a:lnTo>
                    <a:pt x="310" y="11647"/>
                  </a:lnTo>
                  <a:lnTo>
                    <a:pt x="347" y="11975"/>
                  </a:lnTo>
                  <a:lnTo>
                    <a:pt x="419" y="12303"/>
                  </a:lnTo>
                  <a:lnTo>
                    <a:pt x="510" y="12612"/>
                  </a:lnTo>
                  <a:lnTo>
                    <a:pt x="656" y="12921"/>
                  </a:lnTo>
                  <a:lnTo>
                    <a:pt x="747" y="12830"/>
                  </a:lnTo>
                  <a:lnTo>
                    <a:pt x="820" y="12721"/>
                  </a:lnTo>
                  <a:lnTo>
                    <a:pt x="874" y="12612"/>
                  </a:lnTo>
                  <a:lnTo>
                    <a:pt x="911" y="12466"/>
                  </a:lnTo>
                  <a:lnTo>
                    <a:pt x="947" y="12339"/>
                  </a:lnTo>
                  <a:lnTo>
                    <a:pt x="965" y="12193"/>
                  </a:lnTo>
                  <a:lnTo>
                    <a:pt x="965" y="11920"/>
                  </a:lnTo>
                  <a:lnTo>
                    <a:pt x="947" y="10410"/>
                  </a:lnTo>
                  <a:lnTo>
                    <a:pt x="911" y="8899"/>
                  </a:lnTo>
                  <a:lnTo>
                    <a:pt x="856" y="7407"/>
                  </a:lnTo>
                  <a:lnTo>
                    <a:pt x="765" y="5897"/>
                  </a:lnTo>
                  <a:lnTo>
                    <a:pt x="747" y="5078"/>
                  </a:lnTo>
                  <a:lnTo>
                    <a:pt x="711" y="4113"/>
                  </a:lnTo>
                  <a:lnTo>
                    <a:pt x="638" y="2093"/>
                  </a:lnTo>
                  <a:lnTo>
                    <a:pt x="601" y="1202"/>
                  </a:lnTo>
                  <a:lnTo>
                    <a:pt x="547" y="510"/>
                  </a:lnTo>
                  <a:lnTo>
                    <a:pt x="510" y="255"/>
                  </a:lnTo>
                  <a:lnTo>
                    <a:pt x="456" y="92"/>
                  </a:lnTo>
                  <a:lnTo>
                    <a:pt x="438" y="37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8"/>
            <p:cNvSpPr/>
            <p:nvPr/>
          </p:nvSpPr>
          <p:spPr>
            <a:xfrm>
              <a:off x="1878950" y="3109750"/>
              <a:ext cx="54625" cy="199300"/>
            </a:xfrm>
            <a:custGeom>
              <a:avLst/>
              <a:gdLst/>
              <a:ahLst/>
              <a:cxnLst/>
              <a:rect l="l" t="t" r="r" b="b"/>
              <a:pathLst>
                <a:path w="2185" h="7972" extrusionOk="0">
                  <a:moveTo>
                    <a:pt x="1511" y="1"/>
                  </a:moveTo>
                  <a:lnTo>
                    <a:pt x="1329" y="74"/>
                  </a:lnTo>
                  <a:lnTo>
                    <a:pt x="1165" y="183"/>
                  </a:lnTo>
                  <a:lnTo>
                    <a:pt x="1020" y="310"/>
                  </a:lnTo>
                  <a:lnTo>
                    <a:pt x="892" y="474"/>
                  </a:lnTo>
                  <a:lnTo>
                    <a:pt x="947" y="911"/>
                  </a:lnTo>
                  <a:lnTo>
                    <a:pt x="1020" y="1366"/>
                  </a:lnTo>
                  <a:lnTo>
                    <a:pt x="1202" y="2239"/>
                  </a:lnTo>
                  <a:lnTo>
                    <a:pt x="1311" y="2749"/>
                  </a:lnTo>
                  <a:lnTo>
                    <a:pt x="1402" y="3276"/>
                  </a:lnTo>
                  <a:lnTo>
                    <a:pt x="1475" y="3804"/>
                  </a:lnTo>
                  <a:lnTo>
                    <a:pt x="1529" y="4314"/>
                  </a:lnTo>
                  <a:lnTo>
                    <a:pt x="1529" y="4587"/>
                  </a:lnTo>
                  <a:lnTo>
                    <a:pt x="1529" y="4841"/>
                  </a:lnTo>
                  <a:lnTo>
                    <a:pt x="1511" y="5096"/>
                  </a:lnTo>
                  <a:lnTo>
                    <a:pt x="1493" y="5351"/>
                  </a:lnTo>
                  <a:lnTo>
                    <a:pt x="1438" y="5606"/>
                  </a:lnTo>
                  <a:lnTo>
                    <a:pt x="1384" y="5842"/>
                  </a:lnTo>
                  <a:lnTo>
                    <a:pt x="1311" y="6097"/>
                  </a:lnTo>
                  <a:lnTo>
                    <a:pt x="1220" y="6334"/>
                  </a:lnTo>
                  <a:lnTo>
                    <a:pt x="1111" y="6534"/>
                  </a:lnTo>
                  <a:lnTo>
                    <a:pt x="1002" y="6716"/>
                  </a:lnTo>
                  <a:lnTo>
                    <a:pt x="856" y="6880"/>
                  </a:lnTo>
                  <a:lnTo>
                    <a:pt x="765" y="6934"/>
                  </a:lnTo>
                  <a:lnTo>
                    <a:pt x="674" y="6989"/>
                  </a:lnTo>
                  <a:lnTo>
                    <a:pt x="529" y="7062"/>
                  </a:lnTo>
                  <a:lnTo>
                    <a:pt x="401" y="7080"/>
                  </a:lnTo>
                  <a:lnTo>
                    <a:pt x="328" y="7225"/>
                  </a:lnTo>
                  <a:lnTo>
                    <a:pt x="237" y="7371"/>
                  </a:lnTo>
                  <a:lnTo>
                    <a:pt x="128" y="7498"/>
                  </a:lnTo>
                  <a:lnTo>
                    <a:pt x="19" y="7608"/>
                  </a:lnTo>
                  <a:lnTo>
                    <a:pt x="1" y="7626"/>
                  </a:lnTo>
                  <a:lnTo>
                    <a:pt x="201" y="7790"/>
                  </a:lnTo>
                  <a:lnTo>
                    <a:pt x="292" y="7844"/>
                  </a:lnTo>
                  <a:lnTo>
                    <a:pt x="401" y="7899"/>
                  </a:lnTo>
                  <a:lnTo>
                    <a:pt x="529" y="7935"/>
                  </a:lnTo>
                  <a:lnTo>
                    <a:pt x="638" y="7953"/>
                  </a:lnTo>
                  <a:lnTo>
                    <a:pt x="765" y="7972"/>
                  </a:lnTo>
                  <a:lnTo>
                    <a:pt x="874" y="7972"/>
                  </a:lnTo>
                  <a:lnTo>
                    <a:pt x="983" y="7953"/>
                  </a:lnTo>
                  <a:lnTo>
                    <a:pt x="1074" y="7917"/>
                  </a:lnTo>
                  <a:lnTo>
                    <a:pt x="1256" y="7826"/>
                  </a:lnTo>
                  <a:lnTo>
                    <a:pt x="1420" y="7717"/>
                  </a:lnTo>
                  <a:lnTo>
                    <a:pt x="1566" y="7571"/>
                  </a:lnTo>
                  <a:lnTo>
                    <a:pt x="1693" y="7389"/>
                  </a:lnTo>
                  <a:lnTo>
                    <a:pt x="1802" y="7207"/>
                  </a:lnTo>
                  <a:lnTo>
                    <a:pt x="1893" y="7007"/>
                  </a:lnTo>
                  <a:lnTo>
                    <a:pt x="1966" y="6825"/>
                  </a:lnTo>
                  <a:lnTo>
                    <a:pt x="2039" y="6588"/>
                  </a:lnTo>
                  <a:lnTo>
                    <a:pt x="2094" y="6370"/>
                  </a:lnTo>
                  <a:lnTo>
                    <a:pt x="2130" y="6134"/>
                  </a:lnTo>
                  <a:lnTo>
                    <a:pt x="2166" y="5897"/>
                  </a:lnTo>
                  <a:lnTo>
                    <a:pt x="2185" y="5442"/>
                  </a:lnTo>
                  <a:lnTo>
                    <a:pt x="2185" y="4969"/>
                  </a:lnTo>
                  <a:lnTo>
                    <a:pt x="2166" y="4496"/>
                  </a:lnTo>
                  <a:lnTo>
                    <a:pt x="2112" y="4023"/>
                  </a:lnTo>
                  <a:lnTo>
                    <a:pt x="1966" y="3094"/>
                  </a:lnTo>
                  <a:lnTo>
                    <a:pt x="1566" y="456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05" name="Google Shape;2905;p18"/>
          <p:cNvSpPr/>
          <p:nvPr/>
        </p:nvSpPr>
        <p:spPr>
          <a:xfrm flipH="1">
            <a:off x="9615957" y="6344647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06" name="Google Shape;2906;p18"/>
          <p:cNvGrpSpPr/>
          <p:nvPr/>
        </p:nvGrpSpPr>
        <p:grpSpPr>
          <a:xfrm flipH="1">
            <a:off x="9808060" y="6949480"/>
            <a:ext cx="354705" cy="327373"/>
            <a:chOff x="2706625" y="4735761"/>
            <a:chExt cx="226446" cy="209015"/>
          </a:xfrm>
        </p:grpSpPr>
        <p:sp>
          <p:nvSpPr>
            <p:cNvPr id="2907" name="Google Shape;2907;p18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08" name="Google Shape;2908;p18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2909" name="Google Shape;2909;p1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1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18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18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18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1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5" name="Google Shape;2915;p1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6" name="Google Shape;2916;p18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18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1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1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18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18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18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1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1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18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18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18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1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33" name="Google Shape;2933;p18"/>
          <p:cNvGrpSpPr/>
          <p:nvPr/>
        </p:nvGrpSpPr>
        <p:grpSpPr>
          <a:xfrm flipH="1">
            <a:off x="8403854" y="5880536"/>
            <a:ext cx="479329" cy="177784"/>
            <a:chOff x="1726100" y="1627975"/>
            <a:chExt cx="359425" cy="133325"/>
          </a:xfrm>
        </p:grpSpPr>
        <p:sp>
          <p:nvSpPr>
            <p:cNvPr id="2934" name="Google Shape;2934;p1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1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18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1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1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1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1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1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1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1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1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45" name="Google Shape;2945;p18"/>
          <p:cNvGrpSpPr/>
          <p:nvPr/>
        </p:nvGrpSpPr>
        <p:grpSpPr>
          <a:xfrm flipH="1">
            <a:off x="3620570" y="6344626"/>
            <a:ext cx="718889" cy="227943"/>
            <a:chOff x="2631450" y="1885950"/>
            <a:chExt cx="671525" cy="212925"/>
          </a:xfrm>
        </p:grpSpPr>
        <p:sp>
          <p:nvSpPr>
            <p:cNvPr id="2946" name="Google Shape;2946;p18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18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18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18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18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18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18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18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18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18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6" name="Google Shape;2956;p18"/>
          <p:cNvGrpSpPr/>
          <p:nvPr/>
        </p:nvGrpSpPr>
        <p:grpSpPr>
          <a:xfrm flipH="1">
            <a:off x="2436397" y="6018445"/>
            <a:ext cx="614473" cy="227915"/>
            <a:chOff x="1726100" y="1627975"/>
            <a:chExt cx="359425" cy="133325"/>
          </a:xfrm>
        </p:grpSpPr>
        <p:sp>
          <p:nvSpPr>
            <p:cNvPr id="2957" name="Google Shape;2957;p1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1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18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1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1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1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18"/>
          <p:cNvGrpSpPr/>
          <p:nvPr/>
        </p:nvGrpSpPr>
        <p:grpSpPr>
          <a:xfrm rot="-707990" flipH="1">
            <a:off x="4099289" y="6821063"/>
            <a:ext cx="1354315" cy="327636"/>
            <a:chOff x="3665900" y="8356158"/>
            <a:chExt cx="1015703" cy="245719"/>
          </a:xfrm>
        </p:grpSpPr>
        <p:sp>
          <p:nvSpPr>
            <p:cNvPr id="2969" name="Google Shape;2969;p18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8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8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8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8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18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5" name="Google Shape;2975;p18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8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7" name="Google Shape;2977;p18"/>
          <p:cNvGrpSpPr/>
          <p:nvPr/>
        </p:nvGrpSpPr>
        <p:grpSpPr>
          <a:xfrm flipH="1">
            <a:off x="8331743" y="6577673"/>
            <a:ext cx="1061861" cy="327375"/>
            <a:chOff x="5692724" y="7100752"/>
            <a:chExt cx="1110424" cy="342347"/>
          </a:xfrm>
        </p:grpSpPr>
        <p:sp>
          <p:nvSpPr>
            <p:cNvPr id="2978" name="Google Shape;2978;p18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8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8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8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2" name="Google Shape;2982;p18"/>
          <p:cNvSpPr/>
          <p:nvPr/>
        </p:nvSpPr>
        <p:spPr>
          <a:xfrm flipH="1">
            <a:off x="2283917" y="6242575"/>
            <a:ext cx="479329" cy="653613"/>
          </a:xfrm>
          <a:custGeom>
            <a:avLst/>
            <a:gdLst/>
            <a:ahLst/>
            <a:cxnLst/>
            <a:rect l="l" t="t" r="r" b="b"/>
            <a:pathLst>
              <a:path w="10264" h="13996" extrusionOk="0">
                <a:moveTo>
                  <a:pt x="4586" y="1"/>
                </a:moveTo>
                <a:lnTo>
                  <a:pt x="4568" y="656"/>
                </a:lnTo>
                <a:lnTo>
                  <a:pt x="4532" y="1384"/>
                </a:lnTo>
                <a:lnTo>
                  <a:pt x="4422" y="3040"/>
                </a:lnTo>
                <a:lnTo>
                  <a:pt x="4295" y="4805"/>
                </a:lnTo>
                <a:lnTo>
                  <a:pt x="4131" y="6552"/>
                </a:lnTo>
                <a:lnTo>
                  <a:pt x="3840" y="9464"/>
                </a:lnTo>
                <a:lnTo>
                  <a:pt x="3713" y="10683"/>
                </a:lnTo>
                <a:lnTo>
                  <a:pt x="3604" y="9846"/>
                </a:lnTo>
                <a:lnTo>
                  <a:pt x="3476" y="8900"/>
                </a:lnTo>
                <a:lnTo>
                  <a:pt x="3331" y="7699"/>
                </a:lnTo>
                <a:lnTo>
                  <a:pt x="3203" y="6334"/>
                </a:lnTo>
                <a:lnTo>
                  <a:pt x="3076" y="4860"/>
                </a:lnTo>
                <a:lnTo>
                  <a:pt x="3039" y="4114"/>
                </a:lnTo>
                <a:lnTo>
                  <a:pt x="3021" y="3349"/>
                </a:lnTo>
                <a:lnTo>
                  <a:pt x="3003" y="2603"/>
                </a:lnTo>
                <a:lnTo>
                  <a:pt x="3003" y="1893"/>
                </a:lnTo>
                <a:lnTo>
                  <a:pt x="2821" y="2185"/>
                </a:lnTo>
                <a:lnTo>
                  <a:pt x="2657" y="2494"/>
                </a:lnTo>
                <a:lnTo>
                  <a:pt x="2512" y="2822"/>
                </a:lnTo>
                <a:lnTo>
                  <a:pt x="2384" y="3167"/>
                </a:lnTo>
                <a:lnTo>
                  <a:pt x="2293" y="3531"/>
                </a:lnTo>
                <a:lnTo>
                  <a:pt x="2202" y="3895"/>
                </a:lnTo>
                <a:lnTo>
                  <a:pt x="2148" y="4277"/>
                </a:lnTo>
                <a:lnTo>
                  <a:pt x="2093" y="4660"/>
                </a:lnTo>
                <a:lnTo>
                  <a:pt x="2057" y="5060"/>
                </a:lnTo>
                <a:lnTo>
                  <a:pt x="2039" y="5460"/>
                </a:lnTo>
                <a:lnTo>
                  <a:pt x="2039" y="5879"/>
                </a:lnTo>
                <a:lnTo>
                  <a:pt x="2039" y="6279"/>
                </a:lnTo>
                <a:lnTo>
                  <a:pt x="2093" y="7080"/>
                </a:lnTo>
                <a:lnTo>
                  <a:pt x="2166" y="7862"/>
                </a:lnTo>
                <a:lnTo>
                  <a:pt x="2275" y="8609"/>
                </a:lnTo>
                <a:lnTo>
                  <a:pt x="2384" y="9318"/>
                </a:lnTo>
                <a:lnTo>
                  <a:pt x="2512" y="9937"/>
                </a:lnTo>
                <a:lnTo>
                  <a:pt x="2639" y="10501"/>
                </a:lnTo>
                <a:lnTo>
                  <a:pt x="2817" y="11215"/>
                </a:lnTo>
                <a:lnTo>
                  <a:pt x="2730" y="10938"/>
                </a:lnTo>
                <a:lnTo>
                  <a:pt x="2548" y="10501"/>
                </a:lnTo>
                <a:lnTo>
                  <a:pt x="2421" y="10246"/>
                </a:lnTo>
                <a:lnTo>
                  <a:pt x="2293" y="9992"/>
                </a:lnTo>
                <a:lnTo>
                  <a:pt x="2130" y="9719"/>
                </a:lnTo>
                <a:lnTo>
                  <a:pt x="1966" y="9446"/>
                </a:lnTo>
                <a:lnTo>
                  <a:pt x="1766" y="9154"/>
                </a:lnTo>
                <a:lnTo>
                  <a:pt x="1547" y="8882"/>
                </a:lnTo>
                <a:lnTo>
                  <a:pt x="1311" y="8590"/>
                </a:lnTo>
                <a:lnTo>
                  <a:pt x="1038" y="8317"/>
                </a:lnTo>
                <a:lnTo>
                  <a:pt x="1129" y="8918"/>
                </a:lnTo>
                <a:lnTo>
                  <a:pt x="1238" y="9482"/>
                </a:lnTo>
                <a:lnTo>
                  <a:pt x="1383" y="10010"/>
                </a:lnTo>
                <a:lnTo>
                  <a:pt x="1529" y="10483"/>
                </a:lnTo>
                <a:lnTo>
                  <a:pt x="1693" y="10920"/>
                </a:lnTo>
                <a:lnTo>
                  <a:pt x="1875" y="11338"/>
                </a:lnTo>
                <a:lnTo>
                  <a:pt x="1987" y="11588"/>
                </a:lnTo>
                <a:lnTo>
                  <a:pt x="1987" y="11588"/>
                </a:lnTo>
                <a:lnTo>
                  <a:pt x="0" y="10174"/>
                </a:lnTo>
                <a:lnTo>
                  <a:pt x="73" y="10319"/>
                </a:lnTo>
                <a:lnTo>
                  <a:pt x="255" y="10738"/>
                </a:lnTo>
                <a:lnTo>
                  <a:pt x="401" y="11011"/>
                </a:lnTo>
                <a:lnTo>
                  <a:pt x="601" y="11302"/>
                </a:lnTo>
                <a:lnTo>
                  <a:pt x="819" y="11648"/>
                </a:lnTo>
                <a:lnTo>
                  <a:pt x="1092" y="11975"/>
                </a:lnTo>
                <a:lnTo>
                  <a:pt x="1383" y="12321"/>
                </a:lnTo>
                <a:lnTo>
                  <a:pt x="1747" y="12667"/>
                </a:lnTo>
                <a:lnTo>
                  <a:pt x="1929" y="12830"/>
                </a:lnTo>
                <a:lnTo>
                  <a:pt x="2148" y="12994"/>
                </a:lnTo>
                <a:lnTo>
                  <a:pt x="2348" y="13140"/>
                </a:lnTo>
                <a:lnTo>
                  <a:pt x="2584" y="13285"/>
                </a:lnTo>
                <a:lnTo>
                  <a:pt x="2821" y="13413"/>
                </a:lnTo>
                <a:lnTo>
                  <a:pt x="3076" y="13540"/>
                </a:lnTo>
                <a:lnTo>
                  <a:pt x="3331" y="13649"/>
                </a:lnTo>
                <a:lnTo>
                  <a:pt x="3622" y="13759"/>
                </a:lnTo>
                <a:lnTo>
                  <a:pt x="3913" y="13850"/>
                </a:lnTo>
                <a:lnTo>
                  <a:pt x="4204" y="13922"/>
                </a:lnTo>
                <a:lnTo>
                  <a:pt x="4532" y="13959"/>
                </a:lnTo>
                <a:lnTo>
                  <a:pt x="4859" y="13995"/>
                </a:lnTo>
                <a:lnTo>
                  <a:pt x="5278" y="13850"/>
                </a:lnTo>
                <a:lnTo>
                  <a:pt x="5678" y="13704"/>
                </a:lnTo>
                <a:lnTo>
                  <a:pt x="6060" y="13540"/>
                </a:lnTo>
                <a:lnTo>
                  <a:pt x="6406" y="13358"/>
                </a:lnTo>
                <a:lnTo>
                  <a:pt x="6752" y="13176"/>
                </a:lnTo>
                <a:lnTo>
                  <a:pt x="7061" y="12976"/>
                </a:lnTo>
                <a:lnTo>
                  <a:pt x="7371" y="12794"/>
                </a:lnTo>
                <a:lnTo>
                  <a:pt x="7643" y="12576"/>
                </a:lnTo>
                <a:lnTo>
                  <a:pt x="7898" y="12376"/>
                </a:lnTo>
                <a:lnTo>
                  <a:pt x="8153" y="12157"/>
                </a:lnTo>
                <a:lnTo>
                  <a:pt x="8371" y="11957"/>
                </a:lnTo>
                <a:lnTo>
                  <a:pt x="8590" y="11739"/>
                </a:lnTo>
                <a:lnTo>
                  <a:pt x="8972" y="11320"/>
                </a:lnTo>
                <a:lnTo>
                  <a:pt x="9281" y="10902"/>
                </a:lnTo>
                <a:lnTo>
                  <a:pt x="9554" y="10501"/>
                </a:lnTo>
                <a:lnTo>
                  <a:pt x="9773" y="10137"/>
                </a:lnTo>
                <a:lnTo>
                  <a:pt x="9936" y="9791"/>
                </a:lnTo>
                <a:lnTo>
                  <a:pt x="10064" y="9500"/>
                </a:lnTo>
                <a:lnTo>
                  <a:pt x="10155" y="9245"/>
                </a:lnTo>
                <a:lnTo>
                  <a:pt x="10228" y="9064"/>
                </a:lnTo>
                <a:lnTo>
                  <a:pt x="10264" y="8900"/>
                </a:lnTo>
                <a:lnTo>
                  <a:pt x="10064" y="9191"/>
                </a:lnTo>
                <a:lnTo>
                  <a:pt x="9845" y="9464"/>
                </a:lnTo>
                <a:lnTo>
                  <a:pt x="9645" y="9700"/>
                </a:lnTo>
                <a:lnTo>
                  <a:pt x="9427" y="9937"/>
                </a:lnTo>
                <a:lnTo>
                  <a:pt x="9209" y="10137"/>
                </a:lnTo>
                <a:lnTo>
                  <a:pt x="9008" y="10337"/>
                </a:lnTo>
                <a:lnTo>
                  <a:pt x="8808" y="10519"/>
                </a:lnTo>
                <a:lnTo>
                  <a:pt x="8590" y="10665"/>
                </a:lnTo>
                <a:lnTo>
                  <a:pt x="8189" y="10956"/>
                </a:lnTo>
                <a:lnTo>
                  <a:pt x="7789" y="11174"/>
                </a:lnTo>
                <a:lnTo>
                  <a:pt x="7425" y="11338"/>
                </a:lnTo>
                <a:lnTo>
                  <a:pt x="7061" y="11466"/>
                </a:lnTo>
                <a:lnTo>
                  <a:pt x="6752" y="11575"/>
                </a:lnTo>
                <a:lnTo>
                  <a:pt x="6442" y="11629"/>
                </a:lnTo>
                <a:lnTo>
                  <a:pt x="6188" y="11666"/>
                </a:lnTo>
                <a:lnTo>
                  <a:pt x="5969" y="11684"/>
                </a:lnTo>
                <a:lnTo>
                  <a:pt x="5642" y="11684"/>
                </a:lnTo>
                <a:lnTo>
                  <a:pt x="5533" y="11666"/>
                </a:lnTo>
                <a:lnTo>
                  <a:pt x="5624" y="11593"/>
                </a:lnTo>
                <a:lnTo>
                  <a:pt x="5896" y="11393"/>
                </a:lnTo>
                <a:lnTo>
                  <a:pt x="6097" y="11229"/>
                </a:lnTo>
                <a:lnTo>
                  <a:pt x="6315" y="11011"/>
                </a:lnTo>
                <a:lnTo>
                  <a:pt x="6552" y="10774"/>
                </a:lnTo>
                <a:lnTo>
                  <a:pt x="6825" y="10483"/>
                </a:lnTo>
                <a:lnTo>
                  <a:pt x="7116" y="10137"/>
                </a:lnTo>
                <a:lnTo>
                  <a:pt x="7407" y="9755"/>
                </a:lnTo>
                <a:lnTo>
                  <a:pt x="7716" y="9318"/>
                </a:lnTo>
                <a:lnTo>
                  <a:pt x="8026" y="8845"/>
                </a:lnTo>
                <a:lnTo>
                  <a:pt x="8335" y="8299"/>
                </a:lnTo>
                <a:lnTo>
                  <a:pt x="8644" y="7717"/>
                </a:lnTo>
                <a:lnTo>
                  <a:pt x="8954" y="7080"/>
                </a:lnTo>
                <a:lnTo>
                  <a:pt x="9245" y="6388"/>
                </a:lnTo>
                <a:lnTo>
                  <a:pt x="8772" y="6716"/>
                </a:lnTo>
                <a:lnTo>
                  <a:pt x="8335" y="7062"/>
                </a:lnTo>
                <a:lnTo>
                  <a:pt x="7916" y="7426"/>
                </a:lnTo>
                <a:lnTo>
                  <a:pt x="7516" y="7790"/>
                </a:lnTo>
                <a:lnTo>
                  <a:pt x="7134" y="8154"/>
                </a:lnTo>
                <a:lnTo>
                  <a:pt x="6788" y="8499"/>
                </a:lnTo>
                <a:lnTo>
                  <a:pt x="6461" y="8845"/>
                </a:lnTo>
                <a:lnTo>
                  <a:pt x="6169" y="9191"/>
                </a:lnTo>
                <a:lnTo>
                  <a:pt x="5660" y="9773"/>
                </a:lnTo>
                <a:lnTo>
                  <a:pt x="5296" y="10265"/>
                </a:lnTo>
                <a:lnTo>
                  <a:pt x="4987" y="10683"/>
                </a:lnTo>
                <a:lnTo>
                  <a:pt x="5332" y="10046"/>
                </a:lnTo>
                <a:lnTo>
                  <a:pt x="5733" y="9300"/>
                </a:lnTo>
                <a:lnTo>
                  <a:pt x="6206" y="8336"/>
                </a:lnTo>
                <a:lnTo>
                  <a:pt x="6734" y="7189"/>
                </a:lnTo>
                <a:lnTo>
                  <a:pt x="7007" y="6570"/>
                </a:lnTo>
                <a:lnTo>
                  <a:pt x="7280" y="5915"/>
                </a:lnTo>
                <a:lnTo>
                  <a:pt x="7534" y="5242"/>
                </a:lnTo>
                <a:lnTo>
                  <a:pt x="7789" y="4569"/>
                </a:lnTo>
                <a:lnTo>
                  <a:pt x="8007" y="3859"/>
                </a:lnTo>
                <a:lnTo>
                  <a:pt x="8208" y="3149"/>
                </a:lnTo>
                <a:lnTo>
                  <a:pt x="8208" y="3149"/>
                </a:lnTo>
                <a:lnTo>
                  <a:pt x="8044" y="3295"/>
                </a:lnTo>
                <a:lnTo>
                  <a:pt x="7880" y="3459"/>
                </a:lnTo>
                <a:lnTo>
                  <a:pt x="7716" y="3640"/>
                </a:lnTo>
                <a:lnTo>
                  <a:pt x="7553" y="3841"/>
                </a:lnTo>
                <a:lnTo>
                  <a:pt x="7243" y="4277"/>
                </a:lnTo>
                <a:lnTo>
                  <a:pt x="6952" y="4751"/>
                </a:lnTo>
                <a:lnTo>
                  <a:pt x="6661" y="5260"/>
                </a:lnTo>
                <a:lnTo>
                  <a:pt x="6406" y="5770"/>
                </a:lnTo>
                <a:lnTo>
                  <a:pt x="6151" y="6297"/>
                </a:lnTo>
                <a:lnTo>
                  <a:pt x="5933" y="6825"/>
                </a:lnTo>
                <a:lnTo>
                  <a:pt x="5733" y="7335"/>
                </a:lnTo>
                <a:lnTo>
                  <a:pt x="5551" y="7808"/>
                </a:lnTo>
                <a:lnTo>
                  <a:pt x="5260" y="8609"/>
                </a:lnTo>
                <a:lnTo>
                  <a:pt x="5078" y="9173"/>
                </a:lnTo>
                <a:lnTo>
                  <a:pt x="5005" y="9373"/>
                </a:lnTo>
                <a:lnTo>
                  <a:pt x="5041" y="9082"/>
                </a:lnTo>
                <a:lnTo>
                  <a:pt x="5114" y="8263"/>
                </a:lnTo>
                <a:lnTo>
                  <a:pt x="5187" y="7062"/>
                </a:lnTo>
                <a:lnTo>
                  <a:pt x="5223" y="6370"/>
                </a:lnTo>
                <a:lnTo>
                  <a:pt x="5241" y="5624"/>
                </a:lnTo>
                <a:lnTo>
                  <a:pt x="5260" y="4860"/>
                </a:lnTo>
                <a:lnTo>
                  <a:pt x="5241" y="4059"/>
                </a:lnTo>
                <a:lnTo>
                  <a:pt x="5223" y="3277"/>
                </a:lnTo>
                <a:lnTo>
                  <a:pt x="5169" y="2512"/>
                </a:lnTo>
                <a:lnTo>
                  <a:pt x="5078" y="1784"/>
                </a:lnTo>
                <a:lnTo>
                  <a:pt x="5023" y="1439"/>
                </a:lnTo>
                <a:lnTo>
                  <a:pt x="4950" y="1111"/>
                </a:lnTo>
                <a:lnTo>
                  <a:pt x="4877" y="802"/>
                </a:lnTo>
                <a:lnTo>
                  <a:pt x="4786" y="510"/>
                </a:lnTo>
                <a:lnTo>
                  <a:pt x="4695" y="237"/>
                </a:lnTo>
                <a:lnTo>
                  <a:pt x="45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83" name="Google Shape;2983;p18"/>
          <p:cNvGrpSpPr/>
          <p:nvPr/>
        </p:nvGrpSpPr>
        <p:grpSpPr>
          <a:xfrm flipH="1">
            <a:off x="2525030" y="6778273"/>
            <a:ext cx="238221" cy="219912"/>
            <a:chOff x="2706625" y="4735761"/>
            <a:chExt cx="226446" cy="209015"/>
          </a:xfrm>
        </p:grpSpPr>
        <p:sp>
          <p:nvSpPr>
            <p:cNvPr id="2984" name="Google Shape;2984;p18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85" name="Google Shape;2985;p18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2986" name="Google Shape;2986;p1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10" name="Google Shape;3010;p18"/>
          <p:cNvGrpSpPr/>
          <p:nvPr/>
        </p:nvGrpSpPr>
        <p:grpSpPr>
          <a:xfrm>
            <a:off x="2396830" y="6834307"/>
            <a:ext cx="238221" cy="219912"/>
            <a:chOff x="2706625" y="4735761"/>
            <a:chExt cx="226446" cy="209015"/>
          </a:xfrm>
        </p:grpSpPr>
        <p:sp>
          <p:nvSpPr>
            <p:cNvPr id="3011" name="Google Shape;3011;p18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2" name="Google Shape;3012;p18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3013" name="Google Shape;3013;p1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37" name="Google Shape;3037;p18"/>
          <p:cNvGrpSpPr/>
          <p:nvPr/>
        </p:nvGrpSpPr>
        <p:grpSpPr>
          <a:xfrm flipH="1">
            <a:off x="-1" y="4280006"/>
            <a:ext cx="1247592" cy="2312433"/>
            <a:chOff x="2076400" y="2732150"/>
            <a:chExt cx="562350" cy="1042325"/>
          </a:xfrm>
        </p:grpSpPr>
        <p:sp>
          <p:nvSpPr>
            <p:cNvPr id="3038" name="Google Shape;3038;p18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8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8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8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8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8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8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8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8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48" name="Google Shape;3048;p18"/>
          <p:cNvGrpSpPr/>
          <p:nvPr/>
        </p:nvGrpSpPr>
        <p:grpSpPr>
          <a:xfrm flipH="1">
            <a:off x="6441" y="6446250"/>
            <a:ext cx="1420119" cy="227929"/>
            <a:chOff x="2895325" y="1290875"/>
            <a:chExt cx="428125" cy="68725"/>
          </a:xfrm>
        </p:grpSpPr>
        <p:sp>
          <p:nvSpPr>
            <p:cNvPr id="3049" name="Google Shape;3049;p18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8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8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8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8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8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5" name="Google Shape;3055;p18"/>
          <p:cNvGrpSpPr/>
          <p:nvPr/>
        </p:nvGrpSpPr>
        <p:grpSpPr>
          <a:xfrm flipH="1">
            <a:off x="11140537" y="5947416"/>
            <a:ext cx="781256" cy="227941"/>
            <a:chOff x="1682875" y="2128425"/>
            <a:chExt cx="575525" cy="167900"/>
          </a:xfrm>
        </p:grpSpPr>
        <p:sp>
          <p:nvSpPr>
            <p:cNvPr id="3056" name="Google Shape;3056;p18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18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18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8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8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8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8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8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4" name="Google Shape;3064;p18"/>
          <p:cNvSpPr/>
          <p:nvPr/>
        </p:nvSpPr>
        <p:spPr>
          <a:xfrm>
            <a:off x="8281625" y="2883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18"/>
          <p:cNvSpPr/>
          <p:nvPr/>
        </p:nvSpPr>
        <p:spPr>
          <a:xfrm>
            <a:off x="10356163" y="164600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18"/>
          <p:cNvSpPr/>
          <p:nvPr/>
        </p:nvSpPr>
        <p:spPr>
          <a:xfrm>
            <a:off x="9434467" y="104838"/>
            <a:ext cx="701955" cy="213461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67" name="Google Shape;3067;p18"/>
          <p:cNvGrpSpPr/>
          <p:nvPr/>
        </p:nvGrpSpPr>
        <p:grpSpPr>
          <a:xfrm>
            <a:off x="10480968" y="804785"/>
            <a:ext cx="1453873" cy="179151"/>
            <a:chOff x="7022525" y="1213188"/>
            <a:chExt cx="1090405" cy="134363"/>
          </a:xfrm>
        </p:grpSpPr>
        <p:sp>
          <p:nvSpPr>
            <p:cNvPr id="3068" name="Google Shape;3068;p18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8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8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8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72" name="Google Shape;3072;p18"/>
          <p:cNvSpPr/>
          <p:nvPr/>
        </p:nvSpPr>
        <p:spPr>
          <a:xfrm>
            <a:off x="10810118" y="1170302"/>
            <a:ext cx="712940" cy="179132"/>
          </a:xfrm>
          <a:custGeom>
            <a:avLst/>
            <a:gdLst/>
            <a:ahLst/>
            <a:cxnLst/>
            <a:rect l="l" t="t" r="r" b="b"/>
            <a:pathLst>
              <a:path w="7753" h="1948" extrusionOk="0">
                <a:moveTo>
                  <a:pt x="6843" y="0"/>
                </a:moveTo>
                <a:lnTo>
                  <a:pt x="6461" y="37"/>
                </a:lnTo>
                <a:lnTo>
                  <a:pt x="6042" y="73"/>
                </a:lnTo>
                <a:lnTo>
                  <a:pt x="5605" y="164"/>
                </a:lnTo>
                <a:lnTo>
                  <a:pt x="5150" y="291"/>
                </a:lnTo>
                <a:lnTo>
                  <a:pt x="4932" y="382"/>
                </a:lnTo>
                <a:lnTo>
                  <a:pt x="4714" y="473"/>
                </a:lnTo>
                <a:lnTo>
                  <a:pt x="4495" y="564"/>
                </a:lnTo>
                <a:lnTo>
                  <a:pt x="4277" y="692"/>
                </a:lnTo>
                <a:lnTo>
                  <a:pt x="4077" y="837"/>
                </a:lnTo>
                <a:lnTo>
                  <a:pt x="3876" y="983"/>
                </a:lnTo>
                <a:lnTo>
                  <a:pt x="3694" y="874"/>
                </a:lnTo>
                <a:lnTo>
                  <a:pt x="3512" y="783"/>
                </a:lnTo>
                <a:lnTo>
                  <a:pt x="3330" y="710"/>
                </a:lnTo>
                <a:lnTo>
                  <a:pt x="3149" y="655"/>
                </a:lnTo>
                <a:lnTo>
                  <a:pt x="2967" y="601"/>
                </a:lnTo>
                <a:lnTo>
                  <a:pt x="2766" y="582"/>
                </a:lnTo>
                <a:lnTo>
                  <a:pt x="2584" y="564"/>
                </a:lnTo>
                <a:lnTo>
                  <a:pt x="2166" y="564"/>
                </a:lnTo>
                <a:lnTo>
                  <a:pt x="1929" y="582"/>
                </a:lnTo>
                <a:lnTo>
                  <a:pt x="1711" y="619"/>
                </a:lnTo>
                <a:lnTo>
                  <a:pt x="1492" y="673"/>
                </a:lnTo>
                <a:lnTo>
                  <a:pt x="1092" y="783"/>
                </a:lnTo>
                <a:lnTo>
                  <a:pt x="728" y="910"/>
                </a:lnTo>
                <a:lnTo>
                  <a:pt x="419" y="1037"/>
                </a:lnTo>
                <a:lnTo>
                  <a:pt x="200" y="1147"/>
                </a:lnTo>
                <a:lnTo>
                  <a:pt x="0" y="1256"/>
                </a:lnTo>
                <a:lnTo>
                  <a:pt x="200" y="1238"/>
                </a:lnTo>
                <a:lnTo>
                  <a:pt x="437" y="1219"/>
                </a:lnTo>
                <a:lnTo>
                  <a:pt x="1056" y="1219"/>
                </a:lnTo>
                <a:lnTo>
                  <a:pt x="1402" y="1256"/>
                </a:lnTo>
                <a:lnTo>
                  <a:pt x="1765" y="1292"/>
                </a:lnTo>
                <a:lnTo>
                  <a:pt x="2148" y="1347"/>
                </a:lnTo>
                <a:lnTo>
                  <a:pt x="2530" y="1438"/>
                </a:lnTo>
                <a:lnTo>
                  <a:pt x="2912" y="1565"/>
                </a:lnTo>
                <a:lnTo>
                  <a:pt x="3112" y="1656"/>
                </a:lnTo>
                <a:lnTo>
                  <a:pt x="3294" y="1729"/>
                </a:lnTo>
                <a:lnTo>
                  <a:pt x="3458" y="1838"/>
                </a:lnTo>
                <a:lnTo>
                  <a:pt x="3622" y="1947"/>
                </a:lnTo>
                <a:lnTo>
                  <a:pt x="4477" y="1474"/>
                </a:lnTo>
                <a:lnTo>
                  <a:pt x="5259" y="1056"/>
                </a:lnTo>
                <a:lnTo>
                  <a:pt x="5951" y="728"/>
                </a:lnTo>
                <a:lnTo>
                  <a:pt x="6570" y="473"/>
                </a:lnTo>
                <a:lnTo>
                  <a:pt x="7061" y="273"/>
                </a:lnTo>
                <a:lnTo>
                  <a:pt x="7425" y="128"/>
                </a:lnTo>
                <a:lnTo>
                  <a:pt x="7753" y="18"/>
                </a:lnTo>
                <a:lnTo>
                  <a:pt x="75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568300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9"/>
          <p:cNvSpPr/>
          <p:nvPr/>
        </p:nvSpPr>
        <p:spPr>
          <a:xfrm>
            <a:off x="0" y="52918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 txBox="1">
            <a:spLocks noGrp="1"/>
          </p:cNvSpPr>
          <p:nvPr>
            <p:ph type="title"/>
          </p:nvPr>
        </p:nvSpPr>
        <p:spPr>
          <a:xfrm>
            <a:off x="6244533" y="2025200"/>
            <a:ext cx="4996400" cy="16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0" name="Google Shape;1400;p9"/>
          <p:cNvSpPr txBox="1">
            <a:spLocks noGrp="1"/>
          </p:cNvSpPr>
          <p:nvPr>
            <p:ph type="subTitle" idx="1"/>
          </p:nvPr>
        </p:nvSpPr>
        <p:spPr>
          <a:xfrm>
            <a:off x="6973733" y="3979200"/>
            <a:ext cx="42672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401" name="Google Shape;1401;p9"/>
          <p:cNvGrpSpPr/>
          <p:nvPr/>
        </p:nvGrpSpPr>
        <p:grpSpPr>
          <a:xfrm>
            <a:off x="9095006" y="5857626"/>
            <a:ext cx="4699236" cy="1228045"/>
            <a:chOff x="-729684" y="2561769"/>
            <a:chExt cx="3524427" cy="921034"/>
          </a:xfrm>
        </p:grpSpPr>
        <p:sp>
          <p:nvSpPr>
            <p:cNvPr id="1402" name="Google Shape;1402;p9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4" name="Google Shape;1404;p9"/>
          <p:cNvSpPr/>
          <p:nvPr/>
        </p:nvSpPr>
        <p:spPr>
          <a:xfrm>
            <a:off x="-826905" y="59658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405" name="Google Shape;1405;p9"/>
          <p:cNvGrpSpPr/>
          <p:nvPr/>
        </p:nvGrpSpPr>
        <p:grpSpPr>
          <a:xfrm>
            <a:off x="5167099" y="6580344"/>
            <a:ext cx="1092077" cy="405059"/>
            <a:chOff x="1726100" y="1627975"/>
            <a:chExt cx="359425" cy="133325"/>
          </a:xfrm>
        </p:grpSpPr>
        <p:sp>
          <p:nvSpPr>
            <p:cNvPr id="1406" name="Google Shape;1406;p9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17" name="Google Shape;1417;p9"/>
          <p:cNvSpPr/>
          <p:nvPr/>
        </p:nvSpPr>
        <p:spPr>
          <a:xfrm>
            <a:off x="2127301" y="6141447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18" name="Google Shape;1418;p9"/>
          <p:cNvGrpSpPr/>
          <p:nvPr/>
        </p:nvGrpSpPr>
        <p:grpSpPr>
          <a:xfrm>
            <a:off x="2194972" y="6746280"/>
            <a:ext cx="354705" cy="327373"/>
            <a:chOff x="2706625" y="4735761"/>
            <a:chExt cx="226446" cy="209015"/>
          </a:xfrm>
        </p:grpSpPr>
        <p:sp>
          <p:nvSpPr>
            <p:cNvPr id="1419" name="Google Shape;1419;p9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0" name="Google Shape;1420;p9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421" name="Google Shape;1421;p9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0" name="Google Shape;1430;p9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1" name="Google Shape;1431;p9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4" name="Google Shape;1434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5" name="Google Shape;1435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7" name="Google Shape;1437;p9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8" name="Google Shape;1438;p9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1" name="Google Shape;1441;p9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2" name="Google Shape;1442;p9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3" name="Google Shape;1443;p9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45" name="Google Shape;1445;p9"/>
          <p:cNvGrpSpPr/>
          <p:nvPr/>
        </p:nvGrpSpPr>
        <p:grpSpPr>
          <a:xfrm>
            <a:off x="182530" y="4078992"/>
            <a:ext cx="1039645" cy="2385067"/>
            <a:chOff x="2905325" y="2851350"/>
            <a:chExt cx="377175" cy="865325"/>
          </a:xfrm>
        </p:grpSpPr>
        <p:sp>
          <p:nvSpPr>
            <p:cNvPr id="1446" name="Google Shape;1446;p9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56" name="Google Shape;1456;p9"/>
          <p:cNvGrpSpPr/>
          <p:nvPr/>
        </p:nvGrpSpPr>
        <p:grpSpPr>
          <a:xfrm>
            <a:off x="9007785" y="5388934"/>
            <a:ext cx="410100" cy="853500"/>
            <a:chOff x="4082275" y="3073825"/>
            <a:chExt cx="307575" cy="640125"/>
          </a:xfrm>
        </p:grpSpPr>
        <p:sp>
          <p:nvSpPr>
            <p:cNvPr id="1457" name="Google Shape;1457;p9"/>
            <p:cNvSpPr/>
            <p:nvPr/>
          </p:nvSpPr>
          <p:spPr>
            <a:xfrm>
              <a:off x="4217850" y="3073825"/>
              <a:ext cx="106025" cy="640125"/>
            </a:xfrm>
            <a:custGeom>
              <a:avLst/>
              <a:gdLst/>
              <a:ahLst/>
              <a:cxnLst/>
              <a:rect l="l" t="t" r="r" b="b"/>
              <a:pathLst>
                <a:path w="4241" h="25605" extrusionOk="0">
                  <a:moveTo>
                    <a:pt x="2403" y="0"/>
                  </a:moveTo>
                  <a:lnTo>
                    <a:pt x="2257" y="18"/>
                  </a:lnTo>
                  <a:lnTo>
                    <a:pt x="2130" y="37"/>
                  </a:lnTo>
                  <a:lnTo>
                    <a:pt x="2020" y="73"/>
                  </a:lnTo>
                  <a:lnTo>
                    <a:pt x="1857" y="146"/>
                  </a:lnTo>
                  <a:lnTo>
                    <a:pt x="1729" y="237"/>
                  </a:lnTo>
                  <a:lnTo>
                    <a:pt x="1602" y="346"/>
                  </a:lnTo>
                  <a:lnTo>
                    <a:pt x="1493" y="473"/>
                  </a:lnTo>
                  <a:lnTo>
                    <a:pt x="1384" y="619"/>
                  </a:lnTo>
                  <a:lnTo>
                    <a:pt x="1293" y="764"/>
                  </a:lnTo>
                  <a:lnTo>
                    <a:pt x="1220" y="928"/>
                  </a:lnTo>
                  <a:lnTo>
                    <a:pt x="1092" y="1238"/>
                  </a:lnTo>
                  <a:lnTo>
                    <a:pt x="1001" y="1565"/>
                  </a:lnTo>
                  <a:lnTo>
                    <a:pt x="910" y="1893"/>
                  </a:lnTo>
                  <a:lnTo>
                    <a:pt x="856" y="2220"/>
                  </a:lnTo>
                  <a:lnTo>
                    <a:pt x="801" y="2566"/>
                  </a:lnTo>
                  <a:lnTo>
                    <a:pt x="728" y="3239"/>
                  </a:lnTo>
                  <a:lnTo>
                    <a:pt x="692" y="3913"/>
                  </a:lnTo>
                  <a:lnTo>
                    <a:pt x="619" y="5005"/>
                  </a:lnTo>
                  <a:lnTo>
                    <a:pt x="583" y="6078"/>
                  </a:lnTo>
                  <a:lnTo>
                    <a:pt x="546" y="7607"/>
                  </a:lnTo>
                  <a:lnTo>
                    <a:pt x="528" y="8335"/>
                  </a:lnTo>
                  <a:lnTo>
                    <a:pt x="528" y="8353"/>
                  </a:lnTo>
                  <a:lnTo>
                    <a:pt x="510" y="10209"/>
                  </a:lnTo>
                  <a:lnTo>
                    <a:pt x="492" y="12084"/>
                  </a:lnTo>
                  <a:lnTo>
                    <a:pt x="474" y="13976"/>
                  </a:lnTo>
                  <a:lnTo>
                    <a:pt x="437" y="15887"/>
                  </a:lnTo>
                  <a:lnTo>
                    <a:pt x="346" y="17816"/>
                  </a:lnTo>
                  <a:lnTo>
                    <a:pt x="292" y="19072"/>
                  </a:lnTo>
                  <a:lnTo>
                    <a:pt x="237" y="20127"/>
                  </a:lnTo>
                  <a:lnTo>
                    <a:pt x="0" y="25077"/>
                  </a:lnTo>
                  <a:lnTo>
                    <a:pt x="37" y="25132"/>
                  </a:lnTo>
                  <a:lnTo>
                    <a:pt x="91" y="25186"/>
                  </a:lnTo>
                  <a:lnTo>
                    <a:pt x="146" y="25241"/>
                  </a:lnTo>
                  <a:lnTo>
                    <a:pt x="237" y="25295"/>
                  </a:lnTo>
                  <a:lnTo>
                    <a:pt x="455" y="25368"/>
                  </a:lnTo>
                  <a:lnTo>
                    <a:pt x="710" y="25441"/>
                  </a:lnTo>
                  <a:lnTo>
                    <a:pt x="1001" y="25514"/>
                  </a:lnTo>
                  <a:lnTo>
                    <a:pt x="1347" y="25550"/>
                  </a:lnTo>
                  <a:lnTo>
                    <a:pt x="1693" y="25587"/>
                  </a:lnTo>
                  <a:lnTo>
                    <a:pt x="2039" y="25605"/>
                  </a:lnTo>
                  <a:lnTo>
                    <a:pt x="2348" y="25587"/>
                  </a:lnTo>
                  <a:lnTo>
                    <a:pt x="2639" y="25587"/>
                  </a:lnTo>
                  <a:lnTo>
                    <a:pt x="2912" y="25550"/>
                  </a:lnTo>
                  <a:lnTo>
                    <a:pt x="3185" y="25514"/>
                  </a:lnTo>
                  <a:lnTo>
                    <a:pt x="3385" y="25459"/>
                  </a:lnTo>
                  <a:lnTo>
                    <a:pt x="3567" y="25405"/>
                  </a:lnTo>
                  <a:lnTo>
                    <a:pt x="3731" y="25350"/>
                  </a:lnTo>
                  <a:lnTo>
                    <a:pt x="3858" y="25277"/>
                  </a:lnTo>
                  <a:lnTo>
                    <a:pt x="3986" y="25186"/>
                  </a:lnTo>
                  <a:lnTo>
                    <a:pt x="4059" y="25095"/>
                  </a:lnTo>
                  <a:lnTo>
                    <a:pt x="4113" y="24986"/>
                  </a:lnTo>
                  <a:lnTo>
                    <a:pt x="4131" y="24877"/>
                  </a:lnTo>
                  <a:lnTo>
                    <a:pt x="4168" y="21237"/>
                  </a:lnTo>
                  <a:lnTo>
                    <a:pt x="4222" y="16870"/>
                  </a:lnTo>
                  <a:lnTo>
                    <a:pt x="4241" y="14777"/>
                  </a:lnTo>
                  <a:lnTo>
                    <a:pt x="4241" y="12721"/>
                  </a:lnTo>
                  <a:lnTo>
                    <a:pt x="4241" y="11629"/>
                  </a:lnTo>
                  <a:lnTo>
                    <a:pt x="4241" y="9827"/>
                  </a:lnTo>
                  <a:lnTo>
                    <a:pt x="4241" y="9754"/>
                  </a:lnTo>
                  <a:lnTo>
                    <a:pt x="4204" y="7898"/>
                  </a:lnTo>
                  <a:lnTo>
                    <a:pt x="4168" y="6078"/>
                  </a:lnTo>
                  <a:lnTo>
                    <a:pt x="4113" y="4313"/>
                  </a:lnTo>
                  <a:lnTo>
                    <a:pt x="4040" y="2639"/>
                  </a:lnTo>
                  <a:lnTo>
                    <a:pt x="4022" y="2148"/>
                  </a:lnTo>
                  <a:lnTo>
                    <a:pt x="3986" y="1911"/>
                  </a:lnTo>
                  <a:lnTo>
                    <a:pt x="3949" y="1674"/>
                  </a:lnTo>
                  <a:lnTo>
                    <a:pt x="3895" y="1438"/>
                  </a:lnTo>
                  <a:lnTo>
                    <a:pt x="3840" y="1219"/>
                  </a:lnTo>
                  <a:lnTo>
                    <a:pt x="3749" y="1001"/>
                  </a:lnTo>
                  <a:lnTo>
                    <a:pt x="3640" y="783"/>
                  </a:lnTo>
                  <a:lnTo>
                    <a:pt x="3567" y="673"/>
                  </a:lnTo>
                  <a:lnTo>
                    <a:pt x="3476" y="564"/>
                  </a:lnTo>
                  <a:lnTo>
                    <a:pt x="3294" y="382"/>
                  </a:lnTo>
                  <a:lnTo>
                    <a:pt x="3185" y="291"/>
                  </a:lnTo>
                  <a:lnTo>
                    <a:pt x="3076" y="219"/>
                  </a:lnTo>
                  <a:lnTo>
                    <a:pt x="2949" y="146"/>
                  </a:lnTo>
                  <a:lnTo>
                    <a:pt x="2839" y="91"/>
                  </a:lnTo>
                  <a:lnTo>
                    <a:pt x="2694" y="55"/>
                  </a:lnTo>
                  <a:lnTo>
                    <a:pt x="2548" y="18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4082275" y="3297650"/>
              <a:ext cx="197925" cy="238875"/>
            </a:xfrm>
            <a:custGeom>
              <a:avLst/>
              <a:gdLst/>
              <a:ahLst/>
              <a:cxnLst/>
              <a:rect l="l" t="t" r="r" b="b"/>
              <a:pathLst>
                <a:path w="7917" h="9555" extrusionOk="0">
                  <a:moveTo>
                    <a:pt x="1511" y="1"/>
                  </a:moveTo>
                  <a:lnTo>
                    <a:pt x="1402" y="19"/>
                  </a:lnTo>
                  <a:lnTo>
                    <a:pt x="1293" y="37"/>
                  </a:lnTo>
                  <a:lnTo>
                    <a:pt x="1202" y="73"/>
                  </a:lnTo>
                  <a:lnTo>
                    <a:pt x="1111" y="128"/>
                  </a:lnTo>
                  <a:lnTo>
                    <a:pt x="1038" y="183"/>
                  </a:lnTo>
                  <a:lnTo>
                    <a:pt x="892" y="292"/>
                  </a:lnTo>
                  <a:lnTo>
                    <a:pt x="801" y="437"/>
                  </a:lnTo>
                  <a:lnTo>
                    <a:pt x="674" y="601"/>
                  </a:lnTo>
                  <a:lnTo>
                    <a:pt x="565" y="801"/>
                  </a:lnTo>
                  <a:lnTo>
                    <a:pt x="474" y="1001"/>
                  </a:lnTo>
                  <a:lnTo>
                    <a:pt x="383" y="1202"/>
                  </a:lnTo>
                  <a:lnTo>
                    <a:pt x="310" y="1402"/>
                  </a:lnTo>
                  <a:lnTo>
                    <a:pt x="182" y="1802"/>
                  </a:lnTo>
                  <a:lnTo>
                    <a:pt x="110" y="2221"/>
                  </a:lnTo>
                  <a:lnTo>
                    <a:pt x="55" y="2621"/>
                  </a:lnTo>
                  <a:lnTo>
                    <a:pt x="19" y="3040"/>
                  </a:lnTo>
                  <a:lnTo>
                    <a:pt x="0" y="3458"/>
                  </a:lnTo>
                  <a:lnTo>
                    <a:pt x="0" y="3877"/>
                  </a:lnTo>
                  <a:lnTo>
                    <a:pt x="0" y="4696"/>
                  </a:lnTo>
                  <a:lnTo>
                    <a:pt x="19" y="5515"/>
                  </a:lnTo>
                  <a:lnTo>
                    <a:pt x="55" y="6333"/>
                  </a:lnTo>
                  <a:lnTo>
                    <a:pt x="91" y="7152"/>
                  </a:lnTo>
                  <a:lnTo>
                    <a:pt x="128" y="7553"/>
                  </a:lnTo>
                  <a:lnTo>
                    <a:pt x="146" y="7753"/>
                  </a:lnTo>
                  <a:lnTo>
                    <a:pt x="201" y="7935"/>
                  </a:lnTo>
                  <a:lnTo>
                    <a:pt x="273" y="8135"/>
                  </a:lnTo>
                  <a:lnTo>
                    <a:pt x="383" y="8317"/>
                  </a:lnTo>
                  <a:lnTo>
                    <a:pt x="510" y="8499"/>
                  </a:lnTo>
                  <a:lnTo>
                    <a:pt x="674" y="8663"/>
                  </a:lnTo>
                  <a:lnTo>
                    <a:pt x="801" y="8772"/>
                  </a:lnTo>
                  <a:lnTo>
                    <a:pt x="947" y="8863"/>
                  </a:lnTo>
                  <a:lnTo>
                    <a:pt x="1092" y="8936"/>
                  </a:lnTo>
                  <a:lnTo>
                    <a:pt x="1256" y="9027"/>
                  </a:lnTo>
                  <a:lnTo>
                    <a:pt x="1620" y="9154"/>
                  </a:lnTo>
                  <a:lnTo>
                    <a:pt x="2020" y="9263"/>
                  </a:lnTo>
                  <a:lnTo>
                    <a:pt x="2421" y="9354"/>
                  </a:lnTo>
                  <a:lnTo>
                    <a:pt x="2858" y="9409"/>
                  </a:lnTo>
                  <a:lnTo>
                    <a:pt x="3294" y="9464"/>
                  </a:lnTo>
                  <a:lnTo>
                    <a:pt x="3731" y="9500"/>
                  </a:lnTo>
                  <a:lnTo>
                    <a:pt x="4696" y="9536"/>
                  </a:lnTo>
                  <a:lnTo>
                    <a:pt x="5678" y="9555"/>
                  </a:lnTo>
                  <a:lnTo>
                    <a:pt x="6188" y="9536"/>
                  </a:lnTo>
                  <a:lnTo>
                    <a:pt x="6716" y="9518"/>
                  </a:lnTo>
                  <a:lnTo>
                    <a:pt x="7698" y="9464"/>
                  </a:lnTo>
                  <a:lnTo>
                    <a:pt x="7917" y="7862"/>
                  </a:lnTo>
                  <a:lnTo>
                    <a:pt x="7771" y="7826"/>
                  </a:lnTo>
                  <a:lnTo>
                    <a:pt x="7625" y="7789"/>
                  </a:lnTo>
                  <a:lnTo>
                    <a:pt x="7498" y="7735"/>
                  </a:lnTo>
                  <a:lnTo>
                    <a:pt x="7352" y="7662"/>
                  </a:lnTo>
                  <a:lnTo>
                    <a:pt x="7098" y="7480"/>
                  </a:lnTo>
                  <a:lnTo>
                    <a:pt x="6843" y="7262"/>
                  </a:lnTo>
                  <a:lnTo>
                    <a:pt x="6588" y="7061"/>
                  </a:lnTo>
                  <a:lnTo>
                    <a:pt x="6333" y="6898"/>
                  </a:lnTo>
                  <a:lnTo>
                    <a:pt x="6206" y="6825"/>
                  </a:lnTo>
                  <a:lnTo>
                    <a:pt x="6079" y="6770"/>
                  </a:lnTo>
                  <a:lnTo>
                    <a:pt x="5951" y="6734"/>
                  </a:lnTo>
                  <a:lnTo>
                    <a:pt x="5824" y="6716"/>
                  </a:lnTo>
                  <a:lnTo>
                    <a:pt x="4768" y="6716"/>
                  </a:lnTo>
                  <a:lnTo>
                    <a:pt x="4568" y="6697"/>
                  </a:lnTo>
                  <a:lnTo>
                    <a:pt x="4386" y="6661"/>
                  </a:lnTo>
                  <a:lnTo>
                    <a:pt x="4113" y="6588"/>
                  </a:lnTo>
                  <a:lnTo>
                    <a:pt x="3858" y="6497"/>
                  </a:lnTo>
                  <a:lnTo>
                    <a:pt x="3640" y="6406"/>
                  </a:lnTo>
                  <a:lnTo>
                    <a:pt x="3440" y="6279"/>
                  </a:lnTo>
                  <a:lnTo>
                    <a:pt x="3276" y="6152"/>
                  </a:lnTo>
                  <a:lnTo>
                    <a:pt x="3112" y="6024"/>
                  </a:lnTo>
                  <a:lnTo>
                    <a:pt x="2967" y="5860"/>
                  </a:lnTo>
                  <a:lnTo>
                    <a:pt x="2858" y="5697"/>
                  </a:lnTo>
                  <a:lnTo>
                    <a:pt x="2748" y="5533"/>
                  </a:lnTo>
                  <a:lnTo>
                    <a:pt x="2676" y="5351"/>
                  </a:lnTo>
                  <a:lnTo>
                    <a:pt x="2603" y="5169"/>
                  </a:lnTo>
                  <a:lnTo>
                    <a:pt x="2548" y="4969"/>
                  </a:lnTo>
                  <a:lnTo>
                    <a:pt x="2494" y="4768"/>
                  </a:lnTo>
                  <a:lnTo>
                    <a:pt x="2457" y="4550"/>
                  </a:lnTo>
                  <a:lnTo>
                    <a:pt x="2421" y="4132"/>
                  </a:lnTo>
                  <a:lnTo>
                    <a:pt x="2421" y="3677"/>
                  </a:lnTo>
                  <a:lnTo>
                    <a:pt x="2439" y="3222"/>
                  </a:lnTo>
                  <a:lnTo>
                    <a:pt x="2494" y="2330"/>
                  </a:lnTo>
                  <a:lnTo>
                    <a:pt x="2512" y="1911"/>
                  </a:lnTo>
                  <a:lnTo>
                    <a:pt x="2530" y="1493"/>
                  </a:lnTo>
                  <a:lnTo>
                    <a:pt x="2512" y="1111"/>
                  </a:lnTo>
                  <a:lnTo>
                    <a:pt x="2494" y="929"/>
                  </a:lnTo>
                  <a:lnTo>
                    <a:pt x="2475" y="765"/>
                  </a:lnTo>
                  <a:lnTo>
                    <a:pt x="2439" y="619"/>
                  </a:lnTo>
                  <a:lnTo>
                    <a:pt x="2384" y="492"/>
                  </a:lnTo>
                  <a:lnTo>
                    <a:pt x="2312" y="346"/>
                  </a:lnTo>
                  <a:lnTo>
                    <a:pt x="2202" y="219"/>
                  </a:lnTo>
                  <a:lnTo>
                    <a:pt x="2130" y="164"/>
                  </a:lnTo>
                  <a:lnTo>
                    <a:pt x="2057" y="128"/>
                  </a:lnTo>
                  <a:lnTo>
                    <a:pt x="1948" y="73"/>
                  </a:lnTo>
                  <a:lnTo>
                    <a:pt x="1857" y="37"/>
                  </a:lnTo>
                  <a:lnTo>
                    <a:pt x="1747" y="19"/>
                  </a:lnTo>
                  <a:lnTo>
                    <a:pt x="1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4300650" y="3132050"/>
              <a:ext cx="89200" cy="74625"/>
            </a:xfrm>
            <a:custGeom>
              <a:avLst/>
              <a:gdLst/>
              <a:ahLst/>
              <a:cxnLst/>
              <a:rect l="l" t="t" r="r" b="b"/>
              <a:pathLst>
                <a:path w="3568" h="2985" extrusionOk="0">
                  <a:moveTo>
                    <a:pt x="2676" y="0"/>
                  </a:moveTo>
                  <a:lnTo>
                    <a:pt x="2530" y="19"/>
                  </a:lnTo>
                  <a:lnTo>
                    <a:pt x="2457" y="55"/>
                  </a:lnTo>
                  <a:lnTo>
                    <a:pt x="2384" y="91"/>
                  </a:lnTo>
                  <a:lnTo>
                    <a:pt x="2239" y="182"/>
                  </a:lnTo>
                  <a:lnTo>
                    <a:pt x="2166" y="255"/>
                  </a:lnTo>
                  <a:lnTo>
                    <a:pt x="2093" y="328"/>
                  </a:lnTo>
                  <a:lnTo>
                    <a:pt x="1948" y="528"/>
                  </a:lnTo>
                  <a:lnTo>
                    <a:pt x="1620" y="1001"/>
                  </a:lnTo>
                  <a:lnTo>
                    <a:pt x="1456" y="1256"/>
                  </a:lnTo>
                  <a:lnTo>
                    <a:pt x="1274" y="1456"/>
                  </a:lnTo>
                  <a:lnTo>
                    <a:pt x="1183" y="1566"/>
                  </a:lnTo>
                  <a:lnTo>
                    <a:pt x="1111" y="1638"/>
                  </a:lnTo>
                  <a:lnTo>
                    <a:pt x="1020" y="1693"/>
                  </a:lnTo>
                  <a:lnTo>
                    <a:pt x="929" y="1729"/>
                  </a:lnTo>
                  <a:lnTo>
                    <a:pt x="801" y="1766"/>
                  </a:lnTo>
                  <a:lnTo>
                    <a:pt x="692" y="1766"/>
                  </a:lnTo>
                  <a:lnTo>
                    <a:pt x="583" y="1748"/>
                  </a:lnTo>
                  <a:lnTo>
                    <a:pt x="474" y="1711"/>
                  </a:lnTo>
                  <a:lnTo>
                    <a:pt x="237" y="1657"/>
                  </a:lnTo>
                  <a:lnTo>
                    <a:pt x="110" y="1638"/>
                  </a:lnTo>
                  <a:lnTo>
                    <a:pt x="1" y="1638"/>
                  </a:lnTo>
                  <a:lnTo>
                    <a:pt x="73" y="2767"/>
                  </a:lnTo>
                  <a:lnTo>
                    <a:pt x="255" y="2858"/>
                  </a:lnTo>
                  <a:lnTo>
                    <a:pt x="455" y="2930"/>
                  </a:lnTo>
                  <a:lnTo>
                    <a:pt x="674" y="2967"/>
                  </a:lnTo>
                  <a:lnTo>
                    <a:pt x="910" y="2985"/>
                  </a:lnTo>
                  <a:lnTo>
                    <a:pt x="1092" y="2967"/>
                  </a:lnTo>
                  <a:lnTo>
                    <a:pt x="1293" y="2949"/>
                  </a:lnTo>
                  <a:lnTo>
                    <a:pt x="1493" y="2912"/>
                  </a:lnTo>
                  <a:lnTo>
                    <a:pt x="1675" y="2876"/>
                  </a:lnTo>
                  <a:lnTo>
                    <a:pt x="1911" y="2803"/>
                  </a:lnTo>
                  <a:lnTo>
                    <a:pt x="2130" y="2712"/>
                  </a:lnTo>
                  <a:lnTo>
                    <a:pt x="2348" y="2603"/>
                  </a:lnTo>
                  <a:lnTo>
                    <a:pt x="2566" y="2494"/>
                  </a:lnTo>
                  <a:lnTo>
                    <a:pt x="2748" y="2366"/>
                  </a:lnTo>
                  <a:lnTo>
                    <a:pt x="2930" y="2239"/>
                  </a:lnTo>
                  <a:lnTo>
                    <a:pt x="3094" y="2093"/>
                  </a:lnTo>
                  <a:lnTo>
                    <a:pt x="3240" y="1929"/>
                  </a:lnTo>
                  <a:lnTo>
                    <a:pt x="3349" y="1766"/>
                  </a:lnTo>
                  <a:lnTo>
                    <a:pt x="3440" y="1584"/>
                  </a:lnTo>
                  <a:lnTo>
                    <a:pt x="3513" y="1402"/>
                  </a:lnTo>
                  <a:lnTo>
                    <a:pt x="3549" y="1202"/>
                  </a:lnTo>
                  <a:lnTo>
                    <a:pt x="3567" y="1020"/>
                  </a:lnTo>
                  <a:lnTo>
                    <a:pt x="3549" y="819"/>
                  </a:lnTo>
                  <a:lnTo>
                    <a:pt x="3495" y="637"/>
                  </a:lnTo>
                  <a:lnTo>
                    <a:pt x="3422" y="455"/>
                  </a:lnTo>
                  <a:lnTo>
                    <a:pt x="3349" y="346"/>
                  </a:lnTo>
                  <a:lnTo>
                    <a:pt x="3276" y="255"/>
                  </a:lnTo>
                  <a:lnTo>
                    <a:pt x="3167" y="164"/>
                  </a:lnTo>
                  <a:lnTo>
                    <a:pt x="3058" y="91"/>
                  </a:lnTo>
                  <a:lnTo>
                    <a:pt x="2930" y="37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4082275" y="3312675"/>
              <a:ext cx="186550" cy="401275"/>
            </a:xfrm>
            <a:custGeom>
              <a:avLst/>
              <a:gdLst/>
              <a:ahLst/>
              <a:cxnLst/>
              <a:rect l="l" t="t" r="r" b="b"/>
              <a:pathLst>
                <a:path w="7462" h="16051" extrusionOk="0">
                  <a:moveTo>
                    <a:pt x="674" y="0"/>
                  </a:moveTo>
                  <a:lnTo>
                    <a:pt x="565" y="200"/>
                  </a:lnTo>
                  <a:lnTo>
                    <a:pt x="474" y="400"/>
                  </a:lnTo>
                  <a:lnTo>
                    <a:pt x="383" y="601"/>
                  </a:lnTo>
                  <a:lnTo>
                    <a:pt x="310" y="801"/>
                  </a:lnTo>
                  <a:lnTo>
                    <a:pt x="182" y="1201"/>
                  </a:lnTo>
                  <a:lnTo>
                    <a:pt x="110" y="1620"/>
                  </a:lnTo>
                  <a:lnTo>
                    <a:pt x="55" y="2020"/>
                  </a:lnTo>
                  <a:lnTo>
                    <a:pt x="19" y="2439"/>
                  </a:lnTo>
                  <a:lnTo>
                    <a:pt x="0" y="2857"/>
                  </a:lnTo>
                  <a:lnTo>
                    <a:pt x="0" y="3276"/>
                  </a:lnTo>
                  <a:lnTo>
                    <a:pt x="0" y="4095"/>
                  </a:lnTo>
                  <a:lnTo>
                    <a:pt x="19" y="4914"/>
                  </a:lnTo>
                  <a:lnTo>
                    <a:pt x="55" y="5732"/>
                  </a:lnTo>
                  <a:lnTo>
                    <a:pt x="91" y="6551"/>
                  </a:lnTo>
                  <a:lnTo>
                    <a:pt x="128" y="6952"/>
                  </a:lnTo>
                  <a:lnTo>
                    <a:pt x="146" y="7152"/>
                  </a:lnTo>
                  <a:lnTo>
                    <a:pt x="201" y="7334"/>
                  </a:lnTo>
                  <a:lnTo>
                    <a:pt x="273" y="7534"/>
                  </a:lnTo>
                  <a:lnTo>
                    <a:pt x="383" y="7716"/>
                  </a:lnTo>
                  <a:lnTo>
                    <a:pt x="510" y="7898"/>
                  </a:lnTo>
                  <a:lnTo>
                    <a:pt x="674" y="8062"/>
                  </a:lnTo>
                  <a:lnTo>
                    <a:pt x="801" y="8171"/>
                  </a:lnTo>
                  <a:lnTo>
                    <a:pt x="947" y="8262"/>
                  </a:lnTo>
                  <a:lnTo>
                    <a:pt x="1092" y="8335"/>
                  </a:lnTo>
                  <a:lnTo>
                    <a:pt x="1256" y="8426"/>
                  </a:lnTo>
                  <a:lnTo>
                    <a:pt x="1620" y="8553"/>
                  </a:lnTo>
                  <a:lnTo>
                    <a:pt x="2020" y="8662"/>
                  </a:lnTo>
                  <a:lnTo>
                    <a:pt x="2421" y="8753"/>
                  </a:lnTo>
                  <a:lnTo>
                    <a:pt x="2858" y="8808"/>
                  </a:lnTo>
                  <a:lnTo>
                    <a:pt x="3294" y="8863"/>
                  </a:lnTo>
                  <a:lnTo>
                    <a:pt x="3731" y="8899"/>
                  </a:lnTo>
                  <a:lnTo>
                    <a:pt x="4696" y="8935"/>
                  </a:lnTo>
                  <a:lnTo>
                    <a:pt x="5678" y="8954"/>
                  </a:lnTo>
                  <a:lnTo>
                    <a:pt x="5587" y="10810"/>
                  </a:lnTo>
                  <a:lnTo>
                    <a:pt x="5496" y="13030"/>
                  </a:lnTo>
                  <a:lnTo>
                    <a:pt x="5423" y="15650"/>
                  </a:lnTo>
                  <a:lnTo>
                    <a:pt x="5460" y="15687"/>
                  </a:lnTo>
                  <a:lnTo>
                    <a:pt x="5514" y="15723"/>
                  </a:lnTo>
                  <a:lnTo>
                    <a:pt x="5660" y="15796"/>
                  </a:lnTo>
                  <a:lnTo>
                    <a:pt x="5878" y="15869"/>
                  </a:lnTo>
                  <a:lnTo>
                    <a:pt x="6133" y="15923"/>
                  </a:lnTo>
                  <a:lnTo>
                    <a:pt x="6424" y="15978"/>
                  </a:lnTo>
                  <a:lnTo>
                    <a:pt x="6770" y="16014"/>
                  </a:lnTo>
                  <a:lnTo>
                    <a:pt x="7116" y="16033"/>
                  </a:lnTo>
                  <a:lnTo>
                    <a:pt x="7462" y="16051"/>
                  </a:lnTo>
                  <a:lnTo>
                    <a:pt x="7352" y="15741"/>
                  </a:lnTo>
                  <a:lnTo>
                    <a:pt x="7243" y="15396"/>
                  </a:lnTo>
                  <a:lnTo>
                    <a:pt x="7152" y="14995"/>
                  </a:lnTo>
                  <a:lnTo>
                    <a:pt x="7061" y="14540"/>
                  </a:lnTo>
                  <a:lnTo>
                    <a:pt x="6988" y="14067"/>
                  </a:lnTo>
                  <a:lnTo>
                    <a:pt x="6916" y="13558"/>
                  </a:lnTo>
                  <a:lnTo>
                    <a:pt x="6807" y="12502"/>
                  </a:lnTo>
                  <a:lnTo>
                    <a:pt x="6734" y="11447"/>
                  </a:lnTo>
                  <a:lnTo>
                    <a:pt x="6679" y="10446"/>
                  </a:lnTo>
                  <a:lnTo>
                    <a:pt x="6679" y="9590"/>
                  </a:lnTo>
                  <a:lnTo>
                    <a:pt x="6697" y="9226"/>
                  </a:lnTo>
                  <a:lnTo>
                    <a:pt x="6716" y="8917"/>
                  </a:lnTo>
                  <a:lnTo>
                    <a:pt x="6716" y="8899"/>
                  </a:lnTo>
                  <a:lnTo>
                    <a:pt x="6734" y="8717"/>
                  </a:lnTo>
                  <a:lnTo>
                    <a:pt x="6716" y="8644"/>
                  </a:lnTo>
                  <a:lnTo>
                    <a:pt x="6697" y="8553"/>
                  </a:lnTo>
                  <a:lnTo>
                    <a:pt x="6679" y="8462"/>
                  </a:lnTo>
                  <a:lnTo>
                    <a:pt x="6625" y="8389"/>
                  </a:lnTo>
                  <a:lnTo>
                    <a:pt x="6552" y="8317"/>
                  </a:lnTo>
                  <a:lnTo>
                    <a:pt x="6461" y="8244"/>
                  </a:lnTo>
                  <a:lnTo>
                    <a:pt x="6297" y="8189"/>
                  </a:lnTo>
                  <a:lnTo>
                    <a:pt x="6115" y="8153"/>
                  </a:lnTo>
                  <a:lnTo>
                    <a:pt x="5915" y="8135"/>
                  </a:lnTo>
                  <a:lnTo>
                    <a:pt x="5715" y="8135"/>
                  </a:lnTo>
                  <a:lnTo>
                    <a:pt x="5442" y="8153"/>
                  </a:lnTo>
                  <a:lnTo>
                    <a:pt x="4841" y="8171"/>
                  </a:lnTo>
                  <a:lnTo>
                    <a:pt x="4222" y="8153"/>
                  </a:lnTo>
                  <a:lnTo>
                    <a:pt x="3931" y="8135"/>
                  </a:lnTo>
                  <a:lnTo>
                    <a:pt x="3640" y="8098"/>
                  </a:lnTo>
                  <a:lnTo>
                    <a:pt x="3349" y="8044"/>
                  </a:lnTo>
                  <a:lnTo>
                    <a:pt x="3076" y="7971"/>
                  </a:lnTo>
                  <a:lnTo>
                    <a:pt x="2785" y="7880"/>
                  </a:lnTo>
                  <a:lnTo>
                    <a:pt x="2494" y="7752"/>
                  </a:lnTo>
                  <a:lnTo>
                    <a:pt x="2257" y="7607"/>
                  </a:lnTo>
                  <a:lnTo>
                    <a:pt x="2039" y="7443"/>
                  </a:lnTo>
                  <a:lnTo>
                    <a:pt x="1838" y="7279"/>
                  </a:lnTo>
                  <a:lnTo>
                    <a:pt x="1675" y="7097"/>
                  </a:lnTo>
                  <a:lnTo>
                    <a:pt x="1529" y="6897"/>
                  </a:lnTo>
                  <a:lnTo>
                    <a:pt x="1420" y="6697"/>
                  </a:lnTo>
                  <a:lnTo>
                    <a:pt x="1329" y="6515"/>
                  </a:lnTo>
                  <a:lnTo>
                    <a:pt x="1256" y="6297"/>
                  </a:lnTo>
                  <a:lnTo>
                    <a:pt x="1202" y="6096"/>
                  </a:lnTo>
                  <a:lnTo>
                    <a:pt x="1165" y="5896"/>
                  </a:lnTo>
                  <a:lnTo>
                    <a:pt x="1129" y="5478"/>
                  </a:lnTo>
                  <a:lnTo>
                    <a:pt x="1111" y="5059"/>
                  </a:lnTo>
                  <a:lnTo>
                    <a:pt x="1111" y="4295"/>
                  </a:lnTo>
                  <a:lnTo>
                    <a:pt x="1129" y="3531"/>
                  </a:lnTo>
                  <a:lnTo>
                    <a:pt x="1147" y="2766"/>
                  </a:lnTo>
                  <a:lnTo>
                    <a:pt x="1202" y="1984"/>
                  </a:lnTo>
                  <a:lnTo>
                    <a:pt x="1220" y="1747"/>
                  </a:lnTo>
                  <a:lnTo>
                    <a:pt x="1274" y="1492"/>
                  </a:lnTo>
                  <a:lnTo>
                    <a:pt x="1311" y="1219"/>
                  </a:lnTo>
                  <a:lnTo>
                    <a:pt x="1311" y="965"/>
                  </a:lnTo>
                  <a:lnTo>
                    <a:pt x="1311" y="837"/>
                  </a:lnTo>
                  <a:lnTo>
                    <a:pt x="1293" y="710"/>
                  </a:lnTo>
                  <a:lnTo>
                    <a:pt x="1256" y="582"/>
                  </a:lnTo>
                  <a:lnTo>
                    <a:pt x="1183" y="455"/>
                  </a:lnTo>
                  <a:lnTo>
                    <a:pt x="1111" y="346"/>
                  </a:lnTo>
                  <a:lnTo>
                    <a:pt x="1020" y="237"/>
                  </a:lnTo>
                  <a:lnTo>
                    <a:pt x="892" y="127"/>
                  </a:lnTo>
                  <a:lnTo>
                    <a:pt x="728" y="37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4254700" y="3074275"/>
              <a:ext cx="33225" cy="434500"/>
            </a:xfrm>
            <a:custGeom>
              <a:avLst/>
              <a:gdLst/>
              <a:ahLst/>
              <a:cxnLst/>
              <a:rect l="l" t="t" r="r" b="b"/>
              <a:pathLst>
                <a:path w="1329" h="17380" extrusionOk="0">
                  <a:moveTo>
                    <a:pt x="783" y="0"/>
                  </a:moveTo>
                  <a:lnTo>
                    <a:pt x="656" y="19"/>
                  </a:lnTo>
                  <a:lnTo>
                    <a:pt x="546" y="55"/>
                  </a:lnTo>
                  <a:lnTo>
                    <a:pt x="383" y="128"/>
                  </a:lnTo>
                  <a:lnTo>
                    <a:pt x="856" y="4113"/>
                  </a:lnTo>
                  <a:lnTo>
                    <a:pt x="947" y="5023"/>
                  </a:lnTo>
                  <a:lnTo>
                    <a:pt x="1020" y="5951"/>
                  </a:lnTo>
                  <a:lnTo>
                    <a:pt x="1056" y="6406"/>
                  </a:lnTo>
                  <a:lnTo>
                    <a:pt x="1056" y="6861"/>
                  </a:lnTo>
                  <a:lnTo>
                    <a:pt x="1038" y="7316"/>
                  </a:lnTo>
                  <a:lnTo>
                    <a:pt x="1001" y="7771"/>
                  </a:lnTo>
                  <a:lnTo>
                    <a:pt x="965" y="8117"/>
                  </a:lnTo>
                  <a:lnTo>
                    <a:pt x="892" y="8462"/>
                  </a:lnTo>
                  <a:lnTo>
                    <a:pt x="765" y="9136"/>
                  </a:lnTo>
                  <a:lnTo>
                    <a:pt x="455" y="10482"/>
                  </a:lnTo>
                  <a:lnTo>
                    <a:pt x="310" y="11192"/>
                  </a:lnTo>
                  <a:lnTo>
                    <a:pt x="201" y="11884"/>
                  </a:lnTo>
                  <a:lnTo>
                    <a:pt x="110" y="12593"/>
                  </a:lnTo>
                  <a:lnTo>
                    <a:pt x="55" y="13303"/>
                  </a:lnTo>
                  <a:lnTo>
                    <a:pt x="19" y="14013"/>
                  </a:lnTo>
                  <a:lnTo>
                    <a:pt x="1" y="14704"/>
                  </a:lnTo>
                  <a:lnTo>
                    <a:pt x="1" y="15414"/>
                  </a:lnTo>
                  <a:lnTo>
                    <a:pt x="37" y="16124"/>
                  </a:lnTo>
                  <a:lnTo>
                    <a:pt x="37" y="16306"/>
                  </a:lnTo>
                  <a:lnTo>
                    <a:pt x="73" y="16488"/>
                  </a:lnTo>
                  <a:lnTo>
                    <a:pt x="110" y="16652"/>
                  </a:lnTo>
                  <a:lnTo>
                    <a:pt x="164" y="16834"/>
                  </a:lnTo>
                  <a:lnTo>
                    <a:pt x="237" y="16997"/>
                  </a:lnTo>
                  <a:lnTo>
                    <a:pt x="346" y="17143"/>
                  </a:lnTo>
                  <a:lnTo>
                    <a:pt x="492" y="17270"/>
                  </a:lnTo>
                  <a:lnTo>
                    <a:pt x="674" y="17379"/>
                  </a:lnTo>
                  <a:lnTo>
                    <a:pt x="692" y="16779"/>
                  </a:lnTo>
                  <a:lnTo>
                    <a:pt x="692" y="16197"/>
                  </a:lnTo>
                  <a:lnTo>
                    <a:pt x="710" y="15014"/>
                  </a:lnTo>
                  <a:lnTo>
                    <a:pt x="728" y="13976"/>
                  </a:lnTo>
                  <a:lnTo>
                    <a:pt x="783" y="12939"/>
                  </a:lnTo>
                  <a:lnTo>
                    <a:pt x="856" y="11902"/>
                  </a:lnTo>
                  <a:lnTo>
                    <a:pt x="947" y="10865"/>
                  </a:lnTo>
                  <a:lnTo>
                    <a:pt x="1129" y="8808"/>
                  </a:lnTo>
                  <a:lnTo>
                    <a:pt x="1220" y="7771"/>
                  </a:lnTo>
                  <a:lnTo>
                    <a:pt x="1274" y="6734"/>
                  </a:lnTo>
                  <a:lnTo>
                    <a:pt x="1311" y="5897"/>
                  </a:lnTo>
                  <a:lnTo>
                    <a:pt x="1329" y="5041"/>
                  </a:lnTo>
                  <a:lnTo>
                    <a:pt x="1329" y="4204"/>
                  </a:lnTo>
                  <a:lnTo>
                    <a:pt x="1293" y="3349"/>
                  </a:lnTo>
                  <a:lnTo>
                    <a:pt x="1220" y="2512"/>
                  </a:lnTo>
                  <a:lnTo>
                    <a:pt x="1111" y="1656"/>
                  </a:lnTo>
                  <a:lnTo>
                    <a:pt x="965" y="819"/>
                  </a:lnTo>
                  <a:lnTo>
                    <a:pt x="874" y="4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2" name="Google Shape;1462;p9"/>
          <p:cNvGrpSpPr/>
          <p:nvPr/>
        </p:nvGrpSpPr>
        <p:grpSpPr>
          <a:xfrm>
            <a:off x="8018277" y="6141426"/>
            <a:ext cx="718889" cy="227943"/>
            <a:chOff x="2631450" y="1885950"/>
            <a:chExt cx="671525" cy="212925"/>
          </a:xfrm>
        </p:grpSpPr>
        <p:sp>
          <p:nvSpPr>
            <p:cNvPr id="1463" name="Google Shape;1463;p9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3" name="Google Shape;1473;p9"/>
          <p:cNvGrpSpPr/>
          <p:nvPr/>
        </p:nvGrpSpPr>
        <p:grpSpPr>
          <a:xfrm>
            <a:off x="9002066" y="6221645"/>
            <a:ext cx="614473" cy="227915"/>
            <a:chOff x="1726100" y="1627975"/>
            <a:chExt cx="359425" cy="133325"/>
          </a:xfrm>
        </p:grpSpPr>
        <p:sp>
          <p:nvSpPr>
            <p:cNvPr id="1474" name="Google Shape;1474;p9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85" name="Google Shape;1485;p9"/>
          <p:cNvGrpSpPr/>
          <p:nvPr/>
        </p:nvGrpSpPr>
        <p:grpSpPr>
          <a:xfrm rot="707990">
            <a:off x="6904132" y="6617863"/>
            <a:ext cx="1354315" cy="327636"/>
            <a:chOff x="3665900" y="8356158"/>
            <a:chExt cx="1015703" cy="245719"/>
          </a:xfrm>
        </p:grpSpPr>
        <p:sp>
          <p:nvSpPr>
            <p:cNvPr id="1486" name="Google Shape;1486;p9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9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9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9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9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9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9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9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4" name="Google Shape;1494;p9"/>
          <p:cNvGrpSpPr/>
          <p:nvPr/>
        </p:nvGrpSpPr>
        <p:grpSpPr>
          <a:xfrm>
            <a:off x="2964131" y="6780873"/>
            <a:ext cx="1061861" cy="327375"/>
            <a:chOff x="5692724" y="7100752"/>
            <a:chExt cx="1110424" cy="342347"/>
          </a:xfrm>
        </p:grpSpPr>
        <p:sp>
          <p:nvSpPr>
            <p:cNvPr id="1495" name="Google Shape;1495;p9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9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9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9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9" name="Google Shape;1499;p9"/>
          <p:cNvSpPr/>
          <p:nvPr/>
        </p:nvSpPr>
        <p:spPr>
          <a:xfrm>
            <a:off x="9594492" y="6039375"/>
            <a:ext cx="479329" cy="653613"/>
          </a:xfrm>
          <a:custGeom>
            <a:avLst/>
            <a:gdLst/>
            <a:ahLst/>
            <a:cxnLst/>
            <a:rect l="l" t="t" r="r" b="b"/>
            <a:pathLst>
              <a:path w="10264" h="13996" extrusionOk="0">
                <a:moveTo>
                  <a:pt x="4586" y="1"/>
                </a:moveTo>
                <a:lnTo>
                  <a:pt x="4568" y="656"/>
                </a:lnTo>
                <a:lnTo>
                  <a:pt x="4532" y="1384"/>
                </a:lnTo>
                <a:lnTo>
                  <a:pt x="4422" y="3040"/>
                </a:lnTo>
                <a:lnTo>
                  <a:pt x="4295" y="4805"/>
                </a:lnTo>
                <a:lnTo>
                  <a:pt x="4131" y="6552"/>
                </a:lnTo>
                <a:lnTo>
                  <a:pt x="3840" y="9464"/>
                </a:lnTo>
                <a:lnTo>
                  <a:pt x="3713" y="10683"/>
                </a:lnTo>
                <a:lnTo>
                  <a:pt x="3604" y="9846"/>
                </a:lnTo>
                <a:lnTo>
                  <a:pt x="3476" y="8900"/>
                </a:lnTo>
                <a:lnTo>
                  <a:pt x="3331" y="7699"/>
                </a:lnTo>
                <a:lnTo>
                  <a:pt x="3203" y="6334"/>
                </a:lnTo>
                <a:lnTo>
                  <a:pt x="3076" y="4860"/>
                </a:lnTo>
                <a:lnTo>
                  <a:pt x="3039" y="4114"/>
                </a:lnTo>
                <a:lnTo>
                  <a:pt x="3021" y="3349"/>
                </a:lnTo>
                <a:lnTo>
                  <a:pt x="3003" y="2603"/>
                </a:lnTo>
                <a:lnTo>
                  <a:pt x="3003" y="1893"/>
                </a:lnTo>
                <a:lnTo>
                  <a:pt x="2821" y="2185"/>
                </a:lnTo>
                <a:lnTo>
                  <a:pt x="2657" y="2494"/>
                </a:lnTo>
                <a:lnTo>
                  <a:pt x="2512" y="2822"/>
                </a:lnTo>
                <a:lnTo>
                  <a:pt x="2384" y="3167"/>
                </a:lnTo>
                <a:lnTo>
                  <a:pt x="2293" y="3531"/>
                </a:lnTo>
                <a:lnTo>
                  <a:pt x="2202" y="3895"/>
                </a:lnTo>
                <a:lnTo>
                  <a:pt x="2148" y="4277"/>
                </a:lnTo>
                <a:lnTo>
                  <a:pt x="2093" y="4660"/>
                </a:lnTo>
                <a:lnTo>
                  <a:pt x="2057" y="5060"/>
                </a:lnTo>
                <a:lnTo>
                  <a:pt x="2039" y="5460"/>
                </a:lnTo>
                <a:lnTo>
                  <a:pt x="2039" y="5879"/>
                </a:lnTo>
                <a:lnTo>
                  <a:pt x="2039" y="6279"/>
                </a:lnTo>
                <a:lnTo>
                  <a:pt x="2093" y="7080"/>
                </a:lnTo>
                <a:lnTo>
                  <a:pt x="2166" y="7862"/>
                </a:lnTo>
                <a:lnTo>
                  <a:pt x="2275" y="8609"/>
                </a:lnTo>
                <a:lnTo>
                  <a:pt x="2384" y="9318"/>
                </a:lnTo>
                <a:lnTo>
                  <a:pt x="2512" y="9937"/>
                </a:lnTo>
                <a:lnTo>
                  <a:pt x="2639" y="10501"/>
                </a:lnTo>
                <a:lnTo>
                  <a:pt x="2817" y="11215"/>
                </a:lnTo>
                <a:lnTo>
                  <a:pt x="2730" y="10938"/>
                </a:lnTo>
                <a:lnTo>
                  <a:pt x="2548" y="10501"/>
                </a:lnTo>
                <a:lnTo>
                  <a:pt x="2421" y="10246"/>
                </a:lnTo>
                <a:lnTo>
                  <a:pt x="2293" y="9992"/>
                </a:lnTo>
                <a:lnTo>
                  <a:pt x="2130" y="9719"/>
                </a:lnTo>
                <a:lnTo>
                  <a:pt x="1966" y="9446"/>
                </a:lnTo>
                <a:lnTo>
                  <a:pt x="1766" y="9154"/>
                </a:lnTo>
                <a:lnTo>
                  <a:pt x="1547" y="8882"/>
                </a:lnTo>
                <a:lnTo>
                  <a:pt x="1311" y="8590"/>
                </a:lnTo>
                <a:lnTo>
                  <a:pt x="1038" y="8317"/>
                </a:lnTo>
                <a:lnTo>
                  <a:pt x="1129" y="8918"/>
                </a:lnTo>
                <a:lnTo>
                  <a:pt x="1238" y="9482"/>
                </a:lnTo>
                <a:lnTo>
                  <a:pt x="1383" y="10010"/>
                </a:lnTo>
                <a:lnTo>
                  <a:pt x="1529" y="10483"/>
                </a:lnTo>
                <a:lnTo>
                  <a:pt x="1693" y="10920"/>
                </a:lnTo>
                <a:lnTo>
                  <a:pt x="1875" y="11338"/>
                </a:lnTo>
                <a:lnTo>
                  <a:pt x="1987" y="11588"/>
                </a:lnTo>
                <a:lnTo>
                  <a:pt x="1987" y="11588"/>
                </a:lnTo>
                <a:lnTo>
                  <a:pt x="0" y="10174"/>
                </a:lnTo>
                <a:lnTo>
                  <a:pt x="73" y="10319"/>
                </a:lnTo>
                <a:lnTo>
                  <a:pt x="255" y="10738"/>
                </a:lnTo>
                <a:lnTo>
                  <a:pt x="401" y="11011"/>
                </a:lnTo>
                <a:lnTo>
                  <a:pt x="601" y="11302"/>
                </a:lnTo>
                <a:lnTo>
                  <a:pt x="819" y="11648"/>
                </a:lnTo>
                <a:lnTo>
                  <a:pt x="1092" y="11975"/>
                </a:lnTo>
                <a:lnTo>
                  <a:pt x="1383" y="12321"/>
                </a:lnTo>
                <a:lnTo>
                  <a:pt x="1747" y="12667"/>
                </a:lnTo>
                <a:lnTo>
                  <a:pt x="1929" y="12830"/>
                </a:lnTo>
                <a:lnTo>
                  <a:pt x="2148" y="12994"/>
                </a:lnTo>
                <a:lnTo>
                  <a:pt x="2348" y="13140"/>
                </a:lnTo>
                <a:lnTo>
                  <a:pt x="2584" y="13285"/>
                </a:lnTo>
                <a:lnTo>
                  <a:pt x="2821" y="13413"/>
                </a:lnTo>
                <a:lnTo>
                  <a:pt x="3076" y="13540"/>
                </a:lnTo>
                <a:lnTo>
                  <a:pt x="3331" y="13649"/>
                </a:lnTo>
                <a:lnTo>
                  <a:pt x="3622" y="13759"/>
                </a:lnTo>
                <a:lnTo>
                  <a:pt x="3913" y="13850"/>
                </a:lnTo>
                <a:lnTo>
                  <a:pt x="4204" y="13922"/>
                </a:lnTo>
                <a:lnTo>
                  <a:pt x="4532" y="13959"/>
                </a:lnTo>
                <a:lnTo>
                  <a:pt x="4859" y="13995"/>
                </a:lnTo>
                <a:lnTo>
                  <a:pt x="5278" y="13850"/>
                </a:lnTo>
                <a:lnTo>
                  <a:pt x="5678" y="13704"/>
                </a:lnTo>
                <a:lnTo>
                  <a:pt x="6060" y="13540"/>
                </a:lnTo>
                <a:lnTo>
                  <a:pt x="6406" y="13358"/>
                </a:lnTo>
                <a:lnTo>
                  <a:pt x="6752" y="13176"/>
                </a:lnTo>
                <a:lnTo>
                  <a:pt x="7061" y="12976"/>
                </a:lnTo>
                <a:lnTo>
                  <a:pt x="7371" y="12794"/>
                </a:lnTo>
                <a:lnTo>
                  <a:pt x="7643" y="12576"/>
                </a:lnTo>
                <a:lnTo>
                  <a:pt x="7898" y="12376"/>
                </a:lnTo>
                <a:lnTo>
                  <a:pt x="8153" y="12157"/>
                </a:lnTo>
                <a:lnTo>
                  <a:pt x="8371" y="11957"/>
                </a:lnTo>
                <a:lnTo>
                  <a:pt x="8590" y="11739"/>
                </a:lnTo>
                <a:lnTo>
                  <a:pt x="8972" y="11320"/>
                </a:lnTo>
                <a:lnTo>
                  <a:pt x="9281" y="10902"/>
                </a:lnTo>
                <a:lnTo>
                  <a:pt x="9554" y="10501"/>
                </a:lnTo>
                <a:lnTo>
                  <a:pt x="9773" y="10137"/>
                </a:lnTo>
                <a:lnTo>
                  <a:pt x="9936" y="9791"/>
                </a:lnTo>
                <a:lnTo>
                  <a:pt x="10064" y="9500"/>
                </a:lnTo>
                <a:lnTo>
                  <a:pt x="10155" y="9245"/>
                </a:lnTo>
                <a:lnTo>
                  <a:pt x="10228" y="9064"/>
                </a:lnTo>
                <a:lnTo>
                  <a:pt x="10264" y="8900"/>
                </a:lnTo>
                <a:lnTo>
                  <a:pt x="10064" y="9191"/>
                </a:lnTo>
                <a:lnTo>
                  <a:pt x="9845" y="9464"/>
                </a:lnTo>
                <a:lnTo>
                  <a:pt x="9645" y="9700"/>
                </a:lnTo>
                <a:lnTo>
                  <a:pt x="9427" y="9937"/>
                </a:lnTo>
                <a:lnTo>
                  <a:pt x="9209" y="10137"/>
                </a:lnTo>
                <a:lnTo>
                  <a:pt x="9008" y="10337"/>
                </a:lnTo>
                <a:lnTo>
                  <a:pt x="8808" y="10519"/>
                </a:lnTo>
                <a:lnTo>
                  <a:pt x="8590" y="10665"/>
                </a:lnTo>
                <a:lnTo>
                  <a:pt x="8189" y="10956"/>
                </a:lnTo>
                <a:lnTo>
                  <a:pt x="7789" y="11174"/>
                </a:lnTo>
                <a:lnTo>
                  <a:pt x="7425" y="11338"/>
                </a:lnTo>
                <a:lnTo>
                  <a:pt x="7061" y="11466"/>
                </a:lnTo>
                <a:lnTo>
                  <a:pt x="6752" y="11575"/>
                </a:lnTo>
                <a:lnTo>
                  <a:pt x="6442" y="11629"/>
                </a:lnTo>
                <a:lnTo>
                  <a:pt x="6188" y="11666"/>
                </a:lnTo>
                <a:lnTo>
                  <a:pt x="5969" y="11684"/>
                </a:lnTo>
                <a:lnTo>
                  <a:pt x="5642" y="11684"/>
                </a:lnTo>
                <a:lnTo>
                  <a:pt x="5533" y="11666"/>
                </a:lnTo>
                <a:lnTo>
                  <a:pt x="5624" y="11593"/>
                </a:lnTo>
                <a:lnTo>
                  <a:pt x="5896" y="11393"/>
                </a:lnTo>
                <a:lnTo>
                  <a:pt x="6097" y="11229"/>
                </a:lnTo>
                <a:lnTo>
                  <a:pt x="6315" y="11011"/>
                </a:lnTo>
                <a:lnTo>
                  <a:pt x="6552" y="10774"/>
                </a:lnTo>
                <a:lnTo>
                  <a:pt x="6825" y="10483"/>
                </a:lnTo>
                <a:lnTo>
                  <a:pt x="7116" y="10137"/>
                </a:lnTo>
                <a:lnTo>
                  <a:pt x="7407" y="9755"/>
                </a:lnTo>
                <a:lnTo>
                  <a:pt x="7716" y="9318"/>
                </a:lnTo>
                <a:lnTo>
                  <a:pt x="8026" y="8845"/>
                </a:lnTo>
                <a:lnTo>
                  <a:pt x="8335" y="8299"/>
                </a:lnTo>
                <a:lnTo>
                  <a:pt x="8644" y="7717"/>
                </a:lnTo>
                <a:lnTo>
                  <a:pt x="8954" y="7080"/>
                </a:lnTo>
                <a:lnTo>
                  <a:pt x="9245" y="6388"/>
                </a:lnTo>
                <a:lnTo>
                  <a:pt x="8772" y="6716"/>
                </a:lnTo>
                <a:lnTo>
                  <a:pt x="8335" y="7062"/>
                </a:lnTo>
                <a:lnTo>
                  <a:pt x="7916" y="7426"/>
                </a:lnTo>
                <a:lnTo>
                  <a:pt x="7516" y="7790"/>
                </a:lnTo>
                <a:lnTo>
                  <a:pt x="7134" y="8154"/>
                </a:lnTo>
                <a:lnTo>
                  <a:pt x="6788" y="8499"/>
                </a:lnTo>
                <a:lnTo>
                  <a:pt x="6461" y="8845"/>
                </a:lnTo>
                <a:lnTo>
                  <a:pt x="6169" y="9191"/>
                </a:lnTo>
                <a:lnTo>
                  <a:pt x="5660" y="9773"/>
                </a:lnTo>
                <a:lnTo>
                  <a:pt x="5296" y="10265"/>
                </a:lnTo>
                <a:lnTo>
                  <a:pt x="4987" y="10683"/>
                </a:lnTo>
                <a:lnTo>
                  <a:pt x="5332" y="10046"/>
                </a:lnTo>
                <a:lnTo>
                  <a:pt x="5733" y="9300"/>
                </a:lnTo>
                <a:lnTo>
                  <a:pt x="6206" y="8336"/>
                </a:lnTo>
                <a:lnTo>
                  <a:pt x="6734" y="7189"/>
                </a:lnTo>
                <a:lnTo>
                  <a:pt x="7007" y="6570"/>
                </a:lnTo>
                <a:lnTo>
                  <a:pt x="7280" y="5915"/>
                </a:lnTo>
                <a:lnTo>
                  <a:pt x="7534" y="5242"/>
                </a:lnTo>
                <a:lnTo>
                  <a:pt x="7789" y="4569"/>
                </a:lnTo>
                <a:lnTo>
                  <a:pt x="8007" y="3859"/>
                </a:lnTo>
                <a:lnTo>
                  <a:pt x="8208" y="3149"/>
                </a:lnTo>
                <a:lnTo>
                  <a:pt x="8208" y="3149"/>
                </a:lnTo>
                <a:lnTo>
                  <a:pt x="8044" y="3295"/>
                </a:lnTo>
                <a:lnTo>
                  <a:pt x="7880" y="3459"/>
                </a:lnTo>
                <a:lnTo>
                  <a:pt x="7716" y="3640"/>
                </a:lnTo>
                <a:lnTo>
                  <a:pt x="7553" y="3841"/>
                </a:lnTo>
                <a:lnTo>
                  <a:pt x="7243" y="4277"/>
                </a:lnTo>
                <a:lnTo>
                  <a:pt x="6952" y="4751"/>
                </a:lnTo>
                <a:lnTo>
                  <a:pt x="6661" y="5260"/>
                </a:lnTo>
                <a:lnTo>
                  <a:pt x="6406" y="5770"/>
                </a:lnTo>
                <a:lnTo>
                  <a:pt x="6151" y="6297"/>
                </a:lnTo>
                <a:lnTo>
                  <a:pt x="5933" y="6825"/>
                </a:lnTo>
                <a:lnTo>
                  <a:pt x="5733" y="7335"/>
                </a:lnTo>
                <a:lnTo>
                  <a:pt x="5551" y="7808"/>
                </a:lnTo>
                <a:lnTo>
                  <a:pt x="5260" y="8609"/>
                </a:lnTo>
                <a:lnTo>
                  <a:pt x="5078" y="9173"/>
                </a:lnTo>
                <a:lnTo>
                  <a:pt x="5005" y="9373"/>
                </a:lnTo>
                <a:lnTo>
                  <a:pt x="5041" y="9082"/>
                </a:lnTo>
                <a:lnTo>
                  <a:pt x="5114" y="8263"/>
                </a:lnTo>
                <a:lnTo>
                  <a:pt x="5187" y="7062"/>
                </a:lnTo>
                <a:lnTo>
                  <a:pt x="5223" y="6370"/>
                </a:lnTo>
                <a:lnTo>
                  <a:pt x="5241" y="5624"/>
                </a:lnTo>
                <a:lnTo>
                  <a:pt x="5260" y="4860"/>
                </a:lnTo>
                <a:lnTo>
                  <a:pt x="5241" y="4059"/>
                </a:lnTo>
                <a:lnTo>
                  <a:pt x="5223" y="3277"/>
                </a:lnTo>
                <a:lnTo>
                  <a:pt x="5169" y="2512"/>
                </a:lnTo>
                <a:lnTo>
                  <a:pt x="5078" y="1784"/>
                </a:lnTo>
                <a:lnTo>
                  <a:pt x="5023" y="1439"/>
                </a:lnTo>
                <a:lnTo>
                  <a:pt x="4950" y="1111"/>
                </a:lnTo>
                <a:lnTo>
                  <a:pt x="4877" y="802"/>
                </a:lnTo>
                <a:lnTo>
                  <a:pt x="4786" y="510"/>
                </a:lnTo>
                <a:lnTo>
                  <a:pt x="4695" y="237"/>
                </a:lnTo>
                <a:lnTo>
                  <a:pt x="45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0" name="Google Shape;1500;p9"/>
          <p:cNvGrpSpPr/>
          <p:nvPr/>
        </p:nvGrpSpPr>
        <p:grpSpPr>
          <a:xfrm>
            <a:off x="9594484" y="6575073"/>
            <a:ext cx="238221" cy="219912"/>
            <a:chOff x="2706625" y="4735761"/>
            <a:chExt cx="226446" cy="209015"/>
          </a:xfrm>
        </p:grpSpPr>
        <p:sp>
          <p:nvSpPr>
            <p:cNvPr id="1501" name="Google Shape;1501;p9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2" name="Google Shape;1502;p9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503" name="Google Shape;1503;p9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9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9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9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9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9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9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9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9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9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9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9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9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9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9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9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9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3" name="Google Shape;1523;p9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4" name="Google Shape;1524;p9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5" name="Google Shape;1525;p9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9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27" name="Google Shape;1527;p9"/>
          <p:cNvGrpSpPr/>
          <p:nvPr/>
        </p:nvGrpSpPr>
        <p:grpSpPr>
          <a:xfrm flipH="1">
            <a:off x="9722684" y="6631107"/>
            <a:ext cx="238221" cy="219912"/>
            <a:chOff x="2706625" y="4735761"/>
            <a:chExt cx="226446" cy="209015"/>
          </a:xfrm>
        </p:grpSpPr>
        <p:sp>
          <p:nvSpPr>
            <p:cNvPr id="1528" name="Google Shape;1528;p9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9" name="Google Shape;1529;p9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530" name="Google Shape;1530;p9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1" name="Google Shape;1531;p9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9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9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9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9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9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9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9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9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0" name="Google Shape;1540;p9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9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3" name="Google Shape;1543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4" name="Google Shape;1544;p9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9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9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9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9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9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9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9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9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9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554" name="Google Shape;1554;p9"/>
          <p:cNvGrpSpPr/>
          <p:nvPr/>
        </p:nvGrpSpPr>
        <p:grpSpPr>
          <a:xfrm>
            <a:off x="11309611" y="4867940"/>
            <a:ext cx="1247592" cy="2312433"/>
            <a:chOff x="2076400" y="2732150"/>
            <a:chExt cx="562350" cy="1042325"/>
          </a:xfrm>
        </p:grpSpPr>
        <p:sp>
          <p:nvSpPr>
            <p:cNvPr id="1555" name="Google Shape;1555;p9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9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9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9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65" name="Google Shape;1565;p9"/>
          <p:cNvGrpSpPr/>
          <p:nvPr/>
        </p:nvGrpSpPr>
        <p:grpSpPr>
          <a:xfrm>
            <a:off x="11321845" y="7003817"/>
            <a:ext cx="1420119" cy="227929"/>
            <a:chOff x="2895325" y="1290875"/>
            <a:chExt cx="428125" cy="68725"/>
          </a:xfrm>
        </p:grpSpPr>
        <p:sp>
          <p:nvSpPr>
            <p:cNvPr id="1566" name="Google Shape;1566;p9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9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9"/>
          <p:cNvGrpSpPr/>
          <p:nvPr/>
        </p:nvGrpSpPr>
        <p:grpSpPr>
          <a:xfrm>
            <a:off x="232719" y="6350010"/>
            <a:ext cx="1092040" cy="318607"/>
            <a:chOff x="1682875" y="2128425"/>
            <a:chExt cx="575525" cy="167900"/>
          </a:xfrm>
        </p:grpSpPr>
        <p:sp>
          <p:nvSpPr>
            <p:cNvPr id="1573" name="Google Shape;1573;p9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1" name="Google Shape;1581;p9"/>
          <p:cNvSpPr/>
          <p:nvPr/>
        </p:nvSpPr>
        <p:spPr>
          <a:xfrm>
            <a:off x="3746209" y="843071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2" name="Google Shape;1582;p9"/>
          <p:cNvSpPr/>
          <p:nvPr/>
        </p:nvSpPr>
        <p:spPr>
          <a:xfrm>
            <a:off x="1883746" y="382134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3" name="Google Shape;1583;p9"/>
          <p:cNvSpPr/>
          <p:nvPr/>
        </p:nvSpPr>
        <p:spPr>
          <a:xfrm>
            <a:off x="835051" y="843071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84" name="Google Shape;1584;p9"/>
          <p:cNvGrpSpPr/>
          <p:nvPr/>
        </p:nvGrpSpPr>
        <p:grpSpPr>
          <a:xfrm>
            <a:off x="8474368" y="1099934"/>
            <a:ext cx="1453873" cy="179151"/>
            <a:chOff x="7022525" y="1213188"/>
            <a:chExt cx="1090405" cy="134363"/>
          </a:xfrm>
        </p:grpSpPr>
        <p:sp>
          <p:nvSpPr>
            <p:cNvPr id="1585" name="Google Shape;1585;p9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9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9" name="Google Shape;1589;p9"/>
          <p:cNvSpPr/>
          <p:nvPr/>
        </p:nvSpPr>
        <p:spPr>
          <a:xfrm>
            <a:off x="8803518" y="1465451"/>
            <a:ext cx="712940" cy="179132"/>
          </a:xfrm>
          <a:custGeom>
            <a:avLst/>
            <a:gdLst/>
            <a:ahLst/>
            <a:cxnLst/>
            <a:rect l="l" t="t" r="r" b="b"/>
            <a:pathLst>
              <a:path w="7753" h="1948" extrusionOk="0">
                <a:moveTo>
                  <a:pt x="6843" y="0"/>
                </a:moveTo>
                <a:lnTo>
                  <a:pt x="6461" y="37"/>
                </a:lnTo>
                <a:lnTo>
                  <a:pt x="6042" y="73"/>
                </a:lnTo>
                <a:lnTo>
                  <a:pt x="5605" y="164"/>
                </a:lnTo>
                <a:lnTo>
                  <a:pt x="5150" y="291"/>
                </a:lnTo>
                <a:lnTo>
                  <a:pt x="4932" y="382"/>
                </a:lnTo>
                <a:lnTo>
                  <a:pt x="4714" y="473"/>
                </a:lnTo>
                <a:lnTo>
                  <a:pt x="4495" y="564"/>
                </a:lnTo>
                <a:lnTo>
                  <a:pt x="4277" y="692"/>
                </a:lnTo>
                <a:lnTo>
                  <a:pt x="4077" y="837"/>
                </a:lnTo>
                <a:lnTo>
                  <a:pt x="3876" y="983"/>
                </a:lnTo>
                <a:lnTo>
                  <a:pt x="3694" y="874"/>
                </a:lnTo>
                <a:lnTo>
                  <a:pt x="3512" y="783"/>
                </a:lnTo>
                <a:lnTo>
                  <a:pt x="3330" y="710"/>
                </a:lnTo>
                <a:lnTo>
                  <a:pt x="3149" y="655"/>
                </a:lnTo>
                <a:lnTo>
                  <a:pt x="2967" y="601"/>
                </a:lnTo>
                <a:lnTo>
                  <a:pt x="2766" y="582"/>
                </a:lnTo>
                <a:lnTo>
                  <a:pt x="2584" y="564"/>
                </a:lnTo>
                <a:lnTo>
                  <a:pt x="2166" y="564"/>
                </a:lnTo>
                <a:lnTo>
                  <a:pt x="1929" y="582"/>
                </a:lnTo>
                <a:lnTo>
                  <a:pt x="1711" y="619"/>
                </a:lnTo>
                <a:lnTo>
                  <a:pt x="1492" y="673"/>
                </a:lnTo>
                <a:lnTo>
                  <a:pt x="1092" y="783"/>
                </a:lnTo>
                <a:lnTo>
                  <a:pt x="728" y="910"/>
                </a:lnTo>
                <a:lnTo>
                  <a:pt x="419" y="1037"/>
                </a:lnTo>
                <a:lnTo>
                  <a:pt x="200" y="1147"/>
                </a:lnTo>
                <a:lnTo>
                  <a:pt x="0" y="1256"/>
                </a:lnTo>
                <a:lnTo>
                  <a:pt x="200" y="1238"/>
                </a:lnTo>
                <a:lnTo>
                  <a:pt x="437" y="1219"/>
                </a:lnTo>
                <a:lnTo>
                  <a:pt x="1056" y="1219"/>
                </a:lnTo>
                <a:lnTo>
                  <a:pt x="1402" y="1256"/>
                </a:lnTo>
                <a:lnTo>
                  <a:pt x="1765" y="1292"/>
                </a:lnTo>
                <a:lnTo>
                  <a:pt x="2148" y="1347"/>
                </a:lnTo>
                <a:lnTo>
                  <a:pt x="2530" y="1438"/>
                </a:lnTo>
                <a:lnTo>
                  <a:pt x="2912" y="1565"/>
                </a:lnTo>
                <a:lnTo>
                  <a:pt x="3112" y="1656"/>
                </a:lnTo>
                <a:lnTo>
                  <a:pt x="3294" y="1729"/>
                </a:lnTo>
                <a:lnTo>
                  <a:pt x="3458" y="1838"/>
                </a:lnTo>
                <a:lnTo>
                  <a:pt x="3622" y="1947"/>
                </a:lnTo>
                <a:lnTo>
                  <a:pt x="4477" y="1474"/>
                </a:lnTo>
                <a:lnTo>
                  <a:pt x="5259" y="1056"/>
                </a:lnTo>
                <a:lnTo>
                  <a:pt x="5951" y="728"/>
                </a:lnTo>
                <a:lnTo>
                  <a:pt x="6570" y="473"/>
                </a:lnTo>
                <a:lnTo>
                  <a:pt x="7061" y="273"/>
                </a:lnTo>
                <a:lnTo>
                  <a:pt x="7425" y="128"/>
                </a:lnTo>
                <a:lnTo>
                  <a:pt x="7753" y="18"/>
                </a:lnTo>
                <a:lnTo>
                  <a:pt x="75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3786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0"/>
          <p:cNvSpPr txBox="1">
            <a:spLocks noGrp="1"/>
          </p:cNvSpPr>
          <p:nvPr>
            <p:ph type="body" idx="1"/>
          </p:nvPr>
        </p:nvSpPr>
        <p:spPr>
          <a:xfrm>
            <a:off x="944633" y="780300"/>
            <a:ext cx="6041200" cy="125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733" b="1">
                <a:solidFill>
                  <a:schemeClr val="lt1"/>
                </a:solidFill>
                <a:latin typeface="Rye"/>
                <a:ea typeface="Rye"/>
                <a:cs typeface="Rye"/>
                <a:sym typeface="Rye"/>
              </a:defRPr>
            </a:lvl1pPr>
          </a:lstStyle>
          <a:p>
            <a:endParaRPr/>
          </a:p>
        </p:txBody>
      </p:sp>
      <p:grpSp>
        <p:nvGrpSpPr>
          <p:cNvPr id="1592" name="Google Shape;1592;p10"/>
          <p:cNvGrpSpPr/>
          <p:nvPr/>
        </p:nvGrpSpPr>
        <p:grpSpPr>
          <a:xfrm>
            <a:off x="-103" y="13603"/>
            <a:ext cx="12192101" cy="5079851"/>
            <a:chOff x="-77" y="10202"/>
            <a:chExt cx="9144076" cy="3809888"/>
          </a:xfrm>
        </p:grpSpPr>
        <p:sp>
          <p:nvSpPr>
            <p:cNvPr id="1593" name="Google Shape;1593;p10"/>
            <p:cNvSpPr/>
            <p:nvPr/>
          </p:nvSpPr>
          <p:spPr>
            <a:xfrm>
              <a:off x="-77" y="903562"/>
              <a:ext cx="4194343" cy="2036274"/>
            </a:xfrm>
            <a:custGeom>
              <a:avLst/>
              <a:gdLst/>
              <a:ahLst/>
              <a:cxnLst/>
              <a:rect l="l" t="t" r="r" b="b"/>
              <a:pathLst>
                <a:path w="28790" h="13977" extrusionOk="0">
                  <a:moveTo>
                    <a:pt x="0" y="1"/>
                  </a:moveTo>
                  <a:lnTo>
                    <a:pt x="0" y="1548"/>
                  </a:lnTo>
                  <a:lnTo>
                    <a:pt x="382" y="1639"/>
                  </a:lnTo>
                  <a:lnTo>
                    <a:pt x="764" y="1748"/>
                  </a:lnTo>
                  <a:lnTo>
                    <a:pt x="1146" y="1893"/>
                  </a:lnTo>
                  <a:lnTo>
                    <a:pt x="1529" y="2075"/>
                  </a:lnTo>
                  <a:lnTo>
                    <a:pt x="1893" y="2275"/>
                  </a:lnTo>
                  <a:lnTo>
                    <a:pt x="2220" y="2476"/>
                  </a:lnTo>
                  <a:lnTo>
                    <a:pt x="2530" y="2712"/>
                  </a:lnTo>
                  <a:lnTo>
                    <a:pt x="2839" y="2949"/>
                  </a:lnTo>
                  <a:lnTo>
                    <a:pt x="3112" y="3222"/>
                  </a:lnTo>
                  <a:lnTo>
                    <a:pt x="3385" y="3477"/>
                  </a:lnTo>
                  <a:lnTo>
                    <a:pt x="3640" y="3768"/>
                  </a:lnTo>
                  <a:lnTo>
                    <a:pt x="3876" y="4059"/>
                  </a:lnTo>
                  <a:lnTo>
                    <a:pt x="4095" y="4368"/>
                  </a:lnTo>
                  <a:lnTo>
                    <a:pt x="4313" y="4659"/>
                  </a:lnTo>
                  <a:lnTo>
                    <a:pt x="4513" y="4969"/>
                  </a:lnTo>
                  <a:lnTo>
                    <a:pt x="4695" y="5296"/>
                  </a:lnTo>
                  <a:lnTo>
                    <a:pt x="5041" y="5933"/>
                  </a:lnTo>
                  <a:lnTo>
                    <a:pt x="5696" y="7207"/>
                  </a:lnTo>
                  <a:lnTo>
                    <a:pt x="6042" y="7844"/>
                  </a:lnTo>
                  <a:lnTo>
                    <a:pt x="6406" y="8463"/>
                  </a:lnTo>
                  <a:lnTo>
                    <a:pt x="6606" y="8772"/>
                  </a:lnTo>
                  <a:lnTo>
                    <a:pt x="6806" y="9063"/>
                  </a:lnTo>
                  <a:lnTo>
                    <a:pt x="7024" y="9355"/>
                  </a:lnTo>
                  <a:lnTo>
                    <a:pt x="7261" y="9646"/>
                  </a:lnTo>
                  <a:lnTo>
                    <a:pt x="7516" y="9919"/>
                  </a:lnTo>
                  <a:lnTo>
                    <a:pt x="7771" y="10192"/>
                  </a:lnTo>
                  <a:lnTo>
                    <a:pt x="8062" y="10446"/>
                  </a:lnTo>
                  <a:lnTo>
                    <a:pt x="8371" y="10683"/>
                  </a:lnTo>
                  <a:lnTo>
                    <a:pt x="9099" y="11229"/>
                  </a:lnTo>
                  <a:lnTo>
                    <a:pt x="9845" y="11757"/>
                  </a:lnTo>
                  <a:lnTo>
                    <a:pt x="10227" y="12030"/>
                  </a:lnTo>
                  <a:lnTo>
                    <a:pt x="10628" y="12284"/>
                  </a:lnTo>
                  <a:lnTo>
                    <a:pt x="11028" y="12521"/>
                  </a:lnTo>
                  <a:lnTo>
                    <a:pt x="11428" y="12758"/>
                  </a:lnTo>
                  <a:lnTo>
                    <a:pt x="11847" y="12976"/>
                  </a:lnTo>
                  <a:lnTo>
                    <a:pt x="12284" y="13176"/>
                  </a:lnTo>
                  <a:lnTo>
                    <a:pt x="12720" y="13358"/>
                  </a:lnTo>
                  <a:lnTo>
                    <a:pt x="13157" y="13522"/>
                  </a:lnTo>
                  <a:lnTo>
                    <a:pt x="13612" y="13649"/>
                  </a:lnTo>
                  <a:lnTo>
                    <a:pt x="14085" y="13758"/>
                  </a:lnTo>
                  <a:lnTo>
                    <a:pt x="14558" y="13849"/>
                  </a:lnTo>
                  <a:lnTo>
                    <a:pt x="15050" y="13886"/>
                  </a:lnTo>
                  <a:lnTo>
                    <a:pt x="16178" y="13959"/>
                  </a:lnTo>
                  <a:lnTo>
                    <a:pt x="17397" y="13977"/>
                  </a:lnTo>
                  <a:lnTo>
                    <a:pt x="18125" y="13959"/>
                  </a:lnTo>
                  <a:lnTo>
                    <a:pt x="18889" y="13940"/>
                  </a:lnTo>
                  <a:lnTo>
                    <a:pt x="19654" y="13904"/>
                  </a:lnTo>
                  <a:lnTo>
                    <a:pt x="20436" y="13849"/>
                  </a:lnTo>
                  <a:lnTo>
                    <a:pt x="21219" y="13758"/>
                  </a:lnTo>
                  <a:lnTo>
                    <a:pt x="22001" y="13667"/>
                  </a:lnTo>
                  <a:lnTo>
                    <a:pt x="22766" y="13540"/>
                  </a:lnTo>
                  <a:lnTo>
                    <a:pt x="23530" y="13413"/>
                  </a:lnTo>
                  <a:lnTo>
                    <a:pt x="24294" y="13231"/>
                  </a:lnTo>
                  <a:lnTo>
                    <a:pt x="25022" y="13049"/>
                  </a:lnTo>
                  <a:lnTo>
                    <a:pt x="25732" y="12812"/>
                  </a:lnTo>
                  <a:lnTo>
                    <a:pt x="26423" y="12576"/>
                  </a:lnTo>
                  <a:lnTo>
                    <a:pt x="27079" y="12284"/>
                  </a:lnTo>
                  <a:lnTo>
                    <a:pt x="27388" y="12139"/>
                  </a:lnTo>
                  <a:lnTo>
                    <a:pt x="27679" y="11975"/>
                  </a:lnTo>
                  <a:lnTo>
                    <a:pt x="27970" y="11811"/>
                  </a:lnTo>
                  <a:lnTo>
                    <a:pt x="28261" y="11647"/>
                  </a:lnTo>
                  <a:lnTo>
                    <a:pt x="28534" y="11465"/>
                  </a:lnTo>
                  <a:lnTo>
                    <a:pt x="28789" y="11265"/>
                  </a:lnTo>
                  <a:lnTo>
                    <a:pt x="28261" y="11247"/>
                  </a:lnTo>
                  <a:lnTo>
                    <a:pt x="27734" y="11192"/>
                  </a:lnTo>
                  <a:lnTo>
                    <a:pt x="27242" y="11138"/>
                  </a:lnTo>
                  <a:lnTo>
                    <a:pt x="26751" y="11047"/>
                  </a:lnTo>
                  <a:lnTo>
                    <a:pt x="26260" y="10956"/>
                  </a:lnTo>
                  <a:lnTo>
                    <a:pt x="25787" y="10847"/>
                  </a:lnTo>
                  <a:lnTo>
                    <a:pt x="25313" y="10738"/>
                  </a:lnTo>
                  <a:lnTo>
                    <a:pt x="24858" y="10610"/>
                  </a:lnTo>
                  <a:lnTo>
                    <a:pt x="24422" y="10465"/>
                  </a:lnTo>
                  <a:lnTo>
                    <a:pt x="23985" y="10301"/>
                  </a:lnTo>
                  <a:lnTo>
                    <a:pt x="23548" y="10137"/>
                  </a:lnTo>
                  <a:lnTo>
                    <a:pt x="23130" y="9955"/>
                  </a:lnTo>
                  <a:lnTo>
                    <a:pt x="22311" y="9591"/>
                  </a:lnTo>
                  <a:lnTo>
                    <a:pt x="21528" y="9191"/>
                  </a:lnTo>
                  <a:lnTo>
                    <a:pt x="20764" y="8754"/>
                  </a:lnTo>
                  <a:lnTo>
                    <a:pt x="20036" y="8317"/>
                  </a:lnTo>
                  <a:lnTo>
                    <a:pt x="19308" y="7862"/>
                  </a:lnTo>
                  <a:lnTo>
                    <a:pt x="18635" y="7389"/>
                  </a:lnTo>
                  <a:lnTo>
                    <a:pt x="17306" y="6479"/>
                  </a:lnTo>
                  <a:lnTo>
                    <a:pt x="16032" y="5624"/>
                  </a:lnTo>
                  <a:lnTo>
                    <a:pt x="15414" y="5224"/>
                  </a:lnTo>
                  <a:lnTo>
                    <a:pt x="14795" y="4841"/>
                  </a:lnTo>
                  <a:lnTo>
                    <a:pt x="14158" y="4477"/>
                  </a:lnTo>
                  <a:lnTo>
                    <a:pt x="13503" y="4132"/>
                  </a:lnTo>
                  <a:lnTo>
                    <a:pt x="12848" y="3804"/>
                  </a:lnTo>
                  <a:lnTo>
                    <a:pt x="12193" y="3477"/>
                  </a:lnTo>
                  <a:lnTo>
                    <a:pt x="11519" y="3167"/>
                  </a:lnTo>
                  <a:lnTo>
                    <a:pt x="10846" y="2876"/>
                  </a:lnTo>
                  <a:lnTo>
                    <a:pt x="10154" y="2603"/>
                  </a:lnTo>
                  <a:lnTo>
                    <a:pt x="9463" y="2330"/>
                  </a:lnTo>
                  <a:lnTo>
                    <a:pt x="8043" y="1802"/>
                  </a:lnTo>
                  <a:lnTo>
                    <a:pt x="6588" y="1311"/>
                  </a:lnTo>
                  <a:lnTo>
                    <a:pt x="5077" y="838"/>
                  </a:lnTo>
                  <a:lnTo>
                    <a:pt x="4477" y="656"/>
                  </a:lnTo>
                  <a:lnTo>
                    <a:pt x="3858" y="510"/>
                  </a:lnTo>
                  <a:lnTo>
                    <a:pt x="3221" y="365"/>
                  </a:lnTo>
                  <a:lnTo>
                    <a:pt x="2584" y="255"/>
                  </a:lnTo>
                  <a:lnTo>
                    <a:pt x="1947" y="165"/>
                  </a:lnTo>
                  <a:lnTo>
                    <a:pt x="1310" y="92"/>
                  </a:lnTo>
                  <a:lnTo>
                    <a:pt x="655" y="3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D5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10"/>
            <p:cNvSpPr/>
            <p:nvPr/>
          </p:nvSpPr>
          <p:spPr>
            <a:xfrm>
              <a:off x="-77" y="903562"/>
              <a:ext cx="4194343" cy="2036274"/>
            </a:xfrm>
            <a:custGeom>
              <a:avLst/>
              <a:gdLst/>
              <a:ahLst/>
              <a:cxnLst/>
              <a:rect l="l" t="t" r="r" b="b"/>
              <a:pathLst>
                <a:path w="28790" h="13977" fill="none" extrusionOk="0">
                  <a:moveTo>
                    <a:pt x="0" y="1"/>
                  </a:moveTo>
                  <a:lnTo>
                    <a:pt x="0" y="1548"/>
                  </a:lnTo>
                  <a:lnTo>
                    <a:pt x="0" y="1548"/>
                  </a:lnTo>
                  <a:lnTo>
                    <a:pt x="382" y="1639"/>
                  </a:lnTo>
                  <a:lnTo>
                    <a:pt x="764" y="1748"/>
                  </a:lnTo>
                  <a:lnTo>
                    <a:pt x="764" y="1748"/>
                  </a:lnTo>
                  <a:lnTo>
                    <a:pt x="1146" y="1893"/>
                  </a:lnTo>
                  <a:lnTo>
                    <a:pt x="1529" y="2075"/>
                  </a:lnTo>
                  <a:lnTo>
                    <a:pt x="1893" y="2275"/>
                  </a:lnTo>
                  <a:lnTo>
                    <a:pt x="2220" y="2476"/>
                  </a:lnTo>
                  <a:lnTo>
                    <a:pt x="2530" y="2712"/>
                  </a:lnTo>
                  <a:lnTo>
                    <a:pt x="2839" y="2949"/>
                  </a:lnTo>
                  <a:lnTo>
                    <a:pt x="3112" y="3222"/>
                  </a:lnTo>
                  <a:lnTo>
                    <a:pt x="3385" y="3477"/>
                  </a:lnTo>
                  <a:lnTo>
                    <a:pt x="3640" y="3768"/>
                  </a:lnTo>
                  <a:lnTo>
                    <a:pt x="3876" y="4059"/>
                  </a:lnTo>
                  <a:lnTo>
                    <a:pt x="4095" y="4368"/>
                  </a:lnTo>
                  <a:lnTo>
                    <a:pt x="4313" y="4659"/>
                  </a:lnTo>
                  <a:lnTo>
                    <a:pt x="4513" y="4969"/>
                  </a:lnTo>
                  <a:lnTo>
                    <a:pt x="4695" y="5296"/>
                  </a:lnTo>
                  <a:lnTo>
                    <a:pt x="5041" y="5933"/>
                  </a:lnTo>
                  <a:lnTo>
                    <a:pt x="5041" y="5933"/>
                  </a:lnTo>
                  <a:lnTo>
                    <a:pt x="5696" y="7207"/>
                  </a:lnTo>
                  <a:lnTo>
                    <a:pt x="6042" y="7844"/>
                  </a:lnTo>
                  <a:lnTo>
                    <a:pt x="6406" y="8463"/>
                  </a:lnTo>
                  <a:lnTo>
                    <a:pt x="6606" y="8772"/>
                  </a:lnTo>
                  <a:lnTo>
                    <a:pt x="6806" y="9063"/>
                  </a:lnTo>
                  <a:lnTo>
                    <a:pt x="7024" y="9355"/>
                  </a:lnTo>
                  <a:lnTo>
                    <a:pt x="7261" y="9646"/>
                  </a:lnTo>
                  <a:lnTo>
                    <a:pt x="7516" y="9919"/>
                  </a:lnTo>
                  <a:lnTo>
                    <a:pt x="7771" y="10192"/>
                  </a:lnTo>
                  <a:lnTo>
                    <a:pt x="8062" y="10446"/>
                  </a:lnTo>
                  <a:lnTo>
                    <a:pt x="8371" y="10683"/>
                  </a:lnTo>
                  <a:lnTo>
                    <a:pt x="8371" y="10683"/>
                  </a:lnTo>
                  <a:lnTo>
                    <a:pt x="9099" y="11229"/>
                  </a:lnTo>
                  <a:lnTo>
                    <a:pt x="9845" y="11757"/>
                  </a:lnTo>
                  <a:lnTo>
                    <a:pt x="10227" y="12030"/>
                  </a:lnTo>
                  <a:lnTo>
                    <a:pt x="10628" y="12284"/>
                  </a:lnTo>
                  <a:lnTo>
                    <a:pt x="11028" y="12521"/>
                  </a:lnTo>
                  <a:lnTo>
                    <a:pt x="11428" y="12758"/>
                  </a:lnTo>
                  <a:lnTo>
                    <a:pt x="11847" y="12976"/>
                  </a:lnTo>
                  <a:lnTo>
                    <a:pt x="12284" y="13176"/>
                  </a:lnTo>
                  <a:lnTo>
                    <a:pt x="12720" y="13358"/>
                  </a:lnTo>
                  <a:lnTo>
                    <a:pt x="13157" y="13522"/>
                  </a:lnTo>
                  <a:lnTo>
                    <a:pt x="13612" y="13649"/>
                  </a:lnTo>
                  <a:lnTo>
                    <a:pt x="14085" y="13758"/>
                  </a:lnTo>
                  <a:lnTo>
                    <a:pt x="14558" y="13849"/>
                  </a:lnTo>
                  <a:lnTo>
                    <a:pt x="15050" y="13886"/>
                  </a:lnTo>
                  <a:lnTo>
                    <a:pt x="15050" y="13886"/>
                  </a:lnTo>
                  <a:lnTo>
                    <a:pt x="16178" y="13959"/>
                  </a:lnTo>
                  <a:lnTo>
                    <a:pt x="17397" y="13977"/>
                  </a:lnTo>
                  <a:lnTo>
                    <a:pt x="17397" y="13977"/>
                  </a:lnTo>
                  <a:lnTo>
                    <a:pt x="18125" y="13959"/>
                  </a:lnTo>
                  <a:lnTo>
                    <a:pt x="18889" y="13940"/>
                  </a:lnTo>
                  <a:lnTo>
                    <a:pt x="19654" y="13904"/>
                  </a:lnTo>
                  <a:lnTo>
                    <a:pt x="20436" y="13849"/>
                  </a:lnTo>
                  <a:lnTo>
                    <a:pt x="21219" y="13758"/>
                  </a:lnTo>
                  <a:lnTo>
                    <a:pt x="22001" y="13667"/>
                  </a:lnTo>
                  <a:lnTo>
                    <a:pt x="22766" y="13540"/>
                  </a:lnTo>
                  <a:lnTo>
                    <a:pt x="23530" y="13413"/>
                  </a:lnTo>
                  <a:lnTo>
                    <a:pt x="24294" y="13231"/>
                  </a:lnTo>
                  <a:lnTo>
                    <a:pt x="25022" y="13049"/>
                  </a:lnTo>
                  <a:lnTo>
                    <a:pt x="25732" y="12812"/>
                  </a:lnTo>
                  <a:lnTo>
                    <a:pt x="26423" y="12576"/>
                  </a:lnTo>
                  <a:lnTo>
                    <a:pt x="27079" y="12284"/>
                  </a:lnTo>
                  <a:lnTo>
                    <a:pt x="27388" y="12139"/>
                  </a:lnTo>
                  <a:lnTo>
                    <a:pt x="27679" y="11975"/>
                  </a:lnTo>
                  <a:lnTo>
                    <a:pt x="27970" y="11811"/>
                  </a:lnTo>
                  <a:lnTo>
                    <a:pt x="28261" y="11647"/>
                  </a:lnTo>
                  <a:lnTo>
                    <a:pt x="28534" y="11465"/>
                  </a:lnTo>
                  <a:lnTo>
                    <a:pt x="28789" y="11265"/>
                  </a:lnTo>
                  <a:lnTo>
                    <a:pt x="28789" y="11265"/>
                  </a:lnTo>
                  <a:lnTo>
                    <a:pt x="28261" y="11247"/>
                  </a:lnTo>
                  <a:lnTo>
                    <a:pt x="27734" y="11192"/>
                  </a:lnTo>
                  <a:lnTo>
                    <a:pt x="27242" y="11138"/>
                  </a:lnTo>
                  <a:lnTo>
                    <a:pt x="26751" y="11047"/>
                  </a:lnTo>
                  <a:lnTo>
                    <a:pt x="26260" y="10956"/>
                  </a:lnTo>
                  <a:lnTo>
                    <a:pt x="25787" y="10847"/>
                  </a:lnTo>
                  <a:lnTo>
                    <a:pt x="25313" y="10738"/>
                  </a:lnTo>
                  <a:lnTo>
                    <a:pt x="24858" y="10610"/>
                  </a:lnTo>
                  <a:lnTo>
                    <a:pt x="24422" y="10465"/>
                  </a:lnTo>
                  <a:lnTo>
                    <a:pt x="23985" y="10301"/>
                  </a:lnTo>
                  <a:lnTo>
                    <a:pt x="23548" y="10137"/>
                  </a:lnTo>
                  <a:lnTo>
                    <a:pt x="23130" y="9955"/>
                  </a:lnTo>
                  <a:lnTo>
                    <a:pt x="22311" y="9591"/>
                  </a:lnTo>
                  <a:lnTo>
                    <a:pt x="21528" y="9191"/>
                  </a:lnTo>
                  <a:lnTo>
                    <a:pt x="20764" y="8754"/>
                  </a:lnTo>
                  <a:lnTo>
                    <a:pt x="20036" y="8317"/>
                  </a:lnTo>
                  <a:lnTo>
                    <a:pt x="19308" y="7862"/>
                  </a:lnTo>
                  <a:lnTo>
                    <a:pt x="18635" y="7389"/>
                  </a:lnTo>
                  <a:lnTo>
                    <a:pt x="17306" y="6479"/>
                  </a:lnTo>
                  <a:lnTo>
                    <a:pt x="16032" y="5624"/>
                  </a:lnTo>
                  <a:lnTo>
                    <a:pt x="16032" y="5624"/>
                  </a:lnTo>
                  <a:lnTo>
                    <a:pt x="15414" y="5224"/>
                  </a:lnTo>
                  <a:lnTo>
                    <a:pt x="14795" y="4841"/>
                  </a:lnTo>
                  <a:lnTo>
                    <a:pt x="14158" y="4477"/>
                  </a:lnTo>
                  <a:lnTo>
                    <a:pt x="13503" y="4132"/>
                  </a:lnTo>
                  <a:lnTo>
                    <a:pt x="12848" y="3804"/>
                  </a:lnTo>
                  <a:lnTo>
                    <a:pt x="12193" y="3477"/>
                  </a:lnTo>
                  <a:lnTo>
                    <a:pt x="11519" y="3167"/>
                  </a:lnTo>
                  <a:lnTo>
                    <a:pt x="10846" y="2876"/>
                  </a:lnTo>
                  <a:lnTo>
                    <a:pt x="10154" y="2603"/>
                  </a:lnTo>
                  <a:lnTo>
                    <a:pt x="9463" y="2330"/>
                  </a:lnTo>
                  <a:lnTo>
                    <a:pt x="8043" y="1802"/>
                  </a:lnTo>
                  <a:lnTo>
                    <a:pt x="6588" y="1311"/>
                  </a:lnTo>
                  <a:lnTo>
                    <a:pt x="5077" y="838"/>
                  </a:lnTo>
                  <a:lnTo>
                    <a:pt x="5077" y="838"/>
                  </a:lnTo>
                  <a:lnTo>
                    <a:pt x="4477" y="656"/>
                  </a:lnTo>
                  <a:lnTo>
                    <a:pt x="3858" y="510"/>
                  </a:lnTo>
                  <a:lnTo>
                    <a:pt x="3221" y="365"/>
                  </a:lnTo>
                  <a:lnTo>
                    <a:pt x="2584" y="255"/>
                  </a:lnTo>
                  <a:lnTo>
                    <a:pt x="1947" y="165"/>
                  </a:lnTo>
                  <a:lnTo>
                    <a:pt x="1310" y="92"/>
                  </a:lnTo>
                  <a:lnTo>
                    <a:pt x="655" y="37"/>
                  </a:lnTo>
                  <a:lnTo>
                    <a:pt x="0" y="1"/>
                  </a:lnTo>
                </a:path>
              </a:pathLst>
            </a:custGeom>
            <a:solidFill>
              <a:srgbClr val="FFFFD5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10"/>
            <p:cNvSpPr/>
            <p:nvPr/>
          </p:nvSpPr>
          <p:spPr>
            <a:xfrm>
              <a:off x="-77" y="285844"/>
              <a:ext cx="9144076" cy="1803029"/>
            </a:xfrm>
            <a:custGeom>
              <a:avLst/>
              <a:gdLst/>
              <a:ahLst/>
              <a:cxnLst/>
              <a:rect l="l" t="t" r="r" b="b"/>
              <a:pathLst>
                <a:path w="62765" h="12376" extrusionOk="0">
                  <a:moveTo>
                    <a:pt x="10846" y="1"/>
                  </a:moveTo>
                  <a:lnTo>
                    <a:pt x="9481" y="19"/>
                  </a:lnTo>
                  <a:lnTo>
                    <a:pt x="8134" y="55"/>
                  </a:lnTo>
                  <a:lnTo>
                    <a:pt x="6770" y="128"/>
                  </a:lnTo>
                  <a:lnTo>
                    <a:pt x="5423" y="219"/>
                  </a:lnTo>
                  <a:lnTo>
                    <a:pt x="4058" y="346"/>
                  </a:lnTo>
                  <a:lnTo>
                    <a:pt x="2711" y="492"/>
                  </a:lnTo>
                  <a:lnTo>
                    <a:pt x="1347" y="656"/>
                  </a:lnTo>
                  <a:lnTo>
                    <a:pt x="0" y="838"/>
                  </a:lnTo>
                  <a:lnTo>
                    <a:pt x="0" y="1638"/>
                  </a:lnTo>
                  <a:lnTo>
                    <a:pt x="910" y="1693"/>
                  </a:lnTo>
                  <a:lnTo>
                    <a:pt x="1802" y="1784"/>
                  </a:lnTo>
                  <a:lnTo>
                    <a:pt x="2693" y="1893"/>
                  </a:lnTo>
                  <a:lnTo>
                    <a:pt x="3585" y="2021"/>
                  </a:lnTo>
                  <a:lnTo>
                    <a:pt x="4477" y="2184"/>
                  </a:lnTo>
                  <a:lnTo>
                    <a:pt x="5368" y="2366"/>
                  </a:lnTo>
                  <a:lnTo>
                    <a:pt x="6242" y="2567"/>
                  </a:lnTo>
                  <a:lnTo>
                    <a:pt x="7134" y="2785"/>
                  </a:lnTo>
                  <a:lnTo>
                    <a:pt x="8007" y="3021"/>
                  </a:lnTo>
                  <a:lnTo>
                    <a:pt x="8881" y="3276"/>
                  </a:lnTo>
                  <a:lnTo>
                    <a:pt x="9736" y="3549"/>
                  </a:lnTo>
                  <a:lnTo>
                    <a:pt x="10609" y="3840"/>
                  </a:lnTo>
                  <a:lnTo>
                    <a:pt x="11465" y="4132"/>
                  </a:lnTo>
                  <a:lnTo>
                    <a:pt x="12320" y="4441"/>
                  </a:lnTo>
                  <a:lnTo>
                    <a:pt x="14031" y="5078"/>
                  </a:lnTo>
                  <a:lnTo>
                    <a:pt x="15978" y="5842"/>
                  </a:lnTo>
                  <a:lnTo>
                    <a:pt x="17925" y="6643"/>
                  </a:lnTo>
                  <a:lnTo>
                    <a:pt x="19872" y="7444"/>
                  </a:lnTo>
                  <a:lnTo>
                    <a:pt x="21819" y="8226"/>
                  </a:lnTo>
                  <a:lnTo>
                    <a:pt x="23785" y="8972"/>
                  </a:lnTo>
                  <a:lnTo>
                    <a:pt x="24767" y="9336"/>
                  </a:lnTo>
                  <a:lnTo>
                    <a:pt x="25768" y="9682"/>
                  </a:lnTo>
                  <a:lnTo>
                    <a:pt x="26751" y="10028"/>
                  </a:lnTo>
                  <a:lnTo>
                    <a:pt x="27752" y="10337"/>
                  </a:lnTo>
                  <a:lnTo>
                    <a:pt x="28753" y="10646"/>
                  </a:lnTo>
                  <a:lnTo>
                    <a:pt x="29772" y="10919"/>
                  </a:lnTo>
                  <a:lnTo>
                    <a:pt x="30463" y="11101"/>
                  </a:lnTo>
                  <a:lnTo>
                    <a:pt x="31173" y="11265"/>
                  </a:lnTo>
                  <a:lnTo>
                    <a:pt x="31865" y="11411"/>
                  </a:lnTo>
                  <a:lnTo>
                    <a:pt x="32574" y="11556"/>
                  </a:lnTo>
                  <a:lnTo>
                    <a:pt x="33284" y="11684"/>
                  </a:lnTo>
                  <a:lnTo>
                    <a:pt x="33994" y="11811"/>
                  </a:lnTo>
                  <a:lnTo>
                    <a:pt x="34704" y="11920"/>
                  </a:lnTo>
                  <a:lnTo>
                    <a:pt x="35413" y="12011"/>
                  </a:lnTo>
                  <a:lnTo>
                    <a:pt x="36123" y="12102"/>
                  </a:lnTo>
                  <a:lnTo>
                    <a:pt x="36851" y="12175"/>
                  </a:lnTo>
                  <a:lnTo>
                    <a:pt x="37561" y="12230"/>
                  </a:lnTo>
                  <a:lnTo>
                    <a:pt x="38270" y="12284"/>
                  </a:lnTo>
                  <a:lnTo>
                    <a:pt x="38998" y="12321"/>
                  </a:lnTo>
                  <a:lnTo>
                    <a:pt x="39708" y="12357"/>
                  </a:lnTo>
                  <a:lnTo>
                    <a:pt x="40436" y="12375"/>
                  </a:lnTo>
                  <a:lnTo>
                    <a:pt x="41146" y="12375"/>
                  </a:lnTo>
                  <a:lnTo>
                    <a:pt x="42092" y="12357"/>
                  </a:lnTo>
                  <a:lnTo>
                    <a:pt x="43020" y="12339"/>
                  </a:lnTo>
                  <a:lnTo>
                    <a:pt x="43948" y="12284"/>
                  </a:lnTo>
                  <a:lnTo>
                    <a:pt x="44894" y="12211"/>
                  </a:lnTo>
                  <a:lnTo>
                    <a:pt x="45458" y="12157"/>
                  </a:lnTo>
                  <a:lnTo>
                    <a:pt x="46004" y="12102"/>
                  </a:lnTo>
                  <a:lnTo>
                    <a:pt x="46569" y="12029"/>
                  </a:lnTo>
                  <a:lnTo>
                    <a:pt x="47133" y="11938"/>
                  </a:lnTo>
                  <a:lnTo>
                    <a:pt x="48261" y="11720"/>
                  </a:lnTo>
                  <a:lnTo>
                    <a:pt x="49371" y="11484"/>
                  </a:lnTo>
                  <a:lnTo>
                    <a:pt x="50499" y="11211"/>
                  </a:lnTo>
                  <a:lnTo>
                    <a:pt x="51609" y="10919"/>
                  </a:lnTo>
                  <a:lnTo>
                    <a:pt x="53848" y="10282"/>
                  </a:lnTo>
                  <a:lnTo>
                    <a:pt x="56068" y="9646"/>
                  </a:lnTo>
                  <a:lnTo>
                    <a:pt x="57178" y="9336"/>
                  </a:lnTo>
                  <a:lnTo>
                    <a:pt x="58306" y="9045"/>
                  </a:lnTo>
                  <a:lnTo>
                    <a:pt x="59416" y="8790"/>
                  </a:lnTo>
                  <a:lnTo>
                    <a:pt x="60526" y="8554"/>
                  </a:lnTo>
                  <a:lnTo>
                    <a:pt x="61636" y="8353"/>
                  </a:lnTo>
                  <a:lnTo>
                    <a:pt x="62201" y="8262"/>
                  </a:lnTo>
                  <a:lnTo>
                    <a:pt x="62765" y="8190"/>
                  </a:lnTo>
                  <a:lnTo>
                    <a:pt x="62765" y="7334"/>
                  </a:lnTo>
                  <a:lnTo>
                    <a:pt x="61855" y="7371"/>
                  </a:lnTo>
                  <a:lnTo>
                    <a:pt x="61236" y="7407"/>
                  </a:lnTo>
                  <a:lnTo>
                    <a:pt x="60599" y="7462"/>
                  </a:lnTo>
                  <a:lnTo>
                    <a:pt x="59362" y="7589"/>
                  </a:lnTo>
                  <a:lnTo>
                    <a:pt x="58106" y="7753"/>
                  </a:lnTo>
                  <a:lnTo>
                    <a:pt x="56869" y="7953"/>
                  </a:lnTo>
                  <a:lnTo>
                    <a:pt x="54375" y="8353"/>
                  </a:lnTo>
                  <a:lnTo>
                    <a:pt x="53138" y="8554"/>
                  </a:lnTo>
                  <a:lnTo>
                    <a:pt x="51882" y="8736"/>
                  </a:lnTo>
                  <a:lnTo>
                    <a:pt x="50390" y="8918"/>
                  </a:lnTo>
                  <a:lnTo>
                    <a:pt x="49626" y="8990"/>
                  </a:lnTo>
                  <a:lnTo>
                    <a:pt x="48880" y="9045"/>
                  </a:lnTo>
                  <a:lnTo>
                    <a:pt x="48115" y="9100"/>
                  </a:lnTo>
                  <a:lnTo>
                    <a:pt x="47351" y="9136"/>
                  </a:lnTo>
                  <a:lnTo>
                    <a:pt x="46605" y="9172"/>
                  </a:lnTo>
                  <a:lnTo>
                    <a:pt x="45222" y="9172"/>
                  </a:lnTo>
                  <a:lnTo>
                    <a:pt x="44585" y="9154"/>
                  </a:lnTo>
                  <a:lnTo>
                    <a:pt x="43966" y="9118"/>
                  </a:lnTo>
                  <a:lnTo>
                    <a:pt x="43348" y="9081"/>
                  </a:lnTo>
                  <a:lnTo>
                    <a:pt x="42729" y="9027"/>
                  </a:lnTo>
                  <a:lnTo>
                    <a:pt x="42110" y="8954"/>
                  </a:lnTo>
                  <a:lnTo>
                    <a:pt x="41491" y="8881"/>
                  </a:lnTo>
                  <a:lnTo>
                    <a:pt x="40873" y="8772"/>
                  </a:lnTo>
                  <a:lnTo>
                    <a:pt x="40272" y="8663"/>
                  </a:lnTo>
                  <a:lnTo>
                    <a:pt x="39653" y="8554"/>
                  </a:lnTo>
                  <a:lnTo>
                    <a:pt x="39053" y="8408"/>
                  </a:lnTo>
                  <a:lnTo>
                    <a:pt x="38452" y="8244"/>
                  </a:lnTo>
                  <a:lnTo>
                    <a:pt x="37870" y="8081"/>
                  </a:lnTo>
                  <a:lnTo>
                    <a:pt x="37269" y="7880"/>
                  </a:lnTo>
                  <a:lnTo>
                    <a:pt x="36687" y="7680"/>
                  </a:lnTo>
                  <a:lnTo>
                    <a:pt x="36105" y="7444"/>
                  </a:lnTo>
                  <a:lnTo>
                    <a:pt x="35650" y="7262"/>
                  </a:lnTo>
                  <a:lnTo>
                    <a:pt x="35195" y="7043"/>
                  </a:lnTo>
                  <a:lnTo>
                    <a:pt x="34285" y="6606"/>
                  </a:lnTo>
                  <a:lnTo>
                    <a:pt x="33411" y="6152"/>
                  </a:lnTo>
                  <a:lnTo>
                    <a:pt x="32520" y="5678"/>
                  </a:lnTo>
                  <a:lnTo>
                    <a:pt x="30773" y="4714"/>
                  </a:lnTo>
                  <a:lnTo>
                    <a:pt x="29899" y="4241"/>
                  </a:lnTo>
                  <a:lnTo>
                    <a:pt x="29008" y="3786"/>
                  </a:lnTo>
                  <a:lnTo>
                    <a:pt x="27934" y="3276"/>
                  </a:lnTo>
                  <a:lnTo>
                    <a:pt x="26860" y="2821"/>
                  </a:lnTo>
                  <a:lnTo>
                    <a:pt x="25768" y="2403"/>
                  </a:lnTo>
                  <a:lnTo>
                    <a:pt x="24676" y="2021"/>
                  </a:lnTo>
                  <a:lnTo>
                    <a:pt x="23566" y="1675"/>
                  </a:lnTo>
                  <a:lnTo>
                    <a:pt x="22438" y="1365"/>
                  </a:lnTo>
                  <a:lnTo>
                    <a:pt x="21310" y="1092"/>
                  </a:lnTo>
                  <a:lnTo>
                    <a:pt x="20182" y="856"/>
                  </a:lnTo>
                  <a:lnTo>
                    <a:pt x="19035" y="638"/>
                  </a:lnTo>
                  <a:lnTo>
                    <a:pt x="17870" y="456"/>
                  </a:lnTo>
                  <a:lnTo>
                    <a:pt x="16724" y="310"/>
                  </a:lnTo>
                  <a:lnTo>
                    <a:pt x="15541" y="201"/>
                  </a:lnTo>
                  <a:lnTo>
                    <a:pt x="14376" y="110"/>
                  </a:lnTo>
                  <a:lnTo>
                    <a:pt x="13194" y="55"/>
                  </a:lnTo>
                  <a:lnTo>
                    <a:pt x="12029" y="19"/>
                  </a:lnTo>
                  <a:lnTo>
                    <a:pt x="10846" y="1"/>
                  </a:lnTo>
                  <a:close/>
                </a:path>
              </a:pathLst>
            </a:custGeom>
            <a:solidFill>
              <a:srgbClr val="FFFFD5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10"/>
            <p:cNvSpPr/>
            <p:nvPr/>
          </p:nvSpPr>
          <p:spPr>
            <a:xfrm>
              <a:off x="-77" y="285844"/>
              <a:ext cx="9144076" cy="1803029"/>
            </a:xfrm>
            <a:custGeom>
              <a:avLst/>
              <a:gdLst/>
              <a:ahLst/>
              <a:cxnLst/>
              <a:rect l="l" t="t" r="r" b="b"/>
              <a:pathLst>
                <a:path w="62765" h="12376" fill="none" extrusionOk="0">
                  <a:moveTo>
                    <a:pt x="10846" y="1"/>
                  </a:moveTo>
                  <a:lnTo>
                    <a:pt x="10846" y="1"/>
                  </a:lnTo>
                  <a:lnTo>
                    <a:pt x="9481" y="19"/>
                  </a:lnTo>
                  <a:lnTo>
                    <a:pt x="8134" y="55"/>
                  </a:lnTo>
                  <a:lnTo>
                    <a:pt x="6770" y="128"/>
                  </a:lnTo>
                  <a:lnTo>
                    <a:pt x="5423" y="219"/>
                  </a:lnTo>
                  <a:lnTo>
                    <a:pt x="4058" y="346"/>
                  </a:lnTo>
                  <a:lnTo>
                    <a:pt x="2711" y="492"/>
                  </a:lnTo>
                  <a:lnTo>
                    <a:pt x="1347" y="656"/>
                  </a:lnTo>
                  <a:lnTo>
                    <a:pt x="0" y="838"/>
                  </a:lnTo>
                  <a:lnTo>
                    <a:pt x="0" y="1638"/>
                  </a:lnTo>
                  <a:lnTo>
                    <a:pt x="0" y="1638"/>
                  </a:lnTo>
                  <a:lnTo>
                    <a:pt x="910" y="1693"/>
                  </a:lnTo>
                  <a:lnTo>
                    <a:pt x="1802" y="1784"/>
                  </a:lnTo>
                  <a:lnTo>
                    <a:pt x="2693" y="1893"/>
                  </a:lnTo>
                  <a:lnTo>
                    <a:pt x="3585" y="2021"/>
                  </a:lnTo>
                  <a:lnTo>
                    <a:pt x="4477" y="2184"/>
                  </a:lnTo>
                  <a:lnTo>
                    <a:pt x="5368" y="2366"/>
                  </a:lnTo>
                  <a:lnTo>
                    <a:pt x="6242" y="2567"/>
                  </a:lnTo>
                  <a:lnTo>
                    <a:pt x="7134" y="2785"/>
                  </a:lnTo>
                  <a:lnTo>
                    <a:pt x="8007" y="3021"/>
                  </a:lnTo>
                  <a:lnTo>
                    <a:pt x="8881" y="3276"/>
                  </a:lnTo>
                  <a:lnTo>
                    <a:pt x="9736" y="3549"/>
                  </a:lnTo>
                  <a:lnTo>
                    <a:pt x="10609" y="3840"/>
                  </a:lnTo>
                  <a:lnTo>
                    <a:pt x="11465" y="4132"/>
                  </a:lnTo>
                  <a:lnTo>
                    <a:pt x="12320" y="4441"/>
                  </a:lnTo>
                  <a:lnTo>
                    <a:pt x="14031" y="5078"/>
                  </a:lnTo>
                  <a:lnTo>
                    <a:pt x="14031" y="5078"/>
                  </a:lnTo>
                  <a:lnTo>
                    <a:pt x="15978" y="5842"/>
                  </a:lnTo>
                  <a:lnTo>
                    <a:pt x="17925" y="6643"/>
                  </a:lnTo>
                  <a:lnTo>
                    <a:pt x="19872" y="7444"/>
                  </a:lnTo>
                  <a:lnTo>
                    <a:pt x="21819" y="8226"/>
                  </a:lnTo>
                  <a:lnTo>
                    <a:pt x="23785" y="8972"/>
                  </a:lnTo>
                  <a:lnTo>
                    <a:pt x="24767" y="9336"/>
                  </a:lnTo>
                  <a:lnTo>
                    <a:pt x="25768" y="9682"/>
                  </a:lnTo>
                  <a:lnTo>
                    <a:pt x="26751" y="10028"/>
                  </a:lnTo>
                  <a:lnTo>
                    <a:pt x="27752" y="10337"/>
                  </a:lnTo>
                  <a:lnTo>
                    <a:pt x="28753" y="10646"/>
                  </a:lnTo>
                  <a:lnTo>
                    <a:pt x="29772" y="10919"/>
                  </a:lnTo>
                  <a:lnTo>
                    <a:pt x="29772" y="10919"/>
                  </a:lnTo>
                  <a:lnTo>
                    <a:pt x="30463" y="11101"/>
                  </a:lnTo>
                  <a:lnTo>
                    <a:pt x="31173" y="11265"/>
                  </a:lnTo>
                  <a:lnTo>
                    <a:pt x="31865" y="11411"/>
                  </a:lnTo>
                  <a:lnTo>
                    <a:pt x="32574" y="11556"/>
                  </a:lnTo>
                  <a:lnTo>
                    <a:pt x="33284" y="11684"/>
                  </a:lnTo>
                  <a:lnTo>
                    <a:pt x="33994" y="11811"/>
                  </a:lnTo>
                  <a:lnTo>
                    <a:pt x="34704" y="11920"/>
                  </a:lnTo>
                  <a:lnTo>
                    <a:pt x="35413" y="12011"/>
                  </a:lnTo>
                  <a:lnTo>
                    <a:pt x="36123" y="12102"/>
                  </a:lnTo>
                  <a:lnTo>
                    <a:pt x="36851" y="12175"/>
                  </a:lnTo>
                  <a:lnTo>
                    <a:pt x="37561" y="12230"/>
                  </a:lnTo>
                  <a:lnTo>
                    <a:pt x="38270" y="12284"/>
                  </a:lnTo>
                  <a:lnTo>
                    <a:pt x="38998" y="12321"/>
                  </a:lnTo>
                  <a:lnTo>
                    <a:pt x="39708" y="12357"/>
                  </a:lnTo>
                  <a:lnTo>
                    <a:pt x="40436" y="12375"/>
                  </a:lnTo>
                  <a:lnTo>
                    <a:pt x="41146" y="12375"/>
                  </a:lnTo>
                  <a:lnTo>
                    <a:pt x="41146" y="12375"/>
                  </a:lnTo>
                  <a:lnTo>
                    <a:pt x="42092" y="12357"/>
                  </a:lnTo>
                  <a:lnTo>
                    <a:pt x="43020" y="12339"/>
                  </a:lnTo>
                  <a:lnTo>
                    <a:pt x="43948" y="12284"/>
                  </a:lnTo>
                  <a:lnTo>
                    <a:pt x="44894" y="12211"/>
                  </a:lnTo>
                  <a:lnTo>
                    <a:pt x="44894" y="12211"/>
                  </a:lnTo>
                  <a:lnTo>
                    <a:pt x="45458" y="12157"/>
                  </a:lnTo>
                  <a:lnTo>
                    <a:pt x="46004" y="12102"/>
                  </a:lnTo>
                  <a:lnTo>
                    <a:pt x="46569" y="12029"/>
                  </a:lnTo>
                  <a:lnTo>
                    <a:pt x="47133" y="11938"/>
                  </a:lnTo>
                  <a:lnTo>
                    <a:pt x="48261" y="11720"/>
                  </a:lnTo>
                  <a:lnTo>
                    <a:pt x="49371" y="11484"/>
                  </a:lnTo>
                  <a:lnTo>
                    <a:pt x="50499" y="11211"/>
                  </a:lnTo>
                  <a:lnTo>
                    <a:pt x="51609" y="10919"/>
                  </a:lnTo>
                  <a:lnTo>
                    <a:pt x="53848" y="10282"/>
                  </a:lnTo>
                  <a:lnTo>
                    <a:pt x="56068" y="9646"/>
                  </a:lnTo>
                  <a:lnTo>
                    <a:pt x="57178" y="9336"/>
                  </a:lnTo>
                  <a:lnTo>
                    <a:pt x="58306" y="9045"/>
                  </a:lnTo>
                  <a:lnTo>
                    <a:pt x="59416" y="8790"/>
                  </a:lnTo>
                  <a:lnTo>
                    <a:pt x="60526" y="8554"/>
                  </a:lnTo>
                  <a:lnTo>
                    <a:pt x="61636" y="8353"/>
                  </a:lnTo>
                  <a:lnTo>
                    <a:pt x="62201" y="8262"/>
                  </a:lnTo>
                  <a:lnTo>
                    <a:pt x="62765" y="8190"/>
                  </a:lnTo>
                  <a:lnTo>
                    <a:pt x="62765" y="7334"/>
                  </a:lnTo>
                  <a:lnTo>
                    <a:pt x="62765" y="7334"/>
                  </a:lnTo>
                  <a:lnTo>
                    <a:pt x="61855" y="7371"/>
                  </a:lnTo>
                  <a:lnTo>
                    <a:pt x="61855" y="7371"/>
                  </a:lnTo>
                  <a:lnTo>
                    <a:pt x="61236" y="7407"/>
                  </a:lnTo>
                  <a:lnTo>
                    <a:pt x="60599" y="7462"/>
                  </a:lnTo>
                  <a:lnTo>
                    <a:pt x="59362" y="7589"/>
                  </a:lnTo>
                  <a:lnTo>
                    <a:pt x="58106" y="7753"/>
                  </a:lnTo>
                  <a:lnTo>
                    <a:pt x="56869" y="7953"/>
                  </a:lnTo>
                  <a:lnTo>
                    <a:pt x="54375" y="8353"/>
                  </a:lnTo>
                  <a:lnTo>
                    <a:pt x="53138" y="8554"/>
                  </a:lnTo>
                  <a:lnTo>
                    <a:pt x="51882" y="8736"/>
                  </a:lnTo>
                  <a:lnTo>
                    <a:pt x="51882" y="8736"/>
                  </a:lnTo>
                  <a:lnTo>
                    <a:pt x="50390" y="8918"/>
                  </a:lnTo>
                  <a:lnTo>
                    <a:pt x="49626" y="8990"/>
                  </a:lnTo>
                  <a:lnTo>
                    <a:pt x="48880" y="9045"/>
                  </a:lnTo>
                  <a:lnTo>
                    <a:pt x="48115" y="9100"/>
                  </a:lnTo>
                  <a:lnTo>
                    <a:pt x="47351" y="9136"/>
                  </a:lnTo>
                  <a:lnTo>
                    <a:pt x="46605" y="9172"/>
                  </a:lnTo>
                  <a:lnTo>
                    <a:pt x="45841" y="9172"/>
                  </a:lnTo>
                  <a:lnTo>
                    <a:pt x="45841" y="9172"/>
                  </a:lnTo>
                  <a:lnTo>
                    <a:pt x="45222" y="9172"/>
                  </a:lnTo>
                  <a:lnTo>
                    <a:pt x="44585" y="9154"/>
                  </a:lnTo>
                  <a:lnTo>
                    <a:pt x="43966" y="9118"/>
                  </a:lnTo>
                  <a:lnTo>
                    <a:pt x="43348" y="9081"/>
                  </a:lnTo>
                  <a:lnTo>
                    <a:pt x="42729" y="9027"/>
                  </a:lnTo>
                  <a:lnTo>
                    <a:pt x="42110" y="8954"/>
                  </a:lnTo>
                  <a:lnTo>
                    <a:pt x="41491" y="8881"/>
                  </a:lnTo>
                  <a:lnTo>
                    <a:pt x="40873" y="8772"/>
                  </a:lnTo>
                  <a:lnTo>
                    <a:pt x="40272" y="8663"/>
                  </a:lnTo>
                  <a:lnTo>
                    <a:pt x="39653" y="8554"/>
                  </a:lnTo>
                  <a:lnTo>
                    <a:pt x="39053" y="8408"/>
                  </a:lnTo>
                  <a:lnTo>
                    <a:pt x="38452" y="8244"/>
                  </a:lnTo>
                  <a:lnTo>
                    <a:pt x="37870" y="8081"/>
                  </a:lnTo>
                  <a:lnTo>
                    <a:pt x="37269" y="7880"/>
                  </a:lnTo>
                  <a:lnTo>
                    <a:pt x="36687" y="7680"/>
                  </a:lnTo>
                  <a:lnTo>
                    <a:pt x="36105" y="7444"/>
                  </a:lnTo>
                  <a:lnTo>
                    <a:pt x="36105" y="7444"/>
                  </a:lnTo>
                  <a:lnTo>
                    <a:pt x="35650" y="7262"/>
                  </a:lnTo>
                  <a:lnTo>
                    <a:pt x="35195" y="7043"/>
                  </a:lnTo>
                  <a:lnTo>
                    <a:pt x="34285" y="6606"/>
                  </a:lnTo>
                  <a:lnTo>
                    <a:pt x="33411" y="6152"/>
                  </a:lnTo>
                  <a:lnTo>
                    <a:pt x="32520" y="5678"/>
                  </a:lnTo>
                  <a:lnTo>
                    <a:pt x="30773" y="4714"/>
                  </a:lnTo>
                  <a:lnTo>
                    <a:pt x="29899" y="4241"/>
                  </a:lnTo>
                  <a:lnTo>
                    <a:pt x="29008" y="3786"/>
                  </a:lnTo>
                  <a:lnTo>
                    <a:pt x="29008" y="3786"/>
                  </a:lnTo>
                  <a:lnTo>
                    <a:pt x="27934" y="3276"/>
                  </a:lnTo>
                  <a:lnTo>
                    <a:pt x="26860" y="2821"/>
                  </a:lnTo>
                  <a:lnTo>
                    <a:pt x="25768" y="2403"/>
                  </a:lnTo>
                  <a:lnTo>
                    <a:pt x="24676" y="2021"/>
                  </a:lnTo>
                  <a:lnTo>
                    <a:pt x="23566" y="1675"/>
                  </a:lnTo>
                  <a:lnTo>
                    <a:pt x="22438" y="1365"/>
                  </a:lnTo>
                  <a:lnTo>
                    <a:pt x="21310" y="1092"/>
                  </a:lnTo>
                  <a:lnTo>
                    <a:pt x="20182" y="856"/>
                  </a:lnTo>
                  <a:lnTo>
                    <a:pt x="19035" y="638"/>
                  </a:lnTo>
                  <a:lnTo>
                    <a:pt x="17870" y="456"/>
                  </a:lnTo>
                  <a:lnTo>
                    <a:pt x="16724" y="310"/>
                  </a:lnTo>
                  <a:lnTo>
                    <a:pt x="15541" y="201"/>
                  </a:lnTo>
                  <a:lnTo>
                    <a:pt x="14376" y="110"/>
                  </a:lnTo>
                  <a:lnTo>
                    <a:pt x="13194" y="55"/>
                  </a:lnTo>
                  <a:lnTo>
                    <a:pt x="12029" y="19"/>
                  </a:lnTo>
                  <a:lnTo>
                    <a:pt x="10846" y="1"/>
                  </a:lnTo>
                </a:path>
              </a:pathLst>
            </a:custGeom>
            <a:solidFill>
              <a:srgbClr val="FFFFD5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10"/>
            <p:cNvSpPr/>
            <p:nvPr/>
          </p:nvSpPr>
          <p:spPr>
            <a:xfrm>
              <a:off x="3655804" y="10202"/>
              <a:ext cx="4215613" cy="1132138"/>
            </a:xfrm>
            <a:custGeom>
              <a:avLst/>
              <a:gdLst/>
              <a:ahLst/>
              <a:cxnLst/>
              <a:rect l="l" t="t" r="r" b="b"/>
              <a:pathLst>
                <a:path w="28936" h="7771" extrusionOk="0">
                  <a:moveTo>
                    <a:pt x="1" y="0"/>
                  </a:moveTo>
                  <a:lnTo>
                    <a:pt x="820" y="564"/>
                  </a:lnTo>
                  <a:lnTo>
                    <a:pt x="1639" y="1146"/>
                  </a:lnTo>
                  <a:lnTo>
                    <a:pt x="2440" y="1747"/>
                  </a:lnTo>
                  <a:lnTo>
                    <a:pt x="3222" y="2348"/>
                  </a:lnTo>
                  <a:lnTo>
                    <a:pt x="4805" y="3567"/>
                  </a:lnTo>
                  <a:lnTo>
                    <a:pt x="5588" y="4167"/>
                  </a:lnTo>
                  <a:lnTo>
                    <a:pt x="6407" y="4750"/>
                  </a:lnTo>
                  <a:lnTo>
                    <a:pt x="6843" y="5059"/>
                  </a:lnTo>
                  <a:lnTo>
                    <a:pt x="7298" y="5350"/>
                  </a:lnTo>
                  <a:lnTo>
                    <a:pt x="7753" y="5641"/>
                  </a:lnTo>
                  <a:lnTo>
                    <a:pt x="8226" y="5914"/>
                  </a:lnTo>
                  <a:lnTo>
                    <a:pt x="8700" y="6169"/>
                  </a:lnTo>
                  <a:lnTo>
                    <a:pt x="9173" y="6406"/>
                  </a:lnTo>
                  <a:lnTo>
                    <a:pt x="9646" y="6642"/>
                  </a:lnTo>
                  <a:lnTo>
                    <a:pt x="10137" y="6861"/>
                  </a:lnTo>
                  <a:lnTo>
                    <a:pt x="10647" y="7061"/>
                  </a:lnTo>
                  <a:lnTo>
                    <a:pt x="11138" y="7225"/>
                  </a:lnTo>
                  <a:lnTo>
                    <a:pt x="11648" y="7388"/>
                  </a:lnTo>
                  <a:lnTo>
                    <a:pt x="12175" y="7516"/>
                  </a:lnTo>
                  <a:lnTo>
                    <a:pt x="12685" y="7625"/>
                  </a:lnTo>
                  <a:lnTo>
                    <a:pt x="13213" y="7698"/>
                  </a:lnTo>
                  <a:lnTo>
                    <a:pt x="13740" y="7752"/>
                  </a:lnTo>
                  <a:lnTo>
                    <a:pt x="14268" y="7771"/>
                  </a:lnTo>
                  <a:lnTo>
                    <a:pt x="14760" y="7771"/>
                  </a:lnTo>
                  <a:lnTo>
                    <a:pt x="15123" y="7752"/>
                  </a:lnTo>
                  <a:lnTo>
                    <a:pt x="15469" y="7716"/>
                  </a:lnTo>
                  <a:lnTo>
                    <a:pt x="15815" y="7680"/>
                  </a:lnTo>
                  <a:lnTo>
                    <a:pt x="16179" y="7625"/>
                  </a:lnTo>
                  <a:lnTo>
                    <a:pt x="16525" y="7552"/>
                  </a:lnTo>
                  <a:lnTo>
                    <a:pt x="17216" y="7388"/>
                  </a:lnTo>
                  <a:lnTo>
                    <a:pt x="17890" y="7188"/>
                  </a:lnTo>
                  <a:lnTo>
                    <a:pt x="18563" y="6952"/>
                  </a:lnTo>
                  <a:lnTo>
                    <a:pt x="19236" y="6697"/>
                  </a:lnTo>
                  <a:lnTo>
                    <a:pt x="19891" y="6406"/>
                  </a:lnTo>
                  <a:lnTo>
                    <a:pt x="20528" y="6096"/>
                  </a:lnTo>
                  <a:lnTo>
                    <a:pt x="21129" y="5751"/>
                  </a:lnTo>
                  <a:lnTo>
                    <a:pt x="21729" y="5387"/>
                  </a:lnTo>
                  <a:lnTo>
                    <a:pt x="22293" y="5023"/>
                  </a:lnTo>
                  <a:lnTo>
                    <a:pt x="22839" y="4622"/>
                  </a:lnTo>
                  <a:lnTo>
                    <a:pt x="23385" y="4204"/>
                  </a:lnTo>
                  <a:lnTo>
                    <a:pt x="24441" y="3348"/>
                  </a:lnTo>
                  <a:lnTo>
                    <a:pt x="25496" y="2493"/>
                  </a:lnTo>
                  <a:lnTo>
                    <a:pt x="26024" y="2056"/>
                  </a:lnTo>
                  <a:lnTo>
                    <a:pt x="26570" y="1620"/>
                  </a:lnTo>
                  <a:lnTo>
                    <a:pt x="27134" y="1201"/>
                  </a:lnTo>
                  <a:lnTo>
                    <a:pt x="27716" y="783"/>
                  </a:lnTo>
                  <a:lnTo>
                    <a:pt x="28317" y="382"/>
                  </a:lnTo>
                  <a:lnTo>
                    <a:pt x="28936" y="0"/>
                  </a:lnTo>
                  <a:lnTo>
                    <a:pt x="26734" y="0"/>
                  </a:lnTo>
                  <a:lnTo>
                    <a:pt x="25405" y="819"/>
                  </a:lnTo>
                  <a:lnTo>
                    <a:pt x="24113" y="1656"/>
                  </a:lnTo>
                  <a:lnTo>
                    <a:pt x="22803" y="2511"/>
                  </a:lnTo>
                  <a:lnTo>
                    <a:pt x="21493" y="3330"/>
                  </a:lnTo>
                  <a:lnTo>
                    <a:pt x="20983" y="3640"/>
                  </a:lnTo>
                  <a:lnTo>
                    <a:pt x="20474" y="3931"/>
                  </a:lnTo>
                  <a:lnTo>
                    <a:pt x="19964" y="4204"/>
                  </a:lnTo>
                  <a:lnTo>
                    <a:pt x="19418" y="4440"/>
                  </a:lnTo>
                  <a:lnTo>
                    <a:pt x="19163" y="4550"/>
                  </a:lnTo>
                  <a:lnTo>
                    <a:pt x="18890" y="4640"/>
                  </a:lnTo>
                  <a:lnTo>
                    <a:pt x="18617" y="4731"/>
                  </a:lnTo>
                  <a:lnTo>
                    <a:pt x="18326" y="4804"/>
                  </a:lnTo>
                  <a:lnTo>
                    <a:pt x="18053" y="4859"/>
                  </a:lnTo>
                  <a:lnTo>
                    <a:pt x="17780" y="4895"/>
                  </a:lnTo>
                  <a:lnTo>
                    <a:pt x="17489" y="4932"/>
                  </a:lnTo>
                  <a:lnTo>
                    <a:pt x="16943" y="4932"/>
                  </a:lnTo>
                  <a:lnTo>
                    <a:pt x="16670" y="4895"/>
                  </a:lnTo>
                  <a:lnTo>
                    <a:pt x="16252" y="4822"/>
                  </a:lnTo>
                  <a:lnTo>
                    <a:pt x="15851" y="4713"/>
                  </a:lnTo>
                  <a:lnTo>
                    <a:pt x="15451" y="4568"/>
                  </a:lnTo>
                  <a:lnTo>
                    <a:pt x="15087" y="4386"/>
                  </a:lnTo>
                  <a:lnTo>
                    <a:pt x="14705" y="4167"/>
                  </a:lnTo>
                  <a:lnTo>
                    <a:pt x="14359" y="3949"/>
                  </a:lnTo>
                  <a:lnTo>
                    <a:pt x="14013" y="3694"/>
                  </a:lnTo>
                  <a:lnTo>
                    <a:pt x="13668" y="3439"/>
                  </a:lnTo>
                  <a:lnTo>
                    <a:pt x="13231" y="3057"/>
                  </a:lnTo>
                  <a:lnTo>
                    <a:pt x="12794" y="2657"/>
                  </a:lnTo>
                  <a:lnTo>
                    <a:pt x="12376" y="2238"/>
                  </a:lnTo>
                  <a:lnTo>
                    <a:pt x="11975" y="1820"/>
                  </a:lnTo>
                  <a:lnTo>
                    <a:pt x="11593" y="1383"/>
                  </a:lnTo>
                  <a:lnTo>
                    <a:pt x="11211" y="928"/>
                  </a:lnTo>
                  <a:lnTo>
                    <a:pt x="10465" y="0"/>
                  </a:lnTo>
                  <a:close/>
                </a:path>
              </a:pathLst>
            </a:custGeom>
            <a:solidFill>
              <a:srgbClr val="FFFFD5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10"/>
            <p:cNvSpPr/>
            <p:nvPr/>
          </p:nvSpPr>
          <p:spPr>
            <a:xfrm>
              <a:off x="3655804" y="10202"/>
              <a:ext cx="4215613" cy="1132138"/>
            </a:xfrm>
            <a:custGeom>
              <a:avLst/>
              <a:gdLst/>
              <a:ahLst/>
              <a:cxnLst/>
              <a:rect l="l" t="t" r="r" b="b"/>
              <a:pathLst>
                <a:path w="28936" h="7771" fill="none" extrusionOk="0">
                  <a:moveTo>
                    <a:pt x="28936" y="0"/>
                  </a:moveTo>
                  <a:lnTo>
                    <a:pt x="26734" y="0"/>
                  </a:lnTo>
                  <a:lnTo>
                    <a:pt x="26734" y="0"/>
                  </a:lnTo>
                  <a:lnTo>
                    <a:pt x="25405" y="819"/>
                  </a:lnTo>
                  <a:lnTo>
                    <a:pt x="24113" y="1656"/>
                  </a:lnTo>
                  <a:lnTo>
                    <a:pt x="22803" y="2511"/>
                  </a:lnTo>
                  <a:lnTo>
                    <a:pt x="21493" y="3330"/>
                  </a:lnTo>
                  <a:lnTo>
                    <a:pt x="21493" y="3330"/>
                  </a:lnTo>
                  <a:lnTo>
                    <a:pt x="20983" y="3640"/>
                  </a:lnTo>
                  <a:lnTo>
                    <a:pt x="20474" y="3931"/>
                  </a:lnTo>
                  <a:lnTo>
                    <a:pt x="19964" y="4204"/>
                  </a:lnTo>
                  <a:lnTo>
                    <a:pt x="19418" y="4440"/>
                  </a:lnTo>
                  <a:lnTo>
                    <a:pt x="19163" y="4550"/>
                  </a:lnTo>
                  <a:lnTo>
                    <a:pt x="18890" y="4640"/>
                  </a:lnTo>
                  <a:lnTo>
                    <a:pt x="18617" y="4731"/>
                  </a:lnTo>
                  <a:lnTo>
                    <a:pt x="18326" y="4804"/>
                  </a:lnTo>
                  <a:lnTo>
                    <a:pt x="18053" y="4859"/>
                  </a:lnTo>
                  <a:lnTo>
                    <a:pt x="17780" y="4895"/>
                  </a:lnTo>
                  <a:lnTo>
                    <a:pt x="17489" y="4932"/>
                  </a:lnTo>
                  <a:lnTo>
                    <a:pt x="17216" y="4932"/>
                  </a:lnTo>
                  <a:lnTo>
                    <a:pt x="17216" y="4932"/>
                  </a:lnTo>
                  <a:lnTo>
                    <a:pt x="16943" y="4932"/>
                  </a:lnTo>
                  <a:lnTo>
                    <a:pt x="16670" y="4895"/>
                  </a:lnTo>
                  <a:lnTo>
                    <a:pt x="16670" y="4895"/>
                  </a:lnTo>
                  <a:lnTo>
                    <a:pt x="16252" y="4822"/>
                  </a:lnTo>
                  <a:lnTo>
                    <a:pt x="15851" y="4713"/>
                  </a:lnTo>
                  <a:lnTo>
                    <a:pt x="15451" y="4568"/>
                  </a:lnTo>
                  <a:lnTo>
                    <a:pt x="15087" y="4386"/>
                  </a:lnTo>
                  <a:lnTo>
                    <a:pt x="14705" y="4167"/>
                  </a:lnTo>
                  <a:lnTo>
                    <a:pt x="14359" y="3949"/>
                  </a:lnTo>
                  <a:lnTo>
                    <a:pt x="14013" y="3694"/>
                  </a:lnTo>
                  <a:lnTo>
                    <a:pt x="13668" y="3439"/>
                  </a:lnTo>
                  <a:lnTo>
                    <a:pt x="13668" y="3439"/>
                  </a:lnTo>
                  <a:lnTo>
                    <a:pt x="13231" y="3057"/>
                  </a:lnTo>
                  <a:lnTo>
                    <a:pt x="12794" y="2657"/>
                  </a:lnTo>
                  <a:lnTo>
                    <a:pt x="12376" y="2238"/>
                  </a:lnTo>
                  <a:lnTo>
                    <a:pt x="11975" y="1820"/>
                  </a:lnTo>
                  <a:lnTo>
                    <a:pt x="11593" y="1383"/>
                  </a:lnTo>
                  <a:lnTo>
                    <a:pt x="11211" y="928"/>
                  </a:lnTo>
                  <a:lnTo>
                    <a:pt x="1046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20" y="564"/>
                  </a:lnTo>
                  <a:lnTo>
                    <a:pt x="1639" y="1146"/>
                  </a:lnTo>
                  <a:lnTo>
                    <a:pt x="2440" y="1747"/>
                  </a:lnTo>
                  <a:lnTo>
                    <a:pt x="3222" y="2348"/>
                  </a:lnTo>
                  <a:lnTo>
                    <a:pt x="4805" y="3567"/>
                  </a:lnTo>
                  <a:lnTo>
                    <a:pt x="5588" y="4167"/>
                  </a:lnTo>
                  <a:lnTo>
                    <a:pt x="6407" y="4750"/>
                  </a:lnTo>
                  <a:lnTo>
                    <a:pt x="6407" y="4750"/>
                  </a:lnTo>
                  <a:lnTo>
                    <a:pt x="6843" y="5059"/>
                  </a:lnTo>
                  <a:lnTo>
                    <a:pt x="7298" y="5350"/>
                  </a:lnTo>
                  <a:lnTo>
                    <a:pt x="7753" y="5641"/>
                  </a:lnTo>
                  <a:lnTo>
                    <a:pt x="8226" y="5914"/>
                  </a:lnTo>
                  <a:lnTo>
                    <a:pt x="8700" y="6169"/>
                  </a:lnTo>
                  <a:lnTo>
                    <a:pt x="9173" y="6406"/>
                  </a:lnTo>
                  <a:lnTo>
                    <a:pt x="9646" y="6642"/>
                  </a:lnTo>
                  <a:lnTo>
                    <a:pt x="10137" y="6861"/>
                  </a:lnTo>
                  <a:lnTo>
                    <a:pt x="10647" y="7061"/>
                  </a:lnTo>
                  <a:lnTo>
                    <a:pt x="11138" y="7225"/>
                  </a:lnTo>
                  <a:lnTo>
                    <a:pt x="11648" y="7388"/>
                  </a:lnTo>
                  <a:lnTo>
                    <a:pt x="12175" y="7516"/>
                  </a:lnTo>
                  <a:lnTo>
                    <a:pt x="12685" y="7625"/>
                  </a:lnTo>
                  <a:lnTo>
                    <a:pt x="13213" y="7698"/>
                  </a:lnTo>
                  <a:lnTo>
                    <a:pt x="13740" y="7752"/>
                  </a:lnTo>
                  <a:lnTo>
                    <a:pt x="14268" y="7771"/>
                  </a:lnTo>
                  <a:lnTo>
                    <a:pt x="14268" y="7771"/>
                  </a:lnTo>
                  <a:lnTo>
                    <a:pt x="14414" y="7771"/>
                  </a:lnTo>
                  <a:lnTo>
                    <a:pt x="14414" y="7771"/>
                  </a:lnTo>
                  <a:lnTo>
                    <a:pt x="14760" y="7771"/>
                  </a:lnTo>
                  <a:lnTo>
                    <a:pt x="15123" y="7752"/>
                  </a:lnTo>
                  <a:lnTo>
                    <a:pt x="15469" y="7716"/>
                  </a:lnTo>
                  <a:lnTo>
                    <a:pt x="15815" y="7680"/>
                  </a:lnTo>
                  <a:lnTo>
                    <a:pt x="16179" y="7625"/>
                  </a:lnTo>
                  <a:lnTo>
                    <a:pt x="16525" y="7552"/>
                  </a:lnTo>
                  <a:lnTo>
                    <a:pt x="17216" y="7388"/>
                  </a:lnTo>
                  <a:lnTo>
                    <a:pt x="17890" y="7188"/>
                  </a:lnTo>
                  <a:lnTo>
                    <a:pt x="18563" y="6952"/>
                  </a:lnTo>
                  <a:lnTo>
                    <a:pt x="19236" y="6697"/>
                  </a:lnTo>
                  <a:lnTo>
                    <a:pt x="19891" y="6406"/>
                  </a:lnTo>
                  <a:lnTo>
                    <a:pt x="19891" y="6406"/>
                  </a:lnTo>
                  <a:lnTo>
                    <a:pt x="20528" y="6096"/>
                  </a:lnTo>
                  <a:lnTo>
                    <a:pt x="21129" y="5751"/>
                  </a:lnTo>
                  <a:lnTo>
                    <a:pt x="21729" y="5387"/>
                  </a:lnTo>
                  <a:lnTo>
                    <a:pt x="22293" y="5023"/>
                  </a:lnTo>
                  <a:lnTo>
                    <a:pt x="22839" y="4622"/>
                  </a:lnTo>
                  <a:lnTo>
                    <a:pt x="23385" y="4204"/>
                  </a:lnTo>
                  <a:lnTo>
                    <a:pt x="24441" y="3348"/>
                  </a:lnTo>
                  <a:lnTo>
                    <a:pt x="25496" y="2493"/>
                  </a:lnTo>
                  <a:lnTo>
                    <a:pt x="26024" y="2056"/>
                  </a:lnTo>
                  <a:lnTo>
                    <a:pt x="26570" y="1620"/>
                  </a:lnTo>
                  <a:lnTo>
                    <a:pt x="27134" y="1201"/>
                  </a:lnTo>
                  <a:lnTo>
                    <a:pt x="27716" y="783"/>
                  </a:lnTo>
                  <a:lnTo>
                    <a:pt x="28317" y="382"/>
                  </a:lnTo>
                  <a:lnTo>
                    <a:pt x="28936" y="0"/>
                  </a:lnTo>
                </a:path>
              </a:pathLst>
            </a:custGeom>
            <a:solidFill>
              <a:srgbClr val="FFFFD5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10"/>
            <p:cNvSpPr/>
            <p:nvPr/>
          </p:nvSpPr>
          <p:spPr>
            <a:xfrm>
              <a:off x="-77" y="3077666"/>
              <a:ext cx="9144076" cy="742423"/>
            </a:xfrm>
            <a:custGeom>
              <a:avLst/>
              <a:gdLst/>
              <a:ahLst/>
              <a:cxnLst/>
              <a:rect l="l" t="t" r="r" b="b"/>
              <a:pathLst>
                <a:path w="62765" h="5096" extrusionOk="0">
                  <a:moveTo>
                    <a:pt x="62765" y="0"/>
                  </a:moveTo>
                  <a:lnTo>
                    <a:pt x="61837" y="18"/>
                  </a:lnTo>
                  <a:lnTo>
                    <a:pt x="60927" y="36"/>
                  </a:lnTo>
                  <a:lnTo>
                    <a:pt x="59999" y="73"/>
                  </a:lnTo>
                  <a:lnTo>
                    <a:pt x="59089" y="127"/>
                  </a:lnTo>
                  <a:lnTo>
                    <a:pt x="58161" y="182"/>
                  </a:lnTo>
                  <a:lnTo>
                    <a:pt x="57233" y="255"/>
                  </a:lnTo>
                  <a:lnTo>
                    <a:pt x="55358" y="437"/>
                  </a:lnTo>
                  <a:lnTo>
                    <a:pt x="53447" y="655"/>
                  </a:lnTo>
                  <a:lnTo>
                    <a:pt x="51464" y="892"/>
                  </a:lnTo>
                  <a:lnTo>
                    <a:pt x="49444" y="1165"/>
                  </a:lnTo>
                  <a:lnTo>
                    <a:pt x="47315" y="1456"/>
                  </a:lnTo>
                  <a:lnTo>
                    <a:pt x="42820" y="2093"/>
                  </a:lnTo>
                  <a:lnTo>
                    <a:pt x="40399" y="2402"/>
                  </a:lnTo>
                  <a:lnTo>
                    <a:pt x="37870" y="2712"/>
                  </a:lnTo>
                  <a:lnTo>
                    <a:pt x="35195" y="3021"/>
                  </a:lnTo>
                  <a:lnTo>
                    <a:pt x="32356" y="3294"/>
                  </a:lnTo>
                  <a:lnTo>
                    <a:pt x="29372" y="3567"/>
                  </a:lnTo>
                  <a:lnTo>
                    <a:pt x="27806" y="3694"/>
                  </a:lnTo>
                  <a:lnTo>
                    <a:pt x="26205" y="3803"/>
                  </a:lnTo>
                  <a:lnTo>
                    <a:pt x="24440" y="3913"/>
                  </a:lnTo>
                  <a:lnTo>
                    <a:pt x="22747" y="4004"/>
                  </a:lnTo>
                  <a:lnTo>
                    <a:pt x="21128" y="4076"/>
                  </a:lnTo>
                  <a:lnTo>
                    <a:pt x="19545" y="4149"/>
                  </a:lnTo>
                  <a:lnTo>
                    <a:pt x="18034" y="4186"/>
                  </a:lnTo>
                  <a:lnTo>
                    <a:pt x="16597" y="4222"/>
                  </a:lnTo>
                  <a:lnTo>
                    <a:pt x="15195" y="4240"/>
                  </a:lnTo>
                  <a:lnTo>
                    <a:pt x="12193" y="4240"/>
                  </a:lnTo>
                  <a:lnTo>
                    <a:pt x="10628" y="4204"/>
                  </a:lnTo>
                  <a:lnTo>
                    <a:pt x="9172" y="4167"/>
                  </a:lnTo>
                  <a:lnTo>
                    <a:pt x="7825" y="4113"/>
                  </a:lnTo>
                  <a:lnTo>
                    <a:pt x="6569" y="4058"/>
                  </a:lnTo>
                  <a:lnTo>
                    <a:pt x="5441" y="3985"/>
                  </a:lnTo>
                  <a:lnTo>
                    <a:pt x="4404" y="3913"/>
                  </a:lnTo>
                  <a:lnTo>
                    <a:pt x="3476" y="3822"/>
                  </a:lnTo>
                  <a:lnTo>
                    <a:pt x="1965" y="3676"/>
                  </a:lnTo>
                  <a:lnTo>
                    <a:pt x="874" y="3549"/>
                  </a:lnTo>
                  <a:lnTo>
                    <a:pt x="218" y="3458"/>
                  </a:lnTo>
                  <a:lnTo>
                    <a:pt x="0" y="3421"/>
                  </a:lnTo>
                  <a:lnTo>
                    <a:pt x="0" y="3658"/>
                  </a:lnTo>
                  <a:lnTo>
                    <a:pt x="837" y="3767"/>
                  </a:lnTo>
                  <a:lnTo>
                    <a:pt x="2038" y="3931"/>
                  </a:lnTo>
                  <a:lnTo>
                    <a:pt x="3567" y="4095"/>
                  </a:lnTo>
                  <a:lnTo>
                    <a:pt x="5350" y="4277"/>
                  </a:lnTo>
                  <a:lnTo>
                    <a:pt x="7352" y="4440"/>
                  </a:lnTo>
                  <a:lnTo>
                    <a:pt x="8426" y="4531"/>
                  </a:lnTo>
                  <a:lnTo>
                    <a:pt x="9536" y="4586"/>
                  </a:lnTo>
                  <a:lnTo>
                    <a:pt x="10664" y="4641"/>
                  </a:lnTo>
                  <a:lnTo>
                    <a:pt x="11810" y="4695"/>
                  </a:lnTo>
                  <a:lnTo>
                    <a:pt x="12975" y="4713"/>
                  </a:lnTo>
                  <a:lnTo>
                    <a:pt x="15668" y="4713"/>
                  </a:lnTo>
                  <a:lnTo>
                    <a:pt x="17197" y="4659"/>
                  </a:lnTo>
                  <a:lnTo>
                    <a:pt x="17197" y="4713"/>
                  </a:lnTo>
                  <a:lnTo>
                    <a:pt x="17197" y="4768"/>
                  </a:lnTo>
                  <a:lnTo>
                    <a:pt x="17233" y="4804"/>
                  </a:lnTo>
                  <a:lnTo>
                    <a:pt x="17270" y="4859"/>
                  </a:lnTo>
                  <a:lnTo>
                    <a:pt x="17343" y="4895"/>
                  </a:lnTo>
                  <a:lnTo>
                    <a:pt x="17415" y="4932"/>
                  </a:lnTo>
                  <a:lnTo>
                    <a:pt x="17616" y="4986"/>
                  </a:lnTo>
                  <a:lnTo>
                    <a:pt x="17870" y="5041"/>
                  </a:lnTo>
                  <a:lnTo>
                    <a:pt x="18180" y="5059"/>
                  </a:lnTo>
                  <a:lnTo>
                    <a:pt x="18544" y="5077"/>
                  </a:lnTo>
                  <a:lnTo>
                    <a:pt x="18926" y="5096"/>
                  </a:lnTo>
                  <a:lnTo>
                    <a:pt x="19526" y="5077"/>
                  </a:lnTo>
                  <a:lnTo>
                    <a:pt x="20182" y="5041"/>
                  </a:lnTo>
                  <a:lnTo>
                    <a:pt x="20873" y="5005"/>
                  </a:lnTo>
                  <a:lnTo>
                    <a:pt x="21583" y="4932"/>
                  </a:lnTo>
                  <a:lnTo>
                    <a:pt x="22984" y="4786"/>
                  </a:lnTo>
                  <a:lnTo>
                    <a:pt x="24258" y="4604"/>
                  </a:lnTo>
                  <a:lnTo>
                    <a:pt x="24585" y="4568"/>
                  </a:lnTo>
                  <a:lnTo>
                    <a:pt x="24931" y="4531"/>
                  </a:lnTo>
                  <a:lnTo>
                    <a:pt x="25295" y="4513"/>
                  </a:lnTo>
                  <a:lnTo>
                    <a:pt x="25677" y="4513"/>
                  </a:lnTo>
                  <a:lnTo>
                    <a:pt x="26369" y="4531"/>
                  </a:lnTo>
                  <a:lnTo>
                    <a:pt x="27115" y="4568"/>
                  </a:lnTo>
                  <a:lnTo>
                    <a:pt x="28716" y="4659"/>
                  </a:lnTo>
                  <a:lnTo>
                    <a:pt x="30427" y="4768"/>
                  </a:lnTo>
                  <a:lnTo>
                    <a:pt x="31300" y="4804"/>
                  </a:lnTo>
                  <a:lnTo>
                    <a:pt x="32738" y="4804"/>
                  </a:lnTo>
                  <a:lnTo>
                    <a:pt x="33266" y="4786"/>
                  </a:lnTo>
                  <a:lnTo>
                    <a:pt x="33812" y="4750"/>
                  </a:lnTo>
                  <a:lnTo>
                    <a:pt x="34358" y="4713"/>
                  </a:lnTo>
                  <a:lnTo>
                    <a:pt x="34885" y="4641"/>
                  </a:lnTo>
                  <a:lnTo>
                    <a:pt x="35413" y="4568"/>
                  </a:lnTo>
                  <a:lnTo>
                    <a:pt x="35941" y="4477"/>
                  </a:lnTo>
                  <a:lnTo>
                    <a:pt x="36451" y="4349"/>
                  </a:lnTo>
                  <a:lnTo>
                    <a:pt x="38179" y="3913"/>
                  </a:lnTo>
                  <a:lnTo>
                    <a:pt x="40600" y="3349"/>
                  </a:lnTo>
                  <a:lnTo>
                    <a:pt x="42019" y="3021"/>
                  </a:lnTo>
                  <a:lnTo>
                    <a:pt x="43566" y="2693"/>
                  </a:lnTo>
                  <a:lnTo>
                    <a:pt x="45186" y="2366"/>
                  </a:lnTo>
                  <a:lnTo>
                    <a:pt x="46878" y="2038"/>
                  </a:lnTo>
                  <a:lnTo>
                    <a:pt x="48625" y="1711"/>
                  </a:lnTo>
                  <a:lnTo>
                    <a:pt x="50408" y="1420"/>
                  </a:lnTo>
                  <a:lnTo>
                    <a:pt x="52210" y="1147"/>
                  </a:lnTo>
                  <a:lnTo>
                    <a:pt x="54012" y="910"/>
                  </a:lnTo>
                  <a:lnTo>
                    <a:pt x="55777" y="710"/>
                  </a:lnTo>
                  <a:lnTo>
                    <a:pt x="56632" y="619"/>
                  </a:lnTo>
                  <a:lnTo>
                    <a:pt x="57487" y="546"/>
                  </a:lnTo>
                  <a:lnTo>
                    <a:pt x="58324" y="491"/>
                  </a:lnTo>
                  <a:lnTo>
                    <a:pt x="59143" y="455"/>
                  </a:lnTo>
                  <a:lnTo>
                    <a:pt x="59944" y="437"/>
                  </a:lnTo>
                  <a:lnTo>
                    <a:pt x="60708" y="419"/>
                  </a:lnTo>
                  <a:lnTo>
                    <a:pt x="61764" y="437"/>
                  </a:lnTo>
                  <a:lnTo>
                    <a:pt x="62765" y="491"/>
                  </a:lnTo>
                  <a:lnTo>
                    <a:pt x="62765" y="0"/>
                  </a:lnTo>
                  <a:close/>
                </a:path>
              </a:pathLst>
            </a:custGeom>
            <a:solidFill>
              <a:srgbClr val="FFFFD5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10"/>
            <p:cNvSpPr/>
            <p:nvPr/>
          </p:nvSpPr>
          <p:spPr>
            <a:xfrm>
              <a:off x="-77" y="3077666"/>
              <a:ext cx="9144076" cy="742423"/>
            </a:xfrm>
            <a:custGeom>
              <a:avLst/>
              <a:gdLst/>
              <a:ahLst/>
              <a:cxnLst/>
              <a:rect l="l" t="t" r="r" b="b"/>
              <a:pathLst>
                <a:path w="62765" h="5096" fill="none" extrusionOk="0">
                  <a:moveTo>
                    <a:pt x="62765" y="0"/>
                  </a:moveTo>
                  <a:lnTo>
                    <a:pt x="62765" y="0"/>
                  </a:lnTo>
                  <a:lnTo>
                    <a:pt x="61837" y="18"/>
                  </a:lnTo>
                  <a:lnTo>
                    <a:pt x="60927" y="36"/>
                  </a:lnTo>
                  <a:lnTo>
                    <a:pt x="59999" y="73"/>
                  </a:lnTo>
                  <a:lnTo>
                    <a:pt x="59089" y="127"/>
                  </a:lnTo>
                  <a:lnTo>
                    <a:pt x="58161" y="182"/>
                  </a:lnTo>
                  <a:lnTo>
                    <a:pt x="57233" y="255"/>
                  </a:lnTo>
                  <a:lnTo>
                    <a:pt x="55358" y="437"/>
                  </a:lnTo>
                  <a:lnTo>
                    <a:pt x="53447" y="655"/>
                  </a:lnTo>
                  <a:lnTo>
                    <a:pt x="51464" y="892"/>
                  </a:lnTo>
                  <a:lnTo>
                    <a:pt x="49444" y="1165"/>
                  </a:lnTo>
                  <a:lnTo>
                    <a:pt x="47315" y="1456"/>
                  </a:lnTo>
                  <a:lnTo>
                    <a:pt x="42820" y="2093"/>
                  </a:lnTo>
                  <a:lnTo>
                    <a:pt x="40399" y="2402"/>
                  </a:lnTo>
                  <a:lnTo>
                    <a:pt x="37870" y="2712"/>
                  </a:lnTo>
                  <a:lnTo>
                    <a:pt x="35195" y="3021"/>
                  </a:lnTo>
                  <a:lnTo>
                    <a:pt x="32356" y="3294"/>
                  </a:lnTo>
                  <a:lnTo>
                    <a:pt x="29372" y="3567"/>
                  </a:lnTo>
                  <a:lnTo>
                    <a:pt x="27806" y="3694"/>
                  </a:lnTo>
                  <a:lnTo>
                    <a:pt x="26205" y="3803"/>
                  </a:lnTo>
                  <a:lnTo>
                    <a:pt x="26205" y="3803"/>
                  </a:lnTo>
                  <a:lnTo>
                    <a:pt x="24440" y="3913"/>
                  </a:lnTo>
                  <a:lnTo>
                    <a:pt x="22747" y="4004"/>
                  </a:lnTo>
                  <a:lnTo>
                    <a:pt x="21128" y="4076"/>
                  </a:lnTo>
                  <a:lnTo>
                    <a:pt x="19545" y="4149"/>
                  </a:lnTo>
                  <a:lnTo>
                    <a:pt x="18034" y="4186"/>
                  </a:lnTo>
                  <a:lnTo>
                    <a:pt x="16597" y="4222"/>
                  </a:lnTo>
                  <a:lnTo>
                    <a:pt x="15195" y="4240"/>
                  </a:lnTo>
                  <a:lnTo>
                    <a:pt x="13867" y="4240"/>
                  </a:lnTo>
                  <a:lnTo>
                    <a:pt x="13867" y="4240"/>
                  </a:lnTo>
                  <a:lnTo>
                    <a:pt x="12193" y="4240"/>
                  </a:lnTo>
                  <a:lnTo>
                    <a:pt x="10628" y="4204"/>
                  </a:lnTo>
                  <a:lnTo>
                    <a:pt x="9172" y="4167"/>
                  </a:lnTo>
                  <a:lnTo>
                    <a:pt x="7825" y="4113"/>
                  </a:lnTo>
                  <a:lnTo>
                    <a:pt x="6569" y="4058"/>
                  </a:lnTo>
                  <a:lnTo>
                    <a:pt x="5441" y="3985"/>
                  </a:lnTo>
                  <a:lnTo>
                    <a:pt x="4404" y="3913"/>
                  </a:lnTo>
                  <a:lnTo>
                    <a:pt x="3476" y="3822"/>
                  </a:lnTo>
                  <a:lnTo>
                    <a:pt x="1965" y="3676"/>
                  </a:lnTo>
                  <a:lnTo>
                    <a:pt x="874" y="3549"/>
                  </a:lnTo>
                  <a:lnTo>
                    <a:pt x="218" y="3458"/>
                  </a:lnTo>
                  <a:lnTo>
                    <a:pt x="0" y="3421"/>
                  </a:lnTo>
                  <a:lnTo>
                    <a:pt x="0" y="3658"/>
                  </a:lnTo>
                  <a:lnTo>
                    <a:pt x="0" y="3658"/>
                  </a:lnTo>
                  <a:lnTo>
                    <a:pt x="837" y="3767"/>
                  </a:lnTo>
                  <a:lnTo>
                    <a:pt x="2038" y="3931"/>
                  </a:lnTo>
                  <a:lnTo>
                    <a:pt x="3567" y="4095"/>
                  </a:lnTo>
                  <a:lnTo>
                    <a:pt x="5350" y="4277"/>
                  </a:lnTo>
                  <a:lnTo>
                    <a:pt x="7352" y="4440"/>
                  </a:lnTo>
                  <a:lnTo>
                    <a:pt x="8426" y="4531"/>
                  </a:lnTo>
                  <a:lnTo>
                    <a:pt x="9536" y="4586"/>
                  </a:lnTo>
                  <a:lnTo>
                    <a:pt x="10664" y="4641"/>
                  </a:lnTo>
                  <a:lnTo>
                    <a:pt x="11810" y="4695"/>
                  </a:lnTo>
                  <a:lnTo>
                    <a:pt x="12975" y="4713"/>
                  </a:lnTo>
                  <a:lnTo>
                    <a:pt x="14140" y="4713"/>
                  </a:lnTo>
                  <a:lnTo>
                    <a:pt x="14140" y="4713"/>
                  </a:lnTo>
                  <a:lnTo>
                    <a:pt x="15668" y="4713"/>
                  </a:lnTo>
                  <a:lnTo>
                    <a:pt x="17197" y="4659"/>
                  </a:lnTo>
                  <a:lnTo>
                    <a:pt x="17197" y="4659"/>
                  </a:lnTo>
                  <a:lnTo>
                    <a:pt x="17197" y="4713"/>
                  </a:lnTo>
                  <a:lnTo>
                    <a:pt x="17197" y="4768"/>
                  </a:lnTo>
                  <a:lnTo>
                    <a:pt x="17233" y="4804"/>
                  </a:lnTo>
                  <a:lnTo>
                    <a:pt x="17270" y="4859"/>
                  </a:lnTo>
                  <a:lnTo>
                    <a:pt x="17343" y="4895"/>
                  </a:lnTo>
                  <a:lnTo>
                    <a:pt x="17415" y="4932"/>
                  </a:lnTo>
                  <a:lnTo>
                    <a:pt x="17616" y="4986"/>
                  </a:lnTo>
                  <a:lnTo>
                    <a:pt x="17870" y="5041"/>
                  </a:lnTo>
                  <a:lnTo>
                    <a:pt x="18180" y="5059"/>
                  </a:lnTo>
                  <a:lnTo>
                    <a:pt x="18544" y="5077"/>
                  </a:lnTo>
                  <a:lnTo>
                    <a:pt x="18926" y="5096"/>
                  </a:lnTo>
                  <a:lnTo>
                    <a:pt x="18926" y="5096"/>
                  </a:lnTo>
                  <a:lnTo>
                    <a:pt x="19526" y="5077"/>
                  </a:lnTo>
                  <a:lnTo>
                    <a:pt x="20182" y="5041"/>
                  </a:lnTo>
                  <a:lnTo>
                    <a:pt x="20873" y="5005"/>
                  </a:lnTo>
                  <a:lnTo>
                    <a:pt x="21583" y="4932"/>
                  </a:lnTo>
                  <a:lnTo>
                    <a:pt x="22984" y="4786"/>
                  </a:lnTo>
                  <a:lnTo>
                    <a:pt x="24258" y="4604"/>
                  </a:lnTo>
                  <a:lnTo>
                    <a:pt x="24258" y="4604"/>
                  </a:lnTo>
                  <a:lnTo>
                    <a:pt x="24585" y="4568"/>
                  </a:lnTo>
                  <a:lnTo>
                    <a:pt x="24931" y="4531"/>
                  </a:lnTo>
                  <a:lnTo>
                    <a:pt x="25295" y="4513"/>
                  </a:lnTo>
                  <a:lnTo>
                    <a:pt x="25677" y="4513"/>
                  </a:lnTo>
                  <a:lnTo>
                    <a:pt x="25677" y="4513"/>
                  </a:lnTo>
                  <a:lnTo>
                    <a:pt x="26369" y="4531"/>
                  </a:lnTo>
                  <a:lnTo>
                    <a:pt x="27115" y="4568"/>
                  </a:lnTo>
                  <a:lnTo>
                    <a:pt x="28716" y="4659"/>
                  </a:lnTo>
                  <a:lnTo>
                    <a:pt x="28716" y="4659"/>
                  </a:lnTo>
                  <a:lnTo>
                    <a:pt x="30427" y="4768"/>
                  </a:lnTo>
                  <a:lnTo>
                    <a:pt x="31300" y="4804"/>
                  </a:lnTo>
                  <a:lnTo>
                    <a:pt x="32192" y="4804"/>
                  </a:lnTo>
                  <a:lnTo>
                    <a:pt x="32192" y="4804"/>
                  </a:lnTo>
                  <a:lnTo>
                    <a:pt x="32738" y="4804"/>
                  </a:lnTo>
                  <a:lnTo>
                    <a:pt x="33266" y="4786"/>
                  </a:lnTo>
                  <a:lnTo>
                    <a:pt x="33812" y="4750"/>
                  </a:lnTo>
                  <a:lnTo>
                    <a:pt x="34358" y="4713"/>
                  </a:lnTo>
                  <a:lnTo>
                    <a:pt x="34885" y="4641"/>
                  </a:lnTo>
                  <a:lnTo>
                    <a:pt x="35413" y="4568"/>
                  </a:lnTo>
                  <a:lnTo>
                    <a:pt x="35941" y="4477"/>
                  </a:lnTo>
                  <a:lnTo>
                    <a:pt x="36451" y="4349"/>
                  </a:lnTo>
                  <a:lnTo>
                    <a:pt x="36451" y="4349"/>
                  </a:lnTo>
                  <a:lnTo>
                    <a:pt x="38179" y="3913"/>
                  </a:lnTo>
                  <a:lnTo>
                    <a:pt x="40600" y="3349"/>
                  </a:lnTo>
                  <a:lnTo>
                    <a:pt x="42019" y="3021"/>
                  </a:lnTo>
                  <a:lnTo>
                    <a:pt x="43566" y="2693"/>
                  </a:lnTo>
                  <a:lnTo>
                    <a:pt x="45186" y="2366"/>
                  </a:lnTo>
                  <a:lnTo>
                    <a:pt x="46878" y="2038"/>
                  </a:lnTo>
                  <a:lnTo>
                    <a:pt x="48625" y="1711"/>
                  </a:lnTo>
                  <a:lnTo>
                    <a:pt x="50408" y="1420"/>
                  </a:lnTo>
                  <a:lnTo>
                    <a:pt x="52210" y="1147"/>
                  </a:lnTo>
                  <a:lnTo>
                    <a:pt x="54012" y="910"/>
                  </a:lnTo>
                  <a:lnTo>
                    <a:pt x="55777" y="710"/>
                  </a:lnTo>
                  <a:lnTo>
                    <a:pt x="56632" y="619"/>
                  </a:lnTo>
                  <a:lnTo>
                    <a:pt x="57487" y="546"/>
                  </a:lnTo>
                  <a:lnTo>
                    <a:pt x="58324" y="491"/>
                  </a:lnTo>
                  <a:lnTo>
                    <a:pt x="59143" y="455"/>
                  </a:lnTo>
                  <a:lnTo>
                    <a:pt x="59944" y="437"/>
                  </a:lnTo>
                  <a:lnTo>
                    <a:pt x="60708" y="419"/>
                  </a:lnTo>
                  <a:lnTo>
                    <a:pt x="60708" y="419"/>
                  </a:lnTo>
                  <a:lnTo>
                    <a:pt x="61764" y="437"/>
                  </a:lnTo>
                  <a:lnTo>
                    <a:pt x="62765" y="491"/>
                  </a:lnTo>
                  <a:lnTo>
                    <a:pt x="62765" y="0"/>
                  </a:lnTo>
                </a:path>
              </a:pathLst>
            </a:custGeom>
            <a:solidFill>
              <a:srgbClr val="FFFFD5">
                <a:alpha val="781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1" name="Google Shape;1601;p10"/>
          <p:cNvSpPr/>
          <p:nvPr/>
        </p:nvSpPr>
        <p:spPr>
          <a:xfrm>
            <a:off x="9620017" y="5287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10321979" y="405000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3" name="Google Shape;1603;p10"/>
          <p:cNvGrpSpPr/>
          <p:nvPr/>
        </p:nvGrpSpPr>
        <p:grpSpPr>
          <a:xfrm>
            <a:off x="1286167" y="98485"/>
            <a:ext cx="1453873" cy="179151"/>
            <a:chOff x="7022525" y="1213188"/>
            <a:chExt cx="1090405" cy="134363"/>
          </a:xfrm>
        </p:grpSpPr>
        <p:sp>
          <p:nvSpPr>
            <p:cNvPr id="1604" name="Google Shape;1604;p10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10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10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10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8" name="Google Shape;1608;p10"/>
          <p:cNvSpPr/>
          <p:nvPr/>
        </p:nvSpPr>
        <p:spPr>
          <a:xfrm>
            <a:off x="1615318" y="464002"/>
            <a:ext cx="712940" cy="179132"/>
          </a:xfrm>
          <a:custGeom>
            <a:avLst/>
            <a:gdLst/>
            <a:ahLst/>
            <a:cxnLst/>
            <a:rect l="l" t="t" r="r" b="b"/>
            <a:pathLst>
              <a:path w="7753" h="1948" extrusionOk="0">
                <a:moveTo>
                  <a:pt x="6843" y="0"/>
                </a:moveTo>
                <a:lnTo>
                  <a:pt x="6461" y="37"/>
                </a:lnTo>
                <a:lnTo>
                  <a:pt x="6042" y="73"/>
                </a:lnTo>
                <a:lnTo>
                  <a:pt x="5605" y="164"/>
                </a:lnTo>
                <a:lnTo>
                  <a:pt x="5150" y="291"/>
                </a:lnTo>
                <a:lnTo>
                  <a:pt x="4932" y="382"/>
                </a:lnTo>
                <a:lnTo>
                  <a:pt x="4714" y="473"/>
                </a:lnTo>
                <a:lnTo>
                  <a:pt x="4495" y="564"/>
                </a:lnTo>
                <a:lnTo>
                  <a:pt x="4277" y="692"/>
                </a:lnTo>
                <a:lnTo>
                  <a:pt x="4077" y="837"/>
                </a:lnTo>
                <a:lnTo>
                  <a:pt x="3876" y="983"/>
                </a:lnTo>
                <a:lnTo>
                  <a:pt x="3694" y="874"/>
                </a:lnTo>
                <a:lnTo>
                  <a:pt x="3512" y="783"/>
                </a:lnTo>
                <a:lnTo>
                  <a:pt x="3330" y="710"/>
                </a:lnTo>
                <a:lnTo>
                  <a:pt x="3149" y="655"/>
                </a:lnTo>
                <a:lnTo>
                  <a:pt x="2967" y="601"/>
                </a:lnTo>
                <a:lnTo>
                  <a:pt x="2766" y="582"/>
                </a:lnTo>
                <a:lnTo>
                  <a:pt x="2584" y="564"/>
                </a:lnTo>
                <a:lnTo>
                  <a:pt x="2166" y="564"/>
                </a:lnTo>
                <a:lnTo>
                  <a:pt x="1929" y="582"/>
                </a:lnTo>
                <a:lnTo>
                  <a:pt x="1711" y="619"/>
                </a:lnTo>
                <a:lnTo>
                  <a:pt x="1492" y="673"/>
                </a:lnTo>
                <a:lnTo>
                  <a:pt x="1092" y="783"/>
                </a:lnTo>
                <a:lnTo>
                  <a:pt x="728" y="910"/>
                </a:lnTo>
                <a:lnTo>
                  <a:pt x="419" y="1037"/>
                </a:lnTo>
                <a:lnTo>
                  <a:pt x="200" y="1147"/>
                </a:lnTo>
                <a:lnTo>
                  <a:pt x="0" y="1256"/>
                </a:lnTo>
                <a:lnTo>
                  <a:pt x="200" y="1238"/>
                </a:lnTo>
                <a:lnTo>
                  <a:pt x="437" y="1219"/>
                </a:lnTo>
                <a:lnTo>
                  <a:pt x="1056" y="1219"/>
                </a:lnTo>
                <a:lnTo>
                  <a:pt x="1402" y="1256"/>
                </a:lnTo>
                <a:lnTo>
                  <a:pt x="1765" y="1292"/>
                </a:lnTo>
                <a:lnTo>
                  <a:pt x="2148" y="1347"/>
                </a:lnTo>
                <a:lnTo>
                  <a:pt x="2530" y="1438"/>
                </a:lnTo>
                <a:lnTo>
                  <a:pt x="2912" y="1565"/>
                </a:lnTo>
                <a:lnTo>
                  <a:pt x="3112" y="1656"/>
                </a:lnTo>
                <a:lnTo>
                  <a:pt x="3294" y="1729"/>
                </a:lnTo>
                <a:lnTo>
                  <a:pt x="3458" y="1838"/>
                </a:lnTo>
                <a:lnTo>
                  <a:pt x="3622" y="1947"/>
                </a:lnTo>
                <a:lnTo>
                  <a:pt x="4477" y="1474"/>
                </a:lnTo>
                <a:lnTo>
                  <a:pt x="5259" y="1056"/>
                </a:lnTo>
                <a:lnTo>
                  <a:pt x="5951" y="728"/>
                </a:lnTo>
                <a:lnTo>
                  <a:pt x="6570" y="473"/>
                </a:lnTo>
                <a:lnTo>
                  <a:pt x="7061" y="273"/>
                </a:lnTo>
                <a:lnTo>
                  <a:pt x="7425" y="128"/>
                </a:lnTo>
                <a:lnTo>
                  <a:pt x="7753" y="18"/>
                </a:lnTo>
                <a:lnTo>
                  <a:pt x="75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1456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E0CEC-CFDF-4B84-82B9-3DADBE3D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4555B-FE12-4749-B77E-8087A7CDB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700F1-4DD4-41AD-8F98-6861EC622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3F0FF-ADF5-4970-9FB0-527AA4E9A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7DF0-F5C7-4B40-8CC0-43E1BE303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92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11"/>
          <p:cNvSpPr/>
          <p:nvPr/>
        </p:nvSpPr>
        <p:spPr>
          <a:xfrm>
            <a:off x="0" y="44790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1"/>
          <p:cNvSpPr txBox="1">
            <a:spLocks noGrp="1"/>
          </p:cNvSpPr>
          <p:nvPr>
            <p:ph type="title" hasCustomPrompt="1"/>
          </p:nvPr>
        </p:nvSpPr>
        <p:spPr>
          <a:xfrm>
            <a:off x="944800" y="2282292"/>
            <a:ext cx="1030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12" name="Google Shape;1612;p11"/>
          <p:cNvSpPr txBox="1">
            <a:spLocks noGrp="1"/>
          </p:cNvSpPr>
          <p:nvPr>
            <p:ph type="body" idx="1"/>
          </p:nvPr>
        </p:nvSpPr>
        <p:spPr>
          <a:xfrm>
            <a:off x="944800" y="4251821"/>
            <a:ext cx="103024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>
                <a:solidFill>
                  <a:schemeClr val="lt1"/>
                </a:solidFill>
              </a:defRPr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grpSp>
        <p:nvGrpSpPr>
          <p:cNvPr id="1613" name="Google Shape;1613;p11"/>
          <p:cNvGrpSpPr/>
          <p:nvPr/>
        </p:nvGrpSpPr>
        <p:grpSpPr>
          <a:xfrm>
            <a:off x="9095006" y="5146426"/>
            <a:ext cx="4699236" cy="1228045"/>
            <a:chOff x="-729684" y="2561769"/>
            <a:chExt cx="3524427" cy="921034"/>
          </a:xfrm>
        </p:grpSpPr>
        <p:sp>
          <p:nvSpPr>
            <p:cNvPr id="1614" name="Google Shape;1614;p11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6" name="Google Shape;1616;p11"/>
          <p:cNvGrpSpPr/>
          <p:nvPr/>
        </p:nvGrpSpPr>
        <p:grpSpPr>
          <a:xfrm>
            <a:off x="248941" y="5091296"/>
            <a:ext cx="6416108" cy="1330565"/>
            <a:chOff x="2235793" y="2621897"/>
            <a:chExt cx="4812081" cy="997924"/>
          </a:xfrm>
        </p:grpSpPr>
        <p:sp>
          <p:nvSpPr>
            <p:cNvPr id="1617" name="Google Shape;1617;p11"/>
            <p:cNvSpPr/>
            <p:nvPr/>
          </p:nvSpPr>
          <p:spPr>
            <a:xfrm>
              <a:off x="2235793" y="2621897"/>
              <a:ext cx="4812081" cy="997924"/>
            </a:xfrm>
            <a:custGeom>
              <a:avLst/>
              <a:gdLst/>
              <a:ahLst/>
              <a:cxnLst/>
              <a:rect l="l" t="t" r="r" b="b"/>
              <a:pathLst>
                <a:path w="93375" h="19364" extrusionOk="0">
                  <a:moveTo>
                    <a:pt x="49754" y="1"/>
                  </a:moveTo>
                  <a:lnTo>
                    <a:pt x="49172" y="37"/>
                  </a:lnTo>
                  <a:lnTo>
                    <a:pt x="48571" y="110"/>
                  </a:lnTo>
                  <a:lnTo>
                    <a:pt x="47970" y="219"/>
                  </a:lnTo>
                  <a:lnTo>
                    <a:pt x="47334" y="365"/>
                  </a:lnTo>
                  <a:lnTo>
                    <a:pt x="46697" y="547"/>
                  </a:lnTo>
                  <a:lnTo>
                    <a:pt x="46023" y="783"/>
                  </a:lnTo>
                  <a:lnTo>
                    <a:pt x="45623" y="929"/>
                  </a:lnTo>
                  <a:lnTo>
                    <a:pt x="45204" y="1111"/>
                  </a:lnTo>
                  <a:lnTo>
                    <a:pt x="44349" y="1493"/>
                  </a:lnTo>
                  <a:lnTo>
                    <a:pt x="43530" y="1893"/>
                  </a:lnTo>
                  <a:lnTo>
                    <a:pt x="42675" y="2366"/>
                  </a:lnTo>
                  <a:lnTo>
                    <a:pt x="41783" y="2876"/>
                  </a:lnTo>
                  <a:lnTo>
                    <a:pt x="40837" y="3458"/>
                  </a:lnTo>
                  <a:lnTo>
                    <a:pt x="39836" y="4095"/>
                  </a:lnTo>
                  <a:lnTo>
                    <a:pt x="38799" y="4787"/>
                  </a:lnTo>
                  <a:lnTo>
                    <a:pt x="37689" y="5533"/>
                  </a:lnTo>
                  <a:lnTo>
                    <a:pt x="36524" y="6352"/>
                  </a:lnTo>
                  <a:lnTo>
                    <a:pt x="35851" y="6825"/>
                  </a:lnTo>
                  <a:lnTo>
                    <a:pt x="35123" y="7280"/>
                  </a:lnTo>
                  <a:lnTo>
                    <a:pt x="34340" y="7753"/>
                  </a:lnTo>
                  <a:lnTo>
                    <a:pt x="33539" y="8208"/>
                  </a:lnTo>
                  <a:lnTo>
                    <a:pt x="32702" y="8645"/>
                  </a:lnTo>
                  <a:lnTo>
                    <a:pt x="31829" y="9100"/>
                  </a:lnTo>
                  <a:lnTo>
                    <a:pt x="30919" y="9536"/>
                  </a:lnTo>
                  <a:lnTo>
                    <a:pt x="29991" y="9973"/>
                  </a:lnTo>
                  <a:lnTo>
                    <a:pt x="29026" y="10410"/>
                  </a:lnTo>
                  <a:lnTo>
                    <a:pt x="28044" y="10828"/>
                  </a:lnTo>
                  <a:lnTo>
                    <a:pt x="27043" y="11247"/>
                  </a:lnTo>
                  <a:lnTo>
                    <a:pt x="26024" y="11666"/>
                  </a:lnTo>
                  <a:lnTo>
                    <a:pt x="24986" y="12066"/>
                  </a:lnTo>
                  <a:lnTo>
                    <a:pt x="23949" y="12448"/>
                  </a:lnTo>
                  <a:lnTo>
                    <a:pt x="21820" y="13231"/>
                  </a:lnTo>
                  <a:lnTo>
                    <a:pt x="19691" y="13958"/>
                  </a:lnTo>
                  <a:lnTo>
                    <a:pt x="17562" y="14668"/>
                  </a:lnTo>
                  <a:lnTo>
                    <a:pt x="15451" y="15323"/>
                  </a:lnTo>
                  <a:lnTo>
                    <a:pt x="13394" y="15942"/>
                  </a:lnTo>
                  <a:lnTo>
                    <a:pt x="11393" y="16524"/>
                  </a:lnTo>
                  <a:lnTo>
                    <a:pt x="9500" y="17052"/>
                  </a:lnTo>
                  <a:lnTo>
                    <a:pt x="7698" y="17543"/>
                  </a:lnTo>
                  <a:lnTo>
                    <a:pt x="6042" y="17980"/>
                  </a:lnTo>
                  <a:lnTo>
                    <a:pt x="3822" y="18526"/>
                  </a:lnTo>
                  <a:lnTo>
                    <a:pt x="2021" y="18945"/>
                  </a:lnTo>
                  <a:lnTo>
                    <a:pt x="729" y="19236"/>
                  </a:lnTo>
                  <a:lnTo>
                    <a:pt x="1" y="19363"/>
                  </a:lnTo>
                  <a:lnTo>
                    <a:pt x="5788" y="18872"/>
                  </a:lnTo>
                  <a:lnTo>
                    <a:pt x="34868" y="16397"/>
                  </a:lnTo>
                  <a:lnTo>
                    <a:pt x="37470" y="16179"/>
                  </a:lnTo>
                  <a:lnTo>
                    <a:pt x="86969" y="11957"/>
                  </a:lnTo>
                  <a:lnTo>
                    <a:pt x="93374" y="11411"/>
                  </a:lnTo>
                  <a:lnTo>
                    <a:pt x="91791" y="11192"/>
                  </a:lnTo>
                  <a:lnTo>
                    <a:pt x="90153" y="10919"/>
                  </a:lnTo>
                  <a:lnTo>
                    <a:pt x="88443" y="10610"/>
                  </a:lnTo>
                  <a:lnTo>
                    <a:pt x="86678" y="10264"/>
                  </a:lnTo>
                  <a:lnTo>
                    <a:pt x="84457" y="9791"/>
                  </a:lnTo>
                  <a:lnTo>
                    <a:pt x="82183" y="9282"/>
                  </a:lnTo>
                  <a:lnTo>
                    <a:pt x="79890" y="8736"/>
                  </a:lnTo>
                  <a:lnTo>
                    <a:pt x="77579" y="8171"/>
                  </a:lnTo>
                  <a:lnTo>
                    <a:pt x="75286" y="7571"/>
                  </a:lnTo>
                  <a:lnTo>
                    <a:pt x="73011" y="6952"/>
                  </a:lnTo>
                  <a:lnTo>
                    <a:pt x="70772" y="6315"/>
                  </a:lnTo>
                  <a:lnTo>
                    <a:pt x="68607" y="5697"/>
                  </a:lnTo>
                  <a:lnTo>
                    <a:pt x="66532" y="5078"/>
                  </a:lnTo>
                  <a:lnTo>
                    <a:pt x="64531" y="4459"/>
                  </a:lnTo>
                  <a:lnTo>
                    <a:pt x="62656" y="3859"/>
                  </a:lnTo>
                  <a:lnTo>
                    <a:pt x="60927" y="3294"/>
                  </a:lnTo>
                  <a:lnTo>
                    <a:pt x="59344" y="2748"/>
                  </a:lnTo>
                  <a:lnTo>
                    <a:pt x="57925" y="2239"/>
                  </a:lnTo>
                  <a:lnTo>
                    <a:pt x="56705" y="1784"/>
                  </a:lnTo>
                  <a:lnTo>
                    <a:pt x="55686" y="1384"/>
                  </a:lnTo>
                  <a:lnTo>
                    <a:pt x="55049" y="1111"/>
                  </a:lnTo>
                  <a:lnTo>
                    <a:pt x="54431" y="874"/>
                  </a:lnTo>
                  <a:lnTo>
                    <a:pt x="53812" y="674"/>
                  </a:lnTo>
                  <a:lnTo>
                    <a:pt x="53230" y="474"/>
                  </a:lnTo>
                  <a:lnTo>
                    <a:pt x="52629" y="328"/>
                  </a:lnTo>
                  <a:lnTo>
                    <a:pt x="52065" y="201"/>
                  </a:lnTo>
                  <a:lnTo>
                    <a:pt x="51483" y="92"/>
                  </a:lnTo>
                  <a:lnTo>
                    <a:pt x="50919" y="37"/>
                  </a:lnTo>
                  <a:lnTo>
                    <a:pt x="50336" y="1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3993290" y="2621897"/>
              <a:ext cx="2724449" cy="833785"/>
            </a:xfrm>
            <a:custGeom>
              <a:avLst/>
              <a:gdLst/>
              <a:ahLst/>
              <a:cxnLst/>
              <a:rect l="l" t="t" r="r" b="b"/>
              <a:pathLst>
                <a:path w="52866" h="16179" extrusionOk="0">
                  <a:moveTo>
                    <a:pt x="15651" y="1"/>
                  </a:moveTo>
                  <a:lnTo>
                    <a:pt x="15069" y="37"/>
                  </a:lnTo>
                  <a:lnTo>
                    <a:pt x="14468" y="110"/>
                  </a:lnTo>
                  <a:lnTo>
                    <a:pt x="13867" y="219"/>
                  </a:lnTo>
                  <a:lnTo>
                    <a:pt x="13231" y="365"/>
                  </a:lnTo>
                  <a:lnTo>
                    <a:pt x="12594" y="547"/>
                  </a:lnTo>
                  <a:lnTo>
                    <a:pt x="11920" y="783"/>
                  </a:lnTo>
                  <a:lnTo>
                    <a:pt x="11520" y="929"/>
                  </a:lnTo>
                  <a:lnTo>
                    <a:pt x="11101" y="1111"/>
                  </a:lnTo>
                  <a:lnTo>
                    <a:pt x="10246" y="1493"/>
                  </a:lnTo>
                  <a:lnTo>
                    <a:pt x="10555" y="1820"/>
                  </a:lnTo>
                  <a:lnTo>
                    <a:pt x="10883" y="2130"/>
                  </a:lnTo>
                  <a:lnTo>
                    <a:pt x="11229" y="2421"/>
                  </a:lnTo>
                  <a:lnTo>
                    <a:pt x="11593" y="2676"/>
                  </a:lnTo>
                  <a:lnTo>
                    <a:pt x="12011" y="2912"/>
                  </a:lnTo>
                  <a:lnTo>
                    <a:pt x="12430" y="3167"/>
                  </a:lnTo>
                  <a:lnTo>
                    <a:pt x="13249" y="3640"/>
                  </a:lnTo>
                  <a:lnTo>
                    <a:pt x="13667" y="3913"/>
                  </a:lnTo>
                  <a:lnTo>
                    <a:pt x="14049" y="4186"/>
                  </a:lnTo>
                  <a:lnTo>
                    <a:pt x="14413" y="4477"/>
                  </a:lnTo>
                  <a:lnTo>
                    <a:pt x="14595" y="4641"/>
                  </a:lnTo>
                  <a:lnTo>
                    <a:pt x="14759" y="4805"/>
                  </a:lnTo>
                  <a:lnTo>
                    <a:pt x="14868" y="4950"/>
                  </a:lnTo>
                  <a:lnTo>
                    <a:pt x="14978" y="5078"/>
                  </a:lnTo>
                  <a:lnTo>
                    <a:pt x="15050" y="5242"/>
                  </a:lnTo>
                  <a:lnTo>
                    <a:pt x="15105" y="5405"/>
                  </a:lnTo>
                  <a:lnTo>
                    <a:pt x="15105" y="5515"/>
                  </a:lnTo>
                  <a:lnTo>
                    <a:pt x="15087" y="5624"/>
                  </a:lnTo>
                  <a:lnTo>
                    <a:pt x="15069" y="5733"/>
                  </a:lnTo>
                  <a:lnTo>
                    <a:pt x="15014" y="5824"/>
                  </a:lnTo>
                  <a:lnTo>
                    <a:pt x="14959" y="5915"/>
                  </a:lnTo>
                  <a:lnTo>
                    <a:pt x="14887" y="6006"/>
                  </a:lnTo>
                  <a:lnTo>
                    <a:pt x="14723" y="6152"/>
                  </a:lnTo>
                  <a:lnTo>
                    <a:pt x="14523" y="6297"/>
                  </a:lnTo>
                  <a:lnTo>
                    <a:pt x="14286" y="6406"/>
                  </a:lnTo>
                  <a:lnTo>
                    <a:pt x="14049" y="6497"/>
                  </a:lnTo>
                  <a:lnTo>
                    <a:pt x="13831" y="6570"/>
                  </a:lnTo>
                  <a:lnTo>
                    <a:pt x="12994" y="6825"/>
                  </a:lnTo>
                  <a:lnTo>
                    <a:pt x="12157" y="7098"/>
                  </a:lnTo>
                  <a:lnTo>
                    <a:pt x="11338" y="7407"/>
                  </a:lnTo>
                  <a:lnTo>
                    <a:pt x="10537" y="7717"/>
                  </a:lnTo>
                  <a:lnTo>
                    <a:pt x="9718" y="8062"/>
                  </a:lnTo>
                  <a:lnTo>
                    <a:pt x="8936" y="8426"/>
                  </a:lnTo>
                  <a:lnTo>
                    <a:pt x="8153" y="8808"/>
                  </a:lnTo>
                  <a:lnTo>
                    <a:pt x="7371" y="9209"/>
                  </a:lnTo>
                  <a:lnTo>
                    <a:pt x="6606" y="9627"/>
                  </a:lnTo>
                  <a:lnTo>
                    <a:pt x="5842" y="10064"/>
                  </a:lnTo>
                  <a:lnTo>
                    <a:pt x="5096" y="10519"/>
                  </a:lnTo>
                  <a:lnTo>
                    <a:pt x="4368" y="10992"/>
                  </a:lnTo>
                  <a:lnTo>
                    <a:pt x="3658" y="11484"/>
                  </a:lnTo>
                  <a:lnTo>
                    <a:pt x="2949" y="11993"/>
                  </a:lnTo>
                  <a:lnTo>
                    <a:pt x="2257" y="12521"/>
                  </a:lnTo>
                  <a:lnTo>
                    <a:pt x="1566" y="13067"/>
                  </a:lnTo>
                  <a:lnTo>
                    <a:pt x="1274" y="13340"/>
                  </a:lnTo>
                  <a:lnTo>
                    <a:pt x="965" y="13613"/>
                  </a:lnTo>
                  <a:lnTo>
                    <a:pt x="692" y="13904"/>
                  </a:lnTo>
                  <a:lnTo>
                    <a:pt x="456" y="14231"/>
                  </a:lnTo>
                  <a:lnTo>
                    <a:pt x="346" y="14395"/>
                  </a:lnTo>
                  <a:lnTo>
                    <a:pt x="255" y="14559"/>
                  </a:lnTo>
                  <a:lnTo>
                    <a:pt x="164" y="14723"/>
                  </a:lnTo>
                  <a:lnTo>
                    <a:pt x="110" y="14905"/>
                  </a:lnTo>
                  <a:lnTo>
                    <a:pt x="55" y="15087"/>
                  </a:lnTo>
                  <a:lnTo>
                    <a:pt x="19" y="15269"/>
                  </a:lnTo>
                  <a:lnTo>
                    <a:pt x="1" y="15469"/>
                  </a:lnTo>
                  <a:lnTo>
                    <a:pt x="19" y="15651"/>
                  </a:lnTo>
                  <a:lnTo>
                    <a:pt x="201" y="15742"/>
                  </a:lnTo>
                  <a:lnTo>
                    <a:pt x="401" y="15815"/>
                  </a:lnTo>
                  <a:lnTo>
                    <a:pt x="801" y="15924"/>
                  </a:lnTo>
                  <a:lnTo>
                    <a:pt x="1220" y="15997"/>
                  </a:lnTo>
                  <a:lnTo>
                    <a:pt x="1638" y="16051"/>
                  </a:lnTo>
                  <a:lnTo>
                    <a:pt x="2075" y="16088"/>
                  </a:lnTo>
                  <a:lnTo>
                    <a:pt x="2494" y="16124"/>
                  </a:lnTo>
                  <a:lnTo>
                    <a:pt x="3367" y="16179"/>
                  </a:lnTo>
                  <a:lnTo>
                    <a:pt x="52866" y="11957"/>
                  </a:lnTo>
                  <a:lnTo>
                    <a:pt x="52793" y="11666"/>
                  </a:lnTo>
                  <a:lnTo>
                    <a:pt x="52720" y="11320"/>
                  </a:lnTo>
                  <a:lnTo>
                    <a:pt x="52647" y="10974"/>
                  </a:lnTo>
                  <a:lnTo>
                    <a:pt x="52611" y="10610"/>
                  </a:lnTo>
                  <a:lnTo>
                    <a:pt x="52575" y="10264"/>
                  </a:lnTo>
                  <a:lnTo>
                    <a:pt x="50354" y="9791"/>
                  </a:lnTo>
                  <a:lnTo>
                    <a:pt x="48080" y="9282"/>
                  </a:lnTo>
                  <a:lnTo>
                    <a:pt x="45787" y="8736"/>
                  </a:lnTo>
                  <a:lnTo>
                    <a:pt x="43476" y="8171"/>
                  </a:lnTo>
                  <a:lnTo>
                    <a:pt x="41183" y="7571"/>
                  </a:lnTo>
                  <a:lnTo>
                    <a:pt x="38908" y="6952"/>
                  </a:lnTo>
                  <a:lnTo>
                    <a:pt x="36669" y="6315"/>
                  </a:lnTo>
                  <a:lnTo>
                    <a:pt x="34504" y="5697"/>
                  </a:lnTo>
                  <a:lnTo>
                    <a:pt x="32429" y="5078"/>
                  </a:lnTo>
                  <a:lnTo>
                    <a:pt x="30428" y="4459"/>
                  </a:lnTo>
                  <a:lnTo>
                    <a:pt x="28553" y="3859"/>
                  </a:lnTo>
                  <a:lnTo>
                    <a:pt x="26824" y="3294"/>
                  </a:lnTo>
                  <a:lnTo>
                    <a:pt x="25241" y="2748"/>
                  </a:lnTo>
                  <a:lnTo>
                    <a:pt x="23822" y="2239"/>
                  </a:lnTo>
                  <a:lnTo>
                    <a:pt x="22602" y="1784"/>
                  </a:lnTo>
                  <a:lnTo>
                    <a:pt x="21583" y="1384"/>
                  </a:lnTo>
                  <a:lnTo>
                    <a:pt x="20946" y="1111"/>
                  </a:lnTo>
                  <a:lnTo>
                    <a:pt x="20328" y="874"/>
                  </a:lnTo>
                  <a:lnTo>
                    <a:pt x="19709" y="674"/>
                  </a:lnTo>
                  <a:lnTo>
                    <a:pt x="19127" y="474"/>
                  </a:lnTo>
                  <a:lnTo>
                    <a:pt x="18526" y="328"/>
                  </a:lnTo>
                  <a:lnTo>
                    <a:pt x="17962" y="201"/>
                  </a:lnTo>
                  <a:lnTo>
                    <a:pt x="17380" y="92"/>
                  </a:lnTo>
                  <a:lnTo>
                    <a:pt x="16816" y="37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9" name="Google Shape;1619;p11"/>
          <p:cNvSpPr/>
          <p:nvPr/>
        </p:nvSpPr>
        <p:spPr>
          <a:xfrm>
            <a:off x="-725305" y="54578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620" name="Google Shape;1620;p11"/>
          <p:cNvGrpSpPr/>
          <p:nvPr/>
        </p:nvGrpSpPr>
        <p:grpSpPr>
          <a:xfrm>
            <a:off x="4963899" y="6377144"/>
            <a:ext cx="1092077" cy="405059"/>
            <a:chOff x="1726100" y="1627975"/>
            <a:chExt cx="359425" cy="133325"/>
          </a:xfrm>
        </p:grpSpPr>
        <p:sp>
          <p:nvSpPr>
            <p:cNvPr id="1621" name="Google Shape;1621;p11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2" name="Google Shape;1632;p11"/>
          <p:cNvGrpSpPr/>
          <p:nvPr/>
        </p:nvGrpSpPr>
        <p:grpSpPr>
          <a:xfrm>
            <a:off x="3420546" y="4867944"/>
            <a:ext cx="479313" cy="888485"/>
            <a:chOff x="1612800" y="3107475"/>
            <a:chExt cx="360350" cy="667900"/>
          </a:xfrm>
        </p:grpSpPr>
        <p:sp>
          <p:nvSpPr>
            <p:cNvPr id="1633" name="Google Shape;1633;p11"/>
            <p:cNvSpPr/>
            <p:nvPr/>
          </p:nvSpPr>
          <p:spPr>
            <a:xfrm>
              <a:off x="1797525" y="3109300"/>
              <a:ext cx="175625" cy="245250"/>
            </a:xfrm>
            <a:custGeom>
              <a:avLst/>
              <a:gdLst/>
              <a:ahLst/>
              <a:cxnLst/>
              <a:rect l="l" t="t" r="r" b="b"/>
              <a:pathLst>
                <a:path w="7025" h="9810" extrusionOk="0">
                  <a:moveTo>
                    <a:pt x="4914" y="1"/>
                  </a:moveTo>
                  <a:lnTo>
                    <a:pt x="4768" y="19"/>
                  </a:lnTo>
                  <a:lnTo>
                    <a:pt x="4586" y="92"/>
                  </a:lnTo>
                  <a:lnTo>
                    <a:pt x="4422" y="201"/>
                  </a:lnTo>
                  <a:lnTo>
                    <a:pt x="4277" y="328"/>
                  </a:lnTo>
                  <a:lnTo>
                    <a:pt x="4149" y="492"/>
                  </a:lnTo>
                  <a:lnTo>
                    <a:pt x="4040" y="638"/>
                  </a:lnTo>
                  <a:lnTo>
                    <a:pt x="3968" y="820"/>
                  </a:lnTo>
                  <a:lnTo>
                    <a:pt x="3895" y="983"/>
                  </a:lnTo>
                  <a:lnTo>
                    <a:pt x="3822" y="1165"/>
                  </a:lnTo>
                  <a:lnTo>
                    <a:pt x="3767" y="1365"/>
                  </a:lnTo>
                  <a:lnTo>
                    <a:pt x="3731" y="1566"/>
                  </a:lnTo>
                  <a:lnTo>
                    <a:pt x="3713" y="1748"/>
                  </a:lnTo>
                  <a:lnTo>
                    <a:pt x="3695" y="1948"/>
                  </a:lnTo>
                  <a:lnTo>
                    <a:pt x="3695" y="2257"/>
                  </a:lnTo>
                  <a:lnTo>
                    <a:pt x="3695" y="2567"/>
                  </a:lnTo>
                  <a:lnTo>
                    <a:pt x="3749" y="3185"/>
                  </a:lnTo>
                  <a:lnTo>
                    <a:pt x="3877" y="4441"/>
                  </a:lnTo>
                  <a:lnTo>
                    <a:pt x="3931" y="5041"/>
                  </a:lnTo>
                  <a:lnTo>
                    <a:pt x="3949" y="5351"/>
                  </a:lnTo>
                  <a:lnTo>
                    <a:pt x="3949" y="5660"/>
                  </a:lnTo>
                  <a:lnTo>
                    <a:pt x="3931" y="5951"/>
                  </a:lnTo>
                  <a:lnTo>
                    <a:pt x="3895" y="6261"/>
                  </a:lnTo>
                  <a:lnTo>
                    <a:pt x="3840" y="6552"/>
                  </a:lnTo>
                  <a:lnTo>
                    <a:pt x="3749" y="6843"/>
                  </a:lnTo>
                  <a:lnTo>
                    <a:pt x="3658" y="7098"/>
                  </a:lnTo>
                  <a:lnTo>
                    <a:pt x="3585" y="7243"/>
                  </a:lnTo>
                  <a:lnTo>
                    <a:pt x="3494" y="7389"/>
                  </a:lnTo>
                  <a:lnTo>
                    <a:pt x="3385" y="7516"/>
                  </a:lnTo>
                  <a:lnTo>
                    <a:pt x="3276" y="7626"/>
                  </a:lnTo>
                  <a:lnTo>
                    <a:pt x="3258" y="7644"/>
                  </a:lnTo>
                  <a:lnTo>
                    <a:pt x="3130" y="7735"/>
                  </a:lnTo>
                  <a:lnTo>
                    <a:pt x="3003" y="7789"/>
                  </a:lnTo>
                  <a:lnTo>
                    <a:pt x="2876" y="7844"/>
                  </a:lnTo>
                  <a:lnTo>
                    <a:pt x="2730" y="7862"/>
                  </a:lnTo>
                  <a:lnTo>
                    <a:pt x="2457" y="7862"/>
                  </a:lnTo>
                  <a:lnTo>
                    <a:pt x="2311" y="7826"/>
                  </a:lnTo>
                  <a:lnTo>
                    <a:pt x="2166" y="7789"/>
                  </a:lnTo>
                  <a:lnTo>
                    <a:pt x="1875" y="7680"/>
                  </a:lnTo>
                  <a:lnTo>
                    <a:pt x="1584" y="7535"/>
                  </a:lnTo>
                  <a:lnTo>
                    <a:pt x="1311" y="7371"/>
                  </a:lnTo>
                  <a:lnTo>
                    <a:pt x="1056" y="7189"/>
                  </a:lnTo>
                  <a:lnTo>
                    <a:pt x="0" y="7480"/>
                  </a:lnTo>
                  <a:lnTo>
                    <a:pt x="201" y="7808"/>
                  </a:lnTo>
                  <a:lnTo>
                    <a:pt x="437" y="8117"/>
                  </a:lnTo>
                  <a:lnTo>
                    <a:pt x="674" y="8408"/>
                  </a:lnTo>
                  <a:lnTo>
                    <a:pt x="928" y="8681"/>
                  </a:lnTo>
                  <a:lnTo>
                    <a:pt x="1201" y="8936"/>
                  </a:lnTo>
                  <a:lnTo>
                    <a:pt x="1493" y="9154"/>
                  </a:lnTo>
                  <a:lnTo>
                    <a:pt x="1802" y="9354"/>
                  </a:lnTo>
                  <a:lnTo>
                    <a:pt x="2130" y="9518"/>
                  </a:lnTo>
                  <a:lnTo>
                    <a:pt x="2457" y="9646"/>
                  </a:lnTo>
                  <a:lnTo>
                    <a:pt x="2803" y="9755"/>
                  </a:lnTo>
                  <a:lnTo>
                    <a:pt x="3167" y="9809"/>
                  </a:lnTo>
                  <a:lnTo>
                    <a:pt x="3513" y="9809"/>
                  </a:lnTo>
                  <a:lnTo>
                    <a:pt x="3858" y="9791"/>
                  </a:lnTo>
                  <a:lnTo>
                    <a:pt x="4040" y="9755"/>
                  </a:lnTo>
                  <a:lnTo>
                    <a:pt x="4222" y="9718"/>
                  </a:lnTo>
                  <a:lnTo>
                    <a:pt x="4386" y="9664"/>
                  </a:lnTo>
                  <a:lnTo>
                    <a:pt x="4550" y="9609"/>
                  </a:lnTo>
                  <a:lnTo>
                    <a:pt x="4714" y="9536"/>
                  </a:lnTo>
                  <a:lnTo>
                    <a:pt x="4877" y="9445"/>
                  </a:lnTo>
                  <a:lnTo>
                    <a:pt x="5059" y="9318"/>
                  </a:lnTo>
                  <a:lnTo>
                    <a:pt x="5351" y="9100"/>
                  </a:lnTo>
                  <a:lnTo>
                    <a:pt x="5605" y="8845"/>
                  </a:lnTo>
                  <a:lnTo>
                    <a:pt x="5824" y="8572"/>
                  </a:lnTo>
                  <a:lnTo>
                    <a:pt x="6042" y="8262"/>
                  </a:lnTo>
                  <a:lnTo>
                    <a:pt x="6224" y="7935"/>
                  </a:lnTo>
                  <a:lnTo>
                    <a:pt x="6406" y="7589"/>
                  </a:lnTo>
                  <a:lnTo>
                    <a:pt x="6552" y="7225"/>
                  </a:lnTo>
                  <a:lnTo>
                    <a:pt x="6661" y="6861"/>
                  </a:lnTo>
                  <a:lnTo>
                    <a:pt x="6770" y="6515"/>
                  </a:lnTo>
                  <a:lnTo>
                    <a:pt x="6843" y="6188"/>
                  </a:lnTo>
                  <a:lnTo>
                    <a:pt x="6916" y="5842"/>
                  </a:lnTo>
                  <a:lnTo>
                    <a:pt x="6970" y="5478"/>
                  </a:lnTo>
                  <a:lnTo>
                    <a:pt x="6988" y="5132"/>
                  </a:lnTo>
                  <a:lnTo>
                    <a:pt x="7025" y="4787"/>
                  </a:lnTo>
                  <a:lnTo>
                    <a:pt x="7025" y="4423"/>
                  </a:lnTo>
                  <a:lnTo>
                    <a:pt x="7007" y="4077"/>
                  </a:lnTo>
                  <a:lnTo>
                    <a:pt x="6988" y="3731"/>
                  </a:lnTo>
                  <a:lnTo>
                    <a:pt x="6952" y="3367"/>
                  </a:lnTo>
                  <a:lnTo>
                    <a:pt x="6897" y="3021"/>
                  </a:lnTo>
                  <a:lnTo>
                    <a:pt x="6825" y="2676"/>
                  </a:lnTo>
                  <a:lnTo>
                    <a:pt x="6752" y="2330"/>
                  </a:lnTo>
                  <a:lnTo>
                    <a:pt x="6643" y="2002"/>
                  </a:lnTo>
                  <a:lnTo>
                    <a:pt x="6533" y="1675"/>
                  </a:lnTo>
                  <a:lnTo>
                    <a:pt x="6406" y="1347"/>
                  </a:lnTo>
                  <a:lnTo>
                    <a:pt x="6315" y="1165"/>
                  </a:lnTo>
                  <a:lnTo>
                    <a:pt x="6224" y="965"/>
                  </a:lnTo>
                  <a:lnTo>
                    <a:pt x="6115" y="783"/>
                  </a:lnTo>
                  <a:lnTo>
                    <a:pt x="5987" y="601"/>
                  </a:lnTo>
                  <a:lnTo>
                    <a:pt x="5860" y="456"/>
                  </a:lnTo>
                  <a:lnTo>
                    <a:pt x="5715" y="310"/>
                  </a:lnTo>
                  <a:lnTo>
                    <a:pt x="5569" y="183"/>
                  </a:lnTo>
                  <a:lnTo>
                    <a:pt x="5405" y="92"/>
                  </a:lnTo>
                  <a:lnTo>
                    <a:pt x="5296" y="37"/>
                  </a:lnTo>
                  <a:lnTo>
                    <a:pt x="5169" y="19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24000" y="3111575"/>
              <a:ext cx="49150" cy="230675"/>
            </a:xfrm>
            <a:custGeom>
              <a:avLst/>
              <a:gdLst/>
              <a:ahLst/>
              <a:cxnLst/>
              <a:rect l="l" t="t" r="r" b="b"/>
              <a:pathLst>
                <a:path w="1966" h="9227" extrusionOk="0">
                  <a:moveTo>
                    <a:pt x="346" y="1"/>
                  </a:moveTo>
                  <a:lnTo>
                    <a:pt x="474" y="401"/>
                  </a:lnTo>
                  <a:lnTo>
                    <a:pt x="728" y="1293"/>
                  </a:lnTo>
                  <a:lnTo>
                    <a:pt x="965" y="2203"/>
                  </a:lnTo>
                  <a:lnTo>
                    <a:pt x="1056" y="2657"/>
                  </a:lnTo>
                  <a:lnTo>
                    <a:pt x="1147" y="3112"/>
                  </a:lnTo>
                  <a:lnTo>
                    <a:pt x="1220" y="3586"/>
                  </a:lnTo>
                  <a:lnTo>
                    <a:pt x="1274" y="4041"/>
                  </a:lnTo>
                  <a:lnTo>
                    <a:pt x="1311" y="4514"/>
                  </a:lnTo>
                  <a:lnTo>
                    <a:pt x="1329" y="4969"/>
                  </a:lnTo>
                  <a:lnTo>
                    <a:pt x="1311" y="5442"/>
                  </a:lnTo>
                  <a:lnTo>
                    <a:pt x="1274" y="5915"/>
                  </a:lnTo>
                  <a:lnTo>
                    <a:pt x="1220" y="6370"/>
                  </a:lnTo>
                  <a:lnTo>
                    <a:pt x="1129" y="6825"/>
                  </a:lnTo>
                  <a:lnTo>
                    <a:pt x="1001" y="7280"/>
                  </a:lnTo>
                  <a:lnTo>
                    <a:pt x="837" y="7717"/>
                  </a:lnTo>
                  <a:lnTo>
                    <a:pt x="674" y="8117"/>
                  </a:lnTo>
                  <a:lnTo>
                    <a:pt x="474" y="8499"/>
                  </a:lnTo>
                  <a:lnTo>
                    <a:pt x="237" y="8863"/>
                  </a:lnTo>
                  <a:lnTo>
                    <a:pt x="0" y="9227"/>
                  </a:lnTo>
                  <a:lnTo>
                    <a:pt x="0" y="9227"/>
                  </a:lnTo>
                  <a:lnTo>
                    <a:pt x="292" y="9009"/>
                  </a:lnTo>
                  <a:lnTo>
                    <a:pt x="546" y="8754"/>
                  </a:lnTo>
                  <a:lnTo>
                    <a:pt x="765" y="8481"/>
                  </a:lnTo>
                  <a:lnTo>
                    <a:pt x="983" y="8171"/>
                  </a:lnTo>
                  <a:lnTo>
                    <a:pt x="1165" y="7844"/>
                  </a:lnTo>
                  <a:lnTo>
                    <a:pt x="1347" y="7498"/>
                  </a:lnTo>
                  <a:lnTo>
                    <a:pt x="1493" y="7134"/>
                  </a:lnTo>
                  <a:lnTo>
                    <a:pt x="1602" y="6770"/>
                  </a:lnTo>
                  <a:lnTo>
                    <a:pt x="1711" y="6424"/>
                  </a:lnTo>
                  <a:lnTo>
                    <a:pt x="1784" y="6097"/>
                  </a:lnTo>
                  <a:lnTo>
                    <a:pt x="1857" y="5751"/>
                  </a:lnTo>
                  <a:lnTo>
                    <a:pt x="1893" y="5387"/>
                  </a:lnTo>
                  <a:lnTo>
                    <a:pt x="1929" y="5041"/>
                  </a:lnTo>
                  <a:lnTo>
                    <a:pt x="1966" y="4696"/>
                  </a:lnTo>
                  <a:lnTo>
                    <a:pt x="1966" y="4332"/>
                  </a:lnTo>
                  <a:lnTo>
                    <a:pt x="1948" y="3986"/>
                  </a:lnTo>
                  <a:lnTo>
                    <a:pt x="1929" y="3640"/>
                  </a:lnTo>
                  <a:lnTo>
                    <a:pt x="1893" y="3276"/>
                  </a:lnTo>
                  <a:lnTo>
                    <a:pt x="1838" y="2930"/>
                  </a:lnTo>
                  <a:lnTo>
                    <a:pt x="1766" y="2585"/>
                  </a:lnTo>
                  <a:lnTo>
                    <a:pt x="1693" y="2239"/>
                  </a:lnTo>
                  <a:lnTo>
                    <a:pt x="1584" y="1911"/>
                  </a:lnTo>
                  <a:lnTo>
                    <a:pt x="1474" y="1584"/>
                  </a:lnTo>
                  <a:lnTo>
                    <a:pt x="1347" y="1256"/>
                  </a:lnTo>
                  <a:lnTo>
                    <a:pt x="1256" y="1074"/>
                  </a:lnTo>
                  <a:lnTo>
                    <a:pt x="1165" y="874"/>
                  </a:lnTo>
                  <a:lnTo>
                    <a:pt x="1056" y="692"/>
                  </a:lnTo>
                  <a:lnTo>
                    <a:pt x="928" y="510"/>
                  </a:lnTo>
                  <a:lnTo>
                    <a:pt x="801" y="365"/>
                  </a:lnTo>
                  <a:lnTo>
                    <a:pt x="656" y="219"/>
                  </a:lnTo>
                  <a:lnTo>
                    <a:pt x="510" y="9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1759750" y="3107475"/>
              <a:ext cx="94675" cy="667900"/>
            </a:xfrm>
            <a:custGeom>
              <a:avLst/>
              <a:gdLst/>
              <a:ahLst/>
              <a:cxnLst/>
              <a:rect l="l" t="t" r="r" b="b"/>
              <a:pathLst>
                <a:path w="3787" h="26716" extrusionOk="0">
                  <a:moveTo>
                    <a:pt x="1621" y="1"/>
                  </a:moveTo>
                  <a:lnTo>
                    <a:pt x="1511" y="19"/>
                  </a:lnTo>
                  <a:lnTo>
                    <a:pt x="1402" y="55"/>
                  </a:lnTo>
                  <a:lnTo>
                    <a:pt x="1257" y="110"/>
                  </a:lnTo>
                  <a:lnTo>
                    <a:pt x="1129" y="201"/>
                  </a:lnTo>
                  <a:lnTo>
                    <a:pt x="1020" y="310"/>
                  </a:lnTo>
                  <a:lnTo>
                    <a:pt x="929" y="419"/>
                  </a:lnTo>
                  <a:lnTo>
                    <a:pt x="838" y="547"/>
                  </a:lnTo>
                  <a:lnTo>
                    <a:pt x="747" y="692"/>
                  </a:lnTo>
                  <a:lnTo>
                    <a:pt x="674" y="874"/>
                  </a:lnTo>
                  <a:lnTo>
                    <a:pt x="601" y="1056"/>
                  </a:lnTo>
                  <a:lnTo>
                    <a:pt x="456" y="1475"/>
                  </a:lnTo>
                  <a:lnTo>
                    <a:pt x="347" y="1966"/>
                  </a:lnTo>
                  <a:lnTo>
                    <a:pt x="256" y="2530"/>
                  </a:lnTo>
                  <a:lnTo>
                    <a:pt x="183" y="3167"/>
                  </a:lnTo>
                  <a:lnTo>
                    <a:pt x="128" y="3859"/>
                  </a:lnTo>
                  <a:lnTo>
                    <a:pt x="92" y="4605"/>
                  </a:lnTo>
                  <a:lnTo>
                    <a:pt x="56" y="5424"/>
                  </a:lnTo>
                  <a:lnTo>
                    <a:pt x="19" y="7244"/>
                  </a:lnTo>
                  <a:lnTo>
                    <a:pt x="1" y="9282"/>
                  </a:lnTo>
                  <a:lnTo>
                    <a:pt x="19" y="11538"/>
                  </a:lnTo>
                  <a:lnTo>
                    <a:pt x="19" y="13558"/>
                  </a:lnTo>
                  <a:lnTo>
                    <a:pt x="19" y="13777"/>
                  </a:lnTo>
                  <a:lnTo>
                    <a:pt x="1" y="25933"/>
                  </a:lnTo>
                  <a:lnTo>
                    <a:pt x="292" y="26151"/>
                  </a:lnTo>
                  <a:lnTo>
                    <a:pt x="583" y="26333"/>
                  </a:lnTo>
                  <a:lnTo>
                    <a:pt x="874" y="26479"/>
                  </a:lnTo>
                  <a:lnTo>
                    <a:pt x="1166" y="26570"/>
                  </a:lnTo>
                  <a:lnTo>
                    <a:pt x="1439" y="26643"/>
                  </a:lnTo>
                  <a:lnTo>
                    <a:pt x="1730" y="26697"/>
                  </a:lnTo>
                  <a:lnTo>
                    <a:pt x="1984" y="26715"/>
                  </a:lnTo>
                  <a:lnTo>
                    <a:pt x="2257" y="26715"/>
                  </a:lnTo>
                  <a:lnTo>
                    <a:pt x="2567" y="26679"/>
                  </a:lnTo>
                  <a:lnTo>
                    <a:pt x="2858" y="26624"/>
                  </a:lnTo>
                  <a:lnTo>
                    <a:pt x="3131" y="26552"/>
                  </a:lnTo>
                  <a:lnTo>
                    <a:pt x="3349" y="26479"/>
                  </a:lnTo>
                  <a:lnTo>
                    <a:pt x="3677" y="26352"/>
                  </a:lnTo>
                  <a:lnTo>
                    <a:pt x="3786" y="26279"/>
                  </a:lnTo>
                  <a:lnTo>
                    <a:pt x="3786" y="18799"/>
                  </a:lnTo>
                  <a:lnTo>
                    <a:pt x="3786" y="7753"/>
                  </a:lnTo>
                  <a:lnTo>
                    <a:pt x="3786" y="6752"/>
                  </a:lnTo>
                  <a:lnTo>
                    <a:pt x="3731" y="5806"/>
                  </a:lnTo>
                  <a:lnTo>
                    <a:pt x="3677" y="4932"/>
                  </a:lnTo>
                  <a:lnTo>
                    <a:pt x="3586" y="4132"/>
                  </a:lnTo>
                  <a:lnTo>
                    <a:pt x="3477" y="3404"/>
                  </a:lnTo>
                  <a:lnTo>
                    <a:pt x="3349" y="2731"/>
                  </a:lnTo>
                  <a:lnTo>
                    <a:pt x="3204" y="2148"/>
                  </a:lnTo>
                  <a:lnTo>
                    <a:pt x="3040" y="1639"/>
                  </a:lnTo>
                  <a:lnTo>
                    <a:pt x="2876" y="1184"/>
                  </a:lnTo>
                  <a:lnTo>
                    <a:pt x="2676" y="802"/>
                  </a:lnTo>
                  <a:lnTo>
                    <a:pt x="2585" y="656"/>
                  </a:lnTo>
                  <a:lnTo>
                    <a:pt x="2494" y="510"/>
                  </a:lnTo>
                  <a:lnTo>
                    <a:pt x="2385" y="383"/>
                  </a:lnTo>
                  <a:lnTo>
                    <a:pt x="2276" y="274"/>
                  </a:lnTo>
                  <a:lnTo>
                    <a:pt x="2166" y="183"/>
                  </a:lnTo>
                  <a:lnTo>
                    <a:pt x="2075" y="110"/>
                  </a:lnTo>
                  <a:lnTo>
                    <a:pt x="1966" y="55"/>
                  </a:lnTo>
                  <a:lnTo>
                    <a:pt x="1857" y="1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1612800" y="3242150"/>
              <a:ext cx="171100" cy="214750"/>
            </a:xfrm>
            <a:custGeom>
              <a:avLst/>
              <a:gdLst/>
              <a:ahLst/>
              <a:cxnLst/>
              <a:rect l="l" t="t" r="r" b="b"/>
              <a:pathLst>
                <a:path w="6844" h="8590" extrusionOk="0">
                  <a:moveTo>
                    <a:pt x="1857" y="0"/>
                  </a:moveTo>
                  <a:lnTo>
                    <a:pt x="1712" y="19"/>
                  </a:lnTo>
                  <a:lnTo>
                    <a:pt x="1566" y="37"/>
                  </a:lnTo>
                  <a:lnTo>
                    <a:pt x="1420" y="73"/>
                  </a:lnTo>
                  <a:lnTo>
                    <a:pt x="1275" y="110"/>
                  </a:lnTo>
                  <a:lnTo>
                    <a:pt x="1147" y="182"/>
                  </a:lnTo>
                  <a:lnTo>
                    <a:pt x="1020" y="255"/>
                  </a:lnTo>
                  <a:lnTo>
                    <a:pt x="911" y="328"/>
                  </a:lnTo>
                  <a:lnTo>
                    <a:pt x="783" y="437"/>
                  </a:lnTo>
                  <a:lnTo>
                    <a:pt x="674" y="528"/>
                  </a:lnTo>
                  <a:lnTo>
                    <a:pt x="583" y="656"/>
                  </a:lnTo>
                  <a:lnTo>
                    <a:pt x="492" y="765"/>
                  </a:lnTo>
                  <a:lnTo>
                    <a:pt x="401" y="910"/>
                  </a:lnTo>
                  <a:lnTo>
                    <a:pt x="274" y="1183"/>
                  </a:lnTo>
                  <a:lnTo>
                    <a:pt x="165" y="1474"/>
                  </a:lnTo>
                  <a:lnTo>
                    <a:pt x="92" y="1784"/>
                  </a:lnTo>
                  <a:lnTo>
                    <a:pt x="37" y="2111"/>
                  </a:lnTo>
                  <a:lnTo>
                    <a:pt x="1" y="2421"/>
                  </a:lnTo>
                  <a:lnTo>
                    <a:pt x="1" y="2748"/>
                  </a:lnTo>
                  <a:lnTo>
                    <a:pt x="1" y="3076"/>
                  </a:lnTo>
                  <a:lnTo>
                    <a:pt x="19" y="3403"/>
                  </a:lnTo>
                  <a:lnTo>
                    <a:pt x="56" y="3858"/>
                  </a:lnTo>
                  <a:lnTo>
                    <a:pt x="110" y="4295"/>
                  </a:lnTo>
                  <a:lnTo>
                    <a:pt x="201" y="4750"/>
                  </a:lnTo>
                  <a:lnTo>
                    <a:pt x="310" y="5169"/>
                  </a:lnTo>
                  <a:lnTo>
                    <a:pt x="438" y="5587"/>
                  </a:lnTo>
                  <a:lnTo>
                    <a:pt x="620" y="5988"/>
                  </a:lnTo>
                  <a:lnTo>
                    <a:pt x="711" y="6188"/>
                  </a:lnTo>
                  <a:lnTo>
                    <a:pt x="820" y="6370"/>
                  </a:lnTo>
                  <a:lnTo>
                    <a:pt x="929" y="6552"/>
                  </a:lnTo>
                  <a:lnTo>
                    <a:pt x="1056" y="6715"/>
                  </a:lnTo>
                  <a:lnTo>
                    <a:pt x="1293" y="6988"/>
                  </a:lnTo>
                  <a:lnTo>
                    <a:pt x="1548" y="7225"/>
                  </a:lnTo>
                  <a:lnTo>
                    <a:pt x="1821" y="7443"/>
                  </a:lnTo>
                  <a:lnTo>
                    <a:pt x="2112" y="7662"/>
                  </a:lnTo>
                  <a:lnTo>
                    <a:pt x="2476" y="7898"/>
                  </a:lnTo>
                  <a:lnTo>
                    <a:pt x="2840" y="8117"/>
                  </a:lnTo>
                  <a:lnTo>
                    <a:pt x="3222" y="8299"/>
                  </a:lnTo>
                  <a:lnTo>
                    <a:pt x="3422" y="8372"/>
                  </a:lnTo>
                  <a:lnTo>
                    <a:pt x="3622" y="8444"/>
                  </a:lnTo>
                  <a:lnTo>
                    <a:pt x="3877" y="8499"/>
                  </a:lnTo>
                  <a:lnTo>
                    <a:pt x="4114" y="8553"/>
                  </a:lnTo>
                  <a:lnTo>
                    <a:pt x="4368" y="8590"/>
                  </a:lnTo>
                  <a:lnTo>
                    <a:pt x="4951" y="8590"/>
                  </a:lnTo>
                  <a:lnTo>
                    <a:pt x="5260" y="8553"/>
                  </a:lnTo>
                  <a:lnTo>
                    <a:pt x="5588" y="8481"/>
                  </a:lnTo>
                  <a:lnTo>
                    <a:pt x="5897" y="8390"/>
                  </a:lnTo>
                  <a:lnTo>
                    <a:pt x="6152" y="8317"/>
                  </a:lnTo>
                  <a:lnTo>
                    <a:pt x="6352" y="8226"/>
                  </a:lnTo>
                  <a:lnTo>
                    <a:pt x="6552" y="8117"/>
                  </a:lnTo>
                  <a:lnTo>
                    <a:pt x="6789" y="7971"/>
                  </a:lnTo>
                  <a:lnTo>
                    <a:pt x="6825" y="7935"/>
                  </a:lnTo>
                  <a:lnTo>
                    <a:pt x="6843" y="7898"/>
                  </a:lnTo>
                  <a:lnTo>
                    <a:pt x="6825" y="7880"/>
                  </a:lnTo>
                  <a:lnTo>
                    <a:pt x="6807" y="7862"/>
                  </a:lnTo>
                  <a:lnTo>
                    <a:pt x="6771" y="7844"/>
                  </a:lnTo>
                  <a:lnTo>
                    <a:pt x="6752" y="7826"/>
                  </a:lnTo>
                  <a:lnTo>
                    <a:pt x="6771" y="7789"/>
                  </a:lnTo>
                  <a:lnTo>
                    <a:pt x="6807" y="7753"/>
                  </a:lnTo>
                  <a:lnTo>
                    <a:pt x="6643" y="6097"/>
                  </a:lnTo>
                  <a:lnTo>
                    <a:pt x="6698" y="6042"/>
                  </a:lnTo>
                  <a:lnTo>
                    <a:pt x="6752" y="6006"/>
                  </a:lnTo>
                  <a:lnTo>
                    <a:pt x="6752" y="6006"/>
                  </a:lnTo>
                  <a:lnTo>
                    <a:pt x="6316" y="6115"/>
                  </a:lnTo>
                  <a:lnTo>
                    <a:pt x="6115" y="6151"/>
                  </a:lnTo>
                  <a:lnTo>
                    <a:pt x="5897" y="6151"/>
                  </a:lnTo>
                  <a:lnTo>
                    <a:pt x="5624" y="6133"/>
                  </a:lnTo>
                  <a:lnTo>
                    <a:pt x="5369" y="6097"/>
                  </a:lnTo>
                  <a:lnTo>
                    <a:pt x="5096" y="6042"/>
                  </a:lnTo>
                  <a:lnTo>
                    <a:pt x="4842" y="5969"/>
                  </a:lnTo>
                  <a:lnTo>
                    <a:pt x="4569" y="5842"/>
                  </a:lnTo>
                  <a:lnTo>
                    <a:pt x="4314" y="5678"/>
                  </a:lnTo>
                  <a:lnTo>
                    <a:pt x="4132" y="5569"/>
                  </a:lnTo>
                  <a:lnTo>
                    <a:pt x="3968" y="5423"/>
                  </a:lnTo>
                  <a:lnTo>
                    <a:pt x="3823" y="5278"/>
                  </a:lnTo>
                  <a:lnTo>
                    <a:pt x="3695" y="5114"/>
                  </a:lnTo>
                  <a:lnTo>
                    <a:pt x="3568" y="4932"/>
                  </a:lnTo>
                  <a:lnTo>
                    <a:pt x="3459" y="4750"/>
                  </a:lnTo>
                  <a:lnTo>
                    <a:pt x="3368" y="4550"/>
                  </a:lnTo>
                  <a:lnTo>
                    <a:pt x="3295" y="4350"/>
                  </a:lnTo>
                  <a:lnTo>
                    <a:pt x="3295" y="4332"/>
                  </a:lnTo>
                  <a:lnTo>
                    <a:pt x="3222" y="4077"/>
                  </a:lnTo>
                  <a:lnTo>
                    <a:pt x="3186" y="3804"/>
                  </a:lnTo>
                  <a:lnTo>
                    <a:pt x="3149" y="3531"/>
                  </a:lnTo>
                  <a:lnTo>
                    <a:pt x="3149" y="3258"/>
                  </a:lnTo>
                  <a:lnTo>
                    <a:pt x="3149" y="2694"/>
                  </a:lnTo>
                  <a:lnTo>
                    <a:pt x="3149" y="2130"/>
                  </a:lnTo>
                  <a:lnTo>
                    <a:pt x="3149" y="1857"/>
                  </a:lnTo>
                  <a:lnTo>
                    <a:pt x="3113" y="1565"/>
                  </a:lnTo>
                  <a:lnTo>
                    <a:pt x="3058" y="1292"/>
                  </a:lnTo>
                  <a:lnTo>
                    <a:pt x="2985" y="1020"/>
                  </a:lnTo>
                  <a:lnTo>
                    <a:pt x="2876" y="765"/>
                  </a:lnTo>
                  <a:lnTo>
                    <a:pt x="2749" y="546"/>
                  </a:lnTo>
                  <a:lnTo>
                    <a:pt x="2676" y="437"/>
                  </a:lnTo>
                  <a:lnTo>
                    <a:pt x="2585" y="346"/>
                  </a:lnTo>
                  <a:lnTo>
                    <a:pt x="2494" y="255"/>
                  </a:lnTo>
                  <a:lnTo>
                    <a:pt x="2385" y="182"/>
                  </a:lnTo>
                  <a:lnTo>
                    <a:pt x="2258" y="110"/>
                  </a:lnTo>
                  <a:lnTo>
                    <a:pt x="2130" y="55"/>
                  </a:lnTo>
                  <a:lnTo>
                    <a:pt x="1985" y="19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1829825" y="3422300"/>
              <a:ext cx="96925" cy="155175"/>
            </a:xfrm>
            <a:custGeom>
              <a:avLst/>
              <a:gdLst/>
              <a:ahLst/>
              <a:cxnLst/>
              <a:rect l="l" t="t" r="r" b="b"/>
              <a:pathLst>
                <a:path w="3877" h="6207" extrusionOk="0">
                  <a:moveTo>
                    <a:pt x="2657" y="1"/>
                  </a:moveTo>
                  <a:lnTo>
                    <a:pt x="2566" y="19"/>
                  </a:lnTo>
                  <a:lnTo>
                    <a:pt x="2475" y="55"/>
                  </a:lnTo>
                  <a:lnTo>
                    <a:pt x="2384" y="110"/>
                  </a:lnTo>
                  <a:lnTo>
                    <a:pt x="2293" y="219"/>
                  </a:lnTo>
                  <a:lnTo>
                    <a:pt x="2202" y="365"/>
                  </a:lnTo>
                  <a:lnTo>
                    <a:pt x="2111" y="529"/>
                  </a:lnTo>
                  <a:lnTo>
                    <a:pt x="2057" y="711"/>
                  </a:lnTo>
                  <a:lnTo>
                    <a:pt x="1984" y="929"/>
                  </a:lnTo>
                  <a:lnTo>
                    <a:pt x="1948" y="1129"/>
                  </a:lnTo>
                  <a:lnTo>
                    <a:pt x="1857" y="1602"/>
                  </a:lnTo>
                  <a:lnTo>
                    <a:pt x="1766" y="2075"/>
                  </a:lnTo>
                  <a:lnTo>
                    <a:pt x="1675" y="2530"/>
                  </a:lnTo>
                  <a:lnTo>
                    <a:pt x="1620" y="2731"/>
                  </a:lnTo>
                  <a:lnTo>
                    <a:pt x="1565" y="2931"/>
                  </a:lnTo>
                  <a:lnTo>
                    <a:pt x="1493" y="3113"/>
                  </a:lnTo>
                  <a:lnTo>
                    <a:pt x="1402" y="3276"/>
                  </a:lnTo>
                  <a:lnTo>
                    <a:pt x="1256" y="3513"/>
                  </a:lnTo>
                  <a:lnTo>
                    <a:pt x="1056" y="3750"/>
                  </a:lnTo>
                  <a:lnTo>
                    <a:pt x="601" y="4277"/>
                  </a:lnTo>
                  <a:lnTo>
                    <a:pt x="401" y="4550"/>
                  </a:lnTo>
                  <a:lnTo>
                    <a:pt x="201" y="4841"/>
                  </a:lnTo>
                  <a:lnTo>
                    <a:pt x="128" y="4969"/>
                  </a:lnTo>
                  <a:lnTo>
                    <a:pt x="73" y="5114"/>
                  </a:lnTo>
                  <a:lnTo>
                    <a:pt x="19" y="5242"/>
                  </a:lnTo>
                  <a:lnTo>
                    <a:pt x="0" y="5387"/>
                  </a:lnTo>
                  <a:lnTo>
                    <a:pt x="0" y="5551"/>
                  </a:lnTo>
                  <a:lnTo>
                    <a:pt x="19" y="5679"/>
                  </a:lnTo>
                  <a:lnTo>
                    <a:pt x="55" y="5806"/>
                  </a:lnTo>
                  <a:lnTo>
                    <a:pt x="128" y="5897"/>
                  </a:lnTo>
                  <a:lnTo>
                    <a:pt x="201" y="5988"/>
                  </a:lnTo>
                  <a:lnTo>
                    <a:pt x="292" y="6061"/>
                  </a:lnTo>
                  <a:lnTo>
                    <a:pt x="401" y="6115"/>
                  </a:lnTo>
                  <a:lnTo>
                    <a:pt x="528" y="6152"/>
                  </a:lnTo>
                  <a:lnTo>
                    <a:pt x="656" y="6170"/>
                  </a:lnTo>
                  <a:lnTo>
                    <a:pt x="928" y="6206"/>
                  </a:lnTo>
                  <a:lnTo>
                    <a:pt x="1201" y="6206"/>
                  </a:lnTo>
                  <a:lnTo>
                    <a:pt x="1456" y="6170"/>
                  </a:lnTo>
                  <a:lnTo>
                    <a:pt x="1693" y="6115"/>
                  </a:lnTo>
                  <a:lnTo>
                    <a:pt x="1857" y="6079"/>
                  </a:lnTo>
                  <a:lnTo>
                    <a:pt x="2002" y="6024"/>
                  </a:lnTo>
                  <a:lnTo>
                    <a:pt x="2312" y="5879"/>
                  </a:lnTo>
                  <a:lnTo>
                    <a:pt x="2585" y="5697"/>
                  </a:lnTo>
                  <a:lnTo>
                    <a:pt x="2857" y="5478"/>
                  </a:lnTo>
                  <a:lnTo>
                    <a:pt x="3094" y="5224"/>
                  </a:lnTo>
                  <a:lnTo>
                    <a:pt x="3312" y="4932"/>
                  </a:lnTo>
                  <a:lnTo>
                    <a:pt x="3494" y="4641"/>
                  </a:lnTo>
                  <a:lnTo>
                    <a:pt x="3640" y="4314"/>
                  </a:lnTo>
                  <a:lnTo>
                    <a:pt x="3695" y="4114"/>
                  </a:lnTo>
                  <a:lnTo>
                    <a:pt x="3749" y="3932"/>
                  </a:lnTo>
                  <a:lnTo>
                    <a:pt x="3822" y="3531"/>
                  </a:lnTo>
                  <a:lnTo>
                    <a:pt x="3877" y="3149"/>
                  </a:lnTo>
                  <a:lnTo>
                    <a:pt x="3877" y="2749"/>
                  </a:lnTo>
                  <a:lnTo>
                    <a:pt x="3840" y="2330"/>
                  </a:lnTo>
                  <a:lnTo>
                    <a:pt x="3786" y="1930"/>
                  </a:lnTo>
                  <a:lnTo>
                    <a:pt x="3713" y="1529"/>
                  </a:lnTo>
                  <a:lnTo>
                    <a:pt x="3604" y="1147"/>
                  </a:lnTo>
                  <a:lnTo>
                    <a:pt x="3531" y="929"/>
                  </a:lnTo>
                  <a:lnTo>
                    <a:pt x="3458" y="711"/>
                  </a:lnTo>
                  <a:lnTo>
                    <a:pt x="3367" y="510"/>
                  </a:lnTo>
                  <a:lnTo>
                    <a:pt x="3258" y="328"/>
                  </a:lnTo>
                  <a:lnTo>
                    <a:pt x="3203" y="256"/>
                  </a:lnTo>
                  <a:lnTo>
                    <a:pt x="3130" y="165"/>
                  </a:lnTo>
                  <a:lnTo>
                    <a:pt x="3039" y="110"/>
                  </a:lnTo>
                  <a:lnTo>
                    <a:pt x="2948" y="55"/>
                  </a:lnTo>
                  <a:lnTo>
                    <a:pt x="2857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1660125" y="3239875"/>
              <a:ext cx="82375" cy="152425"/>
            </a:xfrm>
            <a:custGeom>
              <a:avLst/>
              <a:gdLst/>
              <a:ahLst/>
              <a:cxnLst/>
              <a:rect l="l" t="t" r="r" b="b"/>
              <a:pathLst>
                <a:path w="3295" h="6097" extrusionOk="0">
                  <a:moveTo>
                    <a:pt x="2767" y="0"/>
                  </a:moveTo>
                  <a:lnTo>
                    <a:pt x="2676" y="37"/>
                  </a:lnTo>
                  <a:lnTo>
                    <a:pt x="2603" y="91"/>
                  </a:lnTo>
                  <a:lnTo>
                    <a:pt x="2548" y="164"/>
                  </a:lnTo>
                  <a:lnTo>
                    <a:pt x="2494" y="255"/>
                  </a:lnTo>
                  <a:lnTo>
                    <a:pt x="2439" y="346"/>
                  </a:lnTo>
                  <a:lnTo>
                    <a:pt x="2384" y="565"/>
                  </a:lnTo>
                  <a:lnTo>
                    <a:pt x="2330" y="874"/>
                  </a:lnTo>
                  <a:lnTo>
                    <a:pt x="2294" y="1183"/>
                  </a:lnTo>
                  <a:lnTo>
                    <a:pt x="2275" y="1493"/>
                  </a:lnTo>
                  <a:lnTo>
                    <a:pt x="2275" y="1802"/>
                  </a:lnTo>
                  <a:lnTo>
                    <a:pt x="2275" y="2475"/>
                  </a:lnTo>
                  <a:lnTo>
                    <a:pt x="2257" y="3130"/>
                  </a:lnTo>
                  <a:lnTo>
                    <a:pt x="2239" y="3403"/>
                  </a:lnTo>
                  <a:lnTo>
                    <a:pt x="2184" y="3640"/>
                  </a:lnTo>
                  <a:lnTo>
                    <a:pt x="2130" y="3858"/>
                  </a:lnTo>
                  <a:lnTo>
                    <a:pt x="2039" y="4059"/>
                  </a:lnTo>
                  <a:lnTo>
                    <a:pt x="1911" y="4204"/>
                  </a:lnTo>
                  <a:lnTo>
                    <a:pt x="1839" y="4259"/>
                  </a:lnTo>
                  <a:lnTo>
                    <a:pt x="1766" y="4313"/>
                  </a:lnTo>
                  <a:lnTo>
                    <a:pt x="1693" y="4368"/>
                  </a:lnTo>
                  <a:lnTo>
                    <a:pt x="1602" y="4404"/>
                  </a:lnTo>
                  <a:lnTo>
                    <a:pt x="1511" y="4423"/>
                  </a:lnTo>
                  <a:lnTo>
                    <a:pt x="1402" y="4423"/>
                  </a:lnTo>
                  <a:lnTo>
                    <a:pt x="1329" y="4441"/>
                  </a:lnTo>
                  <a:lnTo>
                    <a:pt x="1183" y="4423"/>
                  </a:lnTo>
                  <a:lnTo>
                    <a:pt x="1001" y="4368"/>
                  </a:lnTo>
                  <a:lnTo>
                    <a:pt x="838" y="4295"/>
                  </a:lnTo>
                  <a:lnTo>
                    <a:pt x="674" y="4204"/>
                  </a:lnTo>
                  <a:lnTo>
                    <a:pt x="328" y="4040"/>
                  </a:lnTo>
                  <a:lnTo>
                    <a:pt x="164" y="3968"/>
                  </a:lnTo>
                  <a:lnTo>
                    <a:pt x="1" y="3949"/>
                  </a:lnTo>
                  <a:lnTo>
                    <a:pt x="1020" y="5878"/>
                  </a:lnTo>
                  <a:lnTo>
                    <a:pt x="1111" y="5933"/>
                  </a:lnTo>
                  <a:lnTo>
                    <a:pt x="1183" y="5988"/>
                  </a:lnTo>
                  <a:lnTo>
                    <a:pt x="1347" y="6060"/>
                  </a:lnTo>
                  <a:lnTo>
                    <a:pt x="1529" y="6097"/>
                  </a:lnTo>
                  <a:lnTo>
                    <a:pt x="1711" y="6097"/>
                  </a:lnTo>
                  <a:lnTo>
                    <a:pt x="1893" y="6060"/>
                  </a:lnTo>
                  <a:lnTo>
                    <a:pt x="2075" y="5988"/>
                  </a:lnTo>
                  <a:lnTo>
                    <a:pt x="2257" y="5897"/>
                  </a:lnTo>
                  <a:lnTo>
                    <a:pt x="2403" y="5769"/>
                  </a:lnTo>
                  <a:lnTo>
                    <a:pt x="2548" y="5642"/>
                  </a:lnTo>
                  <a:lnTo>
                    <a:pt x="2676" y="5478"/>
                  </a:lnTo>
                  <a:lnTo>
                    <a:pt x="2785" y="5296"/>
                  </a:lnTo>
                  <a:lnTo>
                    <a:pt x="2876" y="5132"/>
                  </a:lnTo>
                  <a:lnTo>
                    <a:pt x="2967" y="4932"/>
                  </a:lnTo>
                  <a:lnTo>
                    <a:pt x="3021" y="4750"/>
                  </a:lnTo>
                  <a:lnTo>
                    <a:pt x="3076" y="4550"/>
                  </a:lnTo>
                  <a:lnTo>
                    <a:pt x="3149" y="4095"/>
                  </a:lnTo>
                  <a:lnTo>
                    <a:pt x="3203" y="3676"/>
                  </a:lnTo>
                  <a:lnTo>
                    <a:pt x="3258" y="3240"/>
                  </a:lnTo>
                  <a:lnTo>
                    <a:pt x="3276" y="2785"/>
                  </a:lnTo>
                  <a:lnTo>
                    <a:pt x="3294" y="2330"/>
                  </a:lnTo>
                  <a:lnTo>
                    <a:pt x="3294" y="1875"/>
                  </a:lnTo>
                  <a:lnTo>
                    <a:pt x="3258" y="1420"/>
                  </a:lnTo>
                  <a:lnTo>
                    <a:pt x="3222" y="983"/>
                  </a:lnTo>
                  <a:lnTo>
                    <a:pt x="3167" y="546"/>
                  </a:lnTo>
                  <a:lnTo>
                    <a:pt x="3131" y="383"/>
                  </a:lnTo>
                  <a:lnTo>
                    <a:pt x="3076" y="201"/>
                  </a:lnTo>
                  <a:lnTo>
                    <a:pt x="3040" y="128"/>
                  </a:lnTo>
                  <a:lnTo>
                    <a:pt x="2985" y="73"/>
                  </a:lnTo>
                  <a:lnTo>
                    <a:pt x="2930" y="3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1612800" y="3108850"/>
              <a:ext cx="203400" cy="666525"/>
            </a:xfrm>
            <a:custGeom>
              <a:avLst/>
              <a:gdLst/>
              <a:ahLst/>
              <a:cxnLst/>
              <a:rect l="l" t="t" r="r" b="b"/>
              <a:pathLst>
                <a:path w="8136" h="26661" extrusionOk="0">
                  <a:moveTo>
                    <a:pt x="7280" y="0"/>
                  </a:moveTo>
                  <a:lnTo>
                    <a:pt x="7135" y="55"/>
                  </a:lnTo>
                  <a:lnTo>
                    <a:pt x="7007" y="146"/>
                  </a:lnTo>
                  <a:lnTo>
                    <a:pt x="6898" y="255"/>
                  </a:lnTo>
                  <a:lnTo>
                    <a:pt x="6807" y="364"/>
                  </a:lnTo>
                  <a:lnTo>
                    <a:pt x="6716" y="492"/>
                  </a:lnTo>
                  <a:lnTo>
                    <a:pt x="6625" y="637"/>
                  </a:lnTo>
                  <a:lnTo>
                    <a:pt x="6552" y="819"/>
                  </a:lnTo>
                  <a:lnTo>
                    <a:pt x="6479" y="1001"/>
                  </a:lnTo>
                  <a:lnTo>
                    <a:pt x="6334" y="1420"/>
                  </a:lnTo>
                  <a:lnTo>
                    <a:pt x="6225" y="1911"/>
                  </a:lnTo>
                  <a:lnTo>
                    <a:pt x="6134" y="2475"/>
                  </a:lnTo>
                  <a:lnTo>
                    <a:pt x="6061" y="3112"/>
                  </a:lnTo>
                  <a:lnTo>
                    <a:pt x="6006" y="3804"/>
                  </a:lnTo>
                  <a:lnTo>
                    <a:pt x="5970" y="4550"/>
                  </a:lnTo>
                  <a:lnTo>
                    <a:pt x="5934" y="5369"/>
                  </a:lnTo>
                  <a:lnTo>
                    <a:pt x="5897" y="7189"/>
                  </a:lnTo>
                  <a:lnTo>
                    <a:pt x="5879" y="9227"/>
                  </a:lnTo>
                  <a:lnTo>
                    <a:pt x="5897" y="11483"/>
                  </a:lnTo>
                  <a:lnTo>
                    <a:pt x="5624" y="11465"/>
                  </a:lnTo>
                  <a:lnTo>
                    <a:pt x="5369" y="11429"/>
                  </a:lnTo>
                  <a:lnTo>
                    <a:pt x="5096" y="11374"/>
                  </a:lnTo>
                  <a:lnTo>
                    <a:pt x="4842" y="11301"/>
                  </a:lnTo>
                  <a:lnTo>
                    <a:pt x="4569" y="11174"/>
                  </a:lnTo>
                  <a:lnTo>
                    <a:pt x="4296" y="11010"/>
                  </a:lnTo>
                  <a:lnTo>
                    <a:pt x="4441" y="10883"/>
                  </a:lnTo>
                  <a:lnTo>
                    <a:pt x="4569" y="10719"/>
                  </a:lnTo>
                  <a:lnTo>
                    <a:pt x="4678" y="10537"/>
                  </a:lnTo>
                  <a:lnTo>
                    <a:pt x="4769" y="10373"/>
                  </a:lnTo>
                  <a:lnTo>
                    <a:pt x="4860" y="10173"/>
                  </a:lnTo>
                  <a:lnTo>
                    <a:pt x="4914" y="9991"/>
                  </a:lnTo>
                  <a:lnTo>
                    <a:pt x="4969" y="9791"/>
                  </a:lnTo>
                  <a:lnTo>
                    <a:pt x="5042" y="9336"/>
                  </a:lnTo>
                  <a:lnTo>
                    <a:pt x="5096" y="8917"/>
                  </a:lnTo>
                  <a:lnTo>
                    <a:pt x="5151" y="8481"/>
                  </a:lnTo>
                  <a:lnTo>
                    <a:pt x="5169" y="8026"/>
                  </a:lnTo>
                  <a:lnTo>
                    <a:pt x="5187" y="7571"/>
                  </a:lnTo>
                  <a:lnTo>
                    <a:pt x="5187" y="7116"/>
                  </a:lnTo>
                  <a:lnTo>
                    <a:pt x="5151" y="6661"/>
                  </a:lnTo>
                  <a:lnTo>
                    <a:pt x="5115" y="6224"/>
                  </a:lnTo>
                  <a:lnTo>
                    <a:pt x="5060" y="5787"/>
                  </a:lnTo>
                  <a:lnTo>
                    <a:pt x="5024" y="5624"/>
                  </a:lnTo>
                  <a:lnTo>
                    <a:pt x="4969" y="5442"/>
                  </a:lnTo>
                  <a:lnTo>
                    <a:pt x="4933" y="5369"/>
                  </a:lnTo>
                  <a:lnTo>
                    <a:pt x="4878" y="5314"/>
                  </a:lnTo>
                  <a:lnTo>
                    <a:pt x="4823" y="5278"/>
                  </a:lnTo>
                  <a:lnTo>
                    <a:pt x="4751" y="5241"/>
                  </a:lnTo>
                  <a:lnTo>
                    <a:pt x="4660" y="5241"/>
                  </a:lnTo>
                  <a:lnTo>
                    <a:pt x="4569" y="5278"/>
                  </a:lnTo>
                  <a:lnTo>
                    <a:pt x="4496" y="5332"/>
                  </a:lnTo>
                  <a:lnTo>
                    <a:pt x="4441" y="5405"/>
                  </a:lnTo>
                  <a:lnTo>
                    <a:pt x="4387" y="5496"/>
                  </a:lnTo>
                  <a:lnTo>
                    <a:pt x="4332" y="5587"/>
                  </a:lnTo>
                  <a:lnTo>
                    <a:pt x="4277" y="5806"/>
                  </a:lnTo>
                  <a:lnTo>
                    <a:pt x="4223" y="6115"/>
                  </a:lnTo>
                  <a:lnTo>
                    <a:pt x="4187" y="6424"/>
                  </a:lnTo>
                  <a:lnTo>
                    <a:pt x="4168" y="6734"/>
                  </a:lnTo>
                  <a:lnTo>
                    <a:pt x="4168" y="7043"/>
                  </a:lnTo>
                  <a:lnTo>
                    <a:pt x="4168" y="7716"/>
                  </a:lnTo>
                  <a:lnTo>
                    <a:pt x="4150" y="8371"/>
                  </a:lnTo>
                  <a:lnTo>
                    <a:pt x="4132" y="8644"/>
                  </a:lnTo>
                  <a:lnTo>
                    <a:pt x="4077" y="8881"/>
                  </a:lnTo>
                  <a:lnTo>
                    <a:pt x="4023" y="9099"/>
                  </a:lnTo>
                  <a:lnTo>
                    <a:pt x="3932" y="9300"/>
                  </a:lnTo>
                  <a:lnTo>
                    <a:pt x="3804" y="9445"/>
                  </a:lnTo>
                  <a:lnTo>
                    <a:pt x="3732" y="9500"/>
                  </a:lnTo>
                  <a:lnTo>
                    <a:pt x="3659" y="9554"/>
                  </a:lnTo>
                  <a:lnTo>
                    <a:pt x="3586" y="9609"/>
                  </a:lnTo>
                  <a:lnTo>
                    <a:pt x="3495" y="9645"/>
                  </a:lnTo>
                  <a:lnTo>
                    <a:pt x="3404" y="9664"/>
                  </a:lnTo>
                  <a:lnTo>
                    <a:pt x="3295" y="9664"/>
                  </a:lnTo>
                  <a:lnTo>
                    <a:pt x="3222" y="9409"/>
                  </a:lnTo>
                  <a:lnTo>
                    <a:pt x="3186" y="9136"/>
                  </a:lnTo>
                  <a:lnTo>
                    <a:pt x="3149" y="8863"/>
                  </a:lnTo>
                  <a:lnTo>
                    <a:pt x="3149" y="8590"/>
                  </a:lnTo>
                  <a:lnTo>
                    <a:pt x="3149" y="8026"/>
                  </a:lnTo>
                  <a:lnTo>
                    <a:pt x="3149" y="7462"/>
                  </a:lnTo>
                  <a:lnTo>
                    <a:pt x="3149" y="7189"/>
                  </a:lnTo>
                  <a:lnTo>
                    <a:pt x="3113" y="6897"/>
                  </a:lnTo>
                  <a:lnTo>
                    <a:pt x="3058" y="6624"/>
                  </a:lnTo>
                  <a:lnTo>
                    <a:pt x="2985" y="6352"/>
                  </a:lnTo>
                  <a:lnTo>
                    <a:pt x="2876" y="6097"/>
                  </a:lnTo>
                  <a:lnTo>
                    <a:pt x="2749" y="5878"/>
                  </a:lnTo>
                  <a:lnTo>
                    <a:pt x="2676" y="5769"/>
                  </a:lnTo>
                  <a:lnTo>
                    <a:pt x="2585" y="5678"/>
                  </a:lnTo>
                  <a:lnTo>
                    <a:pt x="2494" y="5587"/>
                  </a:lnTo>
                  <a:lnTo>
                    <a:pt x="2385" y="5514"/>
                  </a:lnTo>
                  <a:lnTo>
                    <a:pt x="2258" y="5442"/>
                  </a:lnTo>
                  <a:lnTo>
                    <a:pt x="2130" y="5387"/>
                  </a:lnTo>
                  <a:lnTo>
                    <a:pt x="2003" y="5351"/>
                  </a:lnTo>
                  <a:lnTo>
                    <a:pt x="1857" y="5332"/>
                  </a:lnTo>
                  <a:lnTo>
                    <a:pt x="1730" y="5351"/>
                  </a:lnTo>
                  <a:lnTo>
                    <a:pt x="1584" y="5351"/>
                  </a:lnTo>
                  <a:lnTo>
                    <a:pt x="1439" y="5387"/>
                  </a:lnTo>
                  <a:lnTo>
                    <a:pt x="1311" y="5442"/>
                  </a:lnTo>
                  <a:lnTo>
                    <a:pt x="1184" y="5496"/>
                  </a:lnTo>
                  <a:lnTo>
                    <a:pt x="1038" y="5569"/>
                  </a:lnTo>
                  <a:lnTo>
                    <a:pt x="929" y="5660"/>
                  </a:lnTo>
                  <a:lnTo>
                    <a:pt x="802" y="5751"/>
                  </a:lnTo>
                  <a:lnTo>
                    <a:pt x="692" y="5860"/>
                  </a:lnTo>
                  <a:lnTo>
                    <a:pt x="583" y="5969"/>
                  </a:lnTo>
                  <a:lnTo>
                    <a:pt x="492" y="6097"/>
                  </a:lnTo>
                  <a:lnTo>
                    <a:pt x="420" y="6224"/>
                  </a:lnTo>
                  <a:lnTo>
                    <a:pt x="274" y="6515"/>
                  </a:lnTo>
                  <a:lnTo>
                    <a:pt x="165" y="6806"/>
                  </a:lnTo>
                  <a:lnTo>
                    <a:pt x="92" y="7116"/>
                  </a:lnTo>
                  <a:lnTo>
                    <a:pt x="37" y="7443"/>
                  </a:lnTo>
                  <a:lnTo>
                    <a:pt x="1" y="7753"/>
                  </a:lnTo>
                  <a:lnTo>
                    <a:pt x="1" y="8080"/>
                  </a:lnTo>
                  <a:lnTo>
                    <a:pt x="1" y="8408"/>
                  </a:lnTo>
                  <a:lnTo>
                    <a:pt x="19" y="8735"/>
                  </a:lnTo>
                  <a:lnTo>
                    <a:pt x="56" y="9190"/>
                  </a:lnTo>
                  <a:lnTo>
                    <a:pt x="110" y="9627"/>
                  </a:lnTo>
                  <a:lnTo>
                    <a:pt x="201" y="10082"/>
                  </a:lnTo>
                  <a:lnTo>
                    <a:pt x="310" y="10501"/>
                  </a:lnTo>
                  <a:lnTo>
                    <a:pt x="438" y="10919"/>
                  </a:lnTo>
                  <a:lnTo>
                    <a:pt x="620" y="11320"/>
                  </a:lnTo>
                  <a:lnTo>
                    <a:pt x="711" y="11520"/>
                  </a:lnTo>
                  <a:lnTo>
                    <a:pt x="820" y="11702"/>
                  </a:lnTo>
                  <a:lnTo>
                    <a:pt x="929" y="11884"/>
                  </a:lnTo>
                  <a:lnTo>
                    <a:pt x="1056" y="12047"/>
                  </a:lnTo>
                  <a:lnTo>
                    <a:pt x="1293" y="12320"/>
                  </a:lnTo>
                  <a:lnTo>
                    <a:pt x="1548" y="12557"/>
                  </a:lnTo>
                  <a:lnTo>
                    <a:pt x="1821" y="12775"/>
                  </a:lnTo>
                  <a:lnTo>
                    <a:pt x="2112" y="12994"/>
                  </a:lnTo>
                  <a:lnTo>
                    <a:pt x="2476" y="13230"/>
                  </a:lnTo>
                  <a:lnTo>
                    <a:pt x="2840" y="13449"/>
                  </a:lnTo>
                  <a:lnTo>
                    <a:pt x="3222" y="13631"/>
                  </a:lnTo>
                  <a:lnTo>
                    <a:pt x="3422" y="13704"/>
                  </a:lnTo>
                  <a:lnTo>
                    <a:pt x="3622" y="13776"/>
                  </a:lnTo>
                  <a:lnTo>
                    <a:pt x="3895" y="13849"/>
                  </a:lnTo>
                  <a:lnTo>
                    <a:pt x="4187" y="13885"/>
                  </a:lnTo>
                  <a:lnTo>
                    <a:pt x="4478" y="13922"/>
                  </a:lnTo>
                  <a:lnTo>
                    <a:pt x="4769" y="13922"/>
                  </a:lnTo>
                  <a:lnTo>
                    <a:pt x="5042" y="13904"/>
                  </a:lnTo>
                  <a:lnTo>
                    <a:pt x="5333" y="13867"/>
                  </a:lnTo>
                  <a:lnTo>
                    <a:pt x="5624" y="13813"/>
                  </a:lnTo>
                  <a:lnTo>
                    <a:pt x="5897" y="13722"/>
                  </a:lnTo>
                  <a:lnTo>
                    <a:pt x="5879" y="25878"/>
                  </a:lnTo>
                  <a:lnTo>
                    <a:pt x="6170" y="26096"/>
                  </a:lnTo>
                  <a:lnTo>
                    <a:pt x="6461" y="26278"/>
                  </a:lnTo>
                  <a:lnTo>
                    <a:pt x="6752" y="26424"/>
                  </a:lnTo>
                  <a:lnTo>
                    <a:pt x="7044" y="26515"/>
                  </a:lnTo>
                  <a:lnTo>
                    <a:pt x="7317" y="26588"/>
                  </a:lnTo>
                  <a:lnTo>
                    <a:pt x="7608" y="26642"/>
                  </a:lnTo>
                  <a:lnTo>
                    <a:pt x="7862" y="26660"/>
                  </a:lnTo>
                  <a:lnTo>
                    <a:pt x="8135" y="26660"/>
                  </a:lnTo>
                  <a:lnTo>
                    <a:pt x="7935" y="25951"/>
                  </a:lnTo>
                  <a:lnTo>
                    <a:pt x="7772" y="25241"/>
                  </a:lnTo>
                  <a:lnTo>
                    <a:pt x="7626" y="24513"/>
                  </a:lnTo>
                  <a:lnTo>
                    <a:pt x="7499" y="23803"/>
                  </a:lnTo>
                  <a:lnTo>
                    <a:pt x="7389" y="23075"/>
                  </a:lnTo>
                  <a:lnTo>
                    <a:pt x="7298" y="22348"/>
                  </a:lnTo>
                  <a:lnTo>
                    <a:pt x="7226" y="21601"/>
                  </a:lnTo>
                  <a:lnTo>
                    <a:pt x="7153" y="20874"/>
                  </a:lnTo>
                  <a:lnTo>
                    <a:pt x="7098" y="20127"/>
                  </a:lnTo>
                  <a:lnTo>
                    <a:pt x="7062" y="19399"/>
                  </a:lnTo>
                  <a:lnTo>
                    <a:pt x="7007" y="17907"/>
                  </a:lnTo>
                  <a:lnTo>
                    <a:pt x="6971" y="16433"/>
                  </a:lnTo>
                  <a:lnTo>
                    <a:pt x="6953" y="14959"/>
                  </a:lnTo>
                  <a:lnTo>
                    <a:pt x="6934" y="13194"/>
                  </a:lnTo>
                  <a:lnTo>
                    <a:pt x="6934" y="11374"/>
                  </a:lnTo>
                  <a:lnTo>
                    <a:pt x="6934" y="8517"/>
                  </a:lnTo>
                  <a:lnTo>
                    <a:pt x="6953" y="7098"/>
                  </a:lnTo>
                  <a:lnTo>
                    <a:pt x="6971" y="5678"/>
                  </a:lnTo>
                  <a:lnTo>
                    <a:pt x="7025" y="4259"/>
                  </a:lnTo>
                  <a:lnTo>
                    <a:pt x="7080" y="2839"/>
                  </a:lnTo>
                  <a:lnTo>
                    <a:pt x="7171" y="1420"/>
                  </a:lnTo>
                  <a:lnTo>
                    <a:pt x="72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1829825" y="3450975"/>
              <a:ext cx="96925" cy="126500"/>
            </a:xfrm>
            <a:custGeom>
              <a:avLst/>
              <a:gdLst/>
              <a:ahLst/>
              <a:cxnLst/>
              <a:rect l="l" t="t" r="r" b="b"/>
              <a:pathLst>
                <a:path w="3877" h="5060" extrusionOk="0">
                  <a:moveTo>
                    <a:pt x="3604" y="0"/>
                  </a:moveTo>
                  <a:lnTo>
                    <a:pt x="3549" y="583"/>
                  </a:lnTo>
                  <a:lnTo>
                    <a:pt x="3513" y="874"/>
                  </a:lnTo>
                  <a:lnTo>
                    <a:pt x="3476" y="1165"/>
                  </a:lnTo>
                  <a:lnTo>
                    <a:pt x="3403" y="1511"/>
                  </a:lnTo>
                  <a:lnTo>
                    <a:pt x="3294" y="1856"/>
                  </a:lnTo>
                  <a:lnTo>
                    <a:pt x="3167" y="2184"/>
                  </a:lnTo>
                  <a:lnTo>
                    <a:pt x="3021" y="2512"/>
                  </a:lnTo>
                  <a:lnTo>
                    <a:pt x="2857" y="2821"/>
                  </a:lnTo>
                  <a:lnTo>
                    <a:pt x="2657" y="3112"/>
                  </a:lnTo>
                  <a:lnTo>
                    <a:pt x="2439" y="3385"/>
                  </a:lnTo>
                  <a:lnTo>
                    <a:pt x="2202" y="3640"/>
                  </a:lnTo>
                  <a:lnTo>
                    <a:pt x="1966" y="3840"/>
                  </a:lnTo>
                  <a:lnTo>
                    <a:pt x="1711" y="4004"/>
                  </a:lnTo>
                  <a:lnTo>
                    <a:pt x="1456" y="4149"/>
                  </a:lnTo>
                  <a:lnTo>
                    <a:pt x="1165" y="4259"/>
                  </a:lnTo>
                  <a:lnTo>
                    <a:pt x="874" y="4350"/>
                  </a:lnTo>
                  <a:lnTo>
                    <a:pt x="583" y="4404"/>
                  </a:lnTo>
                  <a:lnTo>
                    <a:pt x="292" y="4422"/>
                  </a:lnTo>
                  <a:lnTo>
                    <a:pt x="0" y="4404"/>
                  </a:lnTo>
                  <a:lnTo>
                    <a:pt x="0" y="4404"/>
                  </a:lnTo>
                  <a:lnTo>
                    <a:pt x="19" y="4532"/>
                  </a:lnTo>
                  <a:lnTo>
                    <a:pt x="55" y="4659"/>
                  </a:lnTo>
                  <a:lnTo>
                    <a:pt x="128" y="4750"/>
                  </a:lnTo>
                  <a:lnTo>
                    <a:pt x="201" y="4841"/>
                  </a:lnTo>
                  <a:lnTo>
                    <a:pt x="292" y="4914"/>
                  </a:lnTo>
                  <a:lnTo>
                    <a:pt x="401" y="4968"/>
                  </a:lnTo>
                  <a:lnTo>
                    <a:pt x="528" y="5005"/>
                  </a:lnTo>
                  <a:lnTo>
                    <a:pt x="656" y="5023"/>
                  </a:lnTo>
                  <a:lnTo>
                    <a:pt x="928" y="5059"/>
                  </a:lnTo>
                  <a:lnTo>
                    <a:pt x="1201" y="5059"/>
                  </a:lnTo>
                  <a:lnTo>
                    <a:pt x="1456" y="5023"/>
                  </a:lnTo>
                  <a:lnTo>
                    <a:pt x="1693" y="4968"/>
                  </a:lnTo>
                  <a:lnTo>
                    <a:pt x="1857" y="4932"/>
                  </a:lnTo>
                  <a:lnTo>
                    <a:pt x="2002" y="4877"/>
                  </a:lnTo>
                  <a:lnTo>
                    <a:pt x="2312" y="4732"/>
                  </a:lnTo>
                  <a:lnTo>
                    <a:pt x="2585" y="4550"/>
                  </a:lnTo>
                  <a:lnTo>
                    <a:pt x="2857" y="4331"/>
                  </a:lnTo>
                  <a:lnTo>
                    <a:pt x="3094" y="4077"/>
                  </a:lnTo>
                  <a:lnTo>
                    <a:pt x="3312" y="3785"/>
                  </a:lnTo>
                  <a:lnTo>
                    <a:pt x="3494" y="3494"/>
                  </a:lnTo>
                  <a:lnTo>
                    <a:pt x="3640" y="3167"/>
                  </a:lnTo>
                  <a:lnTo>
                    <a:pt x="3695" y="2967"/>
                  </a:lnTo>
                  <a:lnTo>
                    <a:pt x="3749" y="2785"/>
                  </a:lnTo>
                  <a:lnTo>
                    <a:pt x="3822" y="2384"/>
                  </a:lnTo>
                  <a:lnTo>
                    <a:pt x="3877" y="2002"/>
                  </a:lnTo>
                  <a:lnTo>
                    <a:pt x="3877" y="1602"/>
                  </a:lnTo>
                  <a:lnTo>
                    <a:pt x="3840" y="1183"/>
                  </a:lnTo>
                  <a:lnTo>
                    <a:pt x="3786" y="783"/>
                  </a:lnTo>
                  <a:lnTo>
                    <a:pt x="3713" y="3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1612800" y="3244875"/>
              <a:ext cx="115600" cy="212025"/>
            </a:xfrm>
            <a:custGeom>
              <a:avLst/>
              <a:gdLst/>
              <a:ahLst/>
              <a:cxnLst/>
              <a:rect l="l" t="t" r="r" b="b"/>
              <a:pathLst>
                <a:path w="4624" h="8481" extrusionOk="0">
                  <a:moveTo>
                    <a:pt x="1275" y="1"/>
                  </a:moveTo>
                  <a:lnTo>
                    <a:pt x="1147" y="73"/>
                  </a:lnTo>
                  <a:lnTo>
                    <a:pt x="1020" y="146"/>
                  </a:lnTo>
                  <a:lnTo>
                    <a:pt x="911" y="219"/>
                  </a:lnTo>
                  <a:lnTo>
                    <a:pt x="783" y="328"/>
                  </a:lnTo>
                  <a:lnTo>
                    <a:pt x="674" y="419"/>
                  </a:lnTo>
                  <a:lnTo>
                    <a:pt x="583" y="547"/>
                  </a:lnTo>
                  <a:lnTo>
                    <a:pt x="492" y="656"/>
                  </a:lnTo>
                  <a:lnTo>
                    <a:pt x="401" y="801"/>
                  </a:lnTo>
                  <a:lnTo>
                    <a:pt x="274" y="1074"/>
                  </a:lnTo>
                  <a:lnTo>
                    <a:pt x="165" y="1365"/>
                  </a:lnTo>
                  <a:lnTo>
                    <a:pt x="92" y="1675"/>
                  </a:lnTo>
                  <a:lnTo>
                    <a:pt x="37" y="2002"/>
                  </a:lnTo>
                  <a:lnTo>
                    <a:pt x="1" y="2312"/>
                  </a:lnTo>
                  <a:lnTo>
                    <a:pt x="1" y="2639"/>
                  </a:lnTo>
                  <a:lnTo>
                    <a:pt x="1" y="2967"/>
                  </a:lnTo>
                  <a:lnTo>
                    <a:pt x="19" y="3294"/>
                  </a:lnTo>
                  <a:lnTo>
                    <a:pt x="56" y="3749"/>
                  </a:lnTo>
                  <a:lnTo>
                    <a:pt x="110" y="4186"/>
                  </a:lnTo>
                  <a:lnTo>
                    <a:pt x="201" y="4641"/>
                  </a:lnTo>
                  <a:lnTo>
                    <a:pt x="310" y="5060"/>
                  </a:lnTo>
                  <a:lnTo>
                    <a:pt x="438" y="5478"/>
                  </a:lnTo>
                  <a:lnTo>
                    <a:pt x="620" y="5879"/>
                  </a:lnTo>
                  <a:lnTo>
                    <a:pt x="711" y="6079"/>
                  </a:lnTo>
                  <a:lnTo>
                    <a:pt x="820" y="6261"/>
                  </a:lnTo>
                  <a:lnTo>
                    <a:pt x="929" y="6443"/>
                  </a:lnTo>
                  <a:lnTo>
                    <a:pt x="1056" y="6606"/>
                  </a:lnTo>
                  <a:lnTo>
                    <a:pt x="1293" y="6879"/>
                  </a:lnTo>
                  <a:lnTo>
                    <a:pt x="1548" y="7116"/>
                  </a:lnTo>
                  <a:lnTo>
                    <a:pt x="1821" y="7334"/>
                  </a:lnTo>
                  <a:lnTo>
                    <a:pt x="2112" y="7553"/>
                  </a:lnTo>
                  <a:lnTo>
                    <a:pt x="2476" y="7789"/>
                  </a:lnTo>
                  <a:lnTo>
                    <a:pt x="2840" y="8008"/>
                  </a:lnTo>
                  <a:lnTo>
                    <a:pt x="3222" y="8190"/>
                  </a:lnTo>
                  <a:lnTo>
                    <a:pt x="3422" y="8263"/>
                  </a:lnTo>
                  <a:lnTo>
                    <a:pt x="3622" y="8335"/>
                  </a:lnTo>
                  <a:lnTo>
                    <a:pt x="3877" y="8390"/>
                  </a:lnTo>
                  <a:lnTo>
                    <a:pt x="4114" y="8444"/>
                  </a:lnTo>
                  <a:lnTo>
                    <a:pt x="4368" y="8481"/>
                  </a:lnTo>
                  <a:lnTo>
                    <a:pt x="4623" y="8481"/>
                  </a:lnTo>
                  <a:lnTo>
                    <a:pt x="4350" y="8281"/>
                  </a:lnTo>
                  <a:lnTo>
                    <a:pt x="4077" y="8044"/>
                  </a:lnTo>
                  <a:lnTo>
                    <a:pt x="3804" y="7808"/>
                  </a:lnTo>
                  <a:lnTo>
                    <a:pt x="3550" y="7571"/>
                  </a:lnTo>
                  <a:lnTo>
                    <a:pt x="3313" y="7298"/>
                  </a:lnTo>
                  <a:lnTo>
                    <a:pt x="3076" y="7043"/>
                  </a:lnTo>
                  <a:lnTo>
                    <a:pt x="2858" y="6770"/>
                  </a:lnTo>
                  <a:lnTo>
                    <a:pt x="2640" y="6479"/>
                  </a:lnTo>
                  <a:lnTo>
                    <a:pt x="2440" y="6188"/>
                  </a:lnTo>
                  <a:lnTo>
                    <a:pt x="2258" y="5879"/>
                  </a:lnTo>
                  <a:lnTo>
                    <a:pt x="2094" y="5569"/>
                  </a:lnTo>
                  <a:lnTo>
                    <a:pt x="1930" y="5260"/>
                  </a:lnTo>
                  <a:lnTo>
                    <a:pt x="1784" y="4932"/>
                  </a:lnTo>
                  <a:lnTo>
                    <a:pt x="1657" y="4605"/>
                  </a:lnTo>
                  <a:lnTo>
                    <a:pt x="1530" y="4259"/>
                  </a:lnTo>
                  <a:lnTo>
                    <a:pt x="1420" y="3931"/>
                  </a:lnTo>
                  <a:lnTo>
                    <a:pt x="1311" y="3440"/>
                  </a:lnTo>
                  <a:lnTo>
                    <a:pt x="1220" y="2967"/>
                  </a:lnTo>
                  <a:lnTo>
                    <a:pt x="1166" y="2476"/>
                  </a:lnTo>
                  <a:lnTo>
                    <a:pt x="1129" y="1966"/>
                  </a:lnTo>
                  <a:lnTo>
                    <a:pt x="1129" y="1475"/>
                  </a:lnTo>
                  <a:lnTo>
                    <a:pt x="1147" y="983"/>
                  </a:lnTo>
                  <a:lnTo>
                    <a:pt x="1202" y="492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1812525" y="3185275"/>
              <a:ext cx="24150" cy="323050"/>
            </a:xfrm>
            <a:custGeom>
              <a:avLst/>
              <a:gdLst/>
              <a:ahLst/>
              <a:cxnLst/>
              <a:rect l="l" t="t" r="r" b="b"/>
              <a:pathLst>
                <a:path w="966" h="12922" extrusionOk="0">
                  <a:moveTo>
                    <a:pt x="383" y="1"/>
                  </a:moveTo>
                  <a:lnTo>
                    <a:pt x="347" y="19"/>
                  </a:lnTo>
                  <a:lnTo>
                    <a:pt x="292" y="37"/>
                  </a:lnTo>
                  <a:lnTo>
                    <a:pt x="237" y="73"/>
                  </a:lnTo>
                  <a:lnTo>
                    <a:pt x="183" y="146"/>
                  </a:lnTo>
                  <a:lnTo>
                    <a:pt x="146" y="219"/>
                  </a:lnTo>
                  <a:lnTo>
                    <a:pt x="74" y="419"/>
                  </a:lnTo>
                  <a:lnTo>
                    <a:pt x="37" y="692"/>
                  </a:lnTo>
                  <a:lnTo>
                    <a:pt x="19" y="1002"/>
                  </a:lnTo>
                  <a:lnTo>
                    <a:pt x="1" y="1366"/>
                  </a:lnTo>
                  <a:lnTo>
                    <a:pt x="19" y="1748"/>
                  </a:lnTo>
                  <a:lnTo>
                    <a:pt x="37" y="2130"/>
                  </a:lnTo>
                  <a:lnTo>
                    <a:pt x="92" y="2931"/>
                  </a:lnTo>
                  <a:lnTo>
                    <a:pt x="146" y="3677"/>
                  </a:lnTo>
                  <a:lnTo>
                    <a:pt x="219" y="4277"/>
                  </a:lnTo>
                  <a:lnTo>
                    <a:pt x="237" y="4659"/>
                  </a:lnTo>
                  <a:lnTo>
                    <a:pt x="274" y="6061"/>
                  </a:lnTo>
                  <a:lnTo>
                    <a:pt x="292" y="7462"/>
                  </a:lnTo>
                  <a:lnTo>
                    <a:pt x="292" y="8881"/>
                  </a:lnTo>
                  <a:lnTo>
                    <a:pt x="274" y="10283"/>
                  </a:lnTo>
                  <a:lnTo>
                    <a:pt x="274" y="10956"/>
                  </a:lnTo>
                  <a:lnTo>
                    <a:pt x="274" y="11302"/>
                  </a:lnTo>
                  <a:lnTo>
                    <a:pt x="310" y="11647"/>
                  </a:lnTo>
                  <a:lnTo>
                    <a:pt x="347" y="11975"/>
                  </a:lnTo>
                  <a:lnTo>
                    <a:pt x="419" y="12303"/>
                  </a:lnTo>
                  <a:lnTo>
                    <a:pt x="510" y="12612"/>
                  </a:lnTo>
                  <a:lnTo>
                    <a:pt x="656" y="12921"/>
                  </a:lnTo>
                  <a:lnTo>
                    <a:pt x="747" y="12830"/>
                  </a:lnTo>
                  <a:lnTo>
                    <a:pt x="820" y="12721"/>
                  </a:lnTo>
                  <a:lnTo>
                    <a:pt x="874" y="12612"/>
                  </a:lnTo>
                  <a:lnTo>
                    <a:pt x="911" y="12466"/>
                  </a:lnTo>
                  <a:lnTo>
                    <a:pt x="947" y="12339"/>
                  </a:lnTo>
                  <a:lnTo>
                    <a:pt x="965" y="12193"/>
                  </a:lnTo>
                  <a:lnTo>
                    <a:pt x="965" y="11920"/>
                  </a:lnTo>
                  <a:lnTo>
                    <a:pt x="947" y="10410"/>
                  </a:lnTo>
                  <a:lnTo>
                    <a:pt x="911" y="8899"/>
                  </a:lnTo>
                  <a:lnTo>
                    <a:pt x="856" y="7407"/>
                  </a:lnTo>
                  <a:lnTo>
                    <a:pt x="765" y="5897"/>
                  </a:lnTo>
                  <a:lnTo>
                    <a:pt x="747" y="5078"/>
                  </a:lnTo>
                  <a:lnTo>
                    <a:pt x="711" y="4113"/>
                  </a:lnTo>
                  <a:lnTo>
                    <a:pt x="638" y="2093"/>
                  </a:lnTo>
                  <a:lnTo>
                    <a:pt x="601" y="1202"/>
                  </a:lnTo>
                  <a:lnTo>
                    <a:pt x="547" y="510"/>
                  </a:lnTo>
                  <a:lnTo>
                    <a:pt x="510" y="255"/>
                  </a:lnTo>
                  <a:lnTo>
                    <a:pt x="456" y="92"/>
                  </a:lnTo>
                  <a:lnTo>
                    <a:pt x="438" y="37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1878950" y="3109750"/>
              <a:ext cx="54625" cy="199300"/>
            </a:xfrm>
            <a:custGeom>
              <a:avLst/>
              <a:gdLst/>
              <a:ahLst/>
              <a:cxnLst/>
              <a:rect l="l" t="t" r="r" b="b"/>
              <a:pathLst>
                <a:path w="2185" h="7972" extrusionOk="0">
                  <a:moveTo>
                    <a:pt x="1511" y="1"/>
                  </a:moveTo>
                  <a:lnTo>
                    <a:pt x="1329" y="74"/>
                  </a:lnTo>
                  <a:lnTo>
                    <a:pt x="1165" y="183"/>
                  </a:lnTo>
                  <a:lnTo>
                    <a:pt x="1020" y="310"/>
                  </a:lnTo>
                  <a:lnTo>
                    <a:pt x="892" y="474"/>
                  </a:lnTo>
                  <a:lnTo>
                    <a:pt x="947" y="911"/>
                  </a:lnTo>
                  <a:lnTo>
                    <a:pt x="1020" y="1366"/>
                  </a:lnTo>
                  <a:lnTo>
                    <a:pt x="1202" y="2239"/>
                  </a:lnTo>
                  <a:lnTo>
                    <a:pt x="1311" y="2749"/>
                  </a:lnTo>
                  <a:lnTo>
                    <a:pt x="1402" y="3276"/>
                  </a:lnTo>
                  <a:lnTo>
                    <a:pt x="1475" y="3804"/>
                  </a:lnTo>
                  <a:lnTo>
                    <a:pt x="1529" y="4314"/>
                  </a:lnTo>
                  <a:lnTo>
                    <a:pt x="1529" y="4587"/>
                  </a:lnTo>
                  <a:lnTo>
                    <a:pt x="1529" y="4841"/>
                  </a:lnTo>
                  <a:lnTo>
                    <a:pt x="1511" y="5096"/>
                  </a:lnTo>
                  <a:lnTo>
                    <a:pt x="1493" y="5351"/>
                  </a:lnTo>
                  <a:lnTo>
                    <a:pt x="1438" y="5606"/>
                  </a:lnTo>
                  <a:lnTo>
                    <a:pt x="1384" y="5842"/>
                  </a:lnTo>
                  <a:lnTo>
                    <a:pt x="1311" y="6097"/>
                  </a:lnTo>
                  <a:lnTo>
                    <a:pt x="1220" y="6334"/>
                  </a:lnTo>
                  <a:lnTo>
                    <a:pt x="1111" y="6534"/>
                  </a:lnTo>
                  <a:lnTo>
                    <a:pt x="1002" y="6716"/>
                  </a:lnTo>
                  <a:lnTo>
                    <a:pt x="856" y="6880"/>
                  </a:lnTo>
                  <a:lnTo>
                    <a:pt x="765" y="6934"/>
                  </a:lnTo>
                  <a:lnTo>
                    <a:pt x="674" y="6989"/>
                  </a:lnTo>
                  <a:lnTo>
                    <a:pt x="529" y="7062"/>
                  </a:lnTo>
                  <a:lnTo>
                    <a:pt x="401" y="7080"/>
                  </a:lnTo>
                  <a:lnTo>
                    <a:pt x="328" y="7225"/>
                  </a:lnTo>
                  <a:lnTo>
                    <a:pt x="237" y="7371"/>
                  </a:lnTo>
                  <a:lnTo>
                    <a:pt x="128" y="7498"/>
                  </a:lnTo>
                  <a:lnTo>
                    <a:pt x="19" y="7608"/>
                  </a:lnTo>
                  <a:lnTo>
                    <a:pt x="1" y="7626"/>
                  </a:lnTo>
                  <a:lnTo>
                    <a:pt x="201" y="7790"/>
                  </a:lnTo>
                  <a:lnTo>
                    <a:pt x="292" y="7844"/>
                  </a:lnTo>
                  <a:lnTo>
                    <a:pt x="401" y="7899"/>
                  </a:lnTo>
                  <a:lnTo>
                    <a:pt x="529" y="7935"/>
                  </a:lnTo>
                  <a:lnTo>
                    <a:pt x="638" y="7953"/>
                  </a:lnTo>
                  <a:lnTo>
                    <a:pt x="765" y="7972"/>
                  </a:lnTo>
                  <a:lnTo>
                    <a:pt x="874" y="7972"/>
                  </a:lnTo>
                  <a:lnTo>
                    <a:pt x="983" y="7953"/>
                  </a:lnTo>
                  <a:lnTo>
                    <a:pt x="1074" y="7917"/>
                  </a:lnTo>
                  <a:lnTo>
                    <a:pt x="1256" y="7826"/>
                  </a:lnTo>
                  <a:lnTo>
                    <a:pt x="1420" y="7717"/>
                  </a:lnTo>
                  <a:lnTo>
                    <a:pt x="1566" y="7571"/>
                  </a:lnTo>
                  <a:lnTo>
                    <a:pt x="1693" y="7389"/>
                  </a:lnTo>
                  <a:lnTo>
                    <a:pt x="1802" y="7207"/>
                  </a:lnTo>
                  <a:lnTo>
                    <a:pt x="1893" y="7007"/>
                  </a:lnTo>
                  <a:lnTo>
                    <a:pt x="1966" y="6825"/>
                  </a:lnTo>
                  <a:lnTo>
                    <a:pt x="2039" y="6588"/>
                  </a:lnTo>
                  <a:lnTo>
                    <a:pt x="2094" y="6370"/>
                  </a:lnTo>
                  <a:lnTo>
                    <a:pt x="2130" y="6134"/>
                  </a:lnTo>
                  <a:lnTo>
                    <a:pt x="2166" y="5897"/>
                  </a:lnTo>
                  <a:lnTo>
                    <a:pt x="2185" y="5442"/>
                  </a:lnTo>
                  <a:lnTo>
                    <a:pt x="2185" y="4969"/>
                  </a:lnTo>
                  <a:lnTo>
                    <a:pt x="2166" y="4496"/>
                  </a:lnTo>
                  <a:lnTo>
                    <a:pt x="2112" y="4023"/>
                  </a:lnTo>
                  <a:lnTo>
                    <a:pt x="1966" y="3094"/>
                  </a:lnTo>
                  <a:lnTo>
                    <a:pt x="1566" y="456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4" name="Google Shape;1644;p11"/>
          <p:cNvSpPr/>
          <p:nvPr/>
        </p:nvSpPr>
        <p:spPr>
          <a:xfrm>
            <a:off x="2127301" y="6141447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45" name="Google Shape;1645;p11"/>
          <p:cNvGrpSpPr/>
          <p:nvPr/>
        </p:nvGrpSpPr>
        <p:grpSpPr>
          <a:xfrm>
            <a:off x="2194972" y="6746280"/>
            <a:ext cx="354705" cy="327373"/>
            <a:chOff x="2706625" y="4735761"/>
            <a:chExt cx="226446" cy="209015"/>
          </a:xfrm>
        </p:grpSpPr>
        <p:sp>
          <p:nvSpPr>
            <p:cNvPr id="1646" name="Google Shape;1646;p11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47" name="Google Shape;1647;p11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648" name="Google Shape;1648;p11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1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1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1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1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1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1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1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1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1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1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1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1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1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7" name="Google Shape;1667;p11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8" name="Google Shape;1668;p11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1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1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72" name="Google Shape;1672;p11"/>
          <p:cNvGrpSpPr/>
          <p:nvPr/>
        </p:nvGrpSpPr>
        <p:grpSpPr>
          <a:xfrm>
            <a:off x="3474553" y="5677336"/>
            <a:ext cx="479329" cy="177784"/>
            <a:chOff x="1726100" y="1627975"/>
            <a:chExt cx="359425" cy="133325"/>
          </a:xfrm>
        </p:grpSpPr>
        <p:sp>
          <p:nvSpPr>
            <p:cNvPr id="1673" name="Google Shape;1673;p11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11"/>
          <p:cNvGrpSpPr/>
          <p:nvPr/>
        </p:nvGrpSpPr>
        <p:grpSpPr>
          <a:xfrm>
            <a:off x="385730" y="4688592"/>
            <a:ext cx="1039645" cy="2385067"/>
            <a:chOff x="2905325" y="2851350"/>
            <a:chExt cx="377175" cy="865325"/>
          </a:xfrm>
        </p:grpSpPr>
        <p:sp>
          <p:nvSpPr>
            <p:cNvPr id="1685" name="Google Shape;1685;p11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95" name="Google Shape;1695;p11"/>
          <p:cNvGrpSpPr/>
          <p:nvPr/>
        </p:nvGrpSpPr>
        <p:grpSpPr>
          <a:xfrm>
            <a:off x="9312585" y="4982534"/>
            <a:ext cx="410100" cy="853500"/>
            <a:chOff x="4082275" y="3073825"/>
            <a:chExt cx="307575" cy="640125"/>
          </a:xfrm>
        </p:grpSpPr>
        <p:sp>
          <p:nvSpPr>
            <p:cNvPr id="1696" name="Google Shape;1696;p11"/>
            <p:cNvSpPr/>
            <p:nvPr/>
          </p:nvSpPr>
          <p:spPr>
            <a:xfrm>
              <a:off x="4217850" y="3073825"/>
              <a:ext cx="106025" cy="640125"/>
            </a:xfrm>
            <a:custGeom>
              <a:avLst/>
              <a:gdLst/>
              <a:ahLst/>
              <a:cxnLst/>
              <a:rect l="l" t="t" r="r" b="b"/>
              <a:pathLst>
                <a:path w="4241" h="25605" extrusionOk="0">
                  <a:moveTo>
                    <a:pt x="2403" y="0"/>
                  </a:moveTo>
                  <a:lnTo>
                    <a:pt x="2257" y="18"/>
                  </a:lnTo>
                  <a:lnTo>
                    <a:pt x="2130" y="37"/>
                  </a:lnTo>
                  <a:lnTo>
                    <a:pt x="2020" y="73"/>
                  </a:lnTo>
                  <a:lnTo>
                    <a:pt x="1857" y="146"/>
                  </a:lnTo>
                  <a:lnTo>
                    <a:pt x="1729" y="237"/>
                  </a:lnTo>
                  <a:lnTo>
                    <a:pt x="1602" y="346"/>
                  </a:lnTo>
                  <a:lnTo>
                    <a:pt x="1493" y="473"/>
                  </a:lnTo>
                  <a:lnTo>
                    <a:pt x="1384" y="619"/>
                  </a:lnTo>
                  <a:lnTo>
                    <a:pt x="1293" y="764"/>
                  </a:lnTo>
                  <a:lnTo>
                    <a:pt x="1220" y="928"/>
                  </a:lnTo>
                  <a:lnTo>
                    <a:pt x="1092" y="1238"/>
                  </a:lnTo>
                  <a:lnTo>
                    <a:pt x="1001" y="1565"/>
                  </a:lnTo>
                  <a:lnTo>
                    <a:pt x="910" y="1893"/>
                  </a:lnTo>
                  <a:lnTo>
                    <a:pt x="856" y="2220"/>
                  </a:lnTo>
                  <a:lnTo>
                    <a:pt x="801" y="2566"/>
                  </a:lnTo>
                  <a:lnTo>
                    <a:pt x="728" y="3239"/>
                  </a:lnTo>
                  <a:lnTo>
                    <a:pt x="692" y="3913"/>
                  </a:lnTo>
                  <a:lnTo>
                    <a:pt x="619" y="5005"/>
                  </a:lnTo>
                  <a:lnTo>
                    <a:pt x="583" y="6078"/>
                  </a:lnTo>
                  <a:lnTo>
                    <a:pt x="546" y="7607"/>
                  </a:lnTo>
                  <a:lnTo>
                    <a:pt x="528" y="8335"/>
                  </a:lnTo>
                  <a:lnTo>
                    <a:pt x="528" y="8353"/>
                  </a:lnTo>
                  <a:lnTo>
                    <a:pt x="510" y="10209"/>
                  </a:lnTo>
                  <a:lnTo>
                    <a:pt x="492" y="12084"/>
                  </a:lnTo>
                  <a:lnTo>
                    <a:pt x="474" y="13976"/>
                  </a:lnTo>
                  <a:lnTo>
                    <a:pt x="437" y="15887"/>
                  </a:lnTo>
                  <a:lnTo>
                    <a:pt x="346" y="17816"/>
                  </a:lnTo>
                  <a:lnTo>
                    <a:pt x="292" y="19072"/>
                  </a:lnTo>
                  <a:lnTo>
                    <a:pt x="237" y="20127"/>
                  </a:lnTo>
                  <a:lnTo>
                    <a:pt x="0" y="25077"/>
                  </a:lnTo>
                  <a:lnTo>
                    <a:pt x="37" y="25132"/>
                  </a:lnTo>
                  <a:lnTo>
                    <a:pt x="91" y="25186"/>
                  </a:lnTo>
                  <a:lnTo>
                    <a:pt x="146" y="25241"/>
                  </a:lnTo>
                  <a:lnTo>
                    <a:pt x="237" y="25295"/>
                  </a:lnTo>
                  <a:lnTo>
                    <a:pt x="455" y="25368"/>
                  </a:lnTo>
                  <a:lnTo>
                    <a:pt x="710" y="25441"/>
                  </a:lnTo>
                  <a:lnTo>
                    <a:pt x="1001" y="25514"/>
                  </a:lnTo>
                  <a:lnTo>
                    <a:pt x="1347" y="25550"/>
                  </a:lnTo>
                  <a:lnTo>
                    <a:pt x="1693" y="25587"/>
                  </a:lnTo>
                  <a:lnTo>
                    <a:pt x="2039" y="25605"/>
                  </a:lnTo>
                  <a:lnTo>
                    <a:pt x="2348" y="25587"/>
                  </a:lnTo>
                  <a:lnTo>
                    <a:pt x="2639" y="25587"/>
                  </a:lnTo>
                  <a:lnTo>
                    <a:pt x="2912" y="25550"/>
                  </a:lnTo>
                  <a:lnTo>
                    <a:pt x="3185" y="25514"/>
                  </a:lnTo>
                  <a:lnTo>
                    <a:pt x="3385" y="25459"/>
                  </a:lnTo>
                  <a:lnTo>
                    <a:pt x="3567" y="25405"/>
                  </a:lnTo>
                  <a:lnTo>
                    <a:pt x="3731" y="25350"/>
                  </a:lnTo>
                  <a:lnTo>
                    <a:pt x="3858" y="25277"/>
                  </a:lnTo>
                  <a:lnTo>
                    <a:pt x="3986" y="25186"/>
                  </a:lnTo>
                  <a:lnTo>
                    <a:pt x="4059" y="25095"/>
                  </a:lnTo>
                  <a:lnTo>
                    <a:pt x="4113" y="24986"/>
                  </a:lnTo>
                  <a:lnTo>
                    <a:pt x="4131" y="24877"/>
                  </a:lnTo>
                  <a:lnTo>
                    <a:pt x="4168" y="21237"/>
                  </a:lnTo>
                  <a:lnTo>
                    <a:pt x="4222" y="16870"/>
                  </a:lnTo>
                  <a:lnTo>
                    <a:pt x="4241" y="14777"/>
                  </a:lnTo>
                  <a:lnTo>
                    <a:pt x="4241" y="12721"/>
                  </a:lnTo>
                  <a:lnTo>
                    <a:pt x="4241" y="11629"/>
                  </a:lnTo>
                  <a:lnTo>
                    <a:pt x="4241" y="9827"/>
                  </a:lnTo>
                  <a:lnTo>
                    <a:pt x="4241" y="9754"/>
                  </a:lnTo>
                  <a:lnTo>
                    <a:pt x="4204" y="7898"/>
                  </a:lnTo>
                  <a:lnTo>
                    <a:pt x="4168" y="6078"/>
                  </a:lnTo>
                  <a:lnTo>
                    <a:pt x="4113" y="4313"/>
                  </a:lnTo>
                  <a:lnTo>
                    <a:pt x="4040" y="2639"/>
                  </a:lnTo>
                  <a:lnTo>
                    <a:pt x="4022" y="2148"/>
                  </a:lnTo>
                  <a:lnTo>
                    <a:pt x="3986" y="1911"/>
                  </a:lnTo>
                  <a:lnTo>
                    <a:pt x="3949" y="1674"/>
                  </a:lnTo>
                  <a:lnTo>
                    <a:pt x="3895" y="1438"/>
                  </a:lnTo>
                  <a:lnTo>
                    <a:pt x="3840" y="1219"/>
                  </a:lnTo>
                  <a:lnTo>
                    <a:pt x="3749" y="1001"/>
                  </a:lnTo>
                  <a:lnTo>
                    <a:pt x="3640" y="783"/>
                  </a:lnTo>
                  <a:lnTo>
                    <a:pt x="3567" y="673"/>
                  </a:lnTo>
                  <a:lnTo>
                    <a:pt x="3476" y="564"/>
                  </a:lnTo>
                  <a:lnTo>
                    <a:pt x="3294" y="382"/>
                  </a:lnTo>
                  <a:lnTo>
                    <a:pt x="3185" y="291"/>
                  </a:lnTo>
                  <a:lnTo>
                    <a:pt x="3076" y="219"/>
                  </a:lnTo>
                  <a:lnTo>
                    <a:pt x="2949" y="146"/>
                  </a:lnTo>
                  <a:lnTo>
                    <a:pt x="2839" y="91"/>
                  </a:lnTo>
                  <a:lnTo>
                    <a:pt x="2694" y="55"/>
                  </a:lnTo>
                  <a:lnTo>
                    <a:pt x="2548" y="18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4082275" y="3297650"/>
              <a:ext cx="197925" cy="238875"/>
            </a:xfrm>
            <a:custGeom>
              <a:avLst/>
              <a:gdLst/>
              <a:ahLst/>
              <a:cxnLst/>
              <a:rect l="l" t="t" r="r" b="b"/>
              <a:pathLst>
                <a:path w="7917" h="9555" extrusionOk="0">
                  <a:moveTo>
                    <a:pt x="1511" y="1"/>
                  </a:moveTo>
                  <a:lnTo>
                    <a:pt x="1402" y="19"/>
                  </a:lnTo>
                  <a:lnTo>
                    <a:pt x="1293" y="37"/>
                  </a:lnTo>
                  <a:lnTo>
                    <a:pt x="1202" y="73"/>
                  </a:lnTo>
                  <a:lnTo>
                    <a:pt x="1111" y="128"/>
                  </a:lnTo>
                  <a:lnTo>
                    <a:pt x="1038" y="183"/>
                  </a:lnTo>
                  <a:lnTo>
                    <a:pt x="892" y="292"/>
                  </a:lnTo>
                  <a:lnTo>
                    <a:pt x="801" y="437"/>
                  </a:lnTo>
                  <a:lnTo>
                    <a:pt x="674" y="601"/>
                  </a:lnTo>
                  <a:lnTo>
                    <a:pt x="565" y="801"/>
                  </a:lnTo>
                  <a:lnTo>
                    <a:pt x="474" y="1001"/>
                  </a:lnTo>
                  <a:lnTo>
                    <a:pt x="383" y="1202"/>
                  </a:lnTo>
                  <a:lnTo>
                    <a:pt x="310" y="1402"/>
                  </a:lnTo>
                  <a:lnTo>
                    <a:pt x="182" y="1802"/>
                  </a:lnTo>
                  <a:lnTo>
                    <a:pt x="110" y="2221"/>
                  </a:lnTo>
                  <a:lnTo>
                    <a:pt x="55" y="2621"/>
                  </a:lnTo>
                  <a:lnTo>
                    <a:pt x="19" y="3040"/>
                  </a:lnTo>
                  <a:lnTo>
                    <a:pt x="0" y="3458"/>
                  </a:lnTo>
                  <a:lnTo>
                    <a:pt x="0" y="3877"/>
                  </a:lnTo>
                  <a:lnTo>
                    <a:pt x="0" y="4696"/>
                  </a:lnTo>
                  <a:lnTo>
                    <a:pt x="19" y="5515"/>
                  </a:lnTo>
                  <a:lnTo>
                    <a:pt x="55" y="6333"/>
                  </a:lnTo>
                  <a:lnTo>
                    <a:pt x="91" y="7152"/>
                  </a:lnTo>
                  <a:lnTo>
                    <a:pt x="128" y="7553"/>
                  </a:lnTo>
                  <a:lnTo>
                    <a:pt x="146" y="7753"/>
                  </a:lnTo>
                  <a:lnTo>
                    <a:pt x="201" y="7935"/>
                  </a:lnTo>
                  <a:lnTo>
                    <a:pt x="273" y="8135"/>
                  </a:lnTo>
                  <a:lnTo>
                    <a:pt x="383" y="8317"/>
                  </a:lnTo>
                  <a:lnTo>
                    <a:pt x="510" y="8499"/>
                  </a:lnTo>
                  <a:lnTo>
                    <a:pt x="674" y="8663"/>
                  </a:lnTo>
                  <a:lnTo>
                    <a:pt x="801" y="8772"/>
                  </a:lnTo>
                  <a:lnTo>
                    <a:pt x="947" y="8863"/>
                  </a:lnTo>
                  <a:lnTo>
                    <a:pt x="1092" y="8936"/>
                  </a:lnTo>
                  <a:lnTo>
                    <a:pt x="1256" y="9027"/>
                  </a:lnTo>
                  <a:lnTo>
                    <a:pt x="1620" y="9154"/>
                  </a:lnTo>
                  <a:lnTo>
                    <a:pt x="2020" y="9263"/>
                  </a:lnTo>
                  <a:lnTo>
                    <a:pt x="2421" y="9354"/>
                  </a:lnTo>
                  <a:lnTo>
                    <a:pt x="2858" y="9409"/>
                  </a:lnTo>
                  <a:lnTo>
                    <a:pt x="3294" y="9464"/>
                  </a:lnTo>
                  <a:lnTo>
                    <a:pt x="3731" y="9500"/>
                  </a:lnTo>
                  <a:lnTo>
                    <a:pt x="4696" y="9536"/>
                  </a:lnTo>
                  <a:lnTo>
                    <a:pt x="5678" y="9555"/>
                  </a:lnTo>
                  <a:lnTo>
                    <a:pt x="6188" y="9536"/>
                  </a:lnTo>
                  <a:lnTo>
                    <a:pt x="6716" y="9518"/>
                  </a:lnTo>
                  <a:lnTo>
                    <a:pt x="7698" y="9464"/>
                  </a:lnTo>
                  <a:lnTo>
                    <a:pt x="7917" y="7862"/>
                  </a:lnTo>
                  <a:lnTo>
                    <a:pt x="7771" y="7826"/>
                  </a:lnTo>
                  <a:lnTo>
                    <a:pt x="7625" y="7789"/>
                  </a:lnTo>
                  <a:lnTo>
                    <a:pt x="7498" y="7735"/>
                  </a:lnTo>
                  <a:lnTo>
                    <a:pt x="7352" y="7662"/>
                  </a:lnTo>
                  <a:lnTo>
                    <a:pt x="7098" y="7480"/>
                  </a:lnTo>
                  <a:lnTo>
                    <a:pt x="6843" y="7262"/>
                  </a:lnTo>
                  <a:lnTo>
                    <a:pt x="6588" y="7061"/>
                  </a:lnTo>
                  <a:lnTo>
                    <a:pt x="6333" y="6898"/>
                  </a:lnTo>
                  <a:lnTo>
                    <a:pt x="6206" y="6825"/>
                  </a:lnTo>
                  <a:lnTo>
                    <a:pt x="6079" y="6770"/>
                  </a:lnTo>
                  <a:lnTo>
                    <a:pt x="5951" y="6734"/>
                  </a:lnTo>
                  <a:lnTo>
                    <a:pt x="5824" y="6716"/>
                  </a:lnTo>
                  <a:lnTo>
                    <a:pt x="4768" y="6716"/>
                  </a:lnTo>
                  <a:lnTo>
                    <a:pt x="4568" y="6697"/>
                  </a:lnTo>
                  <a:lnTo>
                    <a:pt x="4386" y="6661"/>
                  </a:lnTo>
                  <a:lnTo>
                    <a:pt x="4113" y="6588"/>
                  </a:lnTo>
                  <a:lnTo>
                    <a:pt x="3858" y="6497"/>
                  </a:lnTo>
                  <a:lnTo>
                    <a:pt x="3640" y="6406"/>
                  </a:lnTo>
                  <a:lnTo>
                    <a:pt x="3440" y="6279"/>
                  </a:lnTo>
                  <a:lnTo>
                    <a:pt x="3276" y="6152"/>
                  </a:lnTo>
                  <a:lnTo>
                    <a:pt x="3112" y="6024"/>
                  </a:lnTo>
                  <a:lnTo>
                    <a:pt x="2967" y="5860"/>
                  </a:lnTo>
                  <a:lnTo>
                    <a:pt x="2858" y="5697"/>
                  </a:lnTo>
                  <a:lnTo>
                    <a:pt x="2748" y="5533"/>
                  </a:lnTo>
                  <a:lnTo>
                    <a:pt x="2676" y="5351"/>
                  </a:lnTo>
                  <a:lnTo>
                    <a:pt x="2603" y="5169"/>
                  </a:lnTo>
                  <a:lnTo>
                    <a:pt x="2548" y="4969"/>
                  </a:lnTo>
                  <a:lnTo>
                    <a:pt x="2494" y="4768"/>
                  </a:lnTo>
                  <a:lnTo>
                    <a:pt x="2457" y="4550"/>
                  </a:lnTo>
                  <a:lnTo>
                    <a:pt x="2421" y="4132"/>
                  </a:lnTo>
                  <a:lnTo>
                    <a:pt x="2421" y="3677"/>
                  </a:lnTo>
                  <a:lnTo>
                    <a:pt x="2439" y="3222"/>
                  </a:lnTo>
                  <a:lnTo>
                    <a:pt x="2494" y="2330"/>
                  </a:lnTo>
                  <a:lnTo>
                    <a:pt x="2512" y="1911"/>
                  </a:lnTo>
                  <a:lnTo>
                    <a:pt x="2530" y="1493"/>
                  </a:lnTo>
                  <a:lnTo>
                    <a:pt x="2512" y="1111"/>
                  </a:lnTo>
                  <a:lnTo>
                    <a:pt x="2494" y="929"/>
                  </a:lnTo>
                  <a:lnTo>
                    <a:pt x="2475" y="765"/>
                  </a:lnTo>
                  <a:lnTo>
                    <a:pt x="2439" y="619"/>
                  </a:lnTo>
                  <a:lnTo>
                    <a:pt x="2384" y="492"/>
                  </a:lnTo>
                  <a:lnTo>
                    <a:pt x="2312" y="346"/>
                  </a:lnTo>
                  <a:lnTo>
                    <a:pt x="2202" y="219"/>
                  </a:lnTo>
                  <a:lnTo>
                    <a:pt x="2130" y="164"/>
                  </a:lnTo>
                  <a:lnTo>
                    <a:pt x="2057" y="128"/>
                  </a:lnTo>
                  <a:lnTo>
                    <a:pt x="1948" y="73"/>
                  </a:lnTo>
                  <a:lnTo>
                    <a:pt x="1857" y="37"/>
                  </a:lnTo>
                  <a:lnTo>
                    <a:pt x="1747" y="19"/>
                  </a:lnTo>
                  <a:lnTo>
                    <a:pt x="1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11"/>
            <p:cNvSpPr/>
            <p:nvPr/>
          </p:nvSpPr>
          <p:spPr>
            <a:xfrm>
              <a:off x="4300650" y="3132050"/>
              <a:ext cx="89200" cy="74625"/>
            </a:xfrm>
            <a:custGeom>
              <a:avLst/>
              <a:gdLst/>
              <a:ahLst/>
              <a:cxnLst/>
              <a:rect l="l" t="t" r="r" b="b"/>
              <a:pathLst>
                <a:path w="3568" h="2985" extrusionOk="0">
                  <a:moveTo>
                    <a:pt x="2676" y="0"/>
                  </a:moveTo>
                  <a:lnTo>
                    <a:pt x="2530" y="19"/>
                  </a:lnTo>
                  <a:lnTo>
                    <a:pt x="2457" y="55"/>
                  </a:lnTo>
                  <a:lnTo>
                    <a:pt x="2384" y="91"/>
                  </a:lnTo>
                  <a:lnTo>
                    <a:pt x="2239" y="182"/>
                  </a:lnTo>
                  <a:lnTo>
                    <a:pt x="2166" y="255"/>
                  </a:lnTo>
                  <a:lnTo>
                    <a:pt x="2093" y="328"/>
                  </a:lnTo>
                  <a:lnTo>
                    <a:pt x="1948" y="528"/>
                  </a:lnTo>
                  <a:lnTo>
                    <a:pt x="1620" y="1001"/>
                  </a:lnTo>
                  <a:lnTo>
                    <a:pt x="1456" y="1256"/>
                  </a:lnTo>
                  <a:lnTo>
                    <a:pt x="1274" y="1456"/>
                  </a:lnTo>
                  <a:lnTo>
                    <a:pt x="1183" y="1566"/>
                  </a:lnTo>
                  <a:lnTo>
                    <a:pt x="1111" y="1638"/>
                  </a:lnTo>
                  <a:lnTo>
                    <a:pt x="1020" y="1693"/>
                  </a:lnTo>
                  <a:lnTo>
                    <a:pt x="929" y="1729"/>
                  </a:lnTo>
                  <a:lnTo>
                    <a:pt x="801" y="1766"/>
                  </a:lnTo>
                  <a:lnTo>
                    <a:pt x="692" y="1766"/>
                  </a:lnTo>
                  <a:lnTo>
                    <a:pt x="583" y="1748"/>
                  </a:lnTo>
                  <a:lnTo>
                    <a:pt x="474" y="1711"/>
                  </a:lnTo>
                  <a:lnTo>
                    <a:pt x="237" y="1657"/>
                  </a:lnTo>
                  <a:lnTo>
                    <a:pt x="110" y="1638"/>
                  </a:lnTo>
                  <a:lnTo>
                    <a:pt x="1" y="1638"/>
                  </a:lnTo>
                  <a:lnTo>
                    <a:pt x="73" y="2767"/>
                  </a:lnTo>
                  <a:lnTo>
                    <a:pt x="255" y="2858"/>
                  </a:lnTo>
                  <a:lnTo>
                    <a:pt x="455" y="2930"/>
                  </a:lnTo>
                  <a:lnTo>
                    <a:pt x="674" y="2967"/>
                  </a:lnTo>
                  <a:lnTo>
                    <a:pt x="910" y="2985"/>
                  </a:lnTo>
                  <a:lnTo>
                    <a:pt x="1092" y="2967"/>
                  </a:lnTo>
                  <a:lnTo>
                    <a:pt x="1293" y="2949"/>
                  </a:lnTo>
                  <a:lnTo>
                    <a:pt x="1493" y="2912"/>
                  </a:lnTo>
                  <a:lnTo>
                    <a:pt x="1675" y="2876"/>
                  </a:lnTo>
                  <a:lnTo>
                    <a:pt x="1911" y="2803"/>
                  </a:lnTo>
                  <a:lnTo>
                    <a:pt x="2130" y="2712"/>
                  </a:lnTo>
                  <a:lnTo>
                    <a:pt x="2348" y="2603"/>
                  </a:lnTo>
                  <a:lnTo>
                    <a:pt x="2566" y="2494"/>
                  </a:lnTo>
                  <a:lnTo>
                    <a:pt x="2748" y="2366"/>
                  </a:lnTo>
                  <a:lnTo>
                    <a:pt x="2930" y="2239"/>
                  </a:lnTo>
                  <a:lnTo>
                    <a:pt x="3094" y="2093"/>
                  </a:lnTo>
                  <a:lnTo>
                    <a:pt x="3240" y="1929"/>
                  </a:lnTo>
                  <a:lnTo>
                    <a:pt x="3349" y="1766"/>
                  </a:lnTo>
                  <a:lnTo>
                    <a:pt x="3440" y="1584"/>
                  </a:lnTo>
                  <a:lnTo>
                    <a:pt x="3513" y="1402"/>
                  </a:lnTo>
                  <a:lnTo>
                    <a:pt x="3549" y="1202"/>
                  </a:lnTo>
                  <a:lnTo>
                    <a:pt x="3567" y="1020"/>
                  </a:lnTo>
                  <a:lnTo>
                    <a:pt x="3549" y="819"/>
                  </a:lnTo>
                  <a:lnTo>
                    <a:pt x="3495" y="637"/>
                  </a:lnTo>
                  <a:lnTo>
                    <a:pt x="3422" y="455"/>
                  </a:lnTo>
                  <a:lnTo>
                    <a:pt x="3349" y="346"/>
                  </a:lnTo>
                  <a:lnTo>
                    <a:pt x="3276" y="255"/>
                  </a:lnTo>
                  <a:lnTo>
                    <a:pt x="3167" y="164"/>
                  </a:lnTo>
                  <a:lnTo>
                    <a:pt x="3058" y="91"/>
                  </a:lnTo>
                  <a:lnTo>
                    <a:pt x="2930" y="37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4082275" y="3312675"/>
              <a:ext cx="186550" cy="401275"/>
            </a:xfrm>
            <a:custGeom>
              <a:avLst/>
              <a:gdLst/>
              <a:ahLst/>
              <a:cxnLst/>
              <a:rect l="l" t="t" r="r" b="b"/>
              <a:pathLst>
                <a:path w="7462" h="16051" extrusionOk="0">
                  <a:moveTo>
                    <a:pt x="674" y="0"/>
                  </a:moveTo>
                  <a:lnTo>
                    <a:pt x="565" y="200"/>
                  </a:lnTo>
                  <a:lnTo>
                    <a:pt x="474" y="400"/>
                  </a:lnTo>
                  <a:lnTo>
                    <a:pt x="383" y="601"/>
                  </a:lnTo>
                  <a:lnTo>
                    <a:pt x="310" y="801"/>
                  </a:lnTo>
                  <a:lnTo>
                    <a:pt x="182" y="1201"/>
                  </a:lnTo>
                  <a:lnTo>
                    <a:pt x="110" y="1620"/>
                  </a:lnTo>
                  <a:lnTo>
                    <a:pt x="55" y="2020"/>
                  </a:lnTo>
                  <a:lnTo>
                    <a:pt x="19" y="2439"/>
                  </a:lnTo>
                  <a:lnTo>
                    <a:pt x="0" y="2857"/>
                  </a:lnTo>
                  <a:lnTo>
                    <a:pt x="0" y="3276"/>
                  </a:lnTo>
                  <a:lnTo>
                    <a:pt x="0" y="4095"/>
                  </a:lnTo>
                  <a:lnTo>
                    <a:pt x="19" y="4914"/>
                  </a:lnTo>
                  <a:lnTo>
                    <a:pt x="55" y="5732"/>
                  </a:lnTo>
                  <a:lnTo>
                    <a:pt x="91" y="6551"/>
                  </a:lnTo>
                  <a:lnTo>
                    <a:pt x="128" y="6952"/>
                  </a:lnTo>
                  <a:lnTo>
                    <a:pt x="146" y="7152"/>
                  </a:lnTo>
                  <a:lnTo>
                    <a:pt x="201" y="7334"/>
                  </a:lnTo>
                  <a:lnTo>
                    <a:pt x="273" y="7534"/>
                  </a:lnTo>
                  <a:lnTo>
                    <a:pt x="383" y="7716"/>
                  </a:lnTo>
                  <a:lnTo>
                    <a:pt x="510" y="7898"/>
                  </a:lnTo>
                  <a:lnTo>
                    <a:pt x="674" y="8062"/>
                  </a:lnTo>
                  <a:lnTo>
                    <a:pt x="801" y="8171"/>
                  </a:lnTo>
                  <a:lnTo>
                    <a:pt x="947" y="8262"/>
                  </a:lnTo>
                  <a:lnTo>
                    <a:pt x="1092" y="8335"/>
                  </a:lnTo>
                  <a:lnTo>
                    <a:pt x="1256" y="8426"/>
                  </a:lnTo>
                  <a:lnTo>
                    <a:pt x="1620" y="8553"/>
                  </a:lnTo>
                  <a:lnTo>
                    <a:pt x="2020" y="8662"/>
                  </a:lnTo>
                  <a:lnTo>
                    <a:pt x="2421" y="8753"/>
                  </a:lnTo>
                  <a:lnTo>
                    <a:pt x="2858" y="8808"/>
                  </a:lnTo>
                  <a:lnTo>
                    <a:pt x="3294" y="8863"/>
                  </a:lnTo>
                  <a:lnTo>
                    <a:pt x="3731" y="8899"/>
                  </a:lnTo>
                  <a:lnTo>
                    <a:pt x="4696" y="8935"/>
                  </a:lnTo>
                  <a:lnTo>
                    <a:pt x="5678" y="8954"/>
                  </a:lnTo>
                  <a:lnTo>
                    <a:pt x="5587" y="10810"/>
                  </a:lnTo>
                  <a:lnTo>
                    <a:pt x="5496" y="13030"/>
                  </a:lnTo>
                  <a:lnTo>
                    <a:pt x="5423" y="15650"/>
                  </a:lnTo>
                  <a:lnTo>
                    <a:pt x="5460" y="15687"/>
                  </a:lnTo>
                  <a:lnTo>
                    <a:pt x="5514" y="15723"/>
                  </a:lnTo>
                  <a:lnTo>
                    <a:pt x="5660" y="15796"/>
                  </a:lnTo>
                  <a:lnTo>
                    <a:pt x="5878" y="15869"/>
                  </a:lnTo>
                  <a:lnTo>
                    <a:pt x="6133" y="15923"/>
                  </a:lnTo>
                  <a:lnTo>
                    <a:pt x="6424" y="15978"/>
                  </a:lnTo>
                  <a:lnTo>
                    <a:pt x="6770" y="16014"/>
                  </a:lnTo>
                  <a:lnTo>
                    <a:pt x="7116" y="16033"/>
                  </a:lnTo>
                  <a:lnTo>
                    <a:pt x="7462" y="16051"/>
                  </a:lnTo>
                  <a:lnTo>
                    <a:pt x="7352" y="15741"/>
                  </a:lnTo>
                  <a:lnTo>
                    <a:pt x="7243" y="15396"/>
                  </a:lnTo>
                  <a:lnTo>
                    <a:pt x="7152" y="14995"/>
                  </a:lnTo>
                  <a:lnTo>
                    <a:pt x="7061" y="14540"/>
                  </a:lnTo>
                  <a:lnTo>
                    <a:pt x="6988" y="14067"/>
                  </a:lnTo>
                  <a:lnTo>
                    <a:pt x="6916" y="13558"/>
                  </a:lnTo>
                  <a:lnTo>
                    <a:pt x="6807" y="12502"/>
                  </a:lnTo>
                  <a:lnTo>
                    <a:pt x="6734" y="11447"/>
                  </a:lnTo>
                  <a:lnTo>
                    <a:pt x="6679" y="10446"/>
                  </a:lnTo>
                  <a:lnTo>
                    <a:pt x="6679" y="9590"/>
                  </a:lnTo>
                  <a:lnTo>
                    <a:pt x="6697" y="9226"/>
                  </a:lnTo>
                  <a:lnTo>
                    <a:pt x="6716" y="8917"/>
                  </a:lnTo>
                  <a:lnTo>
                    <a:pt x="6716" y="8899"/>
                  </a:lnTo>
                  <a:lnTo>
                    <a:pt x="6734" y="8717"/>
                  </a:lnTo>
                  <a:lnTo>
                    <a:pt x="6716" y="8644"/>
                  </a:lnTo>
                  <a:lnTo>
                    <a:pt x="6697" y="8553"/>
                  </a:lnTo>
                  <a:lnTo>
                    <a:pt x="6679" y="8462"/>
                  </a:lnTo>
                  <a:lnTo>
                    <a:pt x="6625" y="8389"/>
                  </a:lnTo>
                  <a:lnTo>
                    <a:pt x="6552" y="8317"/>
                  </a:lnTo>
                  <a:lnTo>
                    <a:pt x="6461" y="8244"/>
                  </a:lnTo>
                  <a:lnTo>
                    <a:pt x="6297" y="8189"/>
                  </a:lnTo>
                  <a:lnTo>
                    <a:pt x="6115" y="8153"/>
                  </a:lnTo>
                  <a:lnTo>
                    <a:pt x="5915" y="8135"/>
                  </a:lnTo>
                  <a:lnTo>
                    <a:pt x="5715" y="8135"/>
                  </a:lnTo>
                  <a:lnTo>
                    <a:pt x="5442" y="8153"/>
                  </a:lnTo>
                  <a:lnTo>
                    <a:pt x="4841" y="8171"/>
                  </a:lnTo>
                  <a:lnTo>
                    <a:pt x="4222" y="8153"/>
                  </a:lnTo>
                  <a:lnTo>
                    <a:pt x="3931" y="8135"/>
                  </a:lnTo>
                  <a:lnTo>
                    <a:pt x="3640" y="8098"/>
                  </a:lnTo>
                  <a:lnTo>
                    <a:pt x="3349" y="8044"/>
                  </a:lnTo>
                  <a:lnTo>
                    <a:pt x="3076" y="7971"/>
                  </a:lnTo>
                  <a:lnTo>
                    <a:pt x="2785" y="7880"/>
                  </a:lnTo>
                  <a:lnTo>
                    <a:pt x="2494" y="7752"/>
                  </a:lnTo>
                  <a:lnTo>
                    <a:pt x="2257" y="7607"/>
                  </a:lnTo>
                  <a:lnTo>
                    <a:pt x="2039" y="7443"/>
                  </a:lnTo>
                  <a:lnTo>
                    <a:pt x="1838" y="7279"/>
                  </a:lnTo>
                  <a:lnTo>
                    <a:pt x="1675" y="7097"/>
                  </a:lnTo>
                  <a:lnTo>
                    <a:pt x="1529" y="6897"/>
                  </a:lnTo>
                  <a:lnTo>
                    <a:pt x="1420" y="6697"/>
                  </a:lnTo>
                  <a:lnTo>
                    <a:pt x="1329" y="6515"/>
                  </a:lnTo>
                  <a:lnTo>
                    <a:pt x="1256" y="6297"/>
                  </a:lnTo>
                  <a:lnTo>
                    <a:pt x="1202" y="6096"/>
                  </a:lnTo>
                  <a:lnTo>
                    <a:pt x="1165" y="5896"/>
                  </a:lnTo>
                  <a:lnTo>
                    <a:pt x="1129" y="5478"/>
                  </a:lnTo>
                  <a:lnTo>
                    <a:pt x="1111" y="5059"/>
                  </a:lnTo>
                  <a:lnTo>
                    <a:pt x="1111" y="4295"/>
                  </a:lnTo>
                  <a:lnTo>
                    <a:pt x="1129" y="3531"/>
                  </a:lnTo>
                  <a:lnTo>
                    <a:pt x="1147" y="2766"/>
                  </a:lnTo>
                  <a:lnTo>
                    <a:pt x="1202" y="1984"/>
                  </a:lnTo>
                  <a:lnTo>
                    <a:pt x="1220" y="1747"/>
                  </a:lnTo>
                  <a:lnTo>
                    <a:pt x="1274" y="1492"/>
                  </a:lnTo>
                  <a:lnTo>
                    <a:pt x="1311" y="1219"/>
                  </a:lnTo>
                  <a:lnTo>
                    <a:pt x="1311" y="965"/>
                  </a:lnTo>
                  <a:lnTo>
                    <a:pt x="1311" y="837"/>
                  </a:lnTo>
                  <a:lnTo>
                    <a:pt x="1293" y="710"/>
                  </a:lnTo>
                  <a:lnTo>
                    <a:pt x="1256" y="582"/>
                  </a:lnTo>
                  <a:lnTo>
                    <a:pt x="1183" y="455"/>
                  </a:lnTo>
                  <a:lnTo>
                    <a:pt x="1111" y="346"/>
                  </a:lnTo>
                  <a:lnTo>
                    <a:pt x="1020" y="237"/>
                  </a:lnTo>
                  <a:lnTo>
                    <a:pt x="892" y="127"/>
                  </a:lnTo>
                  <a:lnTo>
                    <a:pt x="728" y="37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11"/>
            <p:cNvSpPr/>
            <p:nvPr/>
          </p:nvSpPr>
          <p:spPr>
            <a:xfrm>
              <a:off x="4254700" y="3074275"/>
              <a:ext cx="33225" cy="434500"/>
            </a:xfrm>
            <a:custGeom>
              <a:avLst/>
              <a:gdLst/>
              <a:ahLst/>
              <a:cxnLst/>
              <a:rect l="l" t="t" r="r" b="b"/>
              <a:pathLst>
                <a:path w="1329" h="17380" extrusionOk="0">
                  <a:moveTo>
                    <a:pt x="783" y="0"/>
                  </a:moveTo>
                  <a:lnTo>
                    <a:pt x="656" y="19"/>
                  </a:lnTo>
                  <a:lnTo>
                    <a:pt x="546" y="55"/>
                  </a:lnTo>
                  <a:lnTo>
                    <a:pt x="383" y="128"/>
                  </a:lnTo>
                  <a:lnTo>
                    <a:pt x="856" y="4113"/>
                  </a:lnTo>
                  <a:lnTo>
                    <a:pt x="947" y="5023"/>
                  </a:lnTo>
                  <a:lnTo>
                    <a:pt x="1020" y="5951"/>
                  </a:lnTo>
                  <a:lnTo>
                    <a:pt x="1056" y="6406"/>
                  </a:lnTo>
                  <a:lnTo>
                    <a:pt x="1056" y="6861"/>
                  </a:lnTo>
                  <a:lnTo>
                    <a:pt x="1038" y="7316"/>
                  </a:lnTo>
                  <a:lnTo>
                    <a:pt x="1001" y="7771"/>
                  </a:lnTo>
                  <a:lnTo>
                    <a:pt x="965" y="8117"/>
                  </a:lnTo>
                  <a:lnTo>
                    <a:pt x="892" y="8462"/>
                  </a:lnTo>
                  <a:lnTo>
                    <a:pt x="765" y="9136"/>
                  </a:lnTo>
                  <a:lnTo>
                    <a:pt x="455" y="10482"/>
                  </a:lnTo>
                  <a:lnTo>
                    <a:pt x="310" y="11192"/>
                  </a:lnTo>
                  <a:lnTo>
                    <a:pt x="201" y="11884"/>
                  </a:lnTo>
                  <a:lnTo>
                    <a:pt x="110" y="12593"/>
                  </a:lnTo>
                  <a:lnTo>
                    <a:pt x="55" y="13303"/>
                  </a:lnTo>
                  <a:lnTo>
                    <a:pt x="19" y="14013"/>
                  </a:lnTo>
                  <a:lnTo>
                    <a:pt x="1" y="14704"/>
                  </a:lnTo>
                  <a:lnTo>
                    <a:pt x="1" y="15414"/>
                  </a:lnTo>
                  <a:lnTo>
                    <a:pt x="37" y="16124"/>
                  </a:lnTo>
                  <a:lnTo>
                    <a:pt x="37" y="16306"/>
                  </a:lnTo>
                  <a:lnTo>
                    <a:pt x="73" y="16488"/>
                  </a:lnTo>
                  <a:lnTo>
                    <a:pt x="110" y="16652"/>
                  </a:lnTo>
                  <a:lnTo>
                    <a:pt x="164" y="16834"/>
                  </a:lnTo>
                  <a:lnTo>
                    <a:pt x="237" y="16997"/>
                  </a:lnTo>
                  <a:lnTo>
                    <a:pt x="346" y="17143"/>
                  </a:lnTo>
                  <a:lnTo>
                    <a:pt x="492" y="17270"/>
                  </a:lnTo>
                  <a:lnTo>
                    <a:pt x="674" y="17379"/>
                  </a:lnTo>
                  <a:lnTo>
                    <a:pt x="692" y="16779"/>
                  </a:lnTo>
                  <a:lnTo>
                    <a:pt x="692" y="16197"/>
                  </a:lnTo>
                  <a:lnTo>
                    <a:pt x="710" y="15014"/>
                  </a:lnTo>
                  <a:lnTo>
                    <a:pt x="728" y="13976"/>
                  </a:lnTo>
                  <a:lnTo>
                    <a:pt x="783" y="12939"/>
                  </a:lnTo>
                  <a:lnTo>
                    <a:pt x="856" y="11902"/>
                  </a:lnTo>
                  <a:lnTo>
                    <a:pt x="947" y="10865"/>
                  </a:lnTo>
                  <a:lnTo>
                    <a:pt x="1129" y="8808"/>
                  </a:lnTo>
                  <a:lnTo>
                    <a:pt x="1220" y="7771"/>
                  </a:lnTo>
                  <a:lnTo>
                    <a:pt x="1274" y="6734"/>
                  </a:lnTo>
                  <a:lnTo>
                    <a:pt x="1311" y="5897"/>
                  </a:lnTo>
                  <a:lnTo>
                    <a:pt x="1329" y="5041"/>
                  </a:lnTo>
                  <a:lnTo>
                    <a:pt x="1329" y="4204"/>
                  </a:lnTo>
                  <a:lnTo>
                    <a:pt x="1293" y="3349"/>
                  </a:lnTo>
                  <a:lnTo>
                    <a:pt x="1220" y="2512"/>
                  </a:lnTo>
                  <a:lnTo>
                    <a:pt x="1111" y="1656"/>
                  </a:lnTo>
                  <a:lnTo>
                    <a:pt x="965" y="819"/>
                  </a:lnTo>
                  <a:lnTo>
                    <a:pt x="874" y="4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1" name="Google Shape;1701;p11"/>
          <p:cNvGrpSpPr/>
          <p:nvPr/>
        </p:nvGrpSpPr>
        <p:grpSpPr>
          <a:xfrm>
            <a:off x="8018277" y="6141426"/>
            <a:ext cx="718889" cy="227943"/>
            <a:chOff x="2631450" y="1885950"/>
            <a:chExt cx="671525" cy="212925"/>
          </a:xfrm>
        </p:grpSpPr>
        <p:sp>
          <p:nvSpPr>
            <p:cNvPr id="1702" name="Google Shape;1702;p11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11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11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11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11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11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11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11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11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11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2" name="Google Shape;1712;p11"/>
          <p:cNvGrpSpPr/>
          <p:nvPr/>
        </p:nvGrpSpPr>
        <p:grpSpPr>
          <a:xfrm>
            <a:off x="9306866" y="5815245"/>
            <a:ext cx="614473" cy="227915"/>
            <a:chOff x="1726100" y="1627975"/>
            <a:chExt cx="359425" cy="133325"/>
          </a:xfrm>
        </p:grpSpPr>
        <p:sp>
          <p:nvSpPr>
            <p:cNvPr id="1713" name="Google Shape;1713;p11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11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11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11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11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11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11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11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11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11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11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24" name="Google Shape;1724;p11"/>
          <p:cNvGrpSpPr/>
          <p:nvPr/>
        </p:nvGrpSpPr>
        <p:grpSpPr>
          <a:xfrm rot="707990">
            <a:off x="6904132" y="6617863"/>
            <a:ext cx="1354315" cy="327636"/>
            <a:chOff x="3665900" y="8356158"/>
            <a:chExt cx="1015703" cy="245719"/>
          </a:xfrm>
        </p:grpSpPr>
        <p:sp>
          <p:nvSpPr>
            <p:cNvPr id="1725" name="Google Shape;1725;p11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11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11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11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11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11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11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11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33" name="Google Shape;1733;p11"/>
          <p:cNvGrpSpPr/>
          <p:nvPr/>
        </p:nvGrpSpPr>
        <p:grpSpPr>
          <a:xfrm>
            <a:off x="2964131" y="6374473"/>
            <a:ext cx="1061861" cy="327375"/>
            <a:chOff x="5692724" y="7100752"/>
            <a:chExt cx="1110424" cy="342347"/>
          </a:xfrm>
        </p:grpSpPr>
        <p:sp>
          <p:nvSpPr>
            <p:cNvPr id="1734" name="Google Shape;1734;p11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11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11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11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38" name="Google Shape;1738;p11"/>
          <p:cNvSpPr/>
          <p:nvPr/>
        </p:nvSpPr>
        <p:spPr>
          <a:xfrm>
            <a:off x="9594492" y="6039375"/>
            <a:ext cx="479329" cy="653613"/>
          </a:xfrm>
          <a:custGeom>
            <a:avLst/>
            <a:gdLst/>
            <a:ahLst/>
            <a:cxnLst/>
            <a:rect l="l" t="t" r="r" b="b"/>
            <a:pathLst>
              <a:path w="10264" h="13996" extrusionOk="0">
                <a:moveTo>
                  <a:pt x="4586" y="1"/>
                </a:moveTo>
                <a:lnTo>
                  <a:pt x="4568" y="656"/>
                </a:lnTo>
                <a:lnTo>
                  <a:pt x="4532" y="1384"/>
                </a:lnTo>
                <a:lnTo>
                  <a:pt x="4422" y="3040"/>
                </a:lnTo>
                <a:lnTo>
                  <a:pt x="4295" y="4805"/>
                </a:lnTo>
                <a:lnTo>
                  <a:pt x="4131" y="6552"/>
                </a:lnTo>
                <a:lnTo>
                  <a:pt x="3840" y="9464"/>
                </a:lnTo>
                <a:lnTo>
                  <a:pt x="3713" y="10683"/>
                </a:lnTo>
                <a:lnTo>
                  <a:pt x="3604" y="9846"/>
                </a:lnTo>
                <a:lnTo>
                  <a:pt x="3476" y="8900"/>
                </a:lnTo>
                <a:lnTo>
                  <a:pt x="3331" y="7699"/>
                </a:lnTo>
                <a:lnTo>
                  <a:pt x="3203" y="6334"/>
                </a:lnTo>
                <a:lnTo>
                  <a:pt x="3076" y="4860"/>
                </a:lnTo>
                <a:lnTo>
                  <a:pt x="3039" y="4114"/>
                </a:lnTo>
                <a:lnTo>
                  <a:pt x="3021" y="3349"/>
                </a:lnTo>
                <a:lnTo>
                  <a:pt x="3003" y="2603"/>
                </a:lnTo>
                <a:lnTo>
                  <a:pt x="3003" y="1893"/>
                </a:lnTo>
                <a:lnTo>
                  <a:pt x="2821" y="2185"/>
                </a:lnTo>
                <a:lnTo>
                  <a:pt x="2657" y="2494"/>
                </a:lnTo>
                <a:lnTo>
                  <a:pt x="2512" y="2822"/>
                </a:lnTo>
                <a:lnTo>
                  <a:pt x="2384" y="3167"/>
                </a:lnTo>
                <a:lnTo>
                  <a:pt x="2293" y="3531"/>
                </a:lnTo>
                <a:lnTo>
                  <a:pt x="2202" y="3895"/>
                </a:lnTo>
                <a:lnTo>
                  <a:pt x="2148" y="4277"/>
                </a:lnTo>
                <a:lnTo>
                  <a:pt x="2093" y="4660"/>
                </a:lnTo>
                <a:lnTo>
                  <a:pt x="2057" y="5060"/>
                </a:lnTo>
                <a:lnTo>
                  <a:pt x="2039" y="5460"/>
                </a:lnTo>
                <a:lnTo>
                  <a:pt x="2039" y="5879"/>
                </a:lnTo>
                <a:lnTo>
                  <a:pt x="2039" y="6279"/>
                </a:lnTo>
                <a:lnTo>
                  <a:pt x="2093" y="7080"/>
                </a:lnTo>
                <a:lnTo>
                  <a:pt x="2166" y="7862"/>
                </a:lnTo>
                <a:lnTo>
                  <a:pt x="2275" y="8609"/>
                </a:lnTo>
                <a:lnTo>
                  <a:pt x="2384" y="9318"/>
                </a:lnTo>
                <a:lnTo>
                  <a:pt x="2512" y="9937"/>
                </a:lnTo>
                <a:lnTo>
                  <a:pt x="2639" y="10501"/>
                </a:lnTo>
                <a:lnTo>
                  <a:pt x="2817" y="11215"/>
                </a:lnTo>
                <a:lnTo>
                  <a:pt x="2730" y="10938"/>
                </a:lnTo>
                <a:lnTo>
                  <a:pt x="2548" y="10501"/>
                </a:lnTo>
                <a:lnTo>
                  <a:pt x="2421" y="10246"/>
                </a:lnTo>
                <a:lnTo>
                  <a:pt x="2293" y="9992"/>
                </a:lnTo>
                <a:lnTo>
                  <a:pt x="2130" y="9719"/>
                </a:lnTo>
                <a:lnTo>
                  <a:pt x="1966" y="9446"/>
                </a:lnTo>
                <a:lnTo>
                  <a:pt x="1766" y="9154"/>
                </a:lnTo>
                <a:lnTo>
                  <a:pt x="1547" y="8882"/>
                </a:lnTo>
                <a:lnTo>
                  <a:pt x="1311" y="8590"/>
                </a:lnTo>
                <a:lnTo>
                  <a:pt x="1038" y="8317"/>
                </a:lnTo>
                <a:lnTo>
                  <a:pt x="1129" y="8918"/>
                </a:lnTo>
                <a:lnTo>
                  <a:pt x="1238" y="9482"/>
                </a:lnTo>
                <a:lnTo>
                  <a:pt x="1383" y="10010"/>
                </a:lnTo>
                <a:lnTo>
                  <a:pt x="1529" y="10483"/>
                </a:lnTo>
                <a:lnTo>
                  <a:pt x="1693" y="10920"/>
                </a:lnTo>
                <a:lnTo>
                  <a:pt x="1875" y="11338"/>
                </a:lnTo>
                <a:lnTo>
                  <a:pt x="1987" y="11588"/>
                </a:lnTo>
                <a:lnTo>
                  <a:pt x="1987" y="11588"/>
                </a:lnTo>
                <a:lnTo>
                  <a:pt x="0" y="10174"/>
                </a:lnTo>
                <a:lnTo>
                  <a:pt x="73" y="10319"/>
                </a:lnTo>
                <a:lnTo>
                  <a:pt x="255" y="10738"/>
                </a:lnTo>
                <a:lnTo>
                  <a:pt x="401" y="11011"/>
                </a:lnTo>
                <a:lnTo>
                  <a:pt x="601" y="11302"/>
                </a:lnTo>
                <a:lnTo>
                  <a:pt x="819" y="11648"/>
                </a:lnTo>
                <a:lnTo>
                  <a:pt x="1092" y="11975"/>
                </a:lnTo>
                <a:lnTo>
                  <a:pt x="1383" y="12321"/>
                </a:lnTo>
                <a:lnTo>
                  <a:pt x="1747" y="12667"/>
                </a:lnTo>
                <a:lnTo>
                  <a:pt x="1929" y="12830"/>
                </a:lnTo>
                <a:lnTo>
                  <a:pt x="2148" y="12994"/>
                </a:lnTo>
                <a:lnTo>
                  <a:pt x="2348" y="13140"/>
                </a:lnTo>
                <a:lnTo>
                  <a:pt x="2584" y="13285"/>
                </a:lnTo>
                <a:lnTo>
                  <a:pt x="2821" y="13413"/>
                </a:lnTo>
                <a:lnTo>
                  <a:pt x="3076" y="13540"/>
                </a:lnTo>
                <a:lnTo>
                  <a:pt x="3331" y="13649"/>
                </a:lnTo>
                <a:lnTo>
                  <a:pt x="3622" y="13759"/>
                </a:lnTo>
                <a:lnTo>
                  <a:pt x="3913" y="13850"/>
                </a:lnTo>
                <a:lnTo>
                  <a:pt x="4204" y="13922"/>
                </a:lnTo>
                <a:lnTo>
                  <a:pt x="4532" y="13959"/>
                </a:lnTo>
                <a:lnTo>
                  <a:pt x="4859" y="13995"/>
                </a:lnTo>
                <a:lnTo>
                  <a:pt x="5278" y="13850"/>
                </a:lnTo>
                <a:lnTo>
                  <a:pt x="5678" y="13704"/>
                </a:lnTo>
                <a:lnTo>
                  <a:pt x="6060" y="13540"/>
                </a:lnTo>
                <a:lnTo>
                  <a:pt x="6406" y="13358"/>
                </a:lnTo>
                <a:lnTo>
                  <a:pt x="6752" y="13176"/>
                </a:lnTo>
                <a:lnTo>
                  <a:pt x="7061" y="12976"/>
                </a:lnTo>
                <a:lnTo>
                  <a:pt x="7371" y="12794"/>
                </a:lnTo>
                <a:lnTo>
                  <a:pt x="7643" y="12576"/>
                </a:lnTo>
                <a:lnTo>
                  <a:pt x="7898" y="12376"/>
                </a:lnTo>
                <a:lnTo>
                  <a:pt x="8153" y="12157"/>
                </a:lnTo>
                <a:lnTo>
                  <a:pt x="8371" y="11957"/>
                </a:lnTo>
                <a:lnTo>
                  <a:pt x="8590" y="11739"/>
                </a:lnTo>
                <a:lnTo>
                  <a:pt x="8972" y="11320"/>
                </a:lnTo>
                <a:lnTo>
                  <a:pt x="9281" y="10902"/>
                </a:lnTo>
                <a:lnTo>
                  <a:pt x="9554" y="10501"/>
                </a:lnTo>
                <a:lnTo>
                  <a:pt x="9773" y="10137"/>
                </a:lnTo>
                <a:lnTo>
                  <a:pt x="9936" y="9791"/>
                </a:lnTo>
                <a:lnTo>
                  <a:pt x="10064" y="9500"/>
                </a:lnTo>
                <a:lnTo>
                  <a:pt x="10155" y="9245"/>
                </a:lnTo>
                <a:lnTo>
                  <a:pt x="10228" y="9064"/>
                </a:lnTo>
                <a:lnTo>
                  <a:pt x="10264" y="8900"/>
                </a:lnTo>
                <a:lnTo>
                  <a:pt x="10064" y="9191"/>
                </a:lnTo>
                <a:lnTo>
                  <a:pt x="9845" y="9464"/>
                </a:lnTo>
                <a:lnTo>
                  <a:pt x="9645" y="9700"/>
                </a:lnTo>
                <a:lnTo>
                  <a:pt x="9427" y="9937"/>
                </a:lnTo>
                <a:lnTo>
                  <a:pt x="9209" y="10137"/>
                </a:lnTo>
                <a:lnTo>
                  <a:pt x="9008" y="10337"/>
                </a:lnTo>
                <a:lnTo>
                  <a:pt x="8808" y="10519"/>
                </a:lnTo>
                <a:lnTo>
                  <a:pt x="8590" y="10665"/>
                </a:lnTo>
                <a:lnTo>
                  <a:pt x="8189" y="10956"/>
                </a:lnTo>
                <a:lnTo>
                  <a:pt x="7789" y="11174"/>
                </a:lnTo>
                <a:lnTo>
                  <a:pt x="7425" y="11338"/>
                </a:lnTo>
                <a:lnTo>
                  <a:pt x="7061" y="11466"/>
                </a:lnTo>
                <a:lnTo>
                  <a:pt x="6752" y="11575"/>
                </a:lnTo>
                <a:lnTo>
                  <a:pt x="6442" y="11629"/>
                </a:lnTo>
                <a:lnTo>
                  <a:pt x="6188" y="11666"/>
                </a:lnTo>
                <a:lnTo>
                  <a:pt x="5969" y="11684"/>
                </a:lnTo>
                <a:lnTo>
                  <a:pt x="5642" y="11684"/>
                </a:lnTo>
                <a:lnTo>
                  <a:pt x="5533" y="11666"/>
                </a:lnTo>
                <a:lnTo>
                  <a:pt x="5624" y="11593"/>
                </a:lnTo>
                <a:lnTo>
                  <a:pt x="5896" y="11393"/>
                </a:lnTo>
                <a:lnTo>
                  <a:pt x="6097" y="11229"/>
                </a:lnTo>
                <a:lnTo>
                  <a:pt x="6315" y="11011"/>
                </a:lnTo>
                <a:lnTo>
                  <a:pt x="6552" y="10774"/>
                </a:lnTo>
                <a:lnTo>
                  <a:pt x="6825" y="10483"/>
                </a:lnTo>
                <a:lnTo>
                  <a:pt x="7116" y="10137"/>
                </a:lnTo>
                <a:lnTo>
                  <a:pt x="7407" y="9755"/>
                </a:lnTo>
                <a:lnTo>
                  <a:pt x="7716" y="9318"/>
                </a:lnTo>
                <a:lnTo>
                  <a:pt x="8026" y="8845"/>
                </a:lnTo>
                <a:lnTo>
                  <a:pt x="8335" y="8299"/>
                </a:lnTo>
                <a:lnTo>
                  <a:pt x="8644" y="7717"/>
                </a:lnTo>
                <a:lnTo>
                  <a:pt x="8954" y="7080"/>
                </a:lnTo>
                <a:lnTo>
                  <a:pt x="9245" y="6388"/>
                </a:lnTo>
                <a:lnTo>
                  <a:pt x="8772" y="6716"/>
                </a:lnTo>
                <a:lnTo>
                  <a:pt x="8335" y="7062"/>
                </a:lnTo>
                <a:lnTo>
                  <a:pt x="7916" y="7426"/>
                </a:lnTo>
                <a:lnTo>
                  <a:pt x="7516" y="7790"/>
                </a:lnTo>
                <a:lnTo>
                  <a:pt x="7134" y="8154"/>
                </a:lnTo>
                <a:lnTo>
                  <a:pt x="6788" y="8499"/>
                </a:lnTo>
                <a:lnTo>
                  <a:pt x="6461" y="8845"/>
                </a:lnTo>
                <a:lnTo>
                  <a:pt x="6169" y="9191"/>
                </a:lnTo>
                <a:lnTo>
                  <a:pt x="5660" y="9773"/>
                </a:lnTo>
                <a:lnTo>
                  <a:pt x="5296" y="10265"/>
                </a:lnTo>
                <a:lnTo>
                  <a:pt x="4987" y="10683"/>
                </a:lnTo>
                <a:lnTo>
                  <a:pt x="5332" y="10046"/>
                </a:lnTo>
                <a:lnTo>
                  <a:pt x="5733" y="9300"/>
                </a:lnTo>
                <a:lnTo>
                  <a:pt x="6206" y="8336"/>
                </a:lnTo>
                <a:lnTo>
                  <a:pt x="6734" y="7189"/>
                </a:lnTo>
                <a:lnTo>
                  <a:pt x="7007" y="6570"/>
                </a:lnTo>
                <a:lnTo>
                  <a:pt x="7280" y="5915"/>
                </a:lnTo>
                <a:lnTo>
                  <a:pt x="7534" y="5242"/>
                </a:lnTo>
                <a:lnTo>
                  <a:pt x="7789" y="4569"/>
                </a:lnTo>
                <a:lnTo>
                  <a:pt x="8007" y="3859"/>
                </a:lnTo>
                <a:lnTo>
                  <a:pt x="8208" y="3149"/>
                </a:lnTo>
                <a:lnTo>
                  <a:pt x="8208" y="3149"/>
                </a:lnTo>
                <a:lnTo>
                  <a:pt x="8044" y="3295"/>
                </a:lnTo>
                <a:lnTo>
                  <a:pt x="7880" y="3459"/>
                </a:lnTo>
                <a:lnTo>
                  <a:pt x="7716" y="3640"/>
                </a:lnTo>
                <a:lnTo>
                  <a:pt x="7553" y="3841"/>
                </a:lnTo>
                <a:lnTo>
                  <a:pt x="7243" y="4277"/>
                </a:lnTo>
                <a:lnTo>
                  <a:pt x="6952" y="4751"/>
                </a:lnTo>
                <a:lnTo>
                  <a:pt x="6661" y="5260"/>
                </a:lnTo>
                <a:lnTo>
                  <a:pt x="6406" y="5770"/>
                </a:lnTo>
                <a:lnTo>
                  <a:pt x="6151" y="6297"/>
                </a:lnTo>
                <a:lnTo>
                  <a:pt x="5933" y="6825"/>
                </a:lnTo>
                <a:lnTo>
                  <a:pt x="5733" y="7335"/>
                </a:lnTo>
                <a:lnTo>
                  <a:pt x="5551" y="7808"/>
                </a:lnTo>
                <a:lnTo>
                  <a:pt x="5260" y="8609"/>
                </a:lnTo>
                <a:lnTo>
                  <a:pt x="5078" y="9173"/>
                </a:lnTo>
                <a:lnTo>
                  <a:pt x="5005" y="9373"/>
                </a:lnTo>
                <a:lnTo>
                  <a:pt x="5041" y="9082"/>
                </a:lnTo>
                <a:lnTo>
                  <a:pt x="5114" y="8263"/>
                </a:lnTo>
                <a:lnTo>
                  <a:pt x="5187" y="7062"/>
                </a:lnTo>
                <a:lnTo>
                  <a:pt x="5223" y="6370"/>
                </a:lnTo>
                <a:lnTo>
                  <a:pt x="5241" y="5624"/>
                </a:lnTo>
                <a:lnTo>
                  <a:pt x="5260" y="4860"/>
                </a:lnTo>
                <a:lnTo>
                  <a:pt x="5241" y="4059"/>
                </a:lnTo>
                <a:lnTo>
                  <a:pt x="5223" y="3277"/>
                </a:lnTo>
                <a:lnTo>
                  <a:pt x="5169" y="2512"/>
                </a:lnTo>
                <a:lnTo>
                  <a:pt x="5078" y="1784"/>
                </a:lnTo>
                <a:lnTo>
                  <a:pt x="5023" y="1439"/>
                </a:lnTo>
                <a:lnTo>
                  <a:pt x="4950" y="1111"/>
                </a:lnTo>
                <a:lnTo>
                  <a:pt x="4877" y="802"/>
                </a:lnTo>
                <a:lnTo>
                  <a:pt x="4786" y="510"/>
                </a:lnTo>
                <a:lnTo>
                  <a:pt x="4695" y="237"/>
                </a:lnTo>
                <a:lnTo>
                  <a:pt x="45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39" name="Google Shape;1739;p11"/>
          <p:cNvGrpSpPr/>
          <p:nvPr/>
        </p:nvGrpSpPr>
        <p:grpSpPr>
          <a:xfrm>
            <a:off x="9594484" y="6575073"/>
            <a:ext cx="238221" cy="219912"/>
            <a:chOff x="2706625" y="4735761"/>
            <a:chExt cx="226446" cy="209015"/>
          </a:xfrm>
        </p:grpSpPr>
        <p:sp>
          <p:nvSpPr>
            <p:cNvPr id="1740" name="Google Shape;1740;p11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1" name="Google Shape;1741;p11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742" name="Google Shape;1742;p11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3" name="Google Shape;1743;p11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6" name="Google Shape;1746;p11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7" name="Google Shape;1747;p11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8" name="Google Shape;1748;p11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0" name="Google Shape;1750;p11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1" name="Google Shape;1751;p11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2" name="Google Shape;1752;p11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5" name="Google Shape;1755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6" name="Google Shape;1756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8" name="Google Shape;1758;p11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9" name="Google Shape;1759;p11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2" name="Google Shape;1762;p11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3" name="Google Shape;1763;p11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4" name="Google Shape;1764;p11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66" name="Google Shape;1766;p11"/>
          <p:cNvGrpSpPr/>
          <p:nvPr/>
        </p:nvGrpSpPr>
        <p:grpSpPr>
          <a:xfrm flipH="1">
            <a:off x="9722684" y="6631107"/>
            <a:ext cx="238221" cy="219912"/>
            <a:chOff x="2706625" y="4735761"/>
            <a:chExt cx="226446" cy="209015"/>
          </a:xfrm>
        </p:grpSpPr>
        <p:sp>
          <p:nvSpPr>
            <p:cNvPr id="1767" name="Google Shape;1767;p11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8" name="Google Shape;1768;p11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769" name="Google Shape;1769;p11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1" name="Google Shape;1771;p11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2" name="Google Shape;1772;p11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4" name="Google Shape;1774;p11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5" name="Google Shape;1775;p11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8" name="Google Shape;1778;p11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9" name="Google Shape;1779;p11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1" name="Google Shape;1781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2" name="Google Shape;1782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5" name="Google Shape;1785;p11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6" name="Google Shape;1786;p11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8" name="Google Shape;1788;p11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9" name="Google Shape;1789;p11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1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93" name="Google Shape;1793;p11"/>
          <p:cNvGrpSpPr/>
          <p:nvPr/>
        </p:nvGrpSpPr>
        <p:grpSpPr>
          <a:xfrm>
            <a:off x="10090411" y="4867940"/>
            <a:ext cx="1247592" cy="2312433"/>
            <a:chOff x="2076400" y="2732150"/>
            <a:chExt cx="562350" cy="1042325"/>
          </a:xfrm>
        </p:grpSpPr>
        <p:sp>
          <p:nvSpPr>
            <p:cNvPr id="1794" name="Google Shape;1794;p11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1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11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11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11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11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1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1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11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11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4" name="Google Shape;1804;p11"/>
          <p:cNvGrpSpPr/>
          <p:nvPr/>
        </p:nvGrpSpPr>
        <p:grpSpPr>
          <a:xfrm>
            <a:off x="10001045" y="7003817"/>
            <a:ext cx="1420119" cy="227929"/>
            <a:chOff x="2895325" y="1290875"/>
            <a:chExt cx="428125" cy="68725"/>
          </a:xfrm>
        </p:grpSpPr>
        <p:sp>
          <p:nvSpPr>
            <p:cNvPr id="1805" name="Google Shape;1805;p11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1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1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1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1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11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1" name="Google Shape;1811;p11"/>
          <p:cNvGrpSpPr/>
          <p:nvPr/>
        </p:nvGrpSpPr>
        <p:grpSpPr>
          <a:xfrm>
            <a:off x="435919" y="6858010"/>
            <a:ext cx="1092040" cy="318607"/>
            <a:chOff x="1682875" y="2128425"/>
            <a:chExt cx="575525" cy="167900"/>
          </a:xfrm>
        </p:grpSpPr>
        <p:sp>
          <p:nvSpPr>
            <p:cNvPr id="1812" name="Google Shape;1812;p11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1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1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1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1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11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11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0" name="Google Shape;1820;p11"/>
          <p:cNvSpPr/>
          <p:nvPr/>
        </p:nvSpPr>
        <p:spPr>
          <a:xfrm>
            <a:off x="7683209" y="505871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4911751" y="2019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1617046" y="201934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3" name="Google Shape;1823;p11"/>
          <p:cNvGrpSpPr/>
          <p:nvPr/>
        </p:nvGrpSpPr>
        <p:grpSpPr>
          <a:xfrm>
            <a:off x="-314033" y="258685"/>
            <a:ext cx="1453873" cy="179151"/>
            <a:chOff x="7022525" y="1213188"/>
            <a:chExt cx="1090405" cy="134363"/>
          </a:xfrm>
        </p:grpSpPr>
        <p:sp>
          <p:nvSpPr>
            <p:cNvPr id="1824" name="Google Shape;1824;p11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1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1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1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28" name="Google Shape;1828;p11"/>
          <p:cNvSpPr/>
          <p:nvPr/>
        </p:nvSpPr>
        <p:spPr>
          <a:xfrm>
            <a:off x="15118" y="624202"/>
            <a:ext cx="712940" cy="179132"/>
          </a:xfrm>
          <a:custGeom>
            <a:avLst/>
            <a:gdLst/>
            <a:ahLst/>
            <a:cxnLst/>
            <a:rect l="l" t="t" r="r" b="b"/>
            <a:pathLst>
              <a:path w="7753" h="1948" extrusionOk="0">
                <a:moveTo>
                  <a:pt x="6843" y="0"/>
                </a:moveTo>
                <a:lnTo>
                  <a:pt x="6461" y="37"/>
                </a:lnTo>
                <a:lnTo>
                  <a:pt x="6042" y="73"/>
                </a:lnTo>
                <a:lnTo>
                  <a:pt x="5605" y="164"/>
                </a:lnTo>
                <a:lnTo>
                  <a:pt x="5150" y="291"/>
                </a:lnTo>
                <a:lnTo>
                  <a:pt x="4932" y="382"/>
                </a:lnTo>
                <a:lnTo>
                  <a:pt x="4714" y="473"/>
                </a:lnTo>
                <a:lnTo>
                  <a:pt x="4495" y="564"/>
                </a:lnTo>
                <a:lnTo>
                  <a:pt x="4277" y="692"/>
                </a:lnTo>
                <a:lnTo>
                  <a:pt x="4077" y="837"/>
                </a:lnTo>
                <a:lnTo>
                  <a:pt x="3876" y="983"/>
                </a:lnTo>
                <a:lnTo>
                  <a:pt x="3694" y="874"/>
                </a:lnTo>
                <a:lnTo>
                  <a:pt x="3512" y="783"/>
                </a:lnTo>
                <a:lnTo>
                  <a:pt x="3330" y="710"/>
                </a:lnTo>
                <a:lnTo>
                  <a:pt x="3149" y="655"/>
                </a:lnTo>
                <a:lnTo>
                  <a:pt x="2967" y="601"/>
                </a:lnTo>
                <a:lnTo>
                  <a:pt x="2766" y="582"/>
                </a:lnTo>
                <a:lnTo>
                  <a:pt x="2584" y="564"/>
                </a:lnTo>
                <a:lnTo>
                  <a:pt x="2166" y="564"/>
                </a:lnTo>
                <a:lnTo>
                  <a:pt x="1929" y="582"/>
                </a:lnTo>
                <a:lnTo>
                  <a:pt x="1711" y="619"/>
                </a:lnTo>
                <a:lnTo>
                  <a:pt x="1492" y="673"/>
                </a:lnTo>
                <a:lnTo>
                  <a:pt x="1092" y="783"/>
                </a:lnTo>
                <a:lnTo>
                  <a:pt x="728" y="910"/>
                </a:lnTo>
                <a:lnTo>
                  <a:pt x="419" y="1037"/>
                </a:lnTo>
                <a:lnTo>
                  <a:pt x="200" y="1147"/>
                </a:lnTo>
                <a:lnTo>
                  <a:pt x="0" y="1256"/>
                </a:lnTo>
                <a:lnTo>
                  <a:pt x="200" y="1238"/>
                </a:lnTo>
                <a:lnTo>
                  <a:pt x="437" y="1219"/>
                </a:lnTo>
                <a:lnTo>
                  <a:pt x="1056" y="1219"/>
                </a:lnTo>
                <a:lnTo>
                  <a:pt x="1402" y="1256"/>
                </a:lnTo>
                <a:lnTo>
                  <a:pt x="1765" y="1292"/>
                </a:lnTo>
                <a:lnTo>
                  <a:pt x="2148" y="1347"/>
                </a:lnTo>
                <a:lnTo>
                  <a:pt x="2530" y="1438"/>
                </a:lnTo>
                <a:lnTo>
                  <a:pt x="2912" y="1565"/>
                </a:lnTo>
                <a:lnTo>
                  <a:pt x="3112" y="1656"/>
                </a:lnTo>
                <a:lnTo>
                  <a:pt x="3294" y="1729"/>
                </a:lnTo>
                <a:lnTo>
                  <a:pt x="3458" y="1838"/>
                </a:lnTo>
                <a:lnTo>
                  <a:pt x="3622" y="1947"/>
                </a:lnTo>
                <a:lnTo>
                  <a:pt x="4477" y="1474"/>
                </a:lnTo>
                <a:lnTo>
                  <a:pt x="5259" y="1056"/>
                </a:lnTo>
                <a:lnTo>
                  <a:pt x="5951" y="728"/>
                </a:lnTo>
                <a:lnTo>
                  <a:pt x="6570" y="473"/>
                </a:lnTo>
                <a:lnTo>
                  <a:pt x="7061" y="273"/>
                </a:lnTo>
                <a:lnTo>
                  <a:pt x="7425" y="128"/>
                </a:lnTo>
                <a:lnTo>
                  <a:pt x="7753" y="18"/>
                </a:lnTo>
                <a:lnTo>
                  <a:pt x="75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7468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8"/>
          <p:cNvSpPr/>
          <p:nvPr/>
        </p:nvSpPr>
        <p:spPr>
          <a:xfrm>
            <a:off x="0" y="41742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 txBox="1">
            <a:spLocks noGrp="1"/>
          </p:cNvSpPr>
          <p:nvPr>
            <p:ph type="title"/>
          </p:nvPr>
        </p:nvSpPr>
        <p:spPr>
          <a:xfrm>
            <a:off x="1903400" y="2168800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181" name="Google Shape;1181;p8"/>
          <p:cNvGrpSpPr/>
          <p:nvPr/>
        </p:nvGrpSpPr>
        <p:grpSpPr>
          <a:xfrm flipH="1">
            <a:off x="-1639705" y="4943226"/>
            <a:ext cx="4699236" cy="1228045"/>
            <a:chOff x="-729684" y="2561769"/>
            <a:chExt cx="3524427" cy="921034"/>
          </a:xfrm>
        </p:grpSpPr>
        <p:sp>
          <p:nvSpPr>
            <p:cNvPr id="1182" name="Google Shape;1182;p8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4" name="Google Shape;1184;p8"/>
          <p:cNvGrpSpPr/>
          <p:nvPr/>
        </p:nvGrpSpPr>
        <p:grpSpPr>
          <a:xfrm flipH="1">
            <a:off x="5489487" y="4989696"/>
            <a:ext cx="6416108" cy="1330565"/>
            <a:chOff x="2235793" y="2621897"/>
            <a:chExt cx="4812081" cy="997924"/>
          </a:xfrm>
        </p:grpSpPr>
        <p:sp>
          <p:nvSpPr>
            <p:cNvPr id="1185" name="Google Shape;1185;p8"/>
            <p:cNvSpPr/>
            <p:nvPr/>
          </p:nvSpPr>
          <p:spPr>
            <a:xfrm>
              <a:off x="2235793" y="2621897"/>
              <a:ext cx="4812081" cy="997924"/>
            </a:xfrm>
            <a:custGeom>
              <a:avLst/>
              <a:gdLst/>
              <a:ahLst/>
              <a:cxnLst/>
              <a:rect l="l" t="t" r="r" b="b"/>
              <a:pathLst>
                <a:path w="93375" h="19364" extrusionOk="0">
                  <a:moveTo>
                    <a:pt x="49754" y="1"/>
                  </a:moveTo>
                  <a:lnTo>
                    <a:pt x="49172" y="37"/>
                  </a:lnTo>
                  <a:lnTo>
                    <a:pt x="48571" y="110"/>
                  </a:lnTo>
                  <a:lnTo>
                    <a:pt x="47970" y="219"/>
                  </a:lnTo>
                  <a:lnTo>
                    <a:pt x="47334" y="365"/>
                  </a:lnTo>
                  <a:lnTo>
                    <a:pt x="46697" y="547"/>
                  </a:lnTo>
                  <a:lnTo>
                    <a:pt x="46023" y="783"/>
                  </a:lnTo>
                  <a:lnTo>
                    <a:pt x="45623" y="929"/>
                  </a:lnTo>
                  <a:lnTo>
                    <a:pt x="45204" y="1111"/>
                  </a:lnTo>
                  <a:lnTo>
                    <a:pt x="44349" y="1493"/>
                  </a:lnTo>
                  <a:lnTo>
                    <a:pt x="43530" y="1893"/>
                  </a:lnTo>
                  <a:lnTo>
                    <a:pt x="42675" y="2366"/>
                  </a:lnTo>
                  <a:lnTo>
                    <a:pt x="41783" y="2876"/>
                  </a:lnTo>
                  <a:lnTo>
                    <a:pt x="40837" y="3458"/>
                  </a:lnTo>
                  <a:lnTo>
                    <a:pt x="39836" y="4095"/>
                  </a:lnTo>
                  <a:lnTo>
                    <a:pt x="38799" y="4787"/>
                  </a:lnTo>
                  <a:lnTo>
                    <a:pt x="37689" y="5533"/>
                  </a:lnTo>
                  <a:lnTo>
                    <a:pt x="36524" y="6352"/>
                  </a:lnTo>
                  <a:lnTo>
                    <a:pt x="35851" y="6825"/>
                  </a:lnTo>
                  <a:lnTo>
                    <a:pt x="35123" y="7280"/>
                  </a:lnTo>
                  <a:lnTo>
                    <a:pt x="34340" y="7753"/>
                  </a:lnTo>
                  <a:lnTo>
                    <a:pt x="33539" y="8208"/>
                  </a:lnTo>
                  <a:lnTo>
                    <a:pt x="32702" y="8645"/>
                  </a:lnTo>
                  <a:lnTo>
                    <a:pt x="31829" y="9100"/>
                  </a:lnTo>
                  <a:lnTo>
                    <a:pt x="30919" y="9536"/>
                  </a:lnTo>
                  <a:lnTo>
                    <a:pt x="29991" y="9973"/>
                  </a:lnTo>
                  <a:lnTo>
                    <a:pt x="29026" y="10410"/>
                  </a:lnTo>
                  <a:lnTo>
                    <a:pt x="28044" y="10828"/>
                  </a:lnTo>
                  <a:lnTo>
                    <a:pt x="27043" y="11247"/>
                  </a:lnTo>
                  <a:lnTo>
                    <a:pt x="26024" y="11666"/>
                  </a:lnTo>
                  <a:lnTo>
                    <a:pt x="24986" y="12066"/>
                  </a:lnTo>
                  <a:lnTo>
                    <a:pt x="23949" y="12448"/>
                  </a:lnTo>
                  <a:lnTo>
                    <a:pt x="21820" y="13231"/>
                  </a:lnTo>
                  <a:lnTo>
                    <a:pt x="19691" y="13958"/>
                  </a:lnTo>
                  <a:lnTo>
                    <a:pt x="17562" y="14668"/>
                  </a:lnTo>
                  <a:lnTo>
                    <a:pt x="15451" y="15323"/>
                  </a:lnTo>
                  <a:lnTo>
                    <a:pt x="13394" y="15942"/>
                  </a:lnTo>
                  <a:lnTo>
                    <a:pt x="11393" y="16524"/>
                  </a:lnTo>
                  <a:lnTo>
                    <a:pt x="9500" y="17052"/>
                  </a:lnTo>
                  <a:lnTo>
                    <a:pt x="7698" y="17543"/>
                  </a:lnTo>
                  <a:lnTo>
                    <a:pt x="6042" y="17980"/>
                  </a:lnTo>
                  <a:lnTo>
                    <a:pt x="3822" y="18526"/>
                  </a:lnTo>
                  <a:lnTo>
                    <a:pt x="2021" y="18945"/>
                  </a:lnTo>
                  <a:lnTo>
                    <a:pt x="729" y="19236"/>
                  </a:lnTo>
                  <a:lnTo>
                    <a:pt x="1" y="19363"/>
                  </a:lnTo>
                  <a:lnTo>
                    <a:pt x="5788" y="18872"/>
                  </a:lnTo>
                  <a:lnTo>
                    <a:pt x="34868" y="16397"/>
                  </a:lnTo>
                  <a:lnTo>
                    <a:pt x="37470" y="16179"/>
                  </a:lnTo>
                  <a:lnTo>
                    <a:pt x="86969" y="11957"/>
                  </a:lnTo>
                  <a:lnTo>
                    <a:pt x="93374" y="11411"/>
                  </a:lnTo>
                  <a:lnTo>
                    <a:pt x="91791" y="11192"/>
                  </a:lnTo>
                  <a:lnTo>
                    <a:pt x="90153" y="10919"/>
                  </a:lnTo>
                  <a:lnTo>
                    <a:pt x="88443" y="10610"/>
                  </a:lnTo>
                  <a:lnTo>
                    <a:pt x="86678" y="10264"/>
                  </a:lnTo>
                  <a:lnTo>
                    <a:pt x="84457" y="9791"/>
                  </a:lnTo>
                  <a:lnTo>
                    <a:pt x="82183" y="9282"/>
                  </a:lnTo>
                  <a:lnTo>
                    <a:pt x="79890" y="8736"/>
                  </a:lnTo>
                  <a:lnTo>
                    <a:pt x="77579" y="8171"/>
                  </a:lnTo>
                  <a:lnTo>
                    <a:pt x="75286" y="7571"/>
                  </a:lnTo>
                  <a:lnTo>
                    <a:pt x="73011" y="6952"/>
                  </a:lnTo>
                  <a:lnTo>
                    <a:pt x="70772" y="6315"/>
                  </a:lnTo>
                  <a:lnTo>
                    <a:pt x="68607" y="5697"/>
                  </a:lnTo>
                  <a:lnTo>
                    <a:pt x="66532" y="5078"/>
                  </a:lnTo>
                  <a:lnTo>
                    <a:pt x="64531" y="4459"/>
                  </a:lnTo>
                  <a:lnTo>
                    <a:pt x="62656" y="3859"/>
                  </a:lnTo>
                  <a:lnTo>
                    <a:pt x="60927" y="3294"/>
                  </a:lnTo>
                  <a:lnTo>
                    <a:pt x="59344" y="2748"/>
                  </a:lnTo>
                  <a:lnTo>
                    <a:pt x="57925" y="2239"/>
                  </a:lnTo>
                  <a:lnTo>
                    <a:pt x="56705" y="1784"/>
                  </a:lnTo>
                  <a:lnTo>
                    <a:pt x="55686" y="1384"/>
                  </a:lnTo>
                  <a:lnTo>
                    <a:pt x="55049" y="1111"/>
                  </a:lnTo>
                  <a:lnTo>
                    <a:pt x="54431" y="874"/>
                  </a:lnTo>
                  <a:lnTo>
                    <a:pt x="53812" y="674"/>
                  </a:lnTo>
                  <a:lnTo>
                    <a:pt x="53230" y="474"/>
                  </a:lnTo>
                  <a:lnTo>
                    <a:pt x="52629" y="328"/>
                  </a:lnTo>
                  <a:lnTo>
                    <a:pt x="52065" y="201"/>
                  </a:lnTo>
                  <a:lnTo>
                    <a:pt x="51483" y="92"/>
                  </a:lnTo>
                  <a:lnTo>
                    <a:pt x="50919" y="37"/>
                  </a:lnTo>
                  <a:lnTo>
                    <a:pt x="50336" y="1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3993290" y="2621897"/>
              <a:ext cx="2724449" cy="833785"/>
            </a:xfrm>
            <a:custGeom>
              <a:avLst/>
              <a:gdLst/>
              <a:ahLst/>
              <a:cxnLst/>
              <a:rect l="l" t="t" r="r" b="b"/>
              <a:pathLst>
                <a:path w="52866" h="16179" extrusionOk="0">
                  <a:moveTo>
                    <a:pt x="15651" y="1"/>
                  </a:moveTo>
                  <a:lnTo>
                    <a:pt x="15069" y="37"/>
                  </a:lnTo>
                  <a:lnTo>
                    <a:pt x="14468" y="110"/>
                  </a:lnTo>
                  <a:lnTo>
                    <a:pt x="13867" y="219"/>
                  </a:lnTo>
                  <a:lnTo>
                    <a:pt x="13231" y="365"/>
                  </a:lnTo>
                  <a:lnTo>
                    <a:pt x="12594" y="547"/>
                  </a:lnTo>
                  <a:lnTo>
                    <a:pt x="11920" y="783"/>
                  </a:lnTo>
                  <a:lnTo>
                    <a:pt x="11520" y="929"/>
                  </a:lnTo>
                  <a:lnTo>
                    <a:pt x="11101" y="1111"/>
                  </a:lnTo>
                  <a:lnTo>
                    <a:pt x="10246" y="1493"/>
                  </a:lnTo>
                  <a:lnTo>
                    <a:pt x="10555" y="1820"/>
                  </a:lnTo>
                  <a:lnTo>
                    <a:pt x="10883" y="2130"/>
                  </a:lnTo>
                  <a:lnTo>
                    <a:pt x="11229" y="2421"/>
                  </a:lnTo>
                  <a:lnTo>
                    <a:pt x="11593" y="2676"/>
                  </a:lnTo>
                  <a:lnTo>
                    <a:pt x="12011" y="2912"/>
                  </a:lnTo>
                  <a:lnTo>
                    <a:pt x="12430" y="3167"/>
                  </a:lnTo>
                  <a:lnTo>
                    <a:pt x="13249" y="3640"/>
                  </a:lnTo>
                  <a:lnTo>
                    <a:pt x="13667" y="3913"/>
                  </a:lnTo>
                  <a:lnTo>
                    <a:pt x="14049" y="4186"/>
                  </a:lnTo>
                  <a:lnTo>
                    <a:pt x="14413" y="4477"/>
                  </a:lnTo>
                  <a:lnTo>
                    <a:pt x="14595" y="4641"/>
                  </a:lnTo>
                  <a:lnTo>
                    <a:pt x="14759" y="4805"/>
                  </a:lnTo>
                  <a:lnTo>
                    <a:pt x="14868" y="4950"/>
                  </a:lnTo>
                  <a:lnTo>
                    <a:pt x="14978" y="5078"/>
                  </a:lnTo>
                  <a:lnTo>
                    <a:pt x="15050" y="5242"/>
                  </a:lnTo>
                  <a:lnTo>
                    <a:pt x="15105" y="5405"/>
                  </a:lnTo>
                  <a:lnTo>
                    <a:pt x="15105" y="5515"/>
                  </a:lnTo>
                  <a:lnTo>
                    <a:pt x="15087" y="5624"/>
                  </a:lnTo>
                  <a:lnTo>
                    <a:pt x="15069" y="5733"/>
                  </a:lnTo>
                  <a:lnTo>
                    <a:pt x="15014" y="5824"/>
                  </a:lnTo>
                  <a:lnTo>
                    <a:pt x="14959" y="5915"/>
                  </a:lnTo>
                  <a:lnTo>
                    <a:pt x="14887" y="6006"/>
                  </a:lnTo>
                  <a:lnTo>
                    <a:pt x="14723" y="6152"/>
                  </a:lnTo>
                  <a:lnTo>
                    <a:pt x="14523" y="6297"/>
                  </a:lnTo>
                  <a:lnTo>
                    <a:pt x="14286" y="6406"/>
                  </a:lnTo>
                  <a:lnTo>
                    <a:pt x="14049" y="6497"/>
                  </a:lnTo>
                  <a:lnTo>
                    <a:pt x="13831" y="6570"/>
                  </a:lnTo>
                  <a:lnTo>
                    <a:pt x="12994" y="6825"/>
                  </a:lnTo>
                  <a:lnTo>
                    <a:pt x="12157" y="7098"/>
                  </a:lnTo>
                  <a:lnTo>
                    <a:pt x="11338" y="7407"/>
                  </a:lnTo>
                  <a:lnTo>
                    <a:pt x="10537" y="7717"/>
                  </a:lnTo>
                  <a:lnTo>
                    <a:pt x="9718" y="8062"/>
                  </a:lnTo>
                  <a:lnTo>
                    <a:pt x="8936" y="8426"/>
                  </a:lnTo>
                  <a:lnTo>
                    <a:pt x="8153" y="8808"/>
                  </a:lnTo>
                  <a:lnTo>
                    <a:pt x="7371" y="9209"/>
                  </a:lnTo>
                  <a:lnTo>
                    <a:pt x="6606" y="9627"/>
                  </a:lnTo>
                  <a:lnTo>
                    <a:pt x="5842" y="10064"/>
                  </a:lnTo>
                  <a:lnTo>
                    <a:pt x="5096" y="10519"/>
                  </a:lnTo>
                  <a:lnTo>
                    <a:pt x="4368" y="10992"/>
                  </a:lnTo>
                  <a:lnTo>
                    <a:pt x="3658" y="11484"/>
                  </a:lnTo>
                  <a:lnTo>
                    <a:pt x="2949" y="11993"/>
                  </a:lnTo>
                  <a:lnTo>
                    <a:pt x="2257" y="12521"/>
                  </a:lnTo>
                  <a:lnTo>
                    <a:pt x="1566" y="13067"/>
                  </a:lnTo>
                  <a:lnTo>
                    <a:pt x="1274" y="13340"/>
                  </a:lnTo>
                  <a:lnTo>
                    <a:pt x="965" y="13613"/>
                  </a:lnTo>
                  <a:lnTo>
                    <a:pt x="692" y="13904"/>
                  </a:lnTo>
                  <a:lnTo>
                    <a:pt x="456" y="14231"/>
                  </a:lnTo>
                  <a:lnTo>
                    <a:pt x="346" y="14395"/>
                  </a:lnTo>
                  <a:lnTo>
                    <a:pt x="255" y="14559"/>
                  </a:lnTo>
                  <a:lnTo>
                    <a:pt x="164" y="14723"/>
                  </a:lnTo>
                  <a:lnTo>
                    <a:pt x="110" y="14905"/>
                  </a:lnTo>
                  <a:lnTo>
                    <a:pt x="55" y="15087"/>
                  </a:lnTo>
                  <a:lnTo>
                    <a:pt x="19" y="15269"/>
                  </a:lnTo>
                  <a:lnTo>
                    <a:pt x="1" y="15469"/>
                  </a:lnTo>
                  <a:lnTo>
                    <a:pt x="19" y="15651"/>
                  </a:lnTo>
                  <a:lnTo>
                    <a:pt x="201" y="15742"/>
                  </a:lnTo>
                  <a:lnTo>
                    <a:pt x="401" y="15815"/>
                  </a:lnTo>
                  <a:lnTo>
                    <a:pt x="801" y="15924"/>
                  </a:lnTo>
                  <a:lnTo>
                    <a:pt x="1220" y="15997"/>
                  </a:lnTo>
                  <a:lnTo>
                    <a:pt x="1638" y="16051"/>
                  </a:lnTo>
                  <a:lnTo>
                    <a:pt x="2075" y="16088"/>
                  </a:lnTo>
                  <a:lnTo>
                    <a:pt x="2494" y="16124"/>
                  </a:lnTo>
                  <a:lnTo>
                    <a:pt x="3367" y="16179"/>
                  </a:lnTo>
                  <a:lnTo>
                    <a:pt x="52866" y="11957"/>
                  </a:lnTo>
                  <a:lnTo>
                    <a:pt x="52793" y="11666"/>
                  </a:lnTo>
                  <a:lnTo>
                    <a:pt x="52720" y="11320"/>
                  </a:lnTo>
                  <a:lnTo>
                    <a:pt x="52647" y="10974"/>
                  </a:lnTo>
                  <a:lnTo>
                    <a:pt x="52611" y="10610"/>
                  </a:lnTo>
                  <a:lnTo>
                    <a:pt x="52575" y="10264"/>
                  </a:lnTo>
                  <a:lnTo>
                    <a:pt x="50354" y="9791"/>
                  </a:lnTo>
                  <a:lnTo>
                    <a:pt x="48080" y="9282"/>
                  </a:lnTo>
                  <a:lnTo>
                    <a:pt x="45787" y="8736"/>
                  </a:lnTo>
                  <a:lnTo>
                    <a:pt x="43476" y="8171"/>
                  </a:lnTo>
                  <a:lnTo>
                    <a:pt x="41183" y="7571"/>
                  </a:lnTo>
                  <a:lnTo>
                    <a:pt x="38908" y="6952"/>
                  </a:lnTo>
                  <a:lnTo>
                    <a:pt x="36669" y="6315"/>
                  </a:lnTo>
                  <a:lnTo>
                    <a:pt x="34504" y="5697"/>
                  </a:lnTo>
                  <a:lnTo>
                    <a:pt x="32429" y="5078"/>
                  </a:lnTo>
                  <a:lnTo>
                    <a:pt x="30428" y="4459"/>
                  </a:lnTo>
                  <a:lnTo>
                    <a:pt x="28553" y="3859"/>
                  </a:lnTo>
                  <a:lnTo>
                    <a:pt x="26824" y="3294"/>
                  </a:lnTo>
                  <a:lnTo>
                    <a:pt x="25241" y="2748"/>
                  </a:lnTo>
                  <a:lnTo>
                    <a:pt x="23822" y="2239"/>
                  </a:lnTo>
                  <a:lnTo>
                    <a:pt x="22602" y="1784"/>
                  </a:lnTo>
                  <a:lnTo>
                    <a:pt x="21583" y="1384"/>
                  </a:lnTo>
                  <a:lnTo>
                    <a:pt x="20946" y="1111"/>
                  </a:lnTo>
                  <a:lnTo>
                    <a:pt x="20328" y="874"/>
                  </a:lnTo>
                  <a:lnTo>
                    <a:pt x="19709" y="674"/>
                  </a:lnTo>
                  <a:lnTo>
                    <a:pt x="19127" y="474"/>
                  </a:lnTo>
                  <a:lnTo>
                    <a:pt x="18526" y="328"/>
                  </a:lnTo>
                  <a:lnTo>
                    <a:pt x="17962" y="201"/>
                  </a:lnTo>
                  <a:lnTo>
                    <a:pt x="17380" y="92"/>
                  </a:lnTo>
                  <a:lnTo>
                    <a:pt x="16816" y="37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7" name="Google Shape;1187;p8"/>
          <p:cNvSpPr/>
          <p:nvPr/>
        </p:nvSpPr>
        <p:spPr>
          <a:xfrm flipH="1">
            <a:off x="-694759" y="52546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1188" name="Google Shape;1188;p8"/>
          <p:cNvGrpSpPr/>
          <p:nvPr/>
        </p:nvGrpSpPr>
        <p:grpSpPr>
          <a:xfrm flipH="1">
            <a:off x="6098560" y="6173944"/>
            <a:ext cx="1092077" cy="405059"/>
            <a:chOff x="1726100" y="1627975"/>
            <a:chExt cx="359425" cy="133325"/>
          </a:xfrm>
        </p:grpSpPr>
        <p:sp>
          <p:nvSpPr>
            <p:cNvPr id="1189" name="Google Shape;1189;p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0" name="Google Shape;1200;p8"/>
          <p:cNvGrpSpPr/>
          <p:nvPr/>
        </p:nvGrpSpPr>
        <p:grpSpPr>
          <a:xfrm flipH="1">
            <a:off x="9880277" y="4664744"/>
            <a:ext cx="479313" cy="888485"/>
            <a:chOff x="1612800" y="3107475"/>
            <a:chExt cx="360350" cy="667900"/>
          </a:xfrm>
        </p:grpSpPr>
        <p:sp>
          <p:nvSpPr>
            <p:cNvPr id="1201" name="Google Shape;1201;p8"/>
            <p:cNvSpPr/>
            <p:nvPr/>
          </p:nvSpPr>
          <p:spPr>
            <a:xfrm>
              <a:off x="1797525" y="3109300"/>
              <a:ext cx="175625" cy="245250"/>
            </a:xfrm>
            <a:custGeom>
              <a:avLst/>
              <a:gdLst/>
              <a:ahLst/>
              <a:cxnLst/>
              <a:rect l="l" t="t" r="r" b="b"/>
              <a:pathLst>
                <a:path w="7025" h="9810" extrusionOk="0">
                  <a:moveTo>
                    <a:pt x="4914" y="1"/>
                  </a:moveTo>
                  <a:lnTo>
                    <a:pt x="4768" y="19"/>
                  </a:lnTo>
                  <a:lnTo>
                    <a:pt x="4586" y="92"/>
                  </a:lnTo>
                  <a:lnTo>
                    <a:pt x="4422" y="201"/>
                  </a:lnTo>
                  <a:lnTo>
                    <a:pt x="4277" y="328"/>
                  </a:lnTo>
                  <a:lnTo>
                    <a:pt x="4149" y="492"/>
                  </a:lnTo>
                  <a:lnTo>
                    <a:pt x="4040" y="638"/>
                  </a:lnTo>
                  <a:lnTo>
                    <a:pt x="3968" y="820"/>
                  </a:lnTo>
                  <a:lnTo>
                    <a:pt x="3895" y="983"/>
                  </a:lnTo>
                  <a:lnTo>
                    <a:pt x="3822" y="1165"/>
                  </a:lnTo>
                  <a:lnTo>
                    <a:pt x="3767" y="1365"/>
                  </a:lnTo>
                  <a:lnTo>
                    <a:pt x="3731" y="1566"/>
                  </a:lnTo>
                  <a:lnTo>
                    <a:pt x="3713" y="1748"/>
                  </a:lnTo>
                  <a:lnTo>
                    <a:pt x="3695" y="1948"/>
                  </a:lnTo>
                  <a:lnTo>
                    <a:pt x="3695" y="2257"/>
                  </a:lnTo>
                  <a:lnTo>
                    <a:pt x="3695" y="2567"/>
                  </a:lnTo>
                  <a:lnTo>
                    <a:pt x="3749" y="3185"/>
                  </a:lnTo>
                  <a:lnTo>
                    <a:pt x="3877" y="4441"/>
                  </a:lnTo>
                  <a:lnTo>
                    <a:pt x="3931" y="5041"/>
                  </a:lnTo>
                  <a:lnTo>
                    <a:pt x="3949" y="5351"/>
                  </a:lnTo>
                  <a:lnTo>
                    <a:pt x="3949" y="5660"/>
                  </a:lnTo>
                  <a:lnTo>
                    <a:pt x="3931" y="5951"/>
                  </a:lnTo>
                  <a:lnTo>
                    <a:pt x="3895" y="6261"/>
                  </a:lnTo>
                  <a:lnTo>
                    <a:pt x="3840" y="6552"/>
                  </a:lnTo>
                  <a:lnTo>
                    <a:pt x="3749" y="6843"/>
                  </a:lnTo>
                  <a:lnTo>
                    <a:pt x="3658" y="7098"/>
                  </a:lnTo>
                  <a:lnTo>
                    <a:pt x="3585" y="7243"/>
                  </a:lnTo>
                  <a:lnTo>
                    <a:pt x="3494" y="7389"/>
                  </a:lnTo>
                  <a:lnTo>
                    <a:pt x="3385" y="7516"/>
                  </a:lnTo>
                  <a:lnTo>
                    <a:pt x="3276" y="7626"/>
                  </a:lnTo>
                  <a:lnTo>
                    <a:pt x="3258" y="7644"/>
                  </a:lnTo>
                  <a:lnTo>
                    <a:pt x="3130" y="7735"/>
                  </a:lnTo>
                  <a:lnTo>
                    <a:pt x="3003" y="7789"/>
                  </a:lnTo>
                  <a:lnTo>
                    <a:pt x="2876" y="7844"/>
                  </a:lnTo>
                  <a:lnTo>
                    <a:pt x="2730" y="7862"/>
                  </a:lnTo>
                  <a:lnTo>
                    <a:pt x="2457" y="7862"/>
                  </a:lnTo>
                  <a:lnTo>
                    <a:pt x="2311" y="7826"/>
                  </a:lnTo>
                  <a:lnTo>
                    <a:pt x="2166" y="7789"/>
                  </a:lnTo>
                  <a:lnTo>
                    <a:pt x="1875" y="7680"/>
                  </a:lnTo>
                  <a:lnTo>
                    <a:pt x="1584" y="7535"/>
                  </a:lnTo>
                  <a:lnTo>
                    <a:pt x="1311" y="7371"/>
                  </a:lnTo>
                  <a:lnTo>
                    <a:pt x="1056" y="7189"/>
                  </a:lnTo>
                  <a:lnTo>
                    <a:pt x="0" y="7480"/>
                  </a:lnTo>
                  <a:lnTo>
                    <a:pt x="201" y="7808"/>
                  </a:lnTo>
                  <a:lnTo>
                    <a:pt x="437" y="8117"/>
                  </a:lnTo>
                  <a:lnTo>
                    <a:pt x="674" y="8408"/>
                  </a:lnTo>
                  <a:lnTo>
                    <a:pt x="928" y="8681"/>
                  </a:lnTo>
                  <a:lnTo>
                    <a:pt x="1201" y="8936"/>
                  </a:lnTo>
                  <a:lnTo>
                    <a:pt x="1493" y="9154"/>
                  </a:lnTo>
                  <a:lnTo>
                    <a:pt x="1802" y="9354"/>
                  </a:lnTo>
                  <a:lnTo>
                    <a:pt x="2130" y="9518"/>
                  </a:lnTo>
                  <a:lnTo>
                    <a:pt x="2457" y="9646"/>
                  </a:lnTo>
                  <a:lnTo>
                    <a:pt x="2803" y="9755"/>
                  </a:lnTo>
                  <a:lnTo>
                    <a:pt x="3167" y="9809"/>
                  </a:lnTo>
                  <a:lnTo>
                    <a:pt x="3513" y="9809"/>
                  </a:lnTo>
                  <a:lnTo>
                    <a:pt x="3858" y="9791"/>
                  </a:lnTo>
                  <a:lnTo>
                    <a:pt x="4040" y="9755"/>
                  </a:lnTo>
                  <a:lnTo>
                    <a:pt x="4222" y="9718"/>
                  </a:lnTo>
                  <a:lnTo>
                    <a:pt x="4386" y="9664"/>
                  </a:lnTo>
                  <a:lnTo>
                    <a:pt x="4550" y="9609"/>
                  </a:lnTo>
                  <a:lnTo>
                    <a:pt x="4714" y="9536"/>
                  </a:lnTo>
                  <a:lnTo>
                    <a:pt x="4877" y="9445"/>
                  </a:lnTo>
                  <a:lnTo>
                    <a:pt x="5059" y="9318"/>
                  </a:lnTo>
                  <a:lnTo>
                    <a:pt x="5351" y="9100"/>
                  </a:lnTo>
                  <a:lnTo>
                    <a:pt x="5605" y="8845"/>
                  </a:lnTo>
                  <a:lnTo>
                    <a:pt x="5824" y="8572"/>
                  </a:lnTo>
                  <a:lnTo>
                    <a:pt x="6042" y="8262"/>
                  </a:lnTo>
                  <a:lnTo>
                    <a:pt x="6224" y="7935"/>
                  </a:lnTo>
                  <a:lnTo>
                    <a:pt x="6406" y="7589"/>
                  </a:lnTo>
                  <a:lnTo>
                    <a:pt x="6552" y="7225"/>
                  </a:lnTo>
                  <a:lnTo>
                    <a:pt x="6661" y="6861"/>
                  </a:lnTo>
                  <a:lnTo>
                    <a:pt x="6770" y="6515"/>
                  </a:lnTo>
                  <a:lnTo>
                    <a:pt x="6843" y="6188"/>
                  </a:lnTo>
                  <a:lnTo>
                    <a:pt x="6916" y="5842"/>
                  </a:lnTo>
                  <a:lnTo>
                    <a:pt x="6970" y="5478"/>
                  </a:lnTo>
                  <a:lnTo>
                    <a:pt x="6988" y="5132"/>
                  </a:lnTo>
                  <a:lnTo>
                    <a:pt x="7025" y="4787"/>
                  </a:lnTo>
                  <a:lnTo>
                    <a:pt x="7025" y="4423"/>
                  </a:lnTo>
                  <a:lnTo>
                    <a:pt x="7007" y="4077"/>
                  </a:lnTo>
                  <a:lnTo>
                    <a:pt x="6988" y="3731"/>
                  </a:lnTo>
                  <a:lnTo>
                    <a:pt x="6952" y="3367"/>
                  </a:lnTo>
                  <a:lnTo>
                    <a:pt x="6897" y="3021"/>
                  </a:lnTo>
                  <a:lnTo>
                    <a:pt x="6825" y="2676"/>
                  </a:lnTo>
                  <a:lnTo>
                    <a:pt x="6752" y="2330"/>
                  </a:lnTo>
                  <a:lnTo>
                    <a:pt x="6643" y="2002"/>
                  </a:lnTo>
                  <a:lnTo>
                    <a:pt x="6533" y="1675"/>
                  </a:lnTo>
                  <a:lnTo>
                    <a:pt x="6406" y="1347"/>
                  </a:lnTo>
                  <a:lnTo>
                    <a:pt x="6315" y="1165"/>
                  </a:lnTo>
                  <a:lnTo>
                    <a:pt x="6224" y="965"/>
                  </a:lnTo>
                  <a:lnTo>
                    <a:pt x="6115" y="783"/>
                  </a:lnTo>
                  <a:lnTo>
                    <a:pt x="5987" y="601"/>
                  </a:lnTo>
                  <a:lnTo>
                    <a:pt x="5860" y="456"/>
                  </a:lnTo>
                  <a:lnTo>
                    <a:pt x="5715" y="310"/>
                  </a:lnTo>
                  <a:lnTo>
                    <a:pt x="5569" y="183"/>
                  </a:lnTo>
                  <a:lnTo>
                    <a:pt x="5405" y="92"/>
                  </a:lnTo>
                  <a:lnTo>
                    <a:pt x="5296" y="37"/>
                  </a:lnTo>
                  <a:lnTo>
                    <a:pt x="5169" y="19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1924000" y="3111575"/>
              <a:ext cx="49150" cy="230675"/>
            </a:xfrm>
            <a:custGeom>
              <a:avLst/>
              <a:gdLst/>
              <a:ahLst/>
              <a:cxnLst/>
              <a:rect l="l" t="t" r="r" b="b"/>
              <a:pathLst>
                <a:path w="1966" h="9227" extrusionOk="0">
                  <a:moveTo>
                    <a:pt x="346" y="1"/>
                  </a:moveTo>
                  <a:lnTo>
                    <a:pt x="474" y="401"/>
                  </a:lnTo>
                  <a:lnTo>
                    <a:pt x="728" y="1293"/>
                  </a:lnTo>
                  <a:lnTo>
                    <a:pt x="965" y="2203"/>
                  </a:lnTo>
                  <a:lnTo>
                    <a:pt x="1056" y="2657"/>
                  </a:lnTo>
                  <a:lnTo>
                    <a:pt x="1147" y="3112"/>
                  </a:lnTo>
                  <a:lnTo>
                    <a:pt x="1220" y="3586"/>
                  </a:lnTo>
                  <a:lnTo>
                    <a:pt x="1274" y="4041"/>
                  </a:lnTo>
                  <a:lnTo>
                    <a:pt x="1311" y="4514"/>
                  </a:lnTo>
                  <a:lnTo>
                    <a:pt x="1329" y="4969"/>
                  </a:lnTo>
                  <a:lnTo>
                    <a:pt x="1311" y="5442"/>
                  </a:lnTo>
                  <a:lnTo>
                    <a:pt x="1274" y="5915"/>
                  </a:lnTo>
                  <a:lnTo>
                    <a:pt x="1220" y="6370"/>
                  </a:lnTo>
                  <a:lnTo>
                    <a:pt x="1129" y="6825"/>
                  </a:lnTo>
                  <a:lnTo>
                    <a:pt x="1001" y="7280"/>
                  </a:lnTo>
                  <a:lnTo>
                    <a:pt x="837" y="7717"/>
                  </a:lnTo>
                  <a:lnTo>
                    <a:pt x="674" y="8117"/>
                  </a:lnTo>
                  <a:lnTo>
                    <a:pt x="474" y="8499"/>
                  </a:lnTo>
                  <a:lnTo>
                    <a:pt x="237" y="8863"/>
                  </a:lnTo>
                  <a:lnTo>
                    <a:pt x="0" y="9227"/>
                  </a:lnTo>
                  <a:lnTo>
                    <a:pt x="0" y="9227"/>
                  </a:lnTo>
                  <a:lnTo>
                    <a:pt x="292" y="9009"/>
                  </a:lnTo>
                  <a:lnTo>
                    <a:pt x="546" y="8754"/>
                  </a:lnTo>
                  <a:lnTo>
                    <a:pt x="765" y="8481"/>
                  </a:lnTo>
                  <a:lnTo>
                    <a:pt x="983" y="8171"/>
                  </a:lnTo>
                  <a:lnTo>
                    <a:pt x="1165" y="7844"/>
                  </a:lnTo>
                  <a:lnTo>
                    <a:pt x="1347" y="7498"/>
                  </a:lnTo>
                  <a:lnTo>
                    <a:pt x="1493" y="7134"/>
                  </a:lnTo>
                  <a:lnTo>
                    <a:pt x="1602" y="6770"/>
                  </a:lnTo>
                  <a:lnTo>
                    <a:pt x="1711" y="6424"/>
                  </a:lnTo>
                  <a:lnTo>
                    <a:pt x="1784" y="6097"/>
                  </a:lnTo>
                  <a:lnTo>
                    <a:pt x="1857" y="5751"/>
                  </a:lnTo>
                  <a:lnTo>
                    <a:pt x="1893" y="5387"/>
                  </a:lnTo>
                  <a:lnTo>
                    <a:pt x="1929" y="5041"/>
                  </a:lnTo>
                  <a:lnTo>
                    <a:pt x="1966" y="4696"/>
                  </a:lnTo>
                  <a:lnTo>
                    <a:pt x="1966" y="4332"/>
                  </a:lnTo>
                  <a:lnTo>
                    <a:pt x="1948" y="3986"/>
                  </a:lnTo>
                  <a:lnTo>
                    <a:pt x="1929" y="3640"/>
                  </a:lnTo>
                  <a:lnTo>
                    <a:pt x="1893" y="3276"/>
                  </a:lnTo>
                  <a:lnTo>
                    <a:pt x="1838" y="2930"/>
                  </a:lnTo>
                  <a:lnTo>
                    <a:pt x="1766" y="2585"/>
                  </a:lnTo>
                  <a:lnTo>
                    <a:pt x="1693" y="2239"/>
                  </a:lnTo>
                  <a:lnTo>
                    <a:pt x="1584" y="1911"/>
                  </a:lnTo>
                  <a:lnTo>
                    <a:pt x="1474" y="1584"/>
                  </a:lnTo>
                  <a:lnTo>
                    <a:pt x="1347" y="1256"/>
                  </a:lnTo>
                  <a:lnTo>
                    <a:pt x="1256" y="1074"/>
                  </a:lnTo>
                  <a:lnTo>
                    <a:pt x="1165" y="874"/>
                  </a:lnTo>
                  <a:lnTo>
                    <a:pt x="1056" y="692"/>
                  </a:lnTo>
                  <a:lnTo>
                    <a:pt x="928" y="510"/>
                  </a:lnTo>
                  <a:lnTo>
                    <a:pt x="801" y="365"/>
                  </a:lnTo>
                  <a:lnTo>
                    <a:pt x="656" y="219"/>
                  </a:lnTo>
                  <a:lnTo>
                    <a:pt x="510" y="9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1759750" y="3107475"/>
              <a:ext cx="94675" cy="667900"/>
            </a:xfrm>
            <a:custGeom>
              <a:avLst/>
              <a:gdLst/>
              <a:ahLst/>
              <a:cxnLst/>
              <a:rect l="l" t="t" r="r" b="b"/>
              <a:pathLst>
                <a:path w="3787" h="26716" extrusionOk="0">
                  <a:moveTo>
                    <a:pt x="1621" y="1"/>
                  </a:moveTo>
                  <a:lnTo>
                    <a:pt x="1511" y="19"/>
                  </a:lnTo>
                  <a:lnTo>
                    <a:pt x="1402" y="55"/>
                  </a:lnTo>
                  <a:lnTo>
                    <a:pt x="1257" y="110"/>
                  </a:lnTo>
                  <a:lnTo>
                    <a:pt x="1129" y="201"/>
                  </a:lnTo>
                  <a:lnTo>
                    <a:pt x="1020" y="310"/>
                  </a:lnTo>
                  <a:lnTo>
                    <a:pt x="929" y="419"/>
                  </a:lnTo>
                  <a:lnTo>
                    <a:pt x="838" y="547"/>
                  </a:lnTo>
                  <a:lnTo>
                    <a:pt x="747" y="692"/>
                  </a:lnTo>
                  <a:lnTo>
                    <a:pt x="674" y="874"/>
                  </a:lnTo>
                  <a:lnTo>
                    <a:pt x="601" y="1056"/>
                  </a:lnTo>
                  <a:lnTo>
                    <a:pt x="456" y="1475"/>
                  </a:lnTo>
                  <a:lnTo>
                    <a:pt x="347" y="1966"/>
                  </a:lnTo>
                  <a:lnTo>
                    <a:pt x="256" y="2530"/>
                  </a:lnTo>
                  <a:lnTo>
                    <a:pt x="183" y="3167"/>
                  </a:lnTo>
                  <a:lnTo>
                    <a:pt x="128" y="3859"/>
                  </a:lnTo>
                  <a:lnTo>
                    <a:pt x="92" y="4605"/>
                  </a:lnTo>
                  <a:lnTo>
                    <a:pt x="56" y="5424"/>
                  </a:lnTo>
                  <a:lnTo>
                    <a:pt x="19" y="7244"/>
                  </a:lnTo>
                  <a:lnTo>
                    <a:pt x="1" y="9282"/>
                  </a:lnTo>
                  <a:lnTo>
                    <a:pt x="19" y="11538"/>
                  </a:lnTo>
                  <a:lnTo>
                    <a:pt x="19" y="13558"/>
                  </a:lnTo>
                  <a:lnTo>
                    <a:pt x="19" y="13777"/>
                  </a:lnTo>
                  <a:lnTo>
                    <a:pt x="1" y="25933"/>
                  </a:lnTo>
                  <a:lnTo>
                    <a:pt x="292" y="26151"/>
                  </a:lnTo>
                  <a:lnTo>
                    <a:pt x="583" y="26333"/>
                  </a:lnTo>
                  <a:lnTo>
                    <a:pt x="874" y="26479"/>
                  </a:lnTo>
                  <a:lnTo>
                    <a:pt x="1166" y="26570"/>
                  </a:lnTo>
                  <a:lnTo>
                    <a:pt x="1439" y="26643"/>
                  </a:lnTo>
                  <a:lnTo>
                    <a:pt x="1730" y="26697"/>
                  </a:lnTo>
                  <a:lnTo>
                    <a:pt x="1984" y="26715"/>
                  </a:lnTo>
                  <a:lnTo>
                    <a:pt x="2257" y="26715"/>
                  </a:lnTo>
                  <a:lnTo>
                    <a:pt x="2567" y="26679"/>
                  </a:lnTo>
                  <a:lnTo>
                    <a:pt x="2858" y="26624"/>
                  </a:lnTo>
                  <a:lnTo>
                    <a:pt x="3131" y="26552"/>
                  </a:lnTo>
                  <a:lnTo>
                    <a:pt x="3349" y="26479"/>
                  </a:lnTo>
                  <a:lnTo>
                    <a:pt x="3677" y="26352"/>
                  </a:lnTo>
                  <a:lnTo>
                    <a:pt x="3786" y="26279"/>
                  </a:lnTo>
                  <a:lnTo>
                    <a:pt x="3786" y="18799"/>
                  </a:lnTo>
                  <a:lnTo>
                    <a:pt x="3786" y="7753"/>
                  </a:lnTo>
                  <a:lnTo>
                    <a:pt x="3786" y="6752"/>
                  </a:lnTo>
                  <a:lnTo>
                    <a:pt x="3731" y="5806"/>
                  </a:lnTo>
                  <a:lnTo>
                    <a:pt x="3677" y="4932"/>
                  </a:lnTo>
                  <a:lnTo>
                    <a:pt x="3586" y="4132"/>
                  </a:lnTo>
                  <a:lnTo>
                    <a:pt x="3477" y="3404"/>
                  </a:lnTo>
                  <a:lnTo>
                    <a:pt x="3349" y="2731"/>
                  </a:lnTo>
                  <a:lnTo>
                    <a:pt x="3204" y="2148"/>
                  </a:lnTo>
                  <a:lnTo>
                    <a:pt x="3040" y="1639"/>
                  </a:lnTo>
                  <a:lnTo>
                    <a:pt x="2876" y="1184"/>
                  </a:lnTo>
                  <a:lnTo>
                    <a:pt x="2676" y="802"/>
                  </a:lnTo>
                  <a:lnTo>
                    <a:pt x="2585" y="656"/>
                  </a:lnTo>
                  <a:lnTo>
                    <a:pt x="2494" y="510"/>
                  </a:lnTo>
                  <a:lnTo>
                    <a:pt x="2385" y="383"/>
                  </a:lnTo>
                  <a:lnTo>
                    <a:pt x="2276" y="274"/>
                  </a:lnTo>
                  <a:lnTo>
                    <a:pt x="2166" y="183"/>
                  </a:lnTo>
                  <a:lnTo>
                    <a:pt x="2075" y="110"/>
                  </a:lnTo>
                  <a:lnTo>
                    <a:pt x="1966" y="55"/>
                  </a:lnTo>
                  <a:lnTo>
                    <a:pt x="1857" y="1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1612800" y="3242150"/>
              <a:ext cx="171100" cy="214750"/>
            </a:xfrm>
            <a:custGeom>
              <a:avLst/>
              <a:gdLst/>
              <a:ahLst/>
              <a:cxnLst/>
              <a:rect l="l" t="t" r="r" b="b"/>
              <a:pathLst>
                <a:path w="6844" h="8590" extrusionOk="0">
                  <a:moveTo>
                    <a:pt x="1857" y="0"/>
                  </a:moveTo>
                  <a:lnTo>
                    <a:pt x="1712" y="19"/>
                  </a:lnTo>
                  <a:lnTo>
                    <a:pt x="1566" y="37"/>
                  </a:lnTo>
                  <a:lnTo>
                    <a:pt x="1420" y="73"/>
                  </a:lnTo>
                  <a:lnTo>
                    <a:pt x="1275" y="110"/>
                  </a:lnTo>
                  <a:lnTo>
                    <a:pt x="1147" y="182"/>
                  </a:lnTo>
                  <a:lnTo>
                    <a:pt x="1020" y="255"/>
                  </a:lnTo>
                  <a:lnTo>
                    <a:pt x="911" y="328"/>
                  </a:lnTo>
                  <a:lnTo>
                    <a:pt x="783" y="437"/>
                  </a:lnTo>
                  <a:lnTo>
                    <a:pt x="674" y="528"/>
                  </a:lnTo>
                  <a:lnTo>
                    <a:pt x="583" y="656"/>
                  </a:lnTo>
                  <a:lnTo>
                    <a:pt x="492" y="765"/>
                  </a:lnTo>
                  <a:lnTo>
                    <a:pt x="401" y="910"/>
                  </a:lnTo>
                  <a:lnTo>
                    <a:pt x="274" y="1183"/>
                  </a:lnTo>
                  <a:lnTo>
                    <a:pt x="165" y="1474"/>
                  </a:lnTo>
                  <a:lnTo>
                    <a:pt x="92" y="1784"/>
                  </a:lnTo>
                  <a:lnTo>
                    <a:pt x="37" y="2111"/>
                  </a:lnTo>
                  <a:lnTo>
                    <a:pt x="1" y="2421"/>
                  </a:lnTo>
                  <a:lnTo>
                    <a:pt x="1" y="2748"/>
                  </a:lnTo>
                  <a:lnTo>
                    <a:pt x="1" y="3076"/>
                  </a:lnTo>
                  <a:lnTo>
                    <a:pt x="19" y="3403"/>
                  </a:lnTo>
                  <a:lnTo>
                    <a:pt x="56" y="3858"/>
                  </a:lnTo>
                  <a:lnTo>
                    <a:pt x="110" y="4295"/>
                  </a:lnTo>
                  <a:lnTo>
                    <a:pt x="201" y="4750"/>
                  </a:lnTo>
                  <a:lnTo>
                    <a:pt x="310" y="5169"/>
                  </a:lnTo>
                  <a:lnTo>
                    <a:pt x="438" y="5587"/>
                  </a:lnTo>
                  <a:lnTo>
                    <a:pt x="620" y="5988"/>
                  </a:lnTo>
                  <a:lnTo>
                    <a:pt x="711" y="6188"/>
                  </a:lnTo>
                  <a:lnTo>
                    <a:pt x="820" y="6370"/>
                  </a:lnTo>
                  <a:lnTo>
                    <a:pt x="929" y="6552"/>
                  </a:lnTo>
                  <a:lnTo>
                    <a:pt x="1056" y="6715"/>
                  </a:lnTo>
                  <a:lnTo>
                    <a:pt x="1293" y="6988"/>
                  </a:lnTo>
                  <a:lnTo>
                    <a:pt x="1548" y="7225"/>
                  </a:lnTo>
                  <a:lnTo>
                    <a:pt x="1821" y="7443"/>
                  </a:lnTo>
                  <a:lnTo>
                    <a:pt x="2112" y="7662"/>
                  </a:lnTo>
                  <a:lnTo>
                    <a:pt x="2476" y="7898"/>
                  </a:lnTo>
                  <a:lnTo>
                    <a:pt x="2840" y="8117"/>
                  </a:lnTo>
                  <a:lnTo>
                    <a:pt x="3222" y="8299"/>
                  </a:lnTo>
                  <a:lnTo>
                    <a:pt x="3422" y="8372"/>
                  </a:lnTo>
                  <a:lnTo>
                    <a:pt x="3622" y="8444"/>
                  </a:lnTo>
                  <a:lnTo>
                    <a:pt x="3877" y="8499"/>
                  </a:lnTo>
                  <a:lnTo>
                    <a:pt x="4114" y="8553"/>
                  </a:lnTo>
                  <a:lnTo>
                    <a:pt x="4368" y="8590"/>
                  </a:lnTo>
                  <a:lnTo>
                    <a:pt x="4951" y="8590"/>
                  </a:lnTo>
                  <a:lnTo>
                    <a:pt x="5260" y="8553"/>
                  </a:lnTo>
                  <a:lnTo>
                    <a:pt x="5588" y="8481"/>
                  </a:lnTo>
                  <a:lnTo>
                    <a:pt x="5897" y="8390"/>
                  </a:lnTo>
                  <a:lnTo>
                    <a:pt x="6152" y="8317"/>
                  </a:lnTo>
                  <a:lnTo>
                    <a:pt x="6352" y="8226"/>
                  </a:lnTo>
                  <a:lnTo>
                    <a:pt x="6552" y="8117"/>
                  </a:lnTo>
                  <a:lnTo>
                    <a:pt x="6789" y="7971"/>
                  </a:lnTo>
                  <a:lnTo>
                    <a:pt x="6825" y="7935"/>
                  </a:lnTo>
                  <a:lnTo>
                    <a:pt x="6843" y="7898"/>
                  </a:lnTo>
                  <a:lnTo>
                    <a:pt x="6825" y="7880"/>
                  </a:lnTo>
                  <a:lnTo>
                    <a:pt x="6807" y="7862"/>
                  </a:lnTo>
                  <a:lnTo>
                    <a:pt x="6771" y="7844"/>
                  </a:lnTo>
                  <a:lnTo>
                    <a:pt x="6752" y="7826"/>
                  </a:lnTo>
                  <a:lnTo>
                    <a:pt x="6771" y="7789"/>
                  </a:lnTo>
                  <a:lnTo>
                    <a:pt x="6807" y="7753"/>
                  </a:lnTo>
                  <a:lnTo>
                    <a:pt x="6643" y="6097"/>
                  </a:lnTo>
                  <a:lnTo>
                    <a:pt x="6698" y="6042"/>
                  </a:lnTo>
                  <a:lnTo>
                    <a:pt x="6752" y="6006"/>
                  </a:lnTo>
                  <a:lnTo>
                    <a:pt x="6752" y="6006"/>
                  </a:lnTo>
                  <a:lnTo>
                    <a:pt x="6316" y="6115"/>
                  </a:lnTo>
                  <a:lnTo>
                    <a:pt x="6115" y="6151"/>
                  </a:lnTo>
                  <a:lnTo>
                    <a:pt x="5897" y="6151"/>
                  </a:lnTo>
                  <a:lnTo>
                    <a:pt x="5624" y="6133"/>
                  </a:lnTo>
                  <a:lnTo>
                    <a:pt x="5369" y="6097"/>
                  </a:lnTo>
                  <a:lnTo>
                    <a:pt x="5096" y="6042"/>
                  </a:lnTo>
                  <a:lnTo>
                    <a:pt x="4842" y="5969"/>
                  </a:lnTo>
                  <a:lnTo>
                    <a:pt x="4569" y="5842"/>
                  </a:lnTo>
                  <a:lnTo>
                    <a:pt x="4314" y="5678"/>
                  </a:lnTo>
                  <a:lnTo>
                    <a:pt x="4132" y="5569"/>
                  </a:lnTo>
                  <a:lnTo>
                    <a:pt x="3968" y="5423"/>
                  </a:lnTo>
                  <a:lnTo>
                    <a:pt x="3823" y="5278"/>
                  </a:lnTo>
                  <a:lnTo>
                    <a:pt x="3695" y="5114"/>
                  </a:lnTo>
                  <a:lnTo>
                    <a:pt x="3568" y="4932"/>
                  </a:lnTo>
                  <a:lnTo>
                    <a:pt x="3459" y="4750"/>
                  </a:lnTo>
                  <a:lnTo>
                    <a:pt x="3368" y="4550"/>
                  </a:lnTo>
                  <a:lnTo>
                    <a:pt x="3295" y="4350"/>
                  </a:lnTo>
                  <a:lnTo>
                    <a:pt x="3295" y="4332"/>
                  </a:lnTo>
                  <a:lnTo>
                    <a:pt x="3222" y="4077"/>
                  </a:lnTo>
                  <a:lnTo>
                    <a:pt x="3186" y="3804"/>
                  </a:lnTo>
                  <a:lnTo>
                    <a:pt x="3149" y="3531"/>
                  </a:lnTo>
                  <a:lnTo>
                    <a:pt x="3149" y="3258"/>
                  </a:lnTo>
                  <a:lnTo>
                    <a:pt x="3149" y="2694"/>
                  </a:lnTo>
                  <a:lnTo>
                    <a:pt x="3149" y="2130"/>
                  </a:lnTo>
                  <a:lnTo>
                    <a:pt x="3149" y="1857"/>
                  </a:lnTo>
                  <a:lnTo>
                    <a:pt x="3113" y="1565"/>
                  </a:lnTo>
                  <a:lnTo>
                    <a:pt x="3058" y="1292"/>
                  </a:lnTo>
                  <a:lnTo>
                    <a:pt x="2985" y="1020"/>
                  </a:lnTo>
                  <a:lnTo>
                    <a:pt x="2876" y="765"/>
                  </a:lnTo>
                  <a:lnTo>
                    <a:pt x="2749" y="546"/>
                  </a:lnTo>
                  <a:lnTo>
                    <a:pt x="2676" y="437"/>
                  </a:lnTo>
                  <a:lnTo>
                    <a:pt x="2585" y="346"/>
                  </a:lnTo>
                  <a:lnTo>
                    <a:pt x="2494" y="255"/>
                  </a:lnTo>
                  <a:lnTo>
                    <a:pt x="2385" y="182"/>
                  </a:lnTo>
                  <a:lnTo>
                    <a:pt x="2258" y="110"/>
                  </a:lnTo>
                  <a:lnTo>
                    <a:pt x="2130" y="55"/>
                  </a:lnTo>
                  <a:lnTo>
                    <a:pt x="1985" y="19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1829825" y="3422300"/>
              <a:ext cx="96925" cy="155175"/>
            </a:xfrm>
            <a:custGeom>
              <a:avLst/>
              <a:gdLst/>
              <a:ahLst/>
              <a:cxnLst/>
              <a:rect l="l" t="t" r="r" b="b"/>
              <a:pathLst>
                <a:path w="3877" h="6207" extrusionOk="0">
                  <a:moveTo>
                    <a:pt x="2657" y="1"/>
                  </a:moveTo>
                  <a:lnTo>
                    <a:pt x="2566" y="19"/>
                  </a:lnTo>
                  <a:lnTo>
                    <a:pt x="2475" y="55"/>
                  </a:lnTo>
                  <a:lnTo>
                    <a:pt x="2384" y="110"/>
                  </a:lnTo>
                  <a:lnTo>
                    <a:pt x="2293" y="219"/>
                  </a:lnTo>
                  <a:lnTo>
                    <a:pt x="2202" y="365"/>
                  </a:lnTo>
                  <a:lnTo>
                    <a:pt x="2111" y="529"/>
                  </a:lnTo>
                  <a:lnTo>
                    <a:pt x="2057" y="711"/>
                  </a:lnTo>
                  <a:lnTo>
                    <a:pt x="1984" y="929"/>
                  </a:lnTo>
                  <a:lnTo>
                    <a:pt x="1948" y="1129"/>
                  </a:lnTo>
                  <a:lnTo>
                    <a:pt x="1857" y="1602"/>
                  </a:lnTo>
                  <a:lnTo>
                    <a:pt x="1766" y="2075"/>
                  </a:lnTo>
                  <a:lnTo>
                    <a:pt x="1675" y="2530"/>
                  </a:lnTo>
                  <a:lnTo>
                    <a:pt x="1620" y="2731"/>
                  </a:lnTo>
                  <a:lnTo>
                    <a:pt x="1565" y="2931"/>
                  </a:lnTo>
                  <a:lnTo>
                    <a:pt x="1493" y="3113"/>
                  </a:lnTo>
                  <a:lnTo>
                    <a:pt x="1402" y="3276"/>
                  </a:lnTo>
                  <a:lnTo>
                    <a:pt x="1256" y="3513"/>
                  </a:lnTo>
                  <a:lnTo>
                    <a:pt x="1056" y="3750"/>
                  </a:lnTo>
                  <a:lnTo>
                    <a:pt x="601" y="4277"/>
                  </a:lnTo>
                  <a:lnTo>
                    <a:pt x="401" y="4550"/>
                  </a:lnTo>
                  <a:lnTo>
                    <a:pt x="201" y="4841"/>
                  </a:lnTo>
                  <a:lnTo>
                    <a:pt x="128" y="4969"/>
                  </a:lnTo>
                  <a:lnTo>
                    <a:pt x="73" y="5114"/>
                  </a:lnTo>
                  <a:lnTo>
                    <a:pt x="19" y="5242"/>
                  </a:lnTo>
                  <a:lnTo>
                    <a:pt x="0" y="5387"/>
                  </a:lnTo>
                  <a:lnTo>
                    <a:pt x="0" y="5551"/>
                  </a:lnTo>
                  <a:lnTo>
                    <a:pt x="19" y="5679"/>
                  </a:lnTo>
                  <a:lnTo>
                    <a:pt x="55" y="5806"/>
                  </a:lnTo>
                  <a:lnTo>
                    <a:pt x="128" y="5897"/>
                  </a:lnTo>
                  <a:lnTo>
                    <a:pt x="201" y="5988"/>
                  </a:lnTo>
                  <a:lnTo>
                    <a:pt x="292" y="6061"/>
                  </a:lnTo>
                  <a:lnTo>
                    <a:pt x="401" y="6115"/>
                  </a:lnTo>
                  <a:lnTo>
                    <a:pt x="528" y="6152"/>
                  </a:lnTo>
                  <a:lnTo>
                    <a:pt x="656" y="6170"/>
                  </a:lnTo>
                  <a:lnTo>
                    <a:pt x="928" y="6206"/>
                  </a:lnTo>
                  <a:lnTo>
                    <a:pt x="1201" y="6206"/>
                  </a:lnTo>
                  <a:lnTo>
                    <a:pt x="1456" y="6170"/>
                  </a:lnTo>
                  <a:lnTo>
                    <a:pt x="1693" y="6115"/>
                  </a:lnTo>
                  <a:lnTo>
                    <a:pt x="1857" y="6079"/>
                  </a:lnTo>
                  <a:lnTo>
                    <a:pt x="2002" y="6024"/>
                  </a:lnTo>
                  <a:lnTo>
                    <a:pt x="2312" y="5879"/>
                  </a:lnTo>
                  <a:lnTo>
                    <a:pt x="2585" y="5697"/>
                  </a:lnTo>
                  <a:lnTo>
                    <a:pt x="2857" y="5478"/>
                  </a:lnTo>
                  <a:lnTo>
                    <a:pt x="3094" y="5224"/>
                  </a:lnTo>
                  <a:lnTo>
                    <a:pt x="3312" y="4932"/>
                  </a:lnTo>
                  <a:lnTo>
                    <a:pt x="3494" y="4641"/>
                  </a:lnTo>
                  <a:lnTo>
                    <a:pt x="3640" y="4314"/>
                  </a:lnTo>
                  <a:lnTo>
                    <a:pt x="3695" y="4114"/>
                  </a:lnTo>
                  <a:lnTo>
                    <a:pt x="3749" y="3932"/>
                  </a:lnTo>
                  <a:lnTo>
                    <a:pt x="3822" y="3531"/>
                  </a:lnTo>
                  <a:lnTo>
                    <a:pt x="3877" y="3149"/>
                  </a:lnTo>
                  <a:lnTo>
                    <a:pt x="3877" y="2749"/>
                  </a:lnTo>
                  <a:lnTo>
                    <a:pt x="3840" y="2330"/>
                  </a:lnTo>
                  <a:lnTo>
                    <a:pt x="3786" y="1930"/>
                  </a:lnTo>
                  <a:lnTo>
                    <a:pt x="3713" y="1529"/>
                  </a:lnTo>
                  <a:lnTo>
                    <a:pt x="3604" y="1147"/>
                  </a:lnTo>
                  <a:lnTo>
                    <a:pt x="3531" y="929"/>
                  </a:lnTo>
                  <a:lnTo>
                    <a:pt x="3458" y="711"/>
                  </a:lnTo>
                  <a:lnTo>
                    <a:pt x="3367" y="510"/>
                  </a:lnTo>
                  <a:lnTo>
                    <a:pt x="3258" y="328"/>
                  </a:lnTo>
                  <a:lnTo>
                    <a:pt x="3203" y="256"/>
                  </a:lnTo>
                  <a:lnTo>
                    <a:pt x="3130" y="165"/>
                  </a:lnTo>
                  <a:lnTo>
                    <a:pt x="3039" y="110"/>
                  </a:lnTo>
                  <a:lnTo>
                    <a:pt x="2948" y="55"/>
                  </a:lnTo>
                  <a:lnTo>
                    <a:pt x="2857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1660125" y="3239875"/>
              <a:ext cx="82375" cy="152425"/>
            </a:xfrm>
            <a:custGeom>
              <a:avLst/>
              <a:gdLst/>
              <a:ahLst/>
              <a:cxnLst/>
              <a:rect l="l" t="t" r="r" b="b"/>
              <a:pathLst>
                <a:path w="3295" h="6097" extrusionOk="0">
                  <a:moveTo>
                    <a:pt x="2767" y="0"/>
                  </a:moveTo>
                  <a:lnTo>
                    <a:pt x="2676" y="37"/>
                  </a:lnTo>
                  <a:lnTo>
                    <a:pt x="2603" y="91"/>
                  </a:lnTo>
                  <a:lnTo>
                    <a:pt x="2548" y="164"/>
                  </a:lnTo>
                  <a:lnTo>
                    <a:pt x="2494" y="255"/>
                  </a:lnTo>
                  <a:lnTo>
                    <a:pt x="2439" y="346"/>
                  </a:lnTo>
                  <a:lnTo>
                    <a:pt x="2384" y="565"/>
                  </a:lnTo>
                  <a:lnTo>
                    <a:pt x="2330" y="874"/>
                  </a:lnTo>
                  <a:lnTo>
                    <a:pt x="2294" y="1183"/>
                  </a:lnTo>
                  <a:lnTo>
                    <a:pt x="2275" y="1493"/>
                  </a:lnTo>
                  <a:lnTo>
                    <a:pt x="2275" y="1802"/>
                  </a:lnTo>
                  <a:lnTo>
                    <a:pt x="2275" y="2475"/>
                  </a:lnTo>
                  <a:lnTo>
                    <a:pt x="2257" y="3130"/>
                  </a:lnTo>
                  <a:lnTo>
                    <a:pt x="2239" y="3403"/>
                  </a:lnTo>
                  <a:lnTo>
                    <a:pt x="2184" y="3640"/>
                  </a:lnTo>
                  <a:lnTo>
                    <a:pt x="2130" y="3858"/>
                  </a:lnTo>
                  <a:lnTo>
                    <a:pt x="2039" y="4059"/>
                  </a:lnTo>
                  <a:lnTo>
                    <a:pt x="1911" y="4204"/>
                  </a:lnTo>
                  <a:lnTo>
                    <a:pt x="1839" y="4259"/>
                  </a:lnTo>
                  <a:lnTo>
                    <a:pt x="1766" y="4313"/>
                  </a:lnTo>
                  <a:lnTo>
                    <a:pt x="1693" y="4368"/>
                  </a:lnTo>
                  <a:lnTo>
                    <a:pt x="1602" y="4404"/>
                  </a:lnTo>
                  <a:lnTo>
                    <a:pt x="1511" y="4423"/>
                  </a:lnTo>
                  <a:lnTo>
                    <a:pt x="1402" y="4423"/>
                  </a:lnTo>
                  <a:lnTo>
                    <a:pt x="1329" y="4441"/>
                  </a:lnTo>
                  <a:lnTo>
                    <a:pt x="1183" y="4423"/>
                  </a:lnTo>
                  <a:lnTo>
                    <a:pt x="1001" y="4368"/>
                  </a:lnTo>
                  <a:lnTo>
                    <a:pt x="838" y="4295"/>
                  </a:lnTo>
                  <a:lnTo>
                    <a:pt x="674" y="4204"/>
                  </a:lnTo>
                  <a:lnTo>
                    <a:pt x="328" y="4040"/>
                  </a:lnTo>
                  <a:lnTo>
                    <a:pt x="164" y="3968"/>
                  </a:lnTo>
                  <a:lnTo>
                    <a:pt x="1" y="3949"/>
                  </a:lnTo>
                  <a:lnTo>
                    <a:pt x="1020" y="5878"/>
                  </a:lnTo>
                  <a:lnTo>
                    <a:pt x="1111" y="5933"/>
                  </a:lnTo>
                  <a:lnTo>
                    <a:pt x="1183" y="5988"/>
                  </a:lnTo>
                  <a:lnTo>
                    <a:pt x="1347" y="6060"/>
                  </a:lnTo>
                  <a:lnTo>
                    <a:pt x="1529" y="6097"/>
                  </a:lnTo>
                  <a:lnTo>
                    <a:pt x="1711" y="6097"/>
                  </a:lnTo>
                  <a:lnTo>
                    <a:pt x="1893" y="6060"/>
                  </a:lnTo>
                  <a:lnTo>
                    <a:pt x="2075" y="5988"/>
                  </a:lnTo>
                  <a:lnTo>
                    <a:pt x="2257" y="5897"/>
                  </a:lnTo>
                  <a:lnTo>
                    <a:pt x="2403" y="5769"/>
                  </a:lnTo>
                  <a:lnTo>
                    <a:pt x="2548" y="5642"/>
                  </a:lnTo>
                  <a:lnTo>
                    <a:pt x="2676" y="5478"/>
                  </a:lnTo>
                  <a:lnTo>
                    <a:pt x="2785" y="5296"/>
                  </a:lnTo>
                  <a:lnTo>
                    <a:pt x="2876" y="5132"/>
                  </a:lnTo>
                  <a:lnTo>
                    <a:pt x="2967" y="4932"/>
                  </a:lnTo>
                  <a:lnTo>
                    <a:pt x="3021" y="4750"/>
                  </a:lnTo>
                  <a:lnTo>
                    <a:pt x="3076" y="4550"/>
                  </a:lnTo>
                  <a:lnTo>
                    <a:pt x="3149" y="4095"/>
                  </a:lnTo>
                  <a:lnTo>
                    <a:pt x="3203" y="3676"/>
                  </a:lnTo>
                  <a:lnTo>
                    <a:pt x="3258" y="3240"/>
                  </a:lnTo>
                  <a:lnTo>
                    <a:pt x="3276" y="2785"/>
                  </a:lnTo>
                  <a:lnTo>
                    <a:pt x="3294" y="2330"/>
                  </a:lnTo>
                  <a:lnTo>
                    <a:pt x="3294" y="1875"/>
                  </a:lnTo>
                  <a:lnTo>
                    <a:pt x="3258" y="1420"/>
                  </a:lnTo>
                  <a:lnTo>
                    <a:pt x="3222" y="983"/>
                  </a:lnTo>
                  <a:lnTo>
                    <a:pt x="3167" y="546"/>
                  </a:lnTo>
                  <a:lnTo>
                    <a:pt x="3131" y="383"/>
                  </a:lnTo>
                  <a:lnTo>
                    <a:pt x="3076" y="201"/>
                  </a:lnTo>
                  <a:lnTo>
                    <a:pt x="3040" y="128"/>
                  </a:lnTo>
                  <a:lnTo>
                    <a:pt x="2985" y="73"/>
                  </a:lnTo>
                  <a:lnTo>
                    <a:pt x="2930" y="3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1612800" y="3108850"/>
              <a:ext cx="203400" cy="666525"/>
            </a:xfrm>
            <a:custGeom>
              <a:avLst/>
              <a:gdLst/>
              <a:ahLst/>
              <a:cxnLst/>
              <a:rect l="l" t="t" r="r" b="b"/>
              <a:pathLst>
                <a:path w="8136" h="26661" extrusionOk="0">
                  <a:moveTo>
                    <a:pt x="7280" y="0"/>
                  </a:moveTo>
                  <a:lnTo>
                    <a:pt x="7135" y="55"/>
                  </a:lnTo>
                  <a:lnTo>
                    <a:pt x="7007" y="146"/>
                  </a:lnTo>
                  <a:lnTo>
                    <a:pt x="6898" y="255"/>
                  </a:lnTo>
                  <a:lnTo>
                    <a:pt x="6807" y="364"/>
                  </a:lnTo>
                  <a:lnTo>
                    <a:pt x="6716" y="492"/>
                  </a:lnTo>
                  <a:lnTo>
                    <a:pt x="6625" y="637"/>
                  </a:lnTo>
                  <a:lnTo>
                    <a:pt x="6552" y="819"/>
                  </a:lnTo>
                  <a:lnTo>
                    <a:pt x="6479" y="1001"/>
                  </a:lnTo>
                  <a:lnTo>
                    <a:pt x="6334" y="1420"/>
                  </a:lnTo>
                  <a:lnTo>
                    <a:pt x="6225" y="1911"/>
                  </a:lnTo>
                  <a:lnTo>
                    <a:pt x="6134" y="2475"/>
                  </a:lnTo>
                  <a:lnTo>
                    <a:pt x="6061" y="3112"/>
                  </a:lnTo>
                  <a:lnTo>
                    <a:pt x="6006" y="3804"/>
                  </a:lnTo>
                  <a:lnTo>
                    <a:pt x="5970" y="4550"/>
                  </a:lnTo>
                  <a:lnTo>
                    <a:pt x="5934" y="5369"/>
                  </a:lnTo>
                  <a:lnTo>
                    <a:pt x="5897" y="7189"/>
                  </a:lnTo>
                  <a:lnTo>
                    <a:pt x="5879" y="9227"/>
                  </a:lnTo>
                  <a:lnTo>
                    <a:pt x="5897" y="11483"/>
                  </a:lnTo>
                  <a:lnTo>
                    <a:pt x="5624" y="11465"/>
                  </a:lnTo>
                  <a:lnTo>
                    <a:pt x="5369" y="11429"/>
                  </a:lnTo>
                  <a:lnTo>
                    <a:pt x="5096" y="11374"/>
                  </a:lnTo>
                  <a:lnTo>
                    <a:pt x="4842" y="11301"/>
                  </a:lnTo>
                  <a:lnTo>
                    <a:pt x="4569" y="11174"/>
                  </a:lnTo>
                  <a:lnTo>
                    <a:pt x="4296" y="11010"/>
                  </a:lnTo>
                  <a:lnTo>
                    <a:pt x="4441" y="10883"/>
                  </a:lnTo>
                  <a:lnTo>
                    <a:pt x="4569" y="10719"/>
                  </a:lnTo>
                  <a:lnTo>
                    <a:pt x="4678" y="10537"/>
                  </a:lnTo>
                  <a:lnTo>
                    <a:pt x="4769" y="10373"/>
                  </a:lnTo>
                  <a:lnTo>
                    <a:pt x="4860" y="10173"/>
                  </a:lnTo>
                  <a:lnTo>
                    <a:pt x="4914" y="9991"/>
                  </a:lnTo>
                  <a:lnTo>
                    <a:pt x="4969" y="9791"/>
                  </a:lnTo>
                  <a:lnTo>
                    <a:pt x="5042" y="9336"/>
                  </a:lnTo>
                  <a:lnTo>
                    <a:pt x="5096" y="8917"/>
                  </a:lnTo>
                  <a:lnTo>
                    <a:pt x="5151" y="8481"/>
                  </a:lnTo>
                  <a:lnTo>
                    <a:pt x="5169" y="8026"/>
                  </a:lnTo>
                  <a:lnTo>
                    <a:pt x="5187" y="7571"/>
                  </a:lnTo>
                  <a:lnTo>
                    <a:pt x="5187" y="7116"/>
                  </a:lnTo>
                  <a:lnTo>
                    <a:pt x="5151" y="6661"/>
                  </a:lnTo>
                  <a:lnTo>
                    <a:pt x="5115" y="6224"/>
                  </a:lnTo>
                  <a:lnTo>
                    <a:pt x="5060" y="5787"/>
                  </a:lnTo>
                  <a:lnTo>
                    <a:pt x="5024" y="5624"/>
                  </a:lnTo>
                  <a:lnTo>
                    <a:pt x="4969" y="5442"/>
                  </a:lnTo>
                  <a:lnTo>
                    <a:pt x="4933" y="5369"/>
                  </a:lnTo>
                  <a:lnTo>
                    <a:pt x="4878" y="5314"/>
                  </a:lnTo>
                  <a:lnTo>
                    <a:pt x="4823" y="5278"/>
                  </a:lnTo>
                  <a:lnTo>
                    <a:pt x="4751" y="5241"/>
                  </a:lnTo>
                  <a:lnTo>
                    <a:pt x="4660" y="5241"/>
                  </a:lnTo>
                  <a:lnTo>
                    <a:pt x="4569" y="5278"/>
                  </a:lnTo>
                  <a:lnTo>
                    <a:pt x="4496" y="5332"/>
                  </a:lnTo>
                  <a:lnTo>
                    <a:pt x="4441" y="5405"/>
                  </a:lnTo>
                  <a:lnTo>
                    <a:pt x="4387" y="5496"/>
                  </a:lnTo>
                  <a:lnTo>
                    <a:pt x="4332" y="5587"/>
                  </a:lnTo>
                  <a:lnTo>
                    <a:pt x="4277" y="5806"/>
                  </a:lnTo>
                  <a:lnTo>
                    <a:pt x="4223" y="6115"/>
                  </a:lnTo>
                  <a:lnTo>
                    <a:pt x="4187" y="6424"/>
                  </a:lnTo>
                  <a:lnTo>
                    <a:pt x="4168" y="6734"/>
                  </a:lnTo>
                  <a:lnTo>
                    <a:pt x="4168" y="7043"/>
                  </a:lnTo>
                  <a:lnTo>
                    <a:pt x="4168" y="7716"/>
                  </a:lnTo>
                  <a:lnTo>
                    <a:pt x="4150" y="8371"/>
                  </a:lnTo>
                  <a:lnTo>
                    <a:pt x="4132" y="8644"/>
                  </a:lnTo>
                  <a:lnTo>
                    <a:pt x="4077" y="8881"/>
                  </a:lnTo>
                  <a:lnTo>
                    <a:pt x="4023" y="9099"/>
                  </a:lnTo>
                  <a:lnTo>
                    <a:pt x="3932" y="9300"/>
                  </a:lnTo>
                  <a:lnTo>
                    <a:pt x="3804" y="9445"/>
                  </a:lnTo>
                  <a:lnTo>
                    <a:pt x="3732" y="9500"/>
                  </a:lnTo>
                  <a:lnTo>
                    <a:pt x="3659" y="9554"/>
                  </a:lnTo>
                  <a:lnTo>
                    <a:pt x="3586" y="9609"/>
                  </a:lnTo>
                  <a:lnTo>
                    <a:pt x="3495" y="9645"/>
                  </a:lnTo>
                  <a:lnTo>
                    <a:pt x="3404" y="9664"/>
                  </a:lnTo>
                  <a:lnTo>
                    <a:pt x="3295" y="9664"/>
                  </a:lnTo>
                  <a:lnTo>
                    <a:pt x="3222" y="9409"/>
                  </a:lnTo>
                  <a:lnTo>
                    <a:pt x="3186" y="9136"/>
                  </a:lnTo>
                  <a:lnTo>
                    <a:pt x="3149" y="8863"/>
                  </a:lnTo>
                  <a:lnTo>
                    <a:pt x="3149" y="8590"/>
                  </a:lnTo>
                  <a:lnTo>
                    <a:pt x="3149" y="8026"/>
                  </a:lnTo>
                  <a:lnTo>
                    <a:pt x="3149" y="7462"/>
                  </a:lnTo>
                  <a:lnTo>
                    <a:pt x="3149" y="7189"/>
                  </a:lnTo>
                  <a:lnTo>
                    <a:pt x="3113" y="6897"/>
                  </a:lnTo>
                  <a:lnTo>
                    <a:pt x="3058" y="6624"/>
                  </a:lnTo>
                  <a:lnTo>
                    <a:pt x="2985" y="6352"/>
                  </a:lnTo>
                  <a:lnTo>
                    <a:pt x="2876" y="6097"/>
                  </a:lnTo>
                  <a:lnTo>
                    <a:pt x="2749" y="5878"/>
                  </a:lnTo>
                  <a:lnTo>
                    <a:pt x="2676" y="5769"/>
                  </a:lnTo>
                  <a:lnTo>
                    <a:pt x="2585" y="5678"/>
                  </a:lnTo>
                  <a:lnTo>
                    <a:pt x="2494" y="5587"/>
                  </a:lnTo>
                  <a:lnTo>
                    <a:pt x="2385" y="5514"/>
                  </a:lnTo>
                  <a:lnTo>
                    <a:pt x="2258" y="5442"/>
                  </a:lnTo>
                  <a:lnTo>
                    <a:pt x="2130" y="5387"/>
                  </a:lnTo>
                  <a:lnTo>
                    <a:pt x="2003" y="5351"/>
                  </a:lnTo>
                  <a:lnTo>
                    <a:pt x="1857" y="5332"/>
                  </a:lnTo>
                  <a:lnTo>
                    <a:pt x="1730" y="5351"/>
                  </a:lnTo>
                  <a:lnTo>
                    <a:pt x="1584" y="5351"/>
                  </a:lnTo>
                  <a:lnTo>
                    <a:pt x="1439" y="5387"/>
                  </a:lnTo>
                  <a:lnTo>
                    <a:pt x="1311" y="5442"/>
                  </a:lnTo>
                  <a:lnTo>
                    <a:pt x="1184" y="5496"/>
                  </a:lnTo>
                  <a:lnTo>
                    <a:pt x="1038" y="5569"/>
                  </a:lnTo>
                  <a:lnTo>
                    <a:pt x="929" y="5660"/>
                  </a:lnTo>
                  <a:lnTo>
                    <a:pt x="802" y="5751"/>
                  </a:lnTo>
                  <a:lnTo>
                    <a:pt x="692" y="5860"/>
                  </a:lnTo>
                  <a:lnTo>
                    <a:pt x="583" y="5969"/>
                  </a:lnTo>
                  <a:lnTo>
                    <a:pt x="492" y="6097"/>
                  </a:lnTo>
                  <a:lnTo>
                    <a:pt x="420" y="6224"/>
                  </a:lnTo>
                  <a:lnTo>
                    <a:pt x="274" y="6515"/>
                  </a:lnTo>
                  <a:lnTo>
                    <a:pt x="165" y="6806"/>
                  </a:lnTo>
                  <a:lnTo>
                    <a:pt x="92" y="7116"/>
                  </a:lnTo>
                  <a:lnTo>
                    <a:pt x="37" y="7443"/>
                  </a:lnTo>
                  <a:lnTo>
                    <a:pt x="1" y="7753"/>
                  </a:lnTo>
                  <a:lnTo>
                    <a:pt x="1" y="8080"/>
                  </a:lnTo>
                  <a:lnTo>
                    <a:pt x="1" y="8408"/>
                  </a:lnTo>
                  <a:lnTo>
                    <a:pt x="19" y="8735"/>
                  </a:lnTo>
                  <a:lnTo>
                    <a:pt x="56" y="9190"/>
                  </a:lnTo>
                  <a:lnTo>
                    <a:pt x="110" y="9627"/>
                  </a:lnTo>
                  <a:lnTo>
                    <a:pt x="201" y="10082"/>
                  </a:lnTo>
                  <a:lnTo>
                    <a:pt x="310" y="10501"/>
                  </a:lnTo>
                  <a:lnTo>
                    <a:pt x="438" y="10919"/>
                  </a:lnTo>
                  <a:lnTo>
                    <a:pt x="620" y="11320"/>
                  </a:lnTo>
                  <a:lnTo>
                    <a:pt x="711" y="11520"/>
                  </a:lnTo>
                  <a:lnTo>
                    <a:pt x="820" y="11702"/>
                  </a:lnTo>
                  <a:lnTo>
                    <a:pt x="929" y="11884"/>
                  </a:lnTo>
                  <a:lnTo>
                    <a:pt x="1056" y="12047"/>
                  </a:lnTo>
                  <a:lnTo>
                    <a:pt x="1293" y="12320"/>
                  </a:lnTo>
                  <a:lnTo>
                    <a:pt x="1548" y="12557"/>
                  </a:lnTo>
                  <a:lnTo>
                    <a:pt x="1821" y="12775"/>
                  </a:lnTo>
                  <a:lnTo>
                    <a:pt x="2112" y="12994"/>
                  </a:lnTo>
                  <a:lnTo>
                    <a:pt x="2476" y="13230"/>
                  </a:lnTo>
                  <a:lnTo>
                    <a:pt x="2840" y="13449"/>
                  </a:lnTo>
                  <a:lnTo>
                    <a:pt x="3222" y="13631"/>
                  </a:lnTo>
                  <a:lnTo>
                    <a:pt x="3422" y="13704"/>
                  </a:lnTo>
                  <a:lnTo>
                    <a:pt x="3622" y="13776"/>
                  </a:lnTo>
                  <a:lnTo>
                    <a:pt x="3895" y="13849"/>
                  </a:lnTo>
                  <a:lnTo>
                    <a:pt x="4187" y="13885"/>
                  </a:lnTo>
                  <a:lnTo>
                    <a:pt x="4478" y="13922"/>
                  </a:lnTo>
                  <a:lnTo>
                    <a:pt x="4769" y="13922"/>
                  </a:lnTo>
                  <a:lnTo>
                    <a:pt x="5042" y="13904"/>
                  </a:lnTo>
                  <a:lnTo>
                    <a:pt x="5333" y="13867"/>
                  </a:lnTo>
                  <a:lnTo>
                    <a:pt x="5624" y="13813"/>
                  </a:lnTo>
                  <a:lnTo>
                    <a:pt x="5897" y="13722"/>
                  </a:lnTo>
                  <a:lnTo>
                    <a:pt x="5879" y="25878"/>
                  </a:lnTo>
                  <a:lnTo>
                    <a:pt x="6170" y="26096"/>
                  </a:lnTo>
                  <a:lnTo>
                    <a:pt x="6461" y="26278"/>
                  </a:lnTo>
                  <a:lnTo>
                    <a:pt x="6752" y="26424"/>
                  </a:lnTo>
                  <a:lnTo>
                    <a:pt x="7044" y="26515"/>
                  </a:lnTo>
                  <a:lnTo>
                    <a:pt x="7317" y="26588"/>
                  </a:lnTo>
                  <a:lnTo>
                    <a:pt x="7608" y="26642"/>
                  </a:lnTo>
                  <a:lnTo>
                    <a:pt x="7862" y="26660"/>
                  </a:lnTo>
                  <a:lnTo>
                    <a:pt x="8135" y="26660"/>
                  </a:lnTo>
                  <a:lnTo>
                    <a:pt x="7935" y="25951"/>
                  </a:lnTo>
                  <a:lnTo>
                    <a:pt x="7772" y="25241"/>
                  </a:lnTo>
                  <a:lnTo>
                    <a:pt x="7626" y="24513"/>
                  </a:lnTo>
                  <a:lnTo>
                    <a:pt x="7499" y="23803"/>
                  </a:lnTo>
                  <a:lnTo>
                    <a:pt x="7389" y="23075"/>
                  </a:lnTo>
                  <a:lnTo>
                    <a:pt x="7298" y="22348"/>
                  </a:lnTo>
                  <a:lnTo>
                    <a:pt x="7226" y="21601"/>
                  </a:lnTo>
                  <a:lnTo>
                    <a:pt x="7153" y="20874"/>
                  </a:lnTo>
                  <a:lnTo>
                    <a:pt x="7098" y="20127"/>
                  </a:lnTo>
                  <a:lnTo>
                    <a:pt x="7062" y="19399"/>
                  </a:lnTo>
                  <a:lnTo>
                    <a:pt x="7007" y="17907"/>
                  </a:lnTo>
                  <a:lnTo>
                    <a:pt x="6971" y="16433"/>
                  </a:lnTo>
                  <a:lnTo>
                    <a:pt x="6953" y="14959"/>
                  </a:lnTo>
                  <a:lnTo>
                    <a:pt x="6934" y="13194"/>
                  </a:lnTo>
                  <a:lnTo>
                    <a:pt x="6934" y="11374"/>
                  </a:lnTo>
                  <a:lnTo>
                    <a:pt x="6934" y="8517"/>
                  </a:lnTo>
                  <a:lnTo>
                    <a:pt x="6953" y="7098"/>
                  </a:lnTo>
                  <a:lnTo>
                    <a:pt x="6971" y="5678"/>
                  </a:lnTo>
                  <a:lnTo>
                    <a:pt x="7025" y="4259"/>
                  </a:lnTo>
                  <a:lnTo>
                    <a:pt x="7080" y="2839"/>
                  </a:lnTo>
                  <a:lnTo>
                    <a:pt x="7171" y="1420"/>
                  </a:lnTo>
                  <a:lnTo>
                    <a:pt x="72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1829825" y="3450975"/>
              <a:ext cx="96925" cy="126500"/>
            </a:xfrm>
            <a:custGeom>
              <a:avLst/>
              <a:gdLst/>
              <a:ahLst/>
              <a:cxnLst/>
              <a:rect l="l" t="t" r="r" b="b"/>
              <a:pathLst>
                <a:path w="3877" h="5060" extrusionOk="0">
                  <a:moveTo>
                    <a:pt x="3604" y="0"/>
                  </a:moveTo>
                  <a:lnTo>
                    <a:pt x="3549" y="583"/>
                  </a:lnTo>
                  <a:lnTo>
                    <a:pt x="3513" y="874"/>
                  </a:lnTo>
                  <a:lnTo>
                    <a:pt x="3476" y="1165"/>
                  </a:lnTo>
                  <a:lnTo>
                    <a:pt x="3403" y="1511"/>
                  </a:lnTo>
                  <a:lnTo>
                    <a:pt x="3294" y="1856"/>
                  </a:lnTo>
                  <a:lnTo>
                    <a:pt x="3167" y="2184"/>
                  </a:lnTo>
                  <a:lnTo>
                    <a:pt x="3021" y="2512"/>
                  </a:lnTo>
                  <a:lnTo>
                    <a:pt x="2857" y="2821"/>
                  </a:lnTo>
                  <a:lnTo>
                    <a:pt x="2657" y="3112"/>
                  </a:lnTo>
                  <a:lnTo>
                    <a:pt x="2439" y="3385"/>
                  </a:lnTo>
                  <a:lnTo>
                    <a:pt x="2202" y="3640"/>
                  </a:lnTo>
                  <a:lnTo>
                    <a:pt x="1966" y="3840"/>
                  </a:lnTo>
                  <a:lnTo>
                    <a:pt x="1711" y="4004"/>
                  </a:lnTo>
                  <a:lnTo>
                    <a:pt x="1456" y="4149"/>
                  </a:lnTo>
                  <a:lnTo>
                    <a:pt x="1165" y="4259"/>
                  </a:lnTo>
                  <a:lnTo>
                    <a:pt x="874" y="4350"/>
                  </a:lnTo>
                  <a:lnTo>
                    <a:pt x="583" y="4404"/>
                  </a:lnTo>
                  <a:lnTo>
                    <a:pt x="292" y="4422"/>
                  </a:lnTo>
                  <a:lnTo>
                    <a:pt x="0" y="4404"/>
                  </a:lnTo>
                  <a:lnTo>
                    <a:pt x="0" y="4404"/>
                  </a:lnTo>
                  <a:lnTo>
                    <a:pt x="19" y="4532"/>
                  </a:lnTo>
                  <a:lnTo>
                    <a:pt x="55" y="4659"/>
                  </a:lnTo>
                  <a:lnTo>
                    <a:pt x="128" y="4750"/>
                  </a:lnTo>
                  <a:lnTo>
                    <a:pt x="201" y="4841"/>
                  </a:lnTo>
                  <a:lnTo>
                    <a:pt x="292" y="4914"/>
                  </a:lnTo>
                  <a:lnTo>
                    <a:pt x="401" y="4968"/>
                  </a:lnTo>
                  <a:lnTo>
                    <a:pt x="528" y="5005"/>
                  </a:lnTo>
                  <a:lnTo>
                    <a:pt x="656" y="5023"/>
                  </a:lnTo>
                  <a:lnTo>
                    <a:pt x="928" y="5059"/>
                  </a:lnTo>
                  <a:lnTo>
                    <a:pt x="1201" y="5059"/>
                  </a:lnTo>
                  <a:lnTo>
                    <a:pt x="1456" y="5023"/>
                  </a:lnTo>
                  <a:lnTo>
                    <a:pt x="1693" y="4968"/>
                  </a:lnTo>
                  <a:lnTo>
                    <a:pt x="1857" y="4932"/>
                  </a:lnTo>
                  <a:lnTo>
                    <a:pt x="2002" y="4877"/>
                  </a:lnTo>
                  <a:lnTo>
                    <a:pt x="2312" y="4732"/>
                  </a:lnTo>
                  <a:lnTo>
                    <a:pt x="2585" y="4550"/>
                  </a:lnTo>
                  <a:lnTo>
                    <a:pt x="2857" y="4331"/>
                  </a:lnTo>
                  <a:lnTo>
                    <a:pt x="3094" y="4077"/>
                  </a:lnTo>
                  <a:lnTo>
                    <a:pt x="3312" y="3785"/>
                  </a:lnTo>
                  <a:lnTo>
                    <a:pt x="3494" y="3494"/>
                  </a:lnTo>
                  <a:lnTo>
                    <a:pt x="3640" y="3167"/>
                  </a:lnTo>
                  <a:lnTo>
                    <a:pt x="3695" y="2967"/>
                  </a:lnTo>
                  <a:lnTo>
                    <a:pt x="3749" y="2785"/>
                  </a:lnTo>
                  <a:lnTo>
                    <a:pt x="3822" y="2384"/>
                  </a:lnTo>
                  <a:lnTo>
                    <a:pt x="3877" y="2002"/>
                  </a:lnTo>
                  <a:lnTo>
                    <a:pt x="3877" y="1602"/>
                  </a:lnTo>
                  <a:lnTo>
                    <a:pt x="3840" y="1183"/>
                  </a:lnTo>
                  <a:lnTo>
                    <a:pt x="3786" y="783"/>
                  </a:lnTo>
                  <a:lnTo>
                    <a:pt x="3713" y="3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1612800" y="3244875"/>
              <a:ext cx="115600" cy="212025"/>
            </a:xfrm>
            <a:custGeom>
              <a:avLst/>
              <a:gdLst/>
              <a:ahLst/>
              <a:cxnLst/>
              <a:rect l="l" t="t" r="r" b="b"/>
              <a:pathLst>
                <a:path w="4624" h="8481" extrusionOk="0">
                  <a:moveTo>
                    <a:pt x="1275" y="1"/>
                  </a:moveTo>
                  <a:lnTo>
                    <a:pt x="1147" y="73"/>
                  </a:lnTo>
                  <a:lnTo>
                    <a:pt x="1020" y="146"/>
                  </a:lnTo>
                  <a:lnTo>
                    <a:pt x="911" y="219"/>
                  </a:lnTo>
                  <a:lnTo>
                    <a:pt x="783" y="328"/>
                  </a:lnTo>
                  <a:lnTo>
                    <a:pt x="674" y="419"/>
                  </a:lnTo>
                  <a:lnTo>
                    <a:pt x="583" y="547"/>
                  </a:lnTo>
                  <a:lnTo>
                    <a:pt x="492" y="656"/>
                  </a:lnTo>
                  <a:lnTo>
                    <a:pt x="401" y="801"/>
                  </a:lnTo>
                  <a:lnTo>
                    <a:pt x="274" y="1074"/>
                  </a:lnTo>
                  <a:lnTo>
                    <a:pt x="165" y="1365"/>
                  </a:lnTo>
                  <a:lnTo>
                    <a:pt x="92" y="1675"/>
                  </a:lnTo>
                  <a:lnTo>
                    <a:pt x="37" y="2002"/>
                  </a:lnTo>
                  <a:lnTo>
                    <a:pt x="1" y="2312"/>
                  </a:lnTo>
                  <a:lnTo>
                    <a:pt x="1" y="2639"/>
                  </a:lnTo>
                  <a:lnTo>
                    <a:pt x="1" y="2967"/>
                  </a:lnTo>
                  <a:lnTo>
                    <a:pt x="19" y="3294"/>
                  </a:lnTo>
                  <a:lnTo>
                    <a:pt x="56" y="3749"/>
                  </a:lnTo>
                  <a:lnTo>
                    <a:pt x="110" y="4186"/>
                  </a:lnTo>
                  <a:lnTo>
                    <a:pt x="201" y="4641"/>
                  </a:lnTo>
                  <a:lnTo>
                    <a:pt x="310" y="5060"/>
                  </a:lnTo>
                  <a:lnTo>
                    <a:pt x="438" y="5478"/>
                  </a:lnTo>
                  <a:lnTo>
                    <a:pt x="620" y="5879"/>
                  </a:lnTo>
                  <a:lnTo>
                    <a:pt x="711" y="6079"/>
                  </a:lnTo>
                  <a:lnTo>
                    <a:pt x="820" y="6261"/>
                  </a:lnTo>
                  <a:lnTo>
                    <a:pt x="929" y="6443"/>
                  </a:lnTo>
                  <a:lnTo>
                    <a:pt x="1056" y="6606"/>
                  </a:lnTo>
                  <a:lnTo>
                    <a:pt x="1293" y="6879"/>
                  </a:lnTo>
                  <a:lnTo>
                    <a:pt x="1548" y="7116"/>
                  </a:lnTo>
                  <a:lnTo>
                    <a:pt x="1821" y="7334"/>
                  </a:lnTo>
                  <a:lnTo>
                    <a:pt x="2112" y="7553"/>
                  </a:lnTo>
                  <a:lnTo>
                    <a:pt x="2476" y="7789"/>
                  </a:lnTo>
                  <a:lnTo>
                    <a:pt x="2840" y="8008"/>
                  </a:lnTo>
                  <a:lnTo>
                    <a:pt x="3222" y="8190"/>
                  </a:lnTo>
                  <a:lnTo>
                    <a:pt x="3422" y="8263"/>
                  </a:lnTo>
                  <a:lnTo>
                    <a:pt x="3622" y="8335"/>
                  </a:lnTo>
                  <a:lnTo>
                    <a:pt x="3877" y="8390"/>
                  </a:lnTo>
                  <a:lnTo>
                    <a:pt x="4114" y="8444"/>
                  </a:lnTo>
                  <a:lnTo>
                    <a:pt x="4368" y="8481"/>
                  </a:lnTo>
                  <a:lnTo>
                    <a:pt x="4623" y="8481"/>
                  </a:lnTo>
                  <a:lnTo>
                    <a:pt x="4350" y="8281"/>
                  </a:lnTo>
                  <a:lnTo>
                    <a:pt x="4077" y="8044"/>
                  </a:lnTo>
                  <a:lnTo>
                    <a:pt x="3804" y="7808"/>
                  </a:lnTo>
                  <a:lnTo>
                    <a:pt x="3550" y="7571"/>
                  </a:lnTo>
                  <a:lnTo>
                    <a:pt x="3313" y="7298"/>
                  </a:lnTo>
                  <a:lnTo>
                    <a:pt x="3076" y="7043"/>
                  </a:lnTo>
                  <a:lnTo>
                    <a:pt x="2858" y="6770"/>
                  </a:lnTo>
                  <a:lnTo>
                    <a:pt x="2640" y="6479"/>
                  </a:lnTo>
                  <a:lnTo>
                    <a:pt x="2440" y="6188"/>
                  </a:lnTo>
                  <a:lnTo>
                    <a:pt x="2258" y="5879"/>
                  </a:lnTo>
                  <a:lnTo>
                    <a:pt x="2094" y="5569"/>
                  </a:lnTo>
                  <a:lnTo>
                    <a:pt x="1930" y="5260"/>
                  </a:lnTo>
                  <a:lnTo>
                    <a:pt x="1784" y="4932"/>
                  </a:lnTo>
                  <a:lnTo>
                    <a:pt x="1657" y="4605"/>
                  </a:lnTo>
                  <a:lnTo>
                    <a:pt x="1530" y="4259"/>
                  </a:lnTo>
                  <a:lnTo>
                    <a:pt x="1420" y="3931"/>
                  </a:lnTo>
                  <a:lnTo>
                    <a:pt x="1311" y="3440"/>
                  </a:lnTo>
                  <a:lnTo>
                    <a:pt x="1220" y="2967"/>
                  </a:lnTo>
                  <a:lnTo>
                    <a:pt x="1166" y="2476"/>
                  </a:lnTo>
                  <a:lnTo>
                    <a:pt x="1129" y="1966"/>
                  </a:lnTo>
                  <a:lnTo>
                    <a:pt x="1129" y="1475"/>
                  </a:lnTo>
                  <a:lnTo>
                    <a:pt x="1147" y="983"/>
                  </a:lnTo>
                  <a:lnTo>
                    <a:pt x="1202" y="492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1812525" y="3185275"/>
              <a:ext cx="24150" cy="323050"/>
            </a:xfrm>
            <a:custGeom>
              <a:avLst/>
              <a:gdLst/>
              <a:ahLst/>
              <a:cxnLst/>
              <a:rect l="l" t="t" r="r" b="b"/>
              <a:pathLst>
                <a:path w="966" h="12922" extrusionOk="0">
                  <a:moveTo>
                    <a:pt x="383" y="1"/>
                  </a:moveTo>
                  <a:lnTo>
                    <a:pt x="347" y="19"/>
                  </a:lnTo>
                  <a:lnTo>
                    <a:pt x="292" y="37"/>
                  </a:lnTo>
                  <a:lnTo>
                    <a:pt x="237" y="73"/>
                  </a:lnTo>
                  <a:lnTo>
                    <a:pt x="183" y="146"/>
                  </a:lnTo>
                  <a:lnTo>
                    <a:pt x="146" y="219"/>
                  </a:lnTo>
                  <a:lnTo>
                    <a:pt x="74" y="419"/>
                  </a:lnTo>
                  <a:lnTo>
                    <a:pt x="37" y="692"/>
                  </a:lnTo>
                  <a:lnTo>
                    <a:pt x="19" y="1002"/>
                  </a:lnTo>
                  <a:lnTo>
                    <a:pt x="1" y="1366"/>
                  </a:lnTo>
                  <a:lnTo>
                    <a:pt x="19" y="1748"/>
                  </a:lnTo>
                  <a:lnTo>
                    <a:pt x="37" y="2130"/>
                  </a:lnTo>
                  <a:lnTo>
                    <a:pt x="92" y="2931"/>
                  </a:lnTo>
                  <a:lnTo>
                    <a:pt x="146" y="3677"/>
                  </a:lnTo>
                  <a:lnTo>
                    <a:pt x="219" y="4277"/>
                  </a:lnTo>
                  <a:lnTo>
                    <a:pt x="237" y="4659"/>
                  </a:lnTo>
                  <a:lnTo>
                    <a:pt x="274" y="6061"/>
                  </a:lnTo>
                  <a:lnTo>
                    <a:pt x="292" y="7462"/>
                  </a:lnTo>
                  <a:lnTo>
                    <a:pt x="292" y="8881"/>
                  </a:lnTo>
                  <a:lnTo>
                    <a:pt x="274" y="10283"/>
                  </a:lnTo>
                  <a:lnTo>
                    <a:pt x="274" y="10956"/>
                  </a:lnTo>
                  <a:lnTo>
                    <a:pt x="274" y="11302"/>
                  </a:lnTo>
                  <a:lnTo>
                    <a:pt x="310" y="11647"/>
                  </a:lnTo>
                  <a:lnTo>
                    <a:pt x="347" y="11975"/>
                  </a:lnTo>
                  <a:lnTo>
                    <a:pt x="419" y="12303"/>
                  </a:lnTo>
                  <a:lnTo>
                    <a:pt x="510" y="12612"/>
                  </a:lnTo>
                  <a:lnTo>
                    <a:pt x="656" y="12921"/>
                  </a:lnTo>
                  <a:lnTo>
                    <a:pt x="747" y="12830"/>
                  </a:lnTo>
                  <a:lnTo>
                    <a:pt x="820" y="12721"/>
                  </a:lnTo>
                  <a:lnTo>
                    <a:pt x="874" y="12612"/>
                  </a:lnTo>
                  <a:lnTo>
                    <a:pt x="911" y="12466"/>
                  </a:lnTo>
                  <a:lnTo>
                    <a:pt x="947" y="12339"/>
                  </a:lnTo>
                  <a:lnTo>
                    <a:pt x="965" y="12193"/>
                  </a:lnTo>
                  <a:lnTo>
                    <a:pt x="965" y="11920"/>
                  </a:lnTo>
                  <a:lnTo>
                    <a:pt x="947" y="10410"/>
                  </a:lnTo>
                  <a:lnTo>
                    <a:pt x="911" y="8899"/>
                  </a:lnTo>
                  <a:lnTo>
                    <a:pt x="856" y="7407"/>
                  </a:lnTo>
                  <a:lnTo>
                    <a:pt x="765" y="5897"/>
                  </a:lnTo>
                  <a:lnTo>
                    <a:pt x="747" y="5078"/>
                  </a:lnTo>
                  <a:lnTo>
                    <a:pt x="711" y="4113"/>
                  </a:lnTo>
                  <a:lnTo>
                    <a:pt x="638" y="2093"/>
                  </a:lnTo>
                  <a:lnTo>
                    <a:pt x="601" y="1202"/>
                  </a:lnTo>
                  <a:lnTo>
                    <a:pt x="547" y="510"/>
                  </a:lnTo>
                  <a:lnTo>
                    <a:pt x="510" y="255"/>
                  </a:lnTo>
                  <a:lnTo>
                    <a:pt x="456" y="92"/>
                  </a:lnTo>
                  <a:lnTo>
                    <a:pt x="438" y="37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1878950" y="3109750"/>
              <a:ext cx="54625" cy="199300"/>
            </a:xfrm>
            <a:custGeom>
              <a:avLst/>
              <a:gdLst/>
              <a:ahLst/>
              <a:cxnLst/>
              <a:rect l="l" t="t" r="r" b="b"/>
              <a:pathLst>
                <a:path w="2185" h="7972" extrusionOk="0">
                  <a:moveTo>
                    <a:pt x="1511" y="1"/>
                  </a:moveTo>
                  <a:lnTo>
                    <a:pt x="1329" y="74"/>
                  </a:lnTo>
                  <a:lnTo>
                    <a:pt x="1165" y="183"/>
                  </a:lnTo>
                  <a:lnTo>
                    <a:pt x="1020" y="310"/>
                  </a:lnTo>
                  <a:lnTo>
                    <a:pt x="892" y="474"/>
                  </a:lnTo>
                  <a:lnTo>
                    <a:pt x="947" y="911"/>
                  </a:lnTo>
                  <a:lnTo>
                    <a:pt x="1020" y="1366"/>
                  </a:lnTo>
                  <a:lnTo>
                    <a:pt x="1202" y="2239"/>
                  </a:lnTo>
                  <a:lnTo>
                    <a:pt x="1311" y="2749"/>
                  </a:lnTo>
                  <a:lnTo>
                    <a:pt x="1402" y="3276"/>
                  </a:lnTo>
                  <a:lnTo>
                    <a:pt x="1475" y="3804"/>
                  </a:lnTo>
                  <a:lnTo>
                    <a:pt x="1529" y="4314"/>
                  </a:lnTo>
                  <a:lnTo>
                    <a:pt x="1529" y="4587"/>
                  </a:lnTo>
                  <a:lnTo>
                    <a:pt x="1529" y="4841"/>
                  </a:lnTo>
                  <a:lnTo>
                    <a:pt x="1511" y="5096"/>
                  </a:lnTo>
                  <a:lnTo>
                    <a:pt x="1493" y="5351"/>
                  </a:lnTo>
                  <a:lnTo>
                    <a:pt x="1438" y="5606"/>
                  </a:lnTo>
                  <a:lnTo>
                    <a:pt x="1384" y="5842"/>
                  </a:lnTo>
                  <a:lnTo>
                    <a:pt x="1311" y="6097"/>
                  </a:lnTo>
                  <a:lnTo>
                    <a:pt x="1220" y="6334"/>
                  </a:lnTo>
                  <a:lnTo>
                    <a:pt x="1111" y="6534"/>
                  </a:lnTo>
                  <a:lnTo>
                    <a:pt x="1002" y="6716"/>
                  </a:lnTo>
                  <a:lnTo>
                    <a:pt x="856" y="6880"/>
                  </a:lnTo>
                  <a:lnTo>
                    <a:pt x="765" y="6934"/>
                  </a:lnTo>
                  <a:lnTo>
                    <a:pt x="674" y="6989"/>
                  </a:lnTo>
                  <a:lnTo>
                    <a:pt x="529" y="7062"/>
                  </a:lnTo>
                  <a:lnTo>
                    <a:pt x="401" y="7080"/>
                  </a:lnTo>
                  <a:lnTo>
                    <a:pt x="328" y="7225"/>
                  </a:lnTo>
                  <a:lnTo>
                    <a:pt x="237" y="7371"/>
                  </a:lnTo>
                  <a:lnTo>
                    <a:pt x="128" y="7498"/>
                  </a:lnTo>
                  <a:lnTo>
                    <a:pt x="19" y="7608"/>
                  </a:lnTo>
                  <a:lnTo>
                    <a:pt x="1" y="7626"/>
                  </a:lnTo>
                  <a:lnTo>
                    <a:pt x="201" y="7790"/>
                  </a:lnTo>
                  <a:lnTo>
                    <a:pt x="292" y="7844"/>
                  </a:lnTo>
                  <a:lnTo>
                    <a:pt x="401" y="7899"/>
                  </a:lnTo>
                  <a:lnTo>
                    <a:pt x="529" y="7935"/>
                  </a:lnTo>
                  <a:lnTo>
                    <a:pt x="638" y="7953"/>
                  </a:lnTo>
                  <a:lnTo>
                    <a:pt x="765" y="7972"/>
                  </a:lnTo>
                  <a:lnTo>
                    <a:pt x="874" y="7972"/>
                  </a:lnTo>
                  <a:lnTo>
                    <a:pt x="983" y="7953"/>
                  </a:lnTo>
                  <a:lnTo>
                    <a:pt x="1074" y="7917"/>
                  </a:lnTo>
                  <a:lnTo>
                    <a:pt x="1256" y="7826"/>
                  </a:lnTo>
                  <a:lnTo>
                    <a:pt x="1420" y="7717"/>
                  </a:lnTo>
                  <a:lnTo>
                    <a:pt x="1566" y="7571"/>
                  </a:lnTo>
                  <a:lnTo>
                    <a:pt x="1693" y="7389"/>
                  </a:lnTo>
                  <a:lnTo>
                    <a:pt x="1802" y="7207"/>
                  </a:lnTo>
                  <a:lnTo>
                    <a:pt x="1893" y="7007"/>
                  </a:lnTo>
                  <a:lnTo>
                    <a:pt x="1966" y="6825"/>
                  </a:lnTo>
                  <a:lnTo>
                    <a:pt x="2039" y="6588"/>
                  </a:lnTo>
                  <a:lnTo>
                    <a:pt x="2094" y="6370"/>
                  </a:lnTo>
                  <a:lnTo>
                    <a:pt x="2130" y="6134"/>
                  </a:lnTo>
                  <a:lnTo>
                    <a:pt x="2166" y="5897"/>
                  </a:lnTo>
                  <a:lnTo>
                    <a:pt x="2185" y="5442"/>
                  </a:lnTo>
                  <a:lnTo>
                    <a:pt x="2185" y="4969"/>
                  </a:lnTo>
                  <a:lnTo>
                    <a:pt x="2166" y="4496"/>
                  </a:lnTo>
                  <a:lnTo>
                    <a:pt x="2112" y="4023"/>
                  </a:lnTo>
                  <a:lnTo>
                    <a:pt x="1966" y="3094"/>
                  </a:lnTo>
                  <a:lnTo>
                    <a:pt x="1566" y="456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12" name="Google Shape;1212;p8"/>
          <p:cNvSpPr/>
          <p:nvPr/>
        </p:nvSpPr>
        <p:spPr>
          <a:xfrm flipH="1">
            <a:off x="9412757" y="5938247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13" name="Google Shape;1213;p8"/>
          <p:cNvGrpSpPr/>
          <p:nvPr/>
        </p:nvGrpSpPr>
        <p:grpSpPr>
          <a:xfrm flipH="1">
            <a:off x="9604860" y="6543080"/>
            <a:ext cx="354705" cy="327373"/>
            <a:chOff x="2706625" y="4735761"/>
            <a:chExt cx="226446" cy="209015"/>
          </a:xfrm>
        </p:grpSpPr>
        <p:sp>
          <p:nvSpPr>
            <p:cNvPr id="1214" name="Google Shape;1214;p8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5" name="Google Shape;1215;p8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216" name="Google Shape;1216;p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8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5" name="Google Shape;1225;p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8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5" name="Google Shape;1235;p8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8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8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40" name="Google Shape;1240;p8"/>
          <p:cNvGrpSpPr/>
          <p:nvPr/>
        </p:nvGrpSpPr>
        <p:grpSpPr>
          <a:xfrm flipH="1">
            <a:off x="9826254" y="5474136"/>
            <a:ext cx="479329" cy="177784"/>
            <a:chOff x="1726100" y="1627975"/>
            <a:chExt cx="359425" cy="133325"/>
          </a:xfrm>
        </p:grpSpPr>
        <p:sp>
          <p:nvSpPr>
            <p:cNvPr id="1241" name="Google Shape;1241;p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2" name="Google Shape;1252;p8"/>
          <p:cNvGrpSpPr/>
          <p:nvPr/>
        </p:nvGrpSpPr>
        <p:grpSpPr>
          <a:xfrm flipH="1">
            <a:off x="10932360" y="3875792"/>
            <a:ext cx="1039645" cy="2385067"/>
            <a:chOff x="2905325" y="2851350"/>
            <a:chExt cx="377175" cy="865325"/>
          </a:xfrm>
        </p:grpSpPr>
        <p:sp>
          <p:nvSpPr>
            <p:cNvPr id="1253" name="Google Shape;1253;p8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3" name="Google Shape;1263;p8"/>
          <p:cNvGrpSpPr/>
          <p:nvPr/>
        </p:nvGrpSpPr>
        <p:grpSpPr>
          <a:xfrm flipH="1">
            <a:off x="1923853" y="4779334"/>
            <a:ext cx="410100" cy="853500"/>
            <a:chOff x="4082275" y="3073825"/>
            <a:chExt cx="307575" cy="640125"/>
          </a:xfrm>
        </p:grpSpPr>
        <p:sp>
          <p:nvSpPr>
            <p:cNvPr id="1264" name="Google Shape;1264;p8"/>
            <p:cNvSpPr/>
            <p:nvPr/>
          </p:nvSpPr>
          <p:spPr>
            <a:xfrm>
              <a:off x="4217850" y="3073825"/>
              <a:ext cx="106025" cy="640125"/>
            </a:xfrm>
            <a:custGeom>
              <a:avLst/>
              <a:gdLst/>
              <a:ahLst/>
              <a:cxnLst/>
              <a:rect l="l" t="t" r="r" b="b"/>
              <a:pathLst>
                <a:path w="4241" h="25605" extrusionOk="0">
                  <a:moveTo>
                    <a:pt x="2403" y="0"/>
                  </a:moveTo>
                  <a:lnTo>
                    <a:pt x="2257" y="18"/>
                  </a:lnTo>
                  <a:lnTo>
                    <a:pt x="2130" y="37"/>
                  </a:lnTo>
                  <a:lnTo>
                    <a:pt x="2020" y="73"/>
                  </a:lnTo>
                  <a:lnTo>
                    <a:pt x="1857" y="146"/>
                  </a:lnTo>
                  <a:lnTo>
                    <a:pt x="1729" y="237"/>
                  </a:lnTo>
                  <a:lnTo>
                    <a:pt x="1602" y="346"/>
                  </a:lnTo>
                  <a:lnTo>
                    <a:pt x="1493" y="473"/>
                  </a:lnTo>
                  <a:lnTo>
                    <a:pt x="1384" y="619"/>
                  </a:lnTo>
                  <a:lnTo>
                    <a:pt x="1293" y="764"/>
                  </a:lnTo>
                  <a:lnTo>
                    <a:pt x="1220" y="928"/>
                  </a:lnTo>
                  <a:lnTo>
                    <a:pt x="1092" y="1238"/>
                  </a:lnTo>
                  <a:lnTo>
                    <a:pt x="1001" y="1565"/>
                  </a:lnTo>
                  <a:lnTo>
                    <a:pt x="910" y="1893"/>
                  </a:lnTo>
                  <a:lnTo>
                    <a:pt x="856" y="2220"/>
                  </a:lnTo>
                  <a:lnTo>
                    <a:pt x="801" y="2566"/>
                  </a:lnTo>
                  <a:lnTo>
                    <a:pt x="728" y="3239"/>
                  </a:lnTo>
                  <a:lnTo>
                    <a:pt x="692" y="3913"/>
                  </a:lnTo>
                  <a:lnTo>
                    <a:pt x="619" y="5005"/>
                  </a:lnTo>
                  <a:lnTo>
                    <a:pt x="583" y="6078"/>
                  </a:lnTo>
                  <a:lnTo>
                    <a:pt x="546" y="7607"/>
                  </a:lnTo>
                  <a:lnTo>
                    <a:pt x="528" y="8335"/>
                  </a:lnTo>
                  <a:lnTo>
                    <a:pt x="528" y="8353"/>
                  </a:lnTo>
                  <a:lnTo>
                    <a:pt x="510" y="10209"/>
                  </a:lnTo>
                  <a:lnTo>
                    <a:pt x="492" y="12084"/>
                  </a:lnTo>
                  <a:lnTo>
                    <a:pt x="474" y="13976"/>
                  </a:lnTo>
                  <a:lnTo>
                    <a:pt x="437" y="15887"/>
                  </a:lnTo>
                  <a:lnTo>
                    <a:pt x="346" y="17816"/>
                  </a:lnTo>
                  <a:lnTo>
                    <a:pt x="292" y="19072"/>
                  </a:lnTo>
                  <a:lnTo>
                    <a:pt x="237" y="20127"/>
                  </a:lnTo>
                  <a:lnTo>
                    <a:pt x="0" y="25077"/>
                  </a:lnTo>
                  <a:lnTo>
                    <a:pt x="37" y="25132"/>
                  </a:lnTo>
                  <a:lnTo>
                    <a:pt x="91" y="25186"/>
                  </a:lnTo>
                  <a:lnTo>
                    <a:pt x="146" y="25241"/>
                  </a:lnTo>
                  <a:lnTo>
                    <a:pt x="237" y="25295"/>
                  </a:lnTo>
                  <a:lnTo>
                    <a:pt x="455" y="25368"/>
                  </a:lnTo>
                  <a:lnTo>
                    <a:pt x="710" y="25441"/>
                  </a:lnTo>
                  <a:lnTo>
                    <a:pt x="1001" y="25514"/>
                  </a:lnTo>
                  <a:lnTo>
                    <a:pt x="1347" y="25550"/>
                  </a:lnTo>
                  <a:lnTo>
                    <a:pt x="1693" y="25587"/>
                  </a:lnTo>
                  <a:lnTo>
                    <a:pt x="2039" y="25605"/>
                  </a:lnTo>
                  <a:lnTo>
                    <a:pt x="2348" y="25587"/>
                  </a:lnTo>
                  <a:lnTo>
                    <a:pt x="2639" y="25587"/>
                  </a:lnTo>
                  <a:lnTo>
                    <a:pt x="2912" y="25550"/>
                  </a:lnTo>
                  <a:lnTo>
                    <a:pt x="3185" y="25514"/>
                  </a:lnTo>
                  <a:lnTo>
                    <a:pt x="3385" y="25459"/>
                  </a:lnTo>
                  <a:lnTo>
                    <a:pt x="3567" y="25405"/>
                  </a:lnTo>
                  <a:lnTo>
                    <a:pt x="3731" y="25350"/>
                  </a:lnTo>
                  <a:lnTo>
                    <a:pt x="3858" y="25277"/>
                  </a:lnTo>
                  <a:lnTo>
                    <a:pt x="3986" y="25186"/>
                  </a:lnTo>
                  <a:lnTo>
                    <a:pt x="4059" y="25095"/>
                  </a:lnTo>
                  <a:lnTo>
                    <a:pt x="4113" y="24986"/>
                  </a:lnTo>
                  <a:lnTo>
                    <a:pt x="4131" y="24877"/>
                  </a:lnTo>
                  <a:lnTo>
                    <a:pt x="4168" y="21237"/>
                  </a:lnTo>
                  <a:lnTo>
                    <a:pt x="4222" y="16870"/>
                  </a:lnTo>
                  <a:lnTo>
                    <a:pt x="4241" y="14777"/>
                  </a:lnTo>
                  <a:lnTo>
                    <a:pt x="4241" y="12721"/>
                  </a:lnTo>
                  <a:lnTo>
                    <a:pt x="4241" y="11629"/>
                  </a:lnTo>
                  <a:lnTo>
                    <a:pt x="4241" y="9827"/>
                  </a:lnTo>
                  <a:lnTo>
                    <a:pt x="4241" y="9754"/>
                  </a:lnTo>
                  <a:lnTo>
                    <a:pt x="4204" y="7898"/>
                  </a:lnTo>
                  <a:lnTo>
                    <a:pt x="4168" y="6078"/>
                  </a:lnTo>
                  <a:lnTo>
                    <a:pt x="4113" y="4313"/>
                  </a:lnTo>
                  <a:lnTo>
                    <a:pt x="4040" y="2639"/>
                  </a:lnTo>
                  <a:lnTo>
                    <a:pt x="4022" y="2148"/>
                  </a:lnTo>
                  <a:lnTo>
                    <a:pt x="3986" y="1911"/>
                  </a:lnTo>
                  <a:lnTo>
                    <a:pt x="3949" y="1674"/>
                  </a:lnTo>
                  <a:lnTo>
                    <a:pt x="3895" y="1438"/>
                  </a:lnTo>
                  <a:lnTo>
                    <a:pt x="3840" y="1219"/>
                  </a:lnTo>
                  <a:lnTo>
                    <a:pt x="3749" y="1001"/>
                  </a:lnTo>
                  <a:lnTo>
                    <a:pt x="3640" y="783"/>
                  </a:lnTo>
                  <a:lnTo>
                    <a:pt x="3567" y="673"/>
                  </a:lnTo>
                  <a:lnTo>
                    <a:pt x="3476" y="564"/>
                  </a:lnTo>
                  <a:lnTo>
                    <a:pt x="3294" y="382"/>
                  </a:lnTo>
                  <a:lnTo>
                    <a:pt x="3185" y="291"/>
                  </a:lnTo>
                  <a:lnTo>
                    <a:pt x="3076" y="219"/>
                  </a:lnTo>
                  <a:lnTo>
                    <a:pt x="2949" y="146"/>
                  </a:lnTo>
                  <a:lnTo>
                    <a:pt x="2839" y="91"/>
                  </a:lnTo>
                  <a:lnTo>
                    <a:pt x="2694" y="55"/>
                  </a:lnTo>
                  <a:lnTo>
                    <a:pt x="2548" y="18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082275" y="3297650"/>
              <a:ext cx="197925" cy="238875"/>
            </a:xfrm>
            <a:custGeom>
              <a:avLst/>
              <a:gdLst/>
              <a:ahLst/>
              <a:cxnLst/>
              <a:rect l="l" t="t" r="r" b="b"/>
              <a:pathLst>
                <a:path w="7917" h="9555" extrusionOk="0">
                  <a:moveTo>
                    <a:pt x="1511" y="1"/>
                  </a:moveTo>
                  <a:lnTo>
                    <a:pt x="1402" y="19"/>
                  </a:lnTo>
                  <a:lnTo>
                    <a:pt x="1293" y="37"/>
                  </a:lnTo>
                  <a:lnTo>
                    <a:pt x="1202" y="73"/>
                  </a:lnTo>
                  <a:lnTo>
                    <a:pt x="1111" y="128"/>
                  </a:lnTo>
                  <a:lnTo>
                    <a:pt x="1038" y="183"/>
                  </a:lnTo>
                  <a:lnTo>
                    <a:pt x="892" y="292"/>
                  </a:lnTo>
                  <a:lnTo>
                    <a:pt x="801" y="437"/>
                  </a:lnTo>
                  <a:lnTo>
                    <a:pt x="674" y="601"/>
                  </a:lnTo>
                  <a:lnTo>
                    <a:pt x="565" y="801"/>
                  </a:lnTo>
                  <a:lnTo>
                    <a:pt x="474" y="1001"/>
                  </a:lnTo>
                  <a:lnTo>
                    <a:pt x="383" y="1202"/>
                  </a:lnTo>
                  <a:lnTo>
                    <a:pt x="310" y="1402"/>
                  </a:lnTo>
                  <a:lnTo>
                    <a:pt x="182" y="1802"/>
                  </a:lnTo>
                  <a:lnTo>
                    <a:pt x="110" y="2221"/>
                  </a:lnTo>
                  <a:lnTo>
                    <a:pt x="55" y="2621"/>
                  </a:lnTo>
                  <a:lnTo>
                    <a:pt x="19" y="3040"/>
                  </a:lnTo>
                  <a:lnTo>
                    <a:pt x="0" y="3458"/>
                  </a:lnTo>
                  <a:lnTo>
                    <a:pt x="0" y="3877"/>
                  </a:lnTo>
                  <a:lnTo>
                    <a:pt x="0" y="4696"/>
                  </a:lnTo>
                  <a:lnTo>
                    <a:pt x="19" y="5515"/>
                  </a:lnTo>
                  <a:lnTo>
                    <a:pt x="55" y="6333"/>
                  </a:lnTo>
                  <a:lnTo>
                    <a:pt x="91" y="7152"/>
                  </a:lnTo>
                  <a:lnTo>
                    <a:pt x="128" y="7553"/>
                  </a:lnTo>
                  <a:lnTo>
                    <a:pt x="146" y="7753"/>
                  </a:lnTo>
                  <a:lnTo>
                    <a:pt x="201" y="7935"/>
                  </a:lnTo>
                  <a:lnTo>
                    <a:pt x="273" y="8135"/>
                  </a:lnTo>
                  <a:lnTo>
                    <a:pt x="383" y="8317"/>
                  </a:lnTo>
                  <a:lnTo>
                    <a:pt x="510" y="8499"/>
                  </a:lnTo>
                  <a:lnTo>
                    <a:pt x="674" y="8663"/>
                  </a:lnTo>
                  <a:lnTo>
                    <a:pt x="801" y="8772"/>
                  </a:lnTo>
                  <a:lnTo>
                    <a:pt x="947" y="8863"/>
                  </a:lnTo>
                  <a:lnTo>
                    <a:pt x="1092" y="8936"/>
                  </a:lnTo>
                  <a:lnTo>
                    <a:pt x="1256" y="9027"/>
                  </a:lnTo>
                  <a:lnTo>
                    <a:pt x="1620" y="9154"/>
                  </a:lnTo>
                  <a:lnTo>
                    <a:pt x="2020" y="9263"/>
                  </a:lnTo>
                  <a:lnTo>
                    <a:pt x="2421" y="9354"/>
                  </a:lnTo>
                  <a:lnTo>
                    <a:pt x="2858" y="9409"/>
                  </a:lnTo>
                  <a:lnTo>
                    <a:pt x="3294" y="9464"/>
                  </a:lnTo>
                  <a:lnTo>
                    <a:pt x="3731" y="9500"/>
                  </a:lnTo>
                  <a:lnTo>
                    <a:pt x="4696" y="9536"/>
                  </a:lnTo>
                  <a:lnTo>
                    <a:pt x="5678" y="9555"/>
                  </a:lnTo>
                  <a:lnTo>
                    <a:pt x="6188" y="9536"/>
                  </a:lnTo>
                  <a:lnTo>
                    <a:pt x="6716" y="9518"/>
                  </a:lnTo>
                  <a:lnTo>
                    <a:pt x="7698" y="9464"/>
                  </a:lnTo>
                  <a:lnTo>
                    <a:pt x="7917" y="7862"/>
                  </a:lnTo>
                  <a:lnTo>
                    <a:pt x="7771" y="7826"/>
                  </a:lnTo>
                  <a:lnTo>
                    <a:pt x="7625" y="7789"/>
                  </a:lnTo>
                  <a:lnTo>
                    <a:pt x="7498" y="7735"/>
                  </a:lnTo>
                  <a:lnTo>
                    <a:pt x="7352" y="7662"/>
                  </a:lnTo>
                  <a:lnTo>
                    <a:pt x="7098" y="7480"/>
                  </a:lnTo>
                  <a:lnTo>
                    <a:pt x="6843" y="7262"/>
                  </a:lnTo>
                  <a:lnTo>
                    <a:pt x="6588" y="7061"/>
                  </a:lnTo>
                  <a:lnTo>
                    <a:pt x="6333" y="6898"/>
                  </a:lnTo>
                  <a:lnTo>
                    <a:pt x="6206" y="6825"/>
                  </a:lnTo>
                  <a:lnTo>
                    <a:pt x="6079" y="6770"/>
                  </a:lnTo>
                  <a:lnTo>
                    <a:pt x="5951" y="6734"/>
                  </a:lnTo>
                  <a:lnTo>
                    <a:pt x="5824" y="6716"/>
                  </a:lnTo>
                  <a:lnTo>
                    <a:pt x="4768" y="6716"/>
                  </a:lnTo>
                  <a:lnTo>
                    <a:pt x="4568" y="6697"/>
                  </a:lnTo>
                  <a:lnTo>
                    <a:pt x="4386" y="6661"/>
                  </a:lnTo>
                  <a:lnTo>
                    <a:pt x="4113" y="6588"/>
                  </a:lnTo>
                  <a:lnTo>
                    <a:pt x="3858" y="6497"/>
                  </a:lnTo>
                  <a:lnTo>
                    <a:pt x="3640" y="6406"/>
                  </a:lnTo>
                  <a:lnTo>
                    <a:pt x="3440" y="6279"/>
                  </a:lnTo>
                  <a:lnTo>
                    <a:pt x="3276" y="6152"/>
                  </a:lnTo>
                  <a:lnTo>
                    <a:pt x="3112" y="6024"/>
                  </a:lnTo>
                  <a:lnTo>
                    <a:pt x="2967" y="5860"/>
                  </a:lnTo>
                  <a:lnTo>
                    <a:pt x="2858" y="5697"/>
                  </a:lnTo>
                  <a:lnTo>
                    <a:pt x="2748" y="5533"/>
                  </a:lnTo>
                  <a:lnTo>
                    <a:pt x="2676" y="5351"/>
                  </a:lnTo>
                  <a:lnTo>
                    <a:pt x="2603" y="5169"/>
                  </a:lnTo>
                  <a:lnTo>
                    <a:pt x="2548" y="4969"/>
                  </a:lnTo>
                  <a:lnTo>
                    <a:pt x="2494" y="4768"/>
                  </a:lnTo>
                  <a:lnTo>
                    <a:pt x="2457" y="4550"/>
                  </a:lnTo>
                  <a:lnTo>
                    <a:pt x="2421" y="4132"/>
                  </a:lnTo>
                  <a:lnTo>
                    <a:pt x="2421" y="3677"/>
                  </a:lnTo>
                  <a:lnTo>
                    <a:pt x="2439" y="3222"/>
                  </a:lnTo>
                  <a:lnTo>
                    <a:pt x="2494" y="2330"/>
                  </a:lnTo>
                  <a:lnTo>
                    <a:pt x="2512" y="1911"/>
                  </a:lnTo>
                  <a:lnTo>
                    <a:pt x="2530" y="1493"/>
                  </a:lnTo>
                  <a:lnTo>
                    <a:pt x="2512" y="1111"/>
                  </a:lnTo>
                  <a:lnTo>
                    <a:pt x="2494" y="929"/>
                  </a:lnTo>
                  <a:lnTo>
                    <a:pt x="2475" y="765"/>
                  </a:lnTo>
                  <a:lnTo>
                    <a:pt x="2439" y="619"/>
                  </a:lnTo>
                  <a:lnTo>
                    <a:pt x="2384" y="492"/>
                  </a:lnTo>
                  <a:lnTo>
                    <a:pt x="2312" y="346"/>
                  </a:lnTo>
                  <a:lnTo>
                    <a:pt x="2202" y="219"/>
                  </a:lnTo>
                  <a:lnTo>
                    <a:pt x="2130" y="164"/>
                  </a:lnTo>
                  <a:lnTo>
                    <a:pt x="2057" y="128"/>
                  </a:lnTo>
                  <a:lnTo>
                    <a:pt x="1948" y="73"/>
                  </a:lnTo>
                  <a:lnTo>
                    <a:pt x="1857" y="37"/>
                  </a:lnTo>
                  <a:lnTo>
                    <a:pt x="1747" y="19"/>
                  </a:lnTo>
                  <a:lnTo>
                    <a:pt x="1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300650" y="3132050"/>
              <a:ext cx="89200" cy="74625"/>
            </a:xfrm>
            <a:custGeom>
              <a:avLst/>
              <a:gdLst/>
              <a:ahLst/>
              <a:cxnLst/>
              <a:rect l="l" t="t" r="r" b="b"/>
              <a:pathLst>
                <a:path w="3568" h="2985" extrusionOk="0">
                  <a:moveTo>
                    <a:pt x="2676" y="0"/>
                  </a:moveTo>
                  <a:lnTo>
                    <a:pt x="2530" y="19"/>
                  </a:lnTo>
                  <a:lnTo>
                    <a:pt x="2457" y="55"/>
                  </a:lnTo>
                  <a:lnTo>
                    <a:pt x="2384" y="91"/>
                  </a:lnTo>
                  <a:lnTo>
                    <a:pt x="2239" y="182"/>
                  </a:lnTo>
                  <a:lnTo>
                    <a:pt x="2166" y="255"/>
                  </a:lnTo>
                  <a:lnTo>
                    <a:pt x="2093" y="328"/>
                  </a:lnTo>
                  <a:lnTo>
                    <a:pt x="1948" y="528"/>
                  </a:lnTo>
                  <a:lnTo>
                    <a:pt x="1620" y="1001"/>
                  </a:lnTo>
                  <a:lnTo>
                    <a:pt x="1456" y="1256"/>
                  </a:lnTo>
                  <a:lnTo>
                    <a:pt x="1274" y="1456"/>
                  </a:lnTo>
                  <a:lnTo>
                    <a:pt x="1183" y="1566"/>
                  </a:lnTo>
                  <a:lnTo>
                    <a:pt x="1111" y="1638"/>
                  </a:lnTo>
                  <a:lnTo>
                    <a:pt x="1020" y="1693"/>
                  </a:lnTo>
                  <a:lnTo>
                    <a:pt x="929" y="1729"/>
                  </a:lnTo>
                  <a:lnTo>
                    <a:pt x="801" y="1766"/>
                  </a:lnTo>
                  <a:lnTo>
                    <a:pt x="692" y="1766"/>
                  </a:lnTo>
                  <a:lnTo>
                    <a:pt x="583" y="1748"/>
                  </a:lnTo>
                  <a:lnTo>
                    <a:pt x="474" y="1711"/>
                  </a:lnTo>
                  <a:lnTo>
                    <a:pt x="237" y="1657"/>
                  </a:lnTo>
                  <a:lnTo>
                    <a:pt x="110" y="1638"/>
                  </a:lnTo>
                  <a:lnTo>
                    <a:pt x="1" y="1638"/>
                  </a:lnTo>
                  <a:lnTo>
                    <a:pt x="73" y="2767"/>
                  </a:lnTo>
                  <a:lnTo>
                    <a:pt x="255" y="2858"/>
                  </a:lnTo>
                  <a:lnTo>
                    <a:pt x="455" y="2930"/>
                  </a:lnTo>
                  <a:lnTo>
                    <a:pt x="674" y="2967"/>
                  </a:lnTo>
                  <a:lnTo>
                    <a:pt x="910" y="2985"/>
                  </a:lnTo>
                  <a:lnTo>
                    <a:pt x="1092" y="2967"/>
                  </a:lnTo>
                  <a:lnTo>
                    <a:pt x="1293" y="2949"/>
                  </a:lnTo>
                  <a:lnTo>
                    <a:pt x="1493" y="2912"/>
                  </a:lnTo>
                  <a:lnTo>
                    <a:pt x="1675" y="2876"/>
                  </a:lnTo>
                  <a:lnTo>
                    <a:pt x="1911" y="2803"/>
                  </a:lnTo>
                  <a:lnTo>
                    <a:pt x="2130" y="2712"/>
                  </a:lnTo>
                  <a:lnTo>
                    <a:pt x="2348" y="2603"/>
                  </a:lnTo>
                  <a:lnTo>
                    <a:pt x="2566" y="2494"/>
                  </a:lnTo>
                  <a:lnTo>
                    <a:pt x="2748" y="2366"/>
                  </a:lnTo>
                  <a:lnTo>
                    <a:pt x="2930" y="2239"/>
                  </a:lnTo>
                  <a:lnTo>
                    <a:pt x="3094" y="2093"/>
                  </a:lnTo>
                  <a:lnTo>
                    <a:pt x="3240" y="1929"/>
                  </a:lnTo>
                  <a:lnTo>
                    <a:pt x="3349" y="1766"/>
                  </a:lnTo>
                  <a:lnTo>
                    <a:pt x="3440" y="1584"/>
                  </a:lnTo>
                  <a:lnTo>
                    <a:pt x="3513" y="1402"/>
                  </a:lnTo>
                  <a:lnTo>
                    <a:pt x="3549" y="1202"/>
                  </a:lnTo>
                  <a:lnTo>
                    <a:pt x="3567" y="1020"/>
                  </a:lnTo>
                  <a:lnTo>
                    <a:pt x="3549" y="819"/>
                  </a:lnTo>
                  <a:lnTo>
                    <a:pt x="3495" y="637"/>
                  </a:lnTo>
                  <a:lnTo>
                    <a:pt x="3422" y="455"/>
                  </a:lnTo>
                  <a:lnTo>
                    <a:pt x="3349" y="346"/>
                  </a:lnTo>
                  <a:lnTo>
                    <a:pt x="3276" y="255"/>
                  </a:lnTo>
                  <a:lnTo>
                    <a:pt x="3167" y="164"/>
                  </a:lnTo>
                  <a:lnTo>
                    <a:pt x="3058" y="91"/>
                  </a:lnTo>
                  <a:lnTo>
                    <a:pt x="2930" y="37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082275" y="3312675"/>
              <a:ext cx="186550" cy="401275"/>
            </a:xfrm>
            <a:custGeom>
              <a:avLst/>
              <a:gdLst/>
              <a:ahLst/>
              <a:cxnLst/>
              <a:rect l="l" t="t" r="r" b="b"/>
              <a:pathLst>
                <a:path w="7462" h="16051" extrusionOk="0">
                  <a:moveTo>
                    <a:pt x="674" y="0"/>
                  </a:moveTo>
                  <a:lnTo>
                    <a:pt x="565" y="200"/>
                  </a:lnTo>
                  <a:lnTo>
                    <a:pt x="474" y="400"/>
                  </a:lnTo>
                  <a:lnTo>
                    <a:pt x="383" y="601"/>
                  </a:lnTo>
                  <a:lnTo>
                    <a:pt x="310" y="801"/>
                  </a:lnTo>
                  <a:lnTo>
                    <a:pt x="182" y="1201"/>
                  </a:lnTo>
                  <a:lnTo>
                    <a:pt x="110" y="1620"/>
                  </a:lnTo>
                  <a:lnTo>
                    <a:pt x="55" y="2020"/>
                  </a:lnTo>
                  <a:lnTo>
                    <a:pt x="19" y="2439"/>
                  </a:lnTo>
                  <a:lnTo>
                    <a:pt x="0" y="2857"/>
                  </a:lnTo>
                  <a:lnTo>
                    <a:pt x="0" y="3276"/>
                  </a:lnTo>
                  <a:lnTo>
                    <a:pt x="0" y="4095"/>
                  </a:lnTo>
                  <a:lnTo>
                    <a:pt x="19" y="4914"/>
                  </a:lnTo>
                  <a:lnTo>
                    <a:pt x="55" y="5732"/>
                  </a:lnTo>
                  <a:lnTo>
                    <a:pt x="91" y="6551"/>
                  </a:lnTo>
                  <a:lnTo>
                    <a:pt x="128" y="6952"/>
                  </a:lnTo>
                  <a:lnTo>
                    <a:pt x="146" y="7152"/>
                  </a:lnTo>
                  <a:lnTo>
                    <a:pt x="201" y="7334"/>
                  </a:lnTo>
                  <a:lnTo>
                    <a:pt x="273" y="7534"/>
                  </a:lnTo>
                  <a:lnTo>
                    <a:pt x="383" y="7716"/>
                  </a:lnTo>
                  <a:lnTo>
                    <a:pt x="510" y="7898"/>
                  </a:lnTo>
                  <a:lnTo>
                    <a:pt x="674" y="8062"/>
                  </a:lnTo>
                  <a:lnTo>
                    <a:pt x="801" y="8171"/>
                  </a:lnTo>
                  <a:lnTo>
                    <a:pt x="947" y="8262"/>
                  </a:lnTo>
                  <a:lnTo>
                    <a:pt x="1092" y="8335"/>
                  </a:lnTo>
                  <a:lnTo>
                    <a:pt x="1256" y="8426"/>
                  </a:lnTo>
                  <a:lnTo>
                    <a:pt x="1620" y="8553"/>
                  </a:lnTo>
                  <a:lnTo>
                    <a:pt x="2020" y="8662"/>
                  </a:lnTo>
                  <a:lnTo>
                    <a:pt x="2421" y="8753"/>
                  </a:lnTo>
                  <a:lnTo>
                    <a:pt x="2858" y="8808"/>
                  </a:lnTo>
                  <a:lnTo>
                    <a:pt x="3294" y="8863"/>
                  </a:lnTo>
                  <a:lnTo>
                    <a:pt x="3731" y="8899"/>
                  </a:lnTo>
                  <a:lnTo>
                    <a:pt x="4696" y="8935"/>
                  </a:lnTo>
                  <a:lnTo>
                    <a:pt x="5678" y="8954"/>
                  </a:lnTo>
                  <a:lnTo>
                    <a:pt x="5587" y="10810"/>
                  </a:lnTo>
                  <a:lnTo>
                    <a:pt x="5496" y="13030"/>
                  </a:lnTo>
                  <a:lnTo>
                    <a:pt x="5423" y="15650"/>
                  </a:lnTo>
                  <a:lnTo>
                    <a:pt x="5460" y="15687"/>
                  </a:lnTo>
                  <a:lnTo>
                    <a:pt x="5514" y="15723"/>
                  </a:lnTo>
                  <a:lnTo>
                    <a:pt x="5660" y="15796"/>
                  </a:lnTo>
                  <a:lnTo>
                    <a:pt x="5878" y="15869"/>
                  </a:lnTo>
                  <a:lnTo>
                    <a:pt x="6133" y="15923"/>
                  </a:lnTo>
                  <a:lnTo>
                    <a:pt x="6424" y="15978"/>
                  </a:lnTo>
                  <a:lnTo>
                    <a:pt x="6770" y="16014"/>
                  </a:lnTo>
                  <a:lnTo>
                    <a:pt x="7116" y="16033"/>
                  </a:lnTo>
                  <a:lnTo>
                    <a:pt x="7462" y="16051"/>
                  </a:lnTo>
                  <a:lnTo>
                    <a:pt x="7352" y="15741"/>
                  </a:lnTo>
                  <a:lnTo>
                    <a:pt x="7243" y="15396"/>
                  </a:lnTo>
                  <a:lnTo>
                    <a:pt x="7152" y="14995"/>
                  </a:lnTo>
                  <a:lnTo>
                    <a:pt x="7061" y="14540"/>
                  </a:lnTo>
                  <a:lnTo>
                    <a:pt x="6988" y="14067"/>
                  </a:lnTo>
                  <a:lnTo>
                    <a:pt x="6916" y="13558"/>
                  </a:lnTo>
                  <a:lnTo>
                    <a:pt x="6807" y="12502"/>
                  </a:lnTo>
                  <a:lnTo>
                    <a:pt x="6734" y="11447"/>
                  </a:lnTo>
                  <a:lnTo>
                    <a:pt x="6679" y="10446"/>
                  </a:lnTo>
                  <a:lnTo>
                    <a:pt x="6679" y="9590"/>
                  </a:lnTo>
                  <a:lnTo>
                    <a:pt x="6697" y="9226"/>
                  </a:lnTo>
                  <a:lnTo>
                    <a:pt x="6716" y="8917"/>
                  </a:lnTo>
                  <a:lnTo>
                    <a:pt x="6716" y="8899"/>
                  </a:lnTo>
                  <a:lnTo>
                    <a:pt x="6734" y="8717"/>
                  </a:lnTo>
                  <a:lnTo>
                    <a:pt x="6716" y="8644"/>
                  </a:lnTo>
                  <a:lnTo>
                    <a:pt x="6697" y="8553"/>
                  </a:lnTo>
                  <a:lnTo>
                    <a:pt x="6679" y="8462"/>
                  </a:lnTo>
                  <a:lnTo>
                    <a:pt x="6625" y="8389"/>
                  </a:lnTo>
                  <a:lnTo>
                    <a:pt x="6552" y="8317"/>
                  </a:lnTo>
                  <a:lnTo>
                    <a:pt x="6461" y="8244"/>
                  </a:lnTo>
                  <a:lnTo>
                    <a:pt x="6297" y="8189"/>
                  </a:lnTo>
                  <a:lnTo>
                    <a:pt x="6115" y="8153"/>
                  </a:lnTo>
                  <a:lnTo>
                    <a:pt x="5915" y="8135"/>
                  </a:lnTo>
                  <a:lnTo>
                    <a:pt x="5715" y="8135"/>
                  </a:lnTo>
                  <a:lnTo>
                    <a:pt x="5442" y="8153"/>
                  </a:lnTo>
                  <a:lnTo>
                    <a:pt x="4841" y="8171"/>
                  </a:lnTo>
                  <a:lnTo>
                    <a:pt x="4222" y="8153"/>
                  </a:lnTo>
                  <a:lnTo>
                    <a:pt x="3931" y="8135"/>
                  </a:lnTo>
                  <a:lnTo>
                    <a:pt x="3640" y="8098"/>
                  </a:lnTo>
                  <a:lnTo>
                    <a:pt x="3349" y="8044"/>
                  </a:lnTo>
                  <a:lnTo>
                    <a:pt x="3076" y="7971"/>
                  </a:lnTo>
                  <a:lnTo>
                    <a:pt x="2785" y="7880"/>
                  </a:lnTo>
                  <a:lnTo>
                    <a:pt x="2494" y="7752"/>
                  </a:lnTo>
                  <a:lnTo>
                    <a:pt x="2257" y="7607"/>
                  </a:lnTo>
                  <a:lnTo>
                    <a:pt x="2039" y="7443"/>
                  </a:lnTo>
                  <a:lnTo>
                    <a:pt x="1838" y="7279"/>
                  </a:lnTo>
                  <a:lnTo>
                    <a:pt x="1675" y="7097"/>
                  </a:lnTo>
                  <a:lnTo>
                    <a:pt x="1529" y="6897"/>
                  </a:lnTo>
                  <a:lnTo>
                    <a:pt x="1420" y="6697"/>
                  </a:lnTo>
                  <a:lnTo>
                    <a:pt x="1329" y="6515"/>
                  </a:lnTo>
                  <a:lnTo>
                    <a:pt x="1256" y="6297"/>
                  </a:lnTo>
                  <a:lnTo>
                    <a:pt x="1202" y="6096"/>
                  </a:lnTo>
                  <a:lnTo>
                    <a:pt x="1165" y="5896"/>
                  </a:lnTo>
                  <a:lnTo>
                    <a:pt x="1129" y="5478"/>
                  </a:lnTo>
                  <a:lnTo>
                    <a:pt x="1111" y="5059"/>
                  </a:lnTo>
                  <a:lnTo>
                    <a:pt x="1111" y="4295"/>
                  </a:lnTo>
                  <a:lnTo>
                    <a:pt x="1129" y="3531"/>
                  </a:lnTo>
                  <a:lnTo>
                    <a:pt x="1147" y="2766"/>
                  </a:lnTo>
                  <a:lnTo>
                    <a:pt x="1202" y="1984"/>
                  </a:lnTo>
                  <a:lnTo>
                    <a:pt x="1220" y="1747"/>
                  </a:lnTo>
                  <a:lnTo>
                    <a:pt x="1274" y="1492"/>
                  </a:lnTo>
                  <a:lnTo>
                    <a:pt x="1311" y="1219"/>
                  </a:lnTo>
                  <a:lnTo>
                    <a:pt x="1311" y="965"/>
                  </a:lnTo>
                  <a:lnTo>
                    <a:pt x="1311" y="837"/>
                  </a:lnTo>
                  <a:lnTo>
                    <a:pt x="1293" y="710"/>
                  </a:lnTo>
                  <a:lnTo>
                    <a:pt x="1256" y="582"/>
                  </a:lnTo>
                  <a:lnTo>
                    <a:pt x="1183" y="455"/>
                  </a:lnTo>
                  <a:lnTo>
                    <a:pt x="1111" y="346"/>
                  </a:lnTo>
                  <a:lnTo>
                    <a:pt x="1020" y="237"/>
                  </a:lnTo>
                  <a:lnTo>
                    <a:pt x="892" y="127"/>
                  </a:lnTo>
                  <a:lnTo>
                    <a:pt x="728" y="37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54700" y="3074275"/>
              <a:ext cx="33225" cy="434500"/>
            </a:xfrm>
            <a:custGeom>
              <a:avLst/>
              <a:gdLst/>
              <a:ahLst/>
              <a:cxnLst/>
              <a:rect l="l" t="t" r="r" b="b"/>
              <a:pathLst>
                <a:path w="1329" h="17380" extrusionOk="0">
                  <a:moveTo>
                    <a:pt x="783" y="0"/>
                  </a:moveTo>
                  <a:lnTo>
                    <a:pt x="656" y="19"/>
                  </a:lnTo>
                  <a:lnTo>
                    <a:pt x="546" y="55"/>
                  </a:lnTo>
                  <a:lnTo>
                    <a:pt x="383" y="128"/>
                  </a:lnTo>
                  <a:lnTo>
                    <a:pt x="856" y="4113"/>
                  </a:lnTo>
                  <a:lnTo>
                    <a:pt x="947" y="5023"/>
                  </a:lnTo>
                  <a:lnTo>
                    <a:pt x="1020" y="5951"/>
                  </a:lnTo>
                  <a:lnTo>
                    <a:pt x="1056" y="6406"/>
                  </a:lnTo>
                  <a:lnTo>
                    <a:pt x="1056" y="6861"/>
                  </a:lnTo>
                  <a:lnTo>
                    <a:pt x="1038" y="7316"/>
                  </a:lnTo>
                  <a:lnTo>
                    <a:pt x="1001" y="7771"/>
                  </a:lnTo>
                  <a:lnTo>
                    <a:pt x="965" y="8117"/>
                  </a:lnTo>
                  <a:lnTo>
                    <a:pt x="892" y="8462"/>
                  </a:lnTo>
                  <a:lnTo>
                    <a:pt x="765" y="9136"/>
                  </a:lnTo>
                  <a:lnTo>
                    <a:pt x="455" y="10482"/>
                  </a:lnTo>
                  <a:lnTo>
                    <a:pt x="310" y="11192"/>
                  </a:lnTo>
                  <a:lnTo>
                    <a:pt x="201" y="11884"/>
                  </a:lnTo>
                  <a:lnTo>
                    <a:pt x="110" y="12593"/>
                  </a:lnTo>
                  <a:lnTo>
                    <a:pt x="55" y="13303"/>
                  </a:lnTo>
                  <a:lnTo>
                    <a:pt x="19" y="14013"/>
                  </a:lnTo>
                  <a:lnTo>
                    <a:pt x="1" y="14704"/>
                  </a:lnTo>
                  <a:lnTo>
                    <a:pt x="1" y="15414"/>
                  </a:lnTo>
                  <a:lnTo>
                    <a:pt x="37" y="16124"/>
                  </a:lnTo>
                  <a:lnTo>
                    <a:pt x="37" y="16306"/>
                  </a:lnTo>
                  <a:lnTo>
                    <a:pt x="73" y="16488"/>
                  </a:lnTo>
                  <a:lnTo>
                    <a:pt x="110" y="16652"/>
                  </a:lnTo>
                  <a:lnTo>
                    <a:pt x="164" y="16834"/>
                  </a:lnTo>
                  <a:lnTo>
                    <a:pt x="237" y="16997"/>
                  </a:lnTo>
                  <a:lnTo>
                    <a:pt x="346" y="17143"/>
                  </a:lnTo>
                  <a:lnTo>
                    <a:pt x="492" y="17270"/>
                  </a:lnTo>
                  <a:lnTo>
                    <a:pt x="674" y="17379"/>
                  </a:lnTo>
                  <a:lnTo>
                    <a:pt x="692" y="16779"/>
                  </a:lnTo>
                  <a:lnTo>
                    <a:pt x="692" y="16197"/>
                  </a:lnTo>
                  <a:lnTo>
                    <a:pt x="710" y="15014"/>
                  </a:lnTo>
                  <a:lnTo>
                    <a:pt x="728" y="13976"/>
                  </a:lnTo>
                  <a:lnTo>
                    <a:pt x="783" y="12939"/>
                  </a:lnTo>
                  <a:lnTo>
                    <a:pt x="856" y="11902"/>
                  </a:lnTo>
                  <a:lnTo>
                    <a:pt x="947" y="10865"/>
                  </a:lnTo>
                  <a:lnTo>
                    <a:pt x="1129" y="8808"/>
                  </a:lnTo>
                  <a:lnTo>
                    <a:pt x="1220" y="7771"/>
                  </a:lnTo>
                  <a:lnTo>
                    <a:pt x="1274" y="6734"/>
                  </a:lnTo>
                  <a:lnTo>
                    <a:pt x="1311" y="5897"/>
                  </a:lnTo>
                  <a:lnTo>
                    <a:pt x="1329" y="5041"/>
                  </a:lnTo>
                  <a:lnTo>
                    <a:pt x="1329" y="4204"/>
                  </a:lnTo>
                  <a:lnTo>
                    <a:pt x="1293" y="3349"/>
                  </a:lnTo>
                  <a:lnTo>
                    <a:pt x="1220" y="2512"/>
                  </a:lnTo>
                  <a:lnTo>
                    <a:pt x="1111" y="1656"/>
                  </a:lnTo>
                  <a:lnTo>
                    <a:pt x="965" y="819"/>
                  </a:lnTo>
                  <a:lnTo>
                    <a:pt x="874" y="4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9" name="Google Shape;1269;p8"/>
          <p:cNvGrpSpPr/>
          <p:nvPr/>
        </p:nvGrpSpPr>
        <p:grpSpPr>
          <a:xfrm flipH="1">
            <a:off x="3417370" y="5938226"/>
            <a:ext cx="718889" cy="227943"/>
            <a:chOff x="2631450" y="1885950"/>
            <a:chExt cx="671525" cy="212925"/>
          </a:xfrm>
        </p:grpSpPr>
        <p:sp>
          <p:nvSpPr>
            <p:cNvPr id="1270" name="Google Shape;1270;p8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 flipH="1">
            <a:off x="1725197" y="5510445"/>
            <a:ext cx="614473" cy="227915"/>
            <a:chOff x="1726100" y="1627975"/>
            <a:chExt cx="359425" cy="133325"/>
          </a:xfrm>
        </p:grpSpPr>
        <p:sp>
          <p:nvSpPr>
            <p:cNvPr id="1281" name="Google Shape;1281;p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8"/>
          <p:cNvGrpSpPr/>
          <p:nvPr/>
        </p:nvGrpSpPr>
        <p:grpSpPr>
          <a:xfrm rot="-707990" flipH="1">
            <a:off x="3896089" y="6414663"/>
            <a:ext cx="1354315" cy="327636"/>
            <a:chOff x="3665900" y="8356158"/>
            <a:chExt cx="1015703" cy="245719"/>
          </a:xfrm>
        </p:grpSpPr>
        <p:sp>
          <p:nvSpPr>
            <p:cNvPr id="1293" name="Google Shape;1293;p8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8"/>
          <p:cNvGrpSpPr/>
          <p:nvPr/>
        </p:nvGrpSpPr>
        <p:grpSpPr>
          <a:xfrm flipH="1">
            <a:off x="8128543" y="6171273"/>
            <a:ext cx="1061861" cy="327375"/>
            <a:chOff x="5692724" y="7100752"/>
            <a:chExt cx="1110424" cy="342347"/>
          </a:xfrm>
        </p:grpSpPr>
        <p:sp>
          <p:nvSpPr>
            <p:cNvPr id="1302" name="Google Shape;1302;p8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6" name="Google Shape;1306;p8"/>
          <p:cNvSpPr/>
          <p:nvPr/>
        </p:nvSpPr>
        <p:spPr>
          <a:xfrm flipH="1">
            <a:off x="2080717" y="5836175"/>
            <a:ext cx="479329" cy="653613"/>
          </a:xfrm>
          <a:custGeom>
            <a:avLst/>
            <a:gdLst/>
            <a:ahLst/>
            <a:cxnLst/>
            <a:rect l="l" t="t" r="r" b="b"/>
            <a:pathLst>
              <a:path w="10264" h="13996" extrusionOk="0">
                <a:moveTo>
                  <a:pt x="4586" y="1"/>
                </a:moveTo>
                <a:lnTo>
                  <a:pt x="4568" y="656"/>
                </a:lnTo>
                <a:lnTo>
                  <a:pt x="4532" y="1384"/>
                </a:lnTo>
                <a:lnTo>
                  <a:pt x="4422" y="3040"/>
                </a:lnTo>
                <a:lnTo>
                  <a:pt x="4295" y="4805"/>
                </a:lnTo>
                <a:lnTo>
                  <a:pt x="4131" y="6552"/>
                </a:lnTo>
                <a:lnTo>
                  <a:pt x="3840" y="9464"/>
                </a:lnTo>
                <a:lnTo>
                  <a:pt x="3713" y="10683"/>
                </a:lnTo>
                <a:lnTo>
                  <a:pt x="3604" y="9846"/>
                </a:lnTo>
                <a:lnTo>
                  <a:pt x="3476" y="8900"/>
                </a:lnTo>
                <a:lnTo>
                  <a:pt x="3331" y="7699"/>
                </a:lnTo>
                <a:lnTo>
                  <a:pt x="3203" y="6334"/>
                </a:lnTo>
                <a:lnTo>
                  <a:pt x="3076" y="4860"/>
                </a:lnTo>
                <a:lnTo>
                  <a:pt x="3039" y="4114"/>
                </a:lnTo>
                <a:lnTo>
                  <a:pt x="3021" y="3349"/>
                </a:lnTo>
                <a:lnTo>
                  <a:pt x="3003" y="2603"/>
                </a:lnTo>
                <a:lnTo>
                  <a:pt x="3003" y="1893"/>
                </a:lnTo>
                <a:lnTo>
                  <a:pt x="2821" y="2185"/>
                </a:lnTo>
                <a:lnTo>
                  <a:pt x="2657" y="2494"/>
                </a:lnTo>
                <a:lnTo>
                  <a:pt x="2512" y="2822"/>
                </a:lnTo>
                <a:lnTo>
                  <a:pt x="2384" y="3167"/>
                </a:lnTo>
                <a:lnTo>
                  <a:pt x="2293" y="3531"/>
                </a:lnTo>
                <a:lnTo>
                  <a:pt x="2202" y="3895"/>
                </a:lnTo>
                <a:lnTo>
                  <a:pt x="2148" y="4277"/>
                </a:lnTo>
                <a:lnTo>
                  <a:pt x="2093" y="4660"/>
                </a:lnTo>
                <a:lnTo>
                  <a:pt x="2057" y="5060"/>
                </a:lnTo>
                <a:lnTo>
                  <a:pt x="2039" y="5460"/>
                </a:lnTo>
                <a:lnTo>
                  <a:pt x="2039" y="5879"/>
                </a:lnTo>
                <a:lnTo>
                  <a:pt x="2039" y="6279"/>
                </a:lnTo>
                <a:lnTo>
                  <a:pt x="2093" y="7080"/>
                </a:lnTo>
                <a:lnTo>
                  <a:pt x="2166" y="7862"/>
                </a:lnTo>
                <a:lnTo>
                  <a:pt x="2275" y="8609"/>
                </a:lnTo>
                <a:lnTo>
                  <a:pt x="2384" y="9318"/>
                </a:lnTo>
                <a:lnTo>
                  <a:pt x="2512" y="9937"/>
                </a:lnTo>
                <a:lnTo>
                  <a:pt x="2639" y="10501"/>
                </a:lnTo>
                <a:lnTo>
                  <a:pt x="2817" y="11215"/>
                </a:lnTo>
                <a:lnTo>
                  <a:pt x="2730" y="10938"/>
                </a:lnTo>
                <a:lnTo>
                  <a:pt x="2548" y="10501"/>
                </a:lnTo>
                <a:lnTo>
                  <a:pt x="2421" y="10246"/>
                </a:lnTo>
                <a:lnTo>
                  <a:pt x="2293" y="9992"/>
                </a:lnTo>
                <a:lnTo>
                  <a:pt x="2130" y="9719"/>
                </a:lnTo>
                <a:lnTo>
                  <a:pt x="1966" y="9446"/>
                </a:lnTo>
                <a:lnTo>
                  <a:pt x="1766" y="9154"/>
                </a:lnTo>
                <a:lnTo>
                  <a:pt x="1547" y="8882"/>
                </a:lnTo>
                <a:lnTo>
                  <a:pt x="1311" y="8590"/>
                </a:lnTo>
                <a:lnTo>
                  <a:pt x="1038" y="8317"/>
                </a:lnTo>
                <a:lnTo>
                  <a:pt x="1129" y="8918"/>
                </a:lnTo>
                <a:lnTo>
                  <a:pt x="1238" y="9482"/>
                </a:lnTo>
                <a:lnTo>
                  <a:pt x="1383" y="10010"/>
                </a:lnTo>
                <a:lnTo>
                  <a:pt x="1529" y="10483"/>
                </a:lnTo>
                <a:lnTo>
                  <a:pt x="1693" y="10920"/>
                </a:lnTo>
                <a:lnTo>
                  <a:pt x="1875" y="11338"/>
                </a:lnTo>
                <a:lnTo>
                  <a:pt x="1987" y="11588"/>
                </a:lnTo>
                <a:lnTo>
                  <a:pt x="1987" y="11588"/>
                </a:lnTo>
                <a:lnTo>
                  <a:pt x="0" y="10174"/>
                </a:lnTo>
                <a:lnTo>
                  <a:pt x="73" y="10319"/>
                </a:lnTo>
                <a:lnTo>
                  <a:pt x="255" y="10738"/>
                </a:lnTo>
                <a:lnTo>
                  <a:pt x="401" y="11011"/>
                </a:lnTo>
                <a:lnTo>
                  <a:pt x="601" y="11302"/>
                </a:lnTo>
                <a:lnTo>
                  <a:pt x="819" y="11648"/>
                </a:lnTo>
                <a:lnTo>
                  <a:pt x="1092" y="11975"/>
                </a:lnTo>
                <a:lnTo>
                  <a:pt x="1383" y="12321"/>
                </a:lnTo>
                <a:lnTo>
                  <a:pt x="1747" y="12667"/>
                </a:lnTo>
                <a:lnTo>
                  <a:pt x="1929" y="12830"/>
                </a:lnTo>
                <a:lnTo>
                  <a:pt x="2148" y="12994"/>
                </a:lnTo>
                <a:lnTo>
                  <a:pt x="2348" y="13140"/>
                </a:lnTo>
                <a:lnTo>
                  <a:pt x="2584" y="13285"/>
                </a:lnTo>
                <a:lnTo>
                  <a:pt x="2821" y="13413"/>
                </a:lnTo>
                <a:lnTo>
                  <a:pt x="3076" y="13540"/>
                </a:lnTo>
                <a:lnTo>
                  <a:pt x="3331" y="13649"/>
                </a:lnTo>
                <a:lnTo>
                  <a:pt x="3622" y="13759"/>
                </a:lnTo>
                <a:lnTo>
                  <a:pt x="3913" y="13850"/>
                </a:lnTo>
                <a:lnTo>
                  <a:pt x="4204" y="13922"/>
                </a:lnTo>
                <a:lnTo>
                  <a:pt x="4532" y="13959"/>
                </a:lnTo>
                <a:lnTo>
                  <a:pt x="4859" y="13995"/>
                </a:lnTo>
                <a:lnTo>
                  <a:pt x="5278" y="13850"/>
                </a:lnTo>
                <a:lnTo>
                  <a:pt x="5678" y="13704"/>
                </a:lnTo>
                <a:lnTo>
                  <a:pt x="6060" y="13540"/>
                </a:lnTo>
                <a:lnTo>
                  <a:pt x="6406" y="13358"/>
                </a:lnTo>
                <a:lnTo>
                  <a:pt x="6752" y="13176"/>
                </a:lnTo>
                <a:lnTo>
                  <a:pt x="7061" y="12976"/>
                </a:lnTo>
                <a:lnTo>
                  <a:pt x="7371" y="12794"/>
                </a:lnTo>
                <a:lnTo>
                  <a:pt x="7643" y="12576"/>
                </a:lnTo>
                <a:lnTo>
                  <a:pt x="7898" y="12376"/>
                </a:lnTo>
                <a:lnTo>
                  <a:pt x="8153" y="12157"/>
                </a:lnTo>
                <a:lnTo>
                  <a:pt x="8371" y="11957"/>
                </a:lnTo>
                <a:lnTo>
                  <a:pt x="8590" y="11739"/>
                </a:lnTo>
                <a:lnTo>
                  <a:pt x="8972" y="11320"/>
                </a:lnTo>
                <a:lnTo>
                  <a:pt x="9281" y="10902"/>
                </a:lnTo>
                <a:lnTo>
                  <a:pt x="9554" y="10501"/>
                </a:lnTo>
                <a:lnTo>
                  <a:pt x="9773" y="10137"/>
                </a:lnTo>
                <a:lnTo>
                  <a:pt x="9936" y="9791"/>
                </a:lnTo>
                <a:lnTo>
                  <a:pt x="10064" y="9500"/>
                </a:lnTo>
                <a:lnTo>
                  <a:pt x="10155" y="9245"/>
                </a:lnTo>
                <a:lnTo>
                  <a:pt x="10228" y="9064"/>
                </a:lnTo>
                <a:lnTo>
                  <a:pt x="10264" y="8900"/>
                </a:lnTo>
                <a:lnTo>
                  <a:pt x="10064" y="9191"/>
                </a:lnTo>
                <a:lnTo>
                  <a:pt x="9845" y="9464"/>
                </a:lnTo>
                <a:lnTo>
                  <a:pt x="9645" y="9700"/>
                </a:lnTo>
                <a:lnTo>
                  <a:pt x="9427" y="9937"/>
                </a:lnTo>
                <a:lnTo>
                  <a:pt x="9209" y="10137"/>
                </a:lnTo>
                <a:lnTo>
                  <a:pt x="9008" y="10337"/>
                </a:lnTo>
                <a:lnTo>
                  <a:pt x="8808" y="10519"/>
                </a:lnTo>
                <a:lnTo>
                  <a:pt x="8590" y="10665"/>
                </a:lnTo>
                <a:lnTo>
                  <a:pt x="8189" y="10956"/>
                </a:lnTo>
                <a:lnTo>
                  <a:pt x="7789" y="11174"/>
                </a:lnTo>
                <a:lnTo>
                  <a:pt x="7425" y="11338"/>
                </a:lnTo>
                <a:lnTo>
                  <a:pt x="7061" y="11466"/>
                </a:lnTo>
                <a:lnTo>
                  <a:pt x="6752" y="11575"/>
                </a:lnTo>
                <a:lnTo>
                  <a:pt x="6442" y="11629"/>
                </a:lnTo>
                <a:lnTo>
                  <a:pt x="6188" y="11666"/>
                </a:lnTo>
                <a:lnTo>
                  <a:pt x="5969" y="11684"/>
                </a:lnTo>
                <a:lnTo>
                  <a:pt x="5642" y="11684"/>
                </a:lnTo>
                <a:lnTo>
                  <a:pt x="5533" y="11666"/>
                </a:lnTo>
                <a:lnTo>
                  <a:pt x="5624" y="11593"/>
                </a:lnTo>
                <a:lnTo>
                  <a:pt x="5896" y="11393"/>
                </a:lnTo>
                <a:lnTo>
                  <a:pt x="6097" y="11229"/>
                </a:lnTo>
                <a:lnTo>
                  <a:pt x="6315" y="11011"/>
                </a:lnTo>
                <a:lnTo>
                  <a:pt x="6552" y="10774"/>
                </a:lnTo>
                <a:lnTo>
                  <a:pt x="6825" y="10483"/>
                </a:lnTo>
                <a:lnTo>
                  <a:pt x="7116" y="10137"/>
                </a:lnTo>
                <a:lnTo>
                  <a:pt x="7407" y="9755"/>
                </a:lnTo>
                <a:lnTo>
                  <a:pt x="7716" y="9318"/>
                </a:lnTo>
                <a:lnTo>
                  <a:pt x="8026" y="8845"/>
                </a:lnTo>
                <a:lnTo>
                  <a:pt x="8335" y="8299"/>
                </a:lnTo>
                <a:lnTo>
                  <a:pt x="8644" y="7717"/>
                </a:lnTo>
                <a:lnTo>
                  <a:pt x="8954" y="7080"/>
                </a:lnTo>
                <a:lnTo>
                  <a:pt x="9245" y="6388"/>
                </a:lnTo>
                <a:lnTo>
                  <a:pt x="8772" y="6716"/>
                </a:lnTo>
                <a:lnTo>
                  <a:pt x="8335" y="7062"/>
                </a:lnTo>
                <a:lnTo>
                  <a:pt x="7916" y="7426"/>
                </a:lnTo>
                <a:lnTo>
                  <a:pt x="7516" y="7790"/>
                </a:lnTo>
                <a:lnTo>
                  <a:pt x="7134" y="8154"/>
                </a:lnTo>
                <a:lnTo>
                  <a:pt x="6788" y="8499"/>
                </a:lnTo>
                <a:lnTo>
                  <a:pt x="6461" y="8845"/>
                </a:lnTo>
                <a:lnTo>
                  <a:pt x="6169" y="9191"/>
                </a:lnTo>
                <a:lnTo>
                  <a:pt x="5660" y="9773"/>
                </a:lnTo>
                <a:lnTo>
                  <a:pt x="5296" y="10265"/>
                </a:lnTo>
                <a:lnTo>
                  <a:pt x="4987" y="10683"/>
                </a:lnTo>
                <a:lnTo>
                  <a:pt x="5332" y="10046"/>
                </a:lnTo>
                <a:lnTo>
                  <a:pt x="5733" y="9300"/>
                </a:lnTo>
                <a:lnTo>
                  <a:pt x="6206" y="8336"/>
                </a:lnTo>
                <a:lnTo>
                  <a:pt x="6734" y="7189"/>
                </a:lnTo>
                <a:lnTo>
                  <a:pt x="7007" y="6570"/>
                </a:lnTo>
                <a:lnTo>
                  <a:pt x="7280" y="5915"/>
                </a:lnTo>
                <a:lnTo>
                  <a:pt x="7534" y="5242"/>
                </a:lnTo>
                <a:lnTo>
                  <a:pt x="7789" y="4569"/>
                </a:lnTo>
                <a:lnTo>
                  <a:pt x="8007" y="3859"/>
                </a:lnTo>
                <a:lnTo>
                  <a:pt x="8208" y="3149"/>
                </a:lnTo>
                <a:lnTo>
                  <a:pt x="8208" y="3149"/>
                </a:lnTo>
                <a:lnTo>
                  <a:pt x="8044" y="3295"/>
                </a:lnTo>
                <a:lnTo>
                  <a:pt x="7880" y="3459"/>
                </a:lnTo>
                <a:lnTo>
                  <a:pt x="7716" y="3640"/>
                </a:lnTo>
                <a:lnTo>
                  <a:pt x="7553" y="3841"/>
                </a:lnTo>
                <a:lnTo>
                  <a:pt x="7243" y="4277"/>
                </a:lnTo>
                <a:lnTo>
                  <a:pt x="6952" y="4751"/>
                </a:lnTo>
                <a:lnTo>
                  <a:pt x="6661" y="5260"/>
                </a:lnTo>
                <a:lnTo>
                  <a:pt x="6406" y="5770"/>
                </a:lnTo>
                <a:lnTo>
                  <a:pt x="6151" y="6297"/>
                </a:lnTo>
                <a:lnTo>
                  <a:pt x="5933" y="6825"/>
                </a:lnTo>
                <a:lnTo>
                  <a:pt x="5733" y="7335"/>
                </a:lnTo>
                <a:lnTo>
                  <a:pt x="5551" y="7808"/>
                </a:lnTo>
                <a:lnTo>
                  <a:pt x="5260" y="8609"/>
                </a:lnTo>
                <a:lnTo>
                  <a:pt x="5078" y="9173"/>
                </a:lnTo>
                <a:lnTo>
                  <a:pt x="5005" y="9373"/>
                </a:lnTo>
                <a:lnTo>
                  <a:pt x="5041" y="9082"/>
                </a:lnTo>
                <a:lnTo>
                  <a:pt x="5114" y="8263"/>
                </a:lnTo>
                <a:lnTo>
                  <a:pt x="5187" y="7062"/>
                </a:lnTo>
                <a:lnTo>
                  <a:pt x="5223" y="6370"/>
                </a:lnTo>
                <a:lnTo>
                  <a:pt x="5241" y="5624"/>
                </a:lnTo>
                <a:lnTo>
                  <a:pt x="5260" y="4860"/>
                </a:lnTo>
                <a:lnTo>
                  <a:pt x="5241" y="4059"/>
                </a:lnTo>
                <a:lnTo>
                  <a:pt x="5223" y="3277"/>
                </a:lnTo>
                <a:lnTo>
                  <a:pt x="5169" y="2512"/>
                </a:lnTo>
                <a:lnTo>
                  <a:pt x="5078" y="1784"/>
                </a:lnTo>
                <a:lnTo>
                  <a:pt x="5023" y="1439"/>
                </a:lnTo>
                <a:lnTo>
                  <a:pt x="4950" y="1111"/>
                </a:lnTo>
                <a:lnTo>
                  <a:pt x="4877" y="802"/>
                </a:lnTo>
                <a:lnTo>
                  <a:pt x="4786" y="510"/>
                </a:lnTo>
                <a:lnTo>
                  <a:pt x="4695" y="237"/>
                </a:lnTo>
                <a:lnTo>
                  <a:pt x="45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7" name="Google Shape;1307;p8"/>
          <p:cNvGrpSpPr/>
          <p:nvPr/>
        </p:nvGrpSpPr>
        <p:grpSpPr>
          <a:xfrm flipH="1">
            <a:off x="2321830" y="6371873"/>
            <a:ext cx="238221" cy="219912"/>
            <a:chOff x="2706625" y="4735761"/>
            <a:chExt cx="226446" cy="209015"/>
          </a:xfrm>
        </p:grpSpPr>
        <p:sp>
          <p:nvSpPr>
            <p:cNvPr id="1308" name="Google Shape;1308;p8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09" name="Google Shape;1309;p8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310" name="Google Shape;1310;p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" name="Google Shape;1332;p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" name="Google Shape;1333;p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4" name="Google Shape;1334;p8"/>
          <p:cNvGrpSpPr/>
          <p:nvPr/>
        </p:nvGrpSpPr>
        <p:grpSpPr>
          <a:xfrm>
            <a:off x="2193630" y="6427907"/>
            <a:ext cx="238221" cy="219912"/>
            <a:chOff x="2706625" y="4735761"/>
            <a:chExt cx="226446" cy="209015"/>
          </a:xfrm>
        </p:grpSpPr>
        <p:sp>
          <p:nvSpPr>
            <p:cNvPr id="1335" name="Google Shape;1335;p8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6" name="Google Shape;1336;p8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1337" name="Google Shape;1337;p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" name="Google Shape;1338;p8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" name="Google Shape;1339;p8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8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8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8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8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8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8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8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8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8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1" name="Google Shape;1361;p8"/>
          <p:cNvGrpSpPr/>
          <p:nvPr/>
        </p:nvGrpSpPr>
        <p:grpSpPr>
          <a:xfrm flipH="1">
            <a:off x="206932" y="3851940"/>
            <a:ext cx="1247592" cy="2312433"/>
            <a:chOff x="2076400" y="2732150"/>
            <a:chExt cx="562350" cy="1042325"/>
          </a:xfrm>
        </p:grpSpPr>
        <p:sp>
          <p:nvSpPr>
            <p:cNvPr id="1362" name="Google Shape;1362;p8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2" name="Google Shape;1372;p8"/>
          <p:cNvGrpSpPr/>
          <p:nvPr/>
        </p:nvGrpSpPr>
        <p:grpSpPr>
          <a:xfrm flipH="1">
            <a:off x="123774" y="5987817"/>
            <a:ext cx="1420119" cy="227929"/>
            <a:chOff x="2895325" y="1290875"/>
            <a:chExt cx="428125" cy="68725"/>
          </a:xfrm>
        </p:grpSpPr>
        <p:sp>
          <p:nvSpPr>
            <p:cNvPr id="1373" name="Google Shape;1373;p8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8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" name="Google Shape;1379;p8"/>
          <p:cNvGrpSpPr/>
          <p:nvPr/>
        </p:nvGrpSpPr>
        <p:grpSpPr>
          <a:xfrm flipH="1">
            <a:off x="10728177" y="6146810"/>
            <a:ext cx="1092040" cy="318607"/>
            <a:chOff x="1682875" y="2128425"/>
            <a:chExt cx="575525" cy="167900"/>
          </a:xfrm>
        </p:grpSpPr>
        <p:sp>
          <p:nvSpPr>
            <p:cNvPr id="1380" name="Google Shape;1380;p8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88" name="Google Shape;1388;p8"/>
          <p:cNvSpPr/>
          <p:nvPr/>
        </p:nvSpPr>
        <p:spPr>
          <a:xfrm>
            <a:off x="5185746" y="774200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8"/>
          <p:cNvSpPr/>
          <p:nvPr/>
        </p:nvSpPr>
        <p:spPr>
          <a:xfrm>
            <a:off x="3997351" y="13113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8"/>
          <p:cNvSpPr/>
          <p:nvPr/>
        </p:nvSpPr>
        <p:spPr>
          <a:xfrm>
            <a:off x="6616409" y="612605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1" name="Google Shape;1391;p8"/>
          <p:cNvGrpSpPr/>
          <p:nvPr/>
        </p:nvGrpSpPr>
        <p:grpSpPr>
          <a:xfrm>
            <a:off x="5369064" y="1363585"/>
            <a:ext cx="1453873" cy="179151"/>
            <a:chOff x="7022525" y="1213188"/>
            <a:chExt cx="1090405" cy="134363"/>
          </a:xfrm>
        </p:grpSpPr>
        <p:sp>
          <p:nvSpPr>
            <p:cNvPr id="1392" name="Google Shape;1392;p8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8"/>
          <p:cNvSpPr/>
          <p:nvPr/>
        </p:nvSpPr>
        <p:spPr>
          <a:xfrm>
            <a:off x="5698215" y="1729102"/>
            <a:ext cx="712940" cy="179132"/>
          </a:xfrm>
          <a:custGeom>
            <a:avLst/>
            <a:gdLst/>
            <a:ahLst/>
            <a:cxnLst/>
            <a:rect l="l" t="t" r="r" b="b"/>
            <a:pathLst>
              <a:path w="7753" h="1948" extrusionOk="0">
                <a:moveTo>
                  <a:pt x="6843" y="0"/>
                </a:moveTo>
                <a:lnTo>
                  <a:pt x="6461" y="37"/>
                </a:lnTo>
                <a:lnTo>
                  <a:pt x="6042" y="73"/>
                </a:lnTo>
                <a:lnTo>
                  <a:pt x="5605" y="164"/>
                </a:lnTo>
                <a:lnTo>
                  <a:pt x="5150" y="291"/>
                </a:lnTo>
                <a:lnTo>
                  <a:pt x="4932" y="382"/>
                </a:lnTo>
                <a:lnTo>
                  <a:pt x="4714" y="473"/>
                </a:lnTo>
                <a:lnTo>
                  <a:pt x="4495" y="564"/>
                </a:lnTo>
                <a:lnTo>
                  <a:pt x="4277" y="692"/>
                </a:lnTo>
                <a:lnTo>
                  <a:pt x="4077" y="837"/>
                </a:lnTo>
                <a:lnTo>
                  <a:pt x="3876" y="983"/>
                </a:lnTo>
                <a:lnTo>
                  <a:pt x="3694" y="874"/>
                </a:lnTo>
                <a:lnTo>
                  <a:pt x="3512" y="783"/>
                </a:lnTo>
                <a:lnTo>
                  <a:pt x="3330" y="710"/>
                </a:lnTo>
                <a:lnTo>
                  <a:pt x="3149" y="655"/>
                </a:lnTo>
                <a:lnTo>
                  <a:pt x="2967" y="601"/>
                </a:lnTo>
                <a:lnTo>
                  <a:pt x="2766" y="582"/>
                </a:lnTo>
                <a:lnTo>
                  <a:pt x="2584" y="564"/>
                </a:lnTo>
                <a:lnTo>
                  <a:pt x="2166" y="564"/>
                </a:lnTo>
                <a:lnTo>
                  <a:pt x="1929" y="582"/>
                </a:lnTo>
                <a:lnTo>
                  <a:pt x="1711" y="619"/>
                </a:lnTo>
                <a:lnTo>
                  <a:pt x="1492" y="673"/>
                </a:lnTo>
                <a:lnTo>
                  <a:pt x="1092" y="783"/>
                </a:lnTo>
                <a:lnTo>
                  <a:pt x="728" y="910"/>
                </a:lnTo>
                <a:lnTo>
                  <a:pt x="419" y="1037"/>
                </a:lnTo>
                <a:lnTo>
                  <a:pt x="200" y="1147"/>
                </a:lnTo>
                <a:lnTo>
                  <a:pt x="0" y="1256"/>
                </a:lnTo>
                <a:lnTo>
                  <a:pt x="200" y="1238"/>
                </a:lnTo>
                <a:lnTo>
                  <a:pt x="437" y="1219"/>
                </a:lnTo>
                <a:lnTo>
                  <a:pt x="1056" y="1219"/>
                </a:lnTo>
                <a:lnTo>
                  <a:pt x="1402" y="1256"/>
                </a:lnTo>
                <a:lnTo>
                  <a:pt x="1765" y="1292"/>
                </a:lnTo>
                <a:lnTo>
                  <a:pt x="2148" y="1347"/>
                </a:lnTo>
                <a:lnTo>
                  <a:pt x="2530" y="1438"/>
                </a:lnTo>
                <a:lnTo>
                  <a:pt x="2912" y="1565"/>
                </a:lnTo>
                <a:lnTo>
                  <a:pt x="3112" y="1656"/>
                </a:lnTo>
                <a:lnTo>
                  <a:pt x="3294" y="1729"/>
                </a:lnTo>
                <a:lnTo>
                  <a:pt x="3458" y="1838"/>
                </a:lnTo>
                <a:lnTo>
                  <a:pt x="3622" y="1947"/>
                </a:lnTo>
                <a:lnTo>
                  <a:pt x="4477" y="1474"/>
                </a:lnTo>
                <a:lnTo>
                  <a:pt x="5259" y="1056"/>
                </a:lnTo>
                <a:lnTo>
                  <a:pt x="5951" y="728"/>
                </a:lnTo>
                <a:lnTo>
                  <a:pt x="6570" y="473"/>
                </a:lnTo>
                <a:lnTo>
                  <a:pt x="7061" y="273"/>
                </a:lnTo>
                <a:lnTo>
                  <a:pt x="7425" y="128"/>
                </a:lnTo>
                <a:lnTo>
                  <a:pt x="7753" y="18"/>
                </a:lnTo>
                <a:lnTo>
                  <a:pt x="75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9396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gradFill>
          <a:gsLst>
            <a:gs pos="0">
              <a:schemeClr val="dk2"/>
            </a:gs>
            <a:gs pos="100000">
              <a:srgbClr val="E4B24E"/>
            </a:gs>
          </a:gsLst>
          <a:lin ang="5400700" scaled="0"/>
        </a:gradFill>
        <a:effectLst/>
      </p:bgPr>
    </p:bg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" name="Google Shape;2437;p16"/>
          <p:cNvSpPr/>
          <p:nvPr/>
        </p:nvSpPr>
        <p:spPr>
          <a:xfrm>
            <a:off x="0" y="4377401"/>
            <a:ext cx="12191899" cy="3158287"/>
          </a:xfrm>
          <a:custGeom>
            <a:avLst/>
            <a:gdLst/>
            <a:ahLst/>
            <a:cxnLst/>
            <a:rect l="l" t="t" r="r" b="b"/>
            <a:pathLst>
              <a:path w="61892" h="16033" extrusionOk="0">
                <a:moveTo>
                  <a:pt x="34941" y="0"/>
                </a:moveTo>
                <a:lnTo>
                  <a:pt x="34540" y="18"/>
                </a:lnTo>
                <a:lnTo>
                  <a:pt x="34140" y="73"/>
                </a:lnTo>
                <a:lnTo>
                  <a:pt x="33740" y="164"/>
                </a:lnTo>
                <a:lnTo>
                  <a:pt x="33357" y="291"/>
                </a:lnTo>
                <a:lnTo>
                  <a:pt x="32993" y="455"/>
                </a:lnTo>
                <a:lnTo>
                  <a:pt x="32630" y="655"/>
                </a:lnTo>
                <a:lnTo>
                  <a:pt x="32302" y="892"/>
                </a:lnTo>
                <a:lnTo>
                  <a:pt x="32138" y="1019"/>
                </a:lnTo>
                <a:lnTo>
                  <a:pt x="31993" y="1147"/>
                </a:lnTo>
                <a:lnTo>
                  <a:pt x="31847" y="1292"/>
                </a:lnTo>
                <a:lnTo>
                  <a:pt x="31701" y="1456"/>
                </a:lnTo>
                <a:lnTo>
                  <a:pt x="31574" y="1620"/>
                </a:lnTo>
                <a:lnTo>
                  <a:pt x="31447" y="1802"/>
                </a:lnTo>
                <a:lnTo>
                  <a:pt x="31337" y="1984"/>
                </a:lnTo>
                <a:lnTo>
                  <a:pt x="31228" y="2184"/>
                </a:lnTo>
                <a:lnTo>
                  <a:pt x="31137" y="2384"/>
                </a:lnTo>
                <a:lnTo>
                  <a:pt x="31046" y="2602"/>
                </a:lnTo>
                <a:lnTo>
                  <a:pt x="30974" y="2821"/>
                </a:lnTo>
                <a:lnTo>
                  <a:pt x="30901" y="3039"/>
                </a:lnTo>
                <a:lnTo>
                  <a:pt x="30846" y="3294"/>
                </a:lnTo>
                <a:lnTo>
                  <a:pt x="30810" y="3531"/>
                </a:lnTo>
                <a:lnTo>
                  <a:pt x="30773" y="3785"/>
                </a:lnTo>
                <a:lnTo>
                  <a:pt x="30755" y="4058"/>
                </a:lnTo>
                <a:lnTo>
                  <a:pt x="30755" y="4331"/>
                </a:lnTo>
                <a:lnTo>
                  <a:pt x="30773" y="4622"/>
                </a:lnTo>
                <a:lnTo>
                  <a:pt x="30664" y="4422"/>
                </a:lnTo>
                <a:lnTo>
                  <a:pt x="30555" y="4240"/>
                </a:lnTo>
                <a:lnTo>
                  <a:pt x="30428" y="4077"/>
                </a:lnTo>
                <a:lnTo>
                  <a:pt x="30300" y="3913"/>
                </a:lnTo>
                <a:lnTo>
                  <a:pt x="30155" y="3767"/>
                </a:lnTo>
                <a:lnTo>
                  <a:pt x="30009" y="3640"/>
                </a:lnTo>
                <a:lnTo>
                  <a:pt x="29863" y="3512"/>
                </a:lnTo>
                <a:lnTo>
                  <a:pt x="29700" y="3403"/>
                </a:lnTo>
                <a:lnTo>
                  <a:pt x="29536" y="3312"/>
                </a:lnTo>
                <a:lnTo>
                  <a:pt x="29372" y="3239"/>
                </a:lnTo>
                <a:lnTo>
                  <a:pt x="29208" y="3167"/>
                </a:lnTo>
                <a:lnTo>
                  <a:pt x="29026" y="3112"/>
                </a:lnTo>
                <a:lnTo>
                  <a:pt x="28863" y="3057"/>
                </a:lnTo>
                <a:lnTo>
                  <a:pt x="28681" y="3039"/>
                </a:lnTo>
                <a:lnTo>
                  <a:pt x="28499" y="3021"/>
                </a:lnTo>
                <a:lnTo>
                  <a:pt x="28317" y="3003"/>
                </a:lnTo>
                <a:lnTo>
                  <a:pt x="28080" y="3021"/>
                </a:lnTo>
                <a:lnTo>
                  <a:pt x="27843" y="3057"/>
                </a:lnTo>
                <a:lnTo>
                  <a:pt x="27607" y="3112"/>
                </a:lnTo>
                <a:lnTo>
                  <a:pt x="27370" y="3185"/>
                </a:lnTo>
                <a:lnTo>
                  <a:pt x="27152" y="3294"/>
                </a:lnTo>
                <a:lnTo>
                  <a:pt x="26934" y="3421"/>
                </a:lnTo>
                <a:lnTo>
                  <a:pt x="26733" y="3585"/>
                </a:lnTo>
                <a:lnTo>
                  <a:pt x="26551" y="3749"/>
                </a:lnTo>
                <a:lnTo>
                  <a:pt x="26388" y="3949"/>
                </a:lnTo>
                <a:lnTo>
                  <a:pt x="26224" y="4168"/>
                </a:lnTo>
                <a:lnTo>
                  <a:pt x="26078" y="4404"/>
                </a:lnTo>
                <a:lnTo>
                  <a:pt x="25969" y="4659"/>
                </a:lnTo>
                <a:lnTo>
                  <a:pt x="25878" y="4950"/>
                </a:lnTo>
                <a:lnTo>
                  <a:pt x="25805" y="5259"/>
                </a:lnTo>
                <a:lnTo>
                  <a:pt x="25751" y="5587"/>
                </a:lnTo>
                <a:lnTo>
                  <a:pt x="25733" y="5933"/>
                </a:lnTo>
                <a:lnTo>
                  <a:pt x="25623" y="5842"/>
                </a:lnTo>
                <a:lnTo>
                  <a:pt x="25496" y="5751"/>
                </a:lnTo>
                <a:lnTo>
                  <a:pt x="25314" y="5642"/>
                </a:lnTo>
                <a:lnTo>
                  <a:pt x="25114" y="5532"/>
                </a:lnTo>
                <a:lnTo>
                  <a:pt x="24877" y="5441"/>
                </a:lnTo>
                <a:lnTo>
                  <a:pt x="24641" y="5369"/>
                </a:lnTo>
                <a:lnTo>
                  <a:pt x="24513" y="5350"/>
                </a:lnTo>
                <a:lnTo>
                  <a:pt x="24222" y="5350"/>
                </a:lnTo>
                <a:lnTo>
                  <a:pt x="24076" y="5387"/>
                </a:lnTo>
                <a:lnTo>
                  <a:pt x="23913" y="5441"/>
                </a:lnTo>
                <a:lnTo>
                  <a:pt x="23767" y="5532"/>
                </a:lnTo>
                <a:lnTo>
                  <a:pt x="23622" y="5642"/>
                </a:lnTo>
                <a:lnTo>
                  <a:pt x="23494" y="5769"/>
                </a:lnTo>
                <a:lnTo>
                  <a:pt x="23367" y="5951"/>
                </a:lnTo>
                <a:lnTo>
                  <a:pt x="23239" y="6169"/>
                </a:lnTo>
                <a:lnTo>
                  <a:pt x="22748" y="5878"/>
                </a:lnTo>
                <a:lnTo>
                  <a:pt x="22257" y="5623"/>
                </a:lnTo>
                <a:lnTo>
                  <a:pt x="21765" y="5387"/>
                </a:lnTo>
                <a:lnTo>
                  <a:pt x="21256" y="5205"/>
                </a:lnTo>
                <a:lnTo>
                  <a:pt x="20728" y="5041"/>
                </a:lnTo>
                <a:lnTo>
                  <a:pt x="20200" y="4914"/>
                </a:lnTo>
                <a:lnTo>
                  <a:pt x="19946" y="4877"/>
                </a:lnTo>
                <a:lnTo>
                  <a:pt x="19691" y="4841"/>
                </a:lnTo>
                <a:lnTo>
                  <a:pt x="19418" y="4823"/>
                </a:lnTo>
                <a:lnTo>
                  <a:pt x="19145" y="4823"/>
                </a:lnTo>
                <a:lnTo>
                  <a:pt x="18835" y="4841"/>
                </a:lnTo>
                <a:lnTo>
                  <a:pt x="18526" y="4859"/>
                </a:lnTo>
                <a:lnTo>
                  <a:pt x="18217" y="4914"/>
                </a:lnTo>
                <a:lnTo>
                  <a:pt x="17907" y="4968"/>
                </a:lnTo>
                <a:lnTo>
                  <a:pt x="17598" y="5059"/>
                </a:lnTo>
                <a:lnTo>
                  <a:pt x="17289" y="5168"/>
                </a:lnTo>
                <a:lnTo>
                  <a:pt x="16979" y="5296"/>
                </a:lnTo>
                <a:lnTo>
                  <a:pt x="16670" y="5460"/>
                </a:lnTo>
                <a:lnTo>
                  <a:pt x="16361" y="5642"/>
                </a:lnTo>
                <a:lnTo>
                  <a:pt x="16069" y="5842"/>
                </a:lnTo>
                <a:lnTo>
                  <a:pt x="15760" y="6060"/>
                </a:lnTo>
                <a:lnTo>
                  <a:pt x="15469" y="6315"/>
                </a:lnTo>
                <a:lnTo>
                  <a:pt x="15159" y="6606"/>
                </a:lnTo>
                <a:lnTo>
                  <a:pt x="14868" y="6897"/>
                </a:lnTo>
                <a:lnTo>
                  <a:pt x="14577" y="7243"/>
                </a:lnTo>
                <a:lnTo>
                  <a:pt x="14286" y="7607"/>
                </a:lnTo>
                <a:lnTo>
                  <a:pt x="14213" y="7352"/>
                </a:lnTo>
                <a:lnTo>
                  <a:pt x="14086" y="7116"/>
                </a:lnTo>
                <a:lnTo>
                  <a:pt x="13958" y="6879"/>
                </a:lnTo>
                <a:lnTo>
                  <a:pt x="13813" y="6661"/>
                </a:lnTo>
                <a:lnTo>
                  <a:pt x="13631" y="6442"/>
                </a:lnTo>
                <a:lnTo>
                  <a:pt x="13449" y="6260"/>
                </a:lnTo>
                <a:lnTo>
                  <a:pt x="13249" y="6060"/>
                </a:lnTo>
                <a:lnTo>
                  <a:pt x="13030" y="5896"/>
                </a:lnTo>
                <a:lnTo>
                  <a:pt x="12812" y="5751"/>
                </a:lnTo>
                <a:lnTo>
                  <a:pt x="12557" y="5605"/>
                </a:lnTo>
                <a:lnTo>
                  <a:pt x="12321" y="5496"/>
                </a:lnTo>
                <a:lnTo>
                  <a:pt x="12066" y="5387"/>
                </a:lnTo>
                <a:lnTo>
                  <a:pt x="11793" y="5314"/>
                </a:lnTo>
                <a:lnTo>
                  <a:pt x="11538" y="5259"/>
                </a:lnTo>
                <a:lnTo>
                  <a:pt x="11265" y="5223"/>
                </a:lnTo>
                <a:lnTo>
                  <a:pt x="10992" y="5205"/>
                </a:lnTo>
                <a:lnTo>
                  <a:pt x="10719" y="5223"/>
                </a:lnTo>
                <a:lnTo>
                  <a:pt x="10464" y="5259"/>
                </a:lnTo>
                <a:lnTo>
                  <a:pt x="10191" y="5314"/>
                </a:lnTo>
                <a:lnTo>
                  <a:pt x="9937" y="5405"/>
                </a:lnTo>
                <a:lnTo>
                  <a:pt x="9955" y="5005"/>
                </a:lnTo>
                <a:lnTo>
                  <a:pt x="9937" y="4622"/>
                </a:lnTo>
                <a:lnTo>
                  <a:pt x="9882" y="4295"/>
                </a:lnTo>
                <a:lnTo>
                  <a:pt x="9791" y="3967"/>
                </a:lnTo>
                <a:lnTo>
                  <a:pt x="9682" y="3676"/>
                </a:lnTo>
                <a:lnTo>
                  <a:pt x="9536" y="3421"/>
                </a:lnTo>
                <a:lnTo>
                  <a:pt x="9373" y="3185"/>
                </a:lnTo>
                <a:lnTo>
                  <a:pt x="9191" y="2985"/>
                </a:lnTo>
                <a:lnTo>
                  <a:pt x="8990" y="2803"/>
                </a:lnTo>
                <a:lnTo>
                  <a:pt x="8754" y="2639"/>
                </a:lnTo>
                <a:lnTo>
                  <a:pt x="8517" y="2512"/>
                </a:lnTo>
                <a:lnTo>
                  <a:pt x="8262" y="2402"/>
                </a:lnTo>
                <a:lnTo>
                  <a:pt x="8008" y="2330"/>
                </a:lnTo>
                <a:lnTo>
                  <a:pt x="7735" y="2275"/>
                </a:lnTo>
                <a:lnTo>
                  <a:pt x="7444" y="2239"/>
                </a:lnTo>
                <a:lnTo>
                  <a:pt x="7152" y="2220"/>
                </a:lnTo>
                <a:lnTo>
                  <a:pt x="6770" y="2239"/>
                </a:lnTo>
                <a:lnTo>
                  <a:pt x="6388" y="2293"/>
                </a:lnTo>
                <a:lnTo>
                  <a:pt x="6006" y="2402"/>
                </a:lnTo>
                <a:lnTo>
                  <a:pt x="5642" y="2530"/>
                </a:lnTo>
                <a:lnTo>
                  <a:pt x="5278" y="2693"/>
                </a:lnTo>
                <a:lnTo>
                  <a:pt x="4950" y="2894"/>
                </a:lnTo>
                <a:lnTo>
                  <a:pt x="4641" y="3130"/>
                </a:lnTo>
                <a:lnTo>
                  <a:pt x="4514" y="3258"/>
                </a:lnTo>
                <a:lnTo>
                  <a:pt x="4368" y="3403"/>
                </a:lnTo>
                <a:lnTo>
                  <a:pt x="4241" y="3549"/>
                </a:lnTo>
                <a:lnTo>
                  <a:pt x="4132" y="3694"/>
                </a:lnTo>
                <a:lnTo>
                  <a:pt x="4022" y="3858"/>
                </a:lnTo>
                <a:lnTo>
                  <a:pt x="3931" y="4022"/>
                </a:lnTo>
                <a:lnTo>
                  <a:pt x="3859" y="4204"/>
                </a:lnTo>
                <a:lnTo>
                  <a:pt x="3786" y="4386"/>
                </a:lnTo>
                <a:lnTo>
                  <a:pt x="3731" y="4568"/>
                </a:lnTo>
                <a:lnTo>
                  <a:pt x="3695" y="4768"/>
                </a:lnTo>
                <a:lnTo>
                  <a:pt x="3658" y="4968"/>
                </a:lnTo>
                <a:lnTo>
                  <a:pt x="3640" y="5168"/>
                </a:lnTo>
                <a:lnTo>
                  <a:pt x="3640" y="5387"/>
                </a:lnTo>
                <a:lnTo>
                  <a:pt x="3658" y="5605"/>
                </a:lnTo>
                <a:lnTo>
                  <a:pt x="3695" y="5842"/>
                </a:lnTo>
                <a:lnTo>
                  <a:pt x="3749" y="6060"/>
                </a:lnTo>
                <a:lnTo>
                  <a:pt x="3822" y="6315"/>
                </a:lnTo>
                <a:lnTo>
                  <a:pt x="3913" y="6551"/>
                </a:lnTo>
                <a:lnTo>
                  <a:pt x="3713" y="6479"/>
                </a:lnTo>
                <a:lnTo>
                  <a:pt x="3531" y="6406"/>
                </a:lnTo>
                <a:lnTo>
                  <a:pt x="3149" y="6315"/>
                </a:lnTo>
                <a:lnTo>
                  <a:pt x="2767" y="6278"/>
                </a:lnTo>
                <a:lnTo>
                  <a:pt x="2421" y="6260"/>
                </a:lnTo>
                <a:lnTo>
                  <a:pt x="2166" y="6260"/>
                </a:lnTo>
                <a:lnTo>
                  <a:pt x="1930" y="6278"/>
                </a:lnTo>
                <a:lnTo>
                  <a:pt x="1693" y="6315"/>
                </a:lnTo>
                <a:lnTo>
                  <a:pt x="1475" y="6351"/>
                </a:lnTo>
                <a:lnTo>
                  <a:pt x="1056" y="6460"/>
                </a:lnTo>
                <a:lnTo>
                  <a:pt x="710" y="6570"/>
                </a:lnTo>
                <a:lnTo>
                  <a:pt x="419" y="6697"/>
                </a:lnTo>
                <a:lnTo>
                  <a:pt x="201" y="6788"/>
                </a:lnTo>
                <a:lnTo>
                  <a:pt x="1" y="6897"/>
                </a:lnTo>
                <a:lnTo>
                  <a:pt x="1" y="16033"/>
                </a:lnTo>
                <a:lnTo>
                  <a:pt x="61874" y="14668"/>
                </a:lnTo>
                <a:lnTo>
                  <a:pt x="61874" y="4950"/>
                </a:lnTo>
                <a:lnTo>
                  <a:pt x="61892" y="4768"/>
                </a:lnTo>
                <a:lnTo>
                  <a:pt x="61874" y="4586"/>
                </a:lnTo>
                <a:lnTo>
                  <a:pt x="61855" y="4404"/>
                </a:lnTo>
                <a:lnTo>
                  <a:pt x="61819" y="4222"/>
                </a:lnTo>
                <a:lnTo>
                  <a:pt x="61764" y="4040"/>
                </a:lnTo>
                <a:lnTo>
                  <a:pt x="61692" y="3858"/>
                </a:lnTo>
                <a:lnTo>
                  <a:pt x="61619" y="3694"/>
                </a:lnTo>
                <a:lnTo>
                  <a:pt x="61528" y="3512"/>
                </a:lnTo>
                <a:lnTo>
                  <a:pt x="61419" y="3349"/>
                </a:lnTo>
                <a:lnTo>
                  <a:pt x="61291" y="3185"/>
                </a:lnTo>
                <a:lnTo>
                  <a:pt x="61037" y="2857"/>
                </a:lnTo>
                <a:lnTo>
                  <a:pt x="60727" y="2548"/>
                </a:lnTo>
                <a:lnTo>
                  <a:pt x="60381" y="2275"/>
                </a:lnTo>
                <a:lnTo>
                  <a:pt x="59999" y="2020"/>
                </a:lnTo>
                <a:lnTo>
                  <a:pt x="59599" y="1784"/>
                </a:lnTo>
                <a:lnTo>
                  <a:pt x="59180" y="1565"/>
                </a:lnTo>
                <a:lnTo>
                  <a:pt x="58744" y="1401"/>
                </a:lnTo>
                <a:lnTo>
                  <a:pt x="58289" y="1256"/>
                </a:lnTo>
                <a:lnTo>
                  <a:pt x="57816" y="1147"/>
                </a:lnTo>
                <a:lnTo>
                  <a:pt x="57342" y="1092"/>
                </a:lnTo>
                <a:lnTo>
                  <a:pt x="57106" y="1074"/>
                </a:lnTo>
                <a:lnTo>
                  <a:pt x="56869" y="1056"/>
                </a:lnTo>
                <a:lnTo>
                  <a:pt x="56542" y="1074"/>
                </a:lnTo>
                <a:lnTo>
                  <a:pt x="56214" y="1110"/>
                </a:lnTo>
                <a:lnTo>
                  <a:pt x="55887" y="1165"/>
                </a:lnTo>
                <a:lnTo>
                  <a:pt x="55559" y="1256"/>
                </a:lnTo>
                <a:lnTo>
                  <a:pt x="55250" y="1365"/>
                </a:lnTo>
                <a:lnTo>
                  <a:pt x="54958" y="1511"/>
                </a:lnTo>
                <a:lnTo>
                  <a:pt x="54667" y="1674"/>
                </a:lnTo>
                <a:lnTo>
                  <a:pt x="54394" y="1875"/>
                </a:lnTo>
                <a:lnTo>
                  <a:pt x="54121" y="2093"/>
                </a:lnTo>
                <a:lnTo>
                  <a:pt x="53885" y="2366"/>
                </a:lnTo>
                <a:lnTo>
                  <a:pt x="53648" y="2657"/>
                </a:lnTo>
                <a:lnTo>
                  <a:pt x="53430" y="2966"/>
                </a:lnTo>
                <a:lnTo>
                  <a:pt x="53248" y="3330"/>
                </a:lnTo>
                <a:lnTo>
                  <a:pt x="53084" y="3731"/>
                </a:lnTo>
                <a:lnTo>
                  <a:pt x="52938" y="4149"/>
                </a:lnTo>
                <a:lnTo>
                  <a:pt x="52811" y="4622"/>
                </a:lnTo>
                <a:lnTo>
                  <a:pt x="52465" y="4459"/>
                </a:lnTo>
                <a:lnTo>
                  <a:pt x="52120" y="4313"/>
                </a:lnTo>
                <a:lnTo>
                  <a:pt x="51810" y="4204"/>
                </a:lnTo>
                <a:lnTo>
                  <a:pt x="51483" y="4113"/>
                </a:lnTo>
                <a:lnTo>
                  <a:pt x="51191" y="4040"/>
                </a:lnTo>
                <a:lnTo>
                  <a:pt x="50882" y="3986"/>
                </a:lnTo>
                <a:lnTo>
                  <a:pt x="50609" y="3967"/>
                </a:lnTo>
                <a:lnTo>
                  <a:pt x="50336" y="3949"/>
                </a:lnTo>
                <a:lnTo>
                  <a:pt x="50045" y="3967"/>
                </a:lnTo>
                <a:lnTo>
                  <a:pt x="49772" y="4004"/>
                </a:lnTo>
                <a:lnTo>
                  <a:pt x="49499" y="4040"/>
                </a:lnTo>
                <a:lnTo>
                  <a:pt x="49244" y="4113"/>
                </a:lnTo>
                <a:lnTo>
                  <a:pt x="49008" y="4204"/>
                </a:lnTo>
                <a:lnTo>
                  <a:pt x="48789" y="4295"/>
                </a:lnTo>
                <a:lnTo>
                  <a:pt x="48571" y="4422"/>
                </a:lnTo>
                <a:lnTo>
                  <a:pt x="48353" y="4550"/>
                </a:lnTo>
                <a:lnTo>
                  <a:pt x="48152" y="4677"/>
                </a:lnTo>
                <a:lnTo>
                  <a:pt x="47970" y="4823"/>
                </a:lnTo>
                <a:lnTo>
                  <a:pt x="47788" y="4986"/>
                </a:lnTo>
                <a:lnTo>
                  <a:pt x="47625" y="5150"/>
                </a:lnTo>
                <a:lnTo>
                  <a:pt x="47333" y="5478"/>
                </a:lnTo>
                <a:lnTo>
                  <a:pt x="47061" y="5824"/>
                </a:lnTo>
                <a:lnTo>
                  <a:pt x="46842" y="6188"/>
                </a:lnTo>
                <a:lnTo>
                  <a:pt x="46642" y="6515"/>
                </a:lnTo>
                <a:lnTo>
                  <a:pt x="46478" y="6843"/>
                </a:lnTo>
                <a:lnTo>
                  <a:pt x="46351" y="7116"/>
                </a:lnTo>
                <a:lnTo>
                  <a:pt x="46187" y="7552"/>
                </a:lnTo>
                <a:lnTo>
                  <a:pt x="46151" y="7716"/>
                </a:lnTo>
                <a:lnTo>
                  <a:pt x="46096" y="7680"/>
                </a:lnTo>
                <a:lnTo>
                  <a:pt x="45932" y="7607"/>
                </a:lnTo>
                <a:lnTo>
                  <a:pt x="45823" y="7552"/>
                </a:lnTo>
                <a:lnTo>
                  <a:pt x="45696" y="7516"/>
                </a:lnTo>
                <a:lnTo>
                  <a:pt x="45550" y="7498"/>
                </a:lnTo>
                <a:lnTo>
                  <a:pt x="45386" y="7480"/>
                </a:lnTo>
                <a:lnTo>
                  <a:pt x="45223" y="7498"/>
                </a:lnTo>
                <a:lnTo>
                  <a:pt x="45059" y="7516"/>
                </a:lnTo>
                <a:lnTo>
                  <a:pt x="44895" y="7552"/>
                </a:lnTo>
                <a:lnTo>
                  <a:pt x="44713" y="7625"/>
                </a:lnTo>
                <a:lnTo>
                  <a:pt x="44513" y="7716"/>
                </a:lnTo>
                <a:lnTo>
                  <a:pt x="44313" y="7825"/>
                </a:lnTo>
                <a:lnTo>
                  <a:pt x="44112" y="7971"/>
                </a:lnTo>
                <a:lnTo>
                  <a:pt x="43894" y="8153"/>
                </a:lnTo>
                <a:lnTo>
                  <a:pt x="43967" y="7734"/>
                </a:lnTo>
                <a:lnTo>
                  <a:pt x="44003" y="7352"/>
                </a:lnTo>
                <a:lnTo>
                  <a:pt x="44021" y="6988"/>
                </a:lnTo>
                <a:lnTo>
                  <a:pt x="43985" y="6624"/>
                </a:lnTo>
                <a:lnTo>
                  <a:pt x="43930" y="6315"/>
                </a:lnTo>
                <a:lnTo>
                  <a:pt x="43839" y="6006"/>
                </a:lnTo>
                <a:lnTo>
                  <a:pt x="43730" y="5733"/>
                </a:lnTo>
                <a:lnTo>
                  <a:pt x="43585" y="5478"/>
                </a:lnTo>
                <a:lnTo>
                  <a:pt x="43421" y="5241"/>
                </a:lnTo>
                <a:lnTo>
                  <a:pt x="43239" y="5041"/>
                </a:lnTo>
                <a:lnTo>
                  <a:pt x="43039" y="4877"/>
                </a:lnTo>
                <a:lnTo>
                  <a:pt x="42802" y="4732"/>
                </a:lnTo>
                <a:lnTo>
                  <a:pt x="42566" y="4622"/>
                </a:lnTo>
                <a:lnTo>
                  <a:pt x="42329" y="4531"/>
                </a:lnTo>
                <a:lnTo>
                  <a:pt x="42056" y="4477"/>
                </a:lnTo>
                <a:lnTo>
                  <a:pt x="41619" y="4477"/>
                </a:lnTo>
                <a:lnTo>
                  <a:pt x="41456" y="4495"/>
                </a:lnTo>
                <a:lnTo>
                  <a:pt x="41274" y="4531"/>
                </a:lnTo>
                <a:lnTo>
                  <a:pt x="41110" y="4568"/>
                </a:lnTo>
                <a:lnTo>
                  <a:pt x="40946" y="4622"/>
                </a:lnTo>
                <a:lnTo>
                  <a:pt x="40764" y="4695"/>
                </a:lnTo>
                <a:lnTo>
                  <a:pt x="40600" y="4786"/>
                </a:lnTo>
                <a:lnTo>
                  <a:pt x="40418" y="4895"/>
                </a:lnTo>
                <a:lnTo>
                  <a:pt x="40400" y="4750"/>
                </a:lnTo>
                <a:lnTo>
                  <a:pt x="40364" y="4622"/>
                </a:lnTo>
                <a:lnTo>
                  <a:pt x="40309" y="4495"/>
                </a:lnTo>
                <a:lnTo>
                  <a:pt x="40254" y="4404"/>
                </a:lnTo>
                <a:lnTo>
                  <a:pt x="40200" y="4313"/>
                </a:lnTo>
                <a:lnTo>
                  <a:pt x="40127" y="4222"/>
                </a:lnTo>
                <a:lnTo>
                  <a:pt x="40054" y="4168"/>
                </a:lnTo>
                <a:lnTo>
                  <a:pt x="39982" y="4095"/>
                </a:lnTo>
                <a:lnTo>
                  <a:pt x="39818" y="4004"/>
                </a:lnTo>
                <a:lnTo>
                  <a:pt x="39636" y="3949"/>
                </a:lnTo>
                <a:lnTo>
                  <a:pt x="39454" y="3931"/>
                </a:lnTo>
                <a:lnTo>
                  <a:pt x="39290" y="3913"/>
                </a:lnTo>
                <a:lnTo>
                  <a:pt x="39035" y="3931"/>
                </a:lnTo>
                <a:lnTo>
                  <a:pt x="38817" y="3967"/>
                </a:lnTo>
                <a:lnTo>
                  <a:pt x="38617" y="4022"/>
                </a:lnTo>
                <a:lnTo>
                  <a:pt x="38635" y="3767"/>
                </a:lnTo>
                <a:lnTo>
                  <a:pt x="38653" y="3531"/>
                </a:lnTo>
                <a:lnTo>
                  <a:pt x="38635" y="3312"/>
                </a:lnTo>
                <a:lnTo>
                  <a:pt x="38617" y="3094"/>
                </a:lnTo>
                <a:lnTo>
                  <a:pt x="38598" y="2875"/>
                </a:lnTo>
                <a:lnTo>
                  <a:pt x="38544" y="2657"/>
                </a:lnTo>
                <a:lnTo>
                  <a:pt x="38507" y="2457"/>
                </a:lnTo>
                <a:lnTo>
                  <a:pt x="38435" y="2275"/>
                </a:lnTo>
                <a:lnTo>
                  <a:pt x="38362" y="2093"/>
                </a:lnTo>
                <a:lnTo>
                  <a:pt x="38289" y="1911"/>
                </a:lnTo>
                <a:lnTo>
                  <a:pt x="38198" y="1747"/>
                </a:lnTo>
                <a:lnTo>
                  <a:pt x="38107" y="1583"/>
                </a:lnTo>
                <a:lnTo>
                  <a:pt x="37998" y="1438"/>
                </a:lnTo>
                <a:lnTo>
                  <a:pt x="37889" y="1292"/>
                </a:lnTo>
                <a:lnTo>
                  <a:pt x="37634" y="1019"/>
                </a:lnTo>
                <a:lnTo>
                  <a:pt x="37361" y="783"/>
                </a:lnTo>
                <a:lnTo>
                  <a:pt x="37052" y="583"/>
                </a:lnTo>
                <a:lnTo>
                  <a:pt x="36742" y="401"/>
                </a:lnTo>
                <a:lnTo>
                  <a:pt x="36397" y="255"/>
                </a:lnTo>
                <a:lnTo>
                  <a:pt x="36051" y="146"/>
                </a:lnTo>
                <a:lnTo>
                  <a:pt x="35687" y="73"/>
                </a:lnTo>
                <a:lnTo>
                  <a:pt x="35305" y="18"/>
                </a:lnTo>
                <a:lnTo>
                  <a:pt x="34941" y="0"/>
                </a:lnTo>
                <a:close/>
              </a:path>
            </a:pathLst>
          </a:custGeom>
          <a:solidFill>
            <a:srgbClr val="FFFFD5">
              <a:alpha val="12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8" name="Google Shape;2438;p16"/>
          <p:cNvSpPr txBox="1">
            <a:spLocks noGrp="1"/>
          </p:cNvSpPr>
          <p:nvPr>
            <p:ph type="title"/>
          </p:nvPr>
        </p:nvSpPr>
        <p:spPr>
          <a:xfrm>
            <a:off x="950967" y="780288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9" name="Google Shape;2439;p16"/>
          <p:cNvSpPr txBox="1">
            <a:spLocks noGrp="1"/>
          </p:cNvSpPr>
          <p:nvPr>
            <p:ph type="subTitle" idx="1"/>
          </p:nvPr>
        </p:nvSpPr>
        <p:spPr>
          <a:xfrm>
            <a:off x="950967" y="1350467"/>
            <a:ext cx="5145200" cy="4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7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40" name="Google Shape;2440;p16"/>
          <p:cNvSpPr txBox="1">
            <a:spLocks noGrp="1"/>
          </p:cNvSpPr>
          <p:nvPr>
            <p:ph type="subTitle" idx="2"/>
          </p:nvPr>
        </p:nvSpPr>
        <p:spPr>
          <a:xfrm>
            <a:off x="6096033" y="1350467"/>
            <a:ext cx="5145200" cy="47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7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441" name="Google Shape;2441;p16"/>
          <p:cNvGrpSpPr/>
          <p:nvPr/>
        </p:nvGrpSpPr>
        <p:grpSpPr>
          <a:xfrm>
            <a:off x="9095006" y="5146426"/>
            <a:ext cx="4699236" cy="1228045"/>
            <a:chOff x="-729684" y="2561769"/>
            <a:chExt cx="3524427" cy="921034"/>
          </a:xfrm>
        </p:grpSpPr>
        <p:sp>
          <p:nvSpPr>
            <p:cNvPr id="2442" name="Google Shape;2442;p16"/>
            <p:cNvSpPr/>
            <p:nvPr/>
          </p:nvSpPr>
          <p:spPr>
            <a:xfrm>
              <a:off x="-729684" y="2561769"/>
              <a:ext cx="3524427" cy="921034"/>
            </a:xfrm>
            <a:custGeom>
              <a:avLst/>
              <a:gdLst/>
              <a:ahLst/>
              <a:cxnLst/>
              <a:rect l="l" t="t" r="r" b="b"/>
              <a:pathLst>
                <a:path w="68389" h="17872" extrusionOk="0">
                  <a:moveTo>
                    <a:pt x="27006" y="1"/>
                  </a:moveTo>
                  <a:lnTo>
                    <a:pt x="26387" y="19"/>
                  </a:lnTo>
                  <a:lnTo>
                    <a:pt x="26023" y="37"/>
                  </a:lnTo>
                  <a:lnTo>
                    <a:pt x="25659" y="74"/>
                  </a:lnTo>
                  <a:lnTo>
                    <a:pt x="25295" y="128"/>
                  </a:lnTo>
                  <a:lnTo>
                    <a:pt x="24932" y="201"/>
                  </a:lnTo>
                  <a:lnTo>
                    <a:pt x="24295" y="328"/>
                  </a:lnTo>
                  <a:lnTo>
                    <a:pt x="23658" y="510"/>
                  </a:lnTo>
                  <a:lnTo>
                    <a:pt x="23039" y="711"/>
                  </a:lnTo>
                  <a:lnTo>
                    <a:pt x="22420" y="947"/>
                  </a:lnTo>
                  <a:lnTo>
                    <a:pt x="21801" y="1220"/>
                  </a:lnTo>
                  <a:lnTo>
                    <a:pt x="21201" y="1493"/>
                  </a:lnTo>
                  <a:lnTo>
                    <a:pt x="20600" y="1802"/>
                  </a:lnTo>
                  <a:lnTo>
                    <a:pt x="20018" y="2130"/>
                  </a:lnTo>
                  <a:lnTo>
                    <a:pt x="19418" y="2458"/>
                  </a:lnTo>
                  <a:lnTo>
                    <a:pt x="18835" y="2803"/>
                  </a:lnTo>
                  <a:lnTo>
                    <a:pt x="17671" y="3513"/>
                  </a:lnTo>
                  <a:lnTo>
                    <a:pt x="16524" y="4241"/>
                  </a:lnTo>
                  <a:lnTo>
                    <a:pt x="15378" y="4933"/>
                  </a:lnTo>
                  <a:lnTo>
                    <a:pt x="14650" y="5369"/>
                  </a:lnTo>
                  <a:lnTo>
                    <a:pt x="13904" y="5770"/>
                  </a:lnTo>
                  <a:lnTo>
                    <a:pt x="13157" y="6170"/>
                  </a:lnTo>
                  <a:lnTo>
                    <a:pt x="12393" y="6552"/>
                  </a:lnTo>
                  <a:lnTo>
                    <a:pt x="11629" y="6916"/>
                  </a:lnTo>
                  <a:lnTo>
                    <a:pt x="10846" y="7262"/>
                  </a:lnTo>
                  <a:lnTo>
                    <a:pt x="10064" y="7571"/>
                  </a:lnTo>
                  <a:lnTo>
                    <a:pt x="9281" y="7881"/>
                  </a:lnTo>
                  <a:lnTo>
                    <a:pt x="8481" y="8154"/>
                  </a:lnTo>
                  <a:lnTo>
                    <a:pt x="7680" y="8408"/>
                  </a:lnTo>
                  <a:lnTo>
                    <a:pt x="6861" y="8645"/>
                  </a:lnTo>
                  <a:lnTo>
                    <a:pt x="6042" y="8845"/>
                  </a:lnTo>
                  <a:lnTo>
                    <a:pt x="5223" y="9027"/>
                  </a:lnTo>
                  <a:lnTo>
                    <a:pt x="4386" y="9173"/>
                  </a:lnTo>
                  <a:lnTo>
                    <a:pt x="3549" y="9300"/>
                  </a:lnTo>
                  <a:lnTo>
                    <a:pt x="2712" y="9391"/>
                  </a:lnTo>
                  <a:lnTo>
                    <a:pt x="1602" y="9482"/>
                  </a:lnTo>
                  <a:lnTo>
                    <a:pt x="473" y="9537"/>
                  </a:lnTo>
                  <a:lnTo>
                    <a:pt x="364" y="9555"/>
                  </a:lnTo>
                  <a:lnTo>
                    <a:pt x="273" y="9573"/>
                  </a:lnTo>
                  <a:lnTo>
                    <a:pt x="200" y="9609"/>
                  </a:lnTo>
                  <a:lnTo>
                    <a:pt x="146" y="9664"/>
                  </a:lnTo>
                  <a:lnTo>
                    <a:pt x="91" y="9719"/>
                  </a:lnTo>
                  <a:lnTo>
                    <a:pt x="73" y="9773"/>
                  </a:lnTo>
                  <a:lnTo>
                    <a:pt x="55" y="9846"/>
                  </a:lnTo>
                  <a:lnTo>
                    <a:pt x="37" y="9919"/>
                  </a:lnTo>
                  <a:lnTo>
                    <a:pt x="55" y="10101"/>
                  </a:lnTo>
                  <a:lnTo>
                    <a:pt x="91" y="10283"/>
                  </a:lnTo>
                  <a:lnTo>
                    <a:pt x="219" y="10719"/>
                  </a:lnTo>
                  <a:lnTo>
                    <a:pt x="346" y="11156"/>
                  </a:lnTo>
                  <a:lnTo>
                    <a:pt x="382" y="11375"/>
                  </a:lnTo>
                  <a:lnTo>
                    <a:pt x="401" y="11575"/>
                  </a:lnTo>
                  <a:lnTo>
                    <a:pt x="401" y="11666"/>
                  </a:lnTo>
                  <a:lnTo>
                    <a:pt x="382" y="11739"/>
                  </a:lnTo>
                  <a:lnTo>
                    <a:pt x="364" y="11830"/>
                  </a:lnTo>
                  <a:lnTo>
                    <a:pt x="310" y="11902"/>
                  </a:lnTo>
                  <a:lnTo>
                    <a:pt x="255" y="11975"/>
                  </a:lnTo>
                  <a:lnTo>
                    <a:pt x="200" y="12030"/>
                  </a:lnTo>
                  <a:lnTo>
                    <a:pt x="109" y="12084"/>
                  </a:lnTo>
                  <a:lnTo>
                    <a:pt x="0" y="12121"/>
                  </a:lnTo>
                  <a:lnTo>
                    <a:pt x="455" y="12557"/>
                  </a:lnTo>
                  <a:lnTo>
                    <a:pt x="564" y="12685"/>
                  </a:lnTo>
                  <a:lnTo>
                    <a:pt x="655" y="12739"/>
                  </a:lnTo>
                  <a:lnTo>
                    <a:pt x="692" y="12739"/>
                  </a:lnTo>
                  <a:lnTo>
                    <a:pt x="728" y="12721"/>
                  </a:lnTo>
                  <a:lnTo>
                    <a:pt x="783" y="12630"/>
                  </a:lnTo>
                  <a:lnTo>
                    <a:pt x="837" y="12594"/>
                  </a:lnTo>
                  <a:lnTo>
                    <a:pt x="892" y="12557"/>
                  </a:lnTo>
                  <a:lnTo>
                    <a:pt x="965" y="12521"/>
                  </a:lnTo>
                  <a:lnTo>
                    <a:pt x="1074" y="12503"/>
                  </a:lnTo>
                  <a:lnTo>
                    <a:pt x="1201" y="12503"/>
                  </a:lnTo>
                  <a:lnTo>
                    <a:pt x="1383" y="12521"/>
                  </a:lnTo>
                  <a:lnTo>
                    <a:pt x="1602" y="12557"/>
                  </a:lnTo>
                  <a:lnTo>
                    <a:pt x="1857" y="12612"/>
                  </a:lnTo>
                  <a:lnTo>
                    <a:pt x="3403" y="13012"/>
                  </a:lnTo>
                  <a:lnTo>
                    <a:pt x="4987" y="13376"/>
                  </a:lnTo>
                  <a:lnTo>
                    <a:pt x="6552" y="13704"/>
                  </a:lnTo>
                  <a:lnTo>
                    <a:pt x="8135" y="14013"/>
                  </a:lnTo>
                  <a:lnTo>
                    <a:pt x="9718" y="14286"/>
                  </a:lnTo>
                  <a:lnTo>
                    <a:pt x="11319" y="14559"/>
                  </a:lnTo>
                  <a:lnTo>
                    <a:pt x="14504" y="15051"/>
                  </a:lnTo>
                  <a:lnTo>
                    <a:pt x="17871" y="15578"/>
                  </a:lnTo>
                  <a:lnTo>
                    <a:pt x="21256" y="16070"/>
                  </a:lnTo>
                  <a:lnTo>
                    <a:pt x="24659" y="16543"/>
                  </a:lnTo>
                  <a:lnTo>
                    <a:pt x="26351" y="16761"/>
                  </a:lnTo>
                  <a:lnTo>
                    <a:pt x="28043" y="16961"/>
                  </a:lnTo>
                  <a:lnTo>
                    <a:pt x="29736" y="17143"/>
                  </a:lnTo>
                  <a:lnTo>
                    <a:pt x="31446" y="17325"/>
                  </a:lnTo>
                  <a:lnTo>
                    <a:pt x="33139" y="17471"/>
                  </a:lnTo>
                  <a:lnTo>
                    <a:pt x="34849" y="17598"/>
                  </a:lnTo>
                  <a:lnTo>
                    <a:pt x="36560" y="17708"/>
                  </a:lnTo>
                  <a:lnTo>
                    <a:pt x="38252" y="17798"/>
                  </a:lnTo>
                  <a:lnTo>
                    <a:pt x="39963" y="17853"/>
                  </a:lnTo>
                  <a:lnTo>
                    <a:pt x="41674" y="17871"/>
                  </a:lnTo>
                  <a:lnTo>
                    <a:pt x="43384" y="17871"/>
                  </a:lnTo>
                  <a:lnTo>
                    <a:pt x="45095" y="17835"/>
                  </a:lnTo>
                  <a:lnTo>
                    <a:pt x="46805" y="17780"/>
                  </a:lnTo>
                  <a:lnTo>
                    <a:pt x="48516" y="17671"/>
                  </a:lnTo>
                  <a:lnTo>
                    <a:pt x="50227" y="17526"/>
                  </a:lnTo>
                  <a:lnTo>
                    <a:pt x="51919" y="17344"/>
                  </a:lnTo>
                  <a:lnTo>
                    <a:pt x="53630" y="17125"/>
                  </a:lnTo>
                  <a:lnTo>
                    <a:pt x="55322" y="16870"/>
                  </a:lnTo>
                  <a:lnTo>
                    <a:pt x="56159" y="16725"/>
                  </a:lnTo>
                  <a:lnTo>
                    <a:pt x="56996" y="16561"/>
                  </a:lnTo>
                  <a:lnTo>
                    <a:pt x="57833" y="16397"/>
                  </a:lnTo>
                  <a:lnTo>
                    <a:pt x="58671" y="16215"/>
                  </a:lnTo>
                  <a:lnTo>
                    <a:pt x="59489" y="16033"/>
                  </a:lnTo>
                  <a:lnTo>
                    <a:pt x="60327" y="15815"/>
                  </a:lnTo>
                  <a:lnTo>
                    <a:pt x="61145" y="15615"/>
                  </a:lnTo>
                  <a:lnTo>
                    <a:pt x="61964" y="15378"/>
                  </a:lnTo>
                  <a:lnTo>
                    <a:pt x="62783" y="15142"/>
                  </a:lnTo>
                  <a:lnTo>
                    <a:pt x="63602" y="14887"/>
                  </a:lnTo>
                  <a:lnTo>
                    <a:pt x="64421" y="14614"/>
                  </a:lnTo>
                  <a:lnTo>
                    <a:pt x="65222" y="14341"/>
                  </a:lnTo>
                  <a:lnTo>
                    <a:pt x="66022" y="14050"/>
                  </a:lnTo>
                  <a:lnTo>
                    <a:pt x="66823" y="13740"/>
                  </a:lnTo>
                  <a:lnTo>
                    <a:pt x="67606" y="13431"/>
                  </a:lnTo>
                  <a:lnTo>
                    <a:pt x="68388" y="13085"/>
                  </a:lnTo>
                  <a:lnTo>
                    <a:pt x="67933" y="7771"/>
                  </a:lnTo>
                  <a:lnTo>
                    <a:pt x="64803" y="7862"/>
                  </a:lnTo>
                  <a:lnTo>
                    <a:pt x="63220" y="7899"/>
                  </a:lnTo>
                  <a:lnTo>
                    <a:pt x="61637" y="7917"/>
                  </a:lnTo>
                  <a:lnTo>
                    <a:pt x="60054" y="7917"/>
                  </a:lnTo>
                  <a:lnTo>
                    <a:pt x="58470" y="7899"/>
                  </a:lnTo>
                  <a:lnTo>
                    <a:pt x="56905" y="7844"/>
                  </a:lnTo>
                  <a:lnTo>
                    <a:pt x="55322" y="7790"/>
                  </a:lnTo>
                  <a:lnTo>
                    <a:pt x="54230" y="7717"/>
                  </a:lnTo>
                  <a:lnTo>
                    <a:pt x="53138" y="7644"/>
                  </a:lnTo>
                  <a:lnTo>
                    <a:pt x="52065" y="7535"/>
                  </a:lnTo>
                  <a:lnTo>
                    <a:pt x="50973" y="7426"/>
                  </a:lnTo>
                  <a:lnTo>
                    <a:pt x="49899" y="7280"/>
                  </a:lnTo>
                  <a:lnTo>
                    <a:pt x="48825" y="7134"/>
                  </a:lnTo>
                  <a:lnTo>
                    <a:pt x="47770" y="6952"/>
                  </a:lnTo>
                  <a:lnTo>
                    <a:pt x="46696" y="6752"/>
                  </a:lnTo>
                  <a:lnTo>
                    <a:pt x="45659" y="6516"/>
                  </a:lnTo>
                  <a:lnTo>
                    <a:pt x="44604" y="6261"/>
                  </a:lnTo>
                  <a:lnTo>
                    <a:pt x="43566" y="5988"/>
                  </a:lnTo>
                  <a:lnTo>
                    <a:pt x="42529" y="5679"/>
                  </a:lnTo>
                  <a:lnTo>
                    <a:pt x="41510" y="5351"/>
                  </a:lnTo>
                  <a:lnTo>
                    <a:pt x="40491" y="4987"/>
                  </a:lnTo>
                  <a:lnTo>
                    <a:pt x="39490" y="4587"/>
                  </a:lnTo>
                  <a:lnTo>
                    <a:pt x="38489" y="4150"/>
                  </a:lnTo>
                  <a:lnTo>
                    <a:pt x="37816" y="3859"/>
                  </a:lnTo>
                  <a:lnTo>
                    <a:pt x="37161" y="3531"/>
                  </a:lnTo>
                  <a:lnTo>
                    <a:pt x="35832" y="2876"/>
                  </a:lnTo>
                  <a:lnTo>
                    <a:pt x="34485" y="2221"/>
                  </a:lnTo>
                  <a:lnTo>
                    <a:pt x="33830" y="1912"/>
                  </a:lnTo>
                  <a:lnTo>
                    <a:pt x="33157" y="1602"/>
                  </a:lnTo>
                  <a:lnTo>
                    <a:pt x="32484" y="1311"/>
                  </a:lnTo>
                  <a:lnTo>
                    <a:pt x="31810" y="1038"/>
                  </a:lnTo>
                  <a:lnTo>
                    <a:pt x="31119" y="783"/>
                  </a:lnTo>
                  <a:lnTo>
                    <a:pt x="30427" y="565"/>
                  </a:lnTo>
                  <a:lnTo>
                    <a:pt x="29736" y="383"/>
                  </a:lnTo>
                  <a:lnTo>
                    <a:pt x="29044" y="219"/>
                  </a:lnTo>
                  <a:lnTo>
                    <a:pt x="28335" y="110"/>
                  </a:lnTo>
                  <a:lnTo>
                    <a:pt x="27989" y="55"/>
                  </a:lnTo>
                  <a:lnTo>
                    <a:pt x="27625" y="37"/>
                  </a:lnTo>
                  <a:lnTo>
                    <a:pt x="27006" y="1"/>
                  </a:lnTo>
                  <a:close/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16"/>
            <p:cNvSpPr/>
            <p:nvPr/>
          </p:nvSpPr>
          <p:spPr>
            <a:xfrm>
              <a:off x="690207" y="2563676"/>
              <a:ext cx="1431178" cy="664028"/>
            </a:xfrm>
            <a:custGeom>
              <a:avLst/>
              <a:gdLst/>
              <a:ahLst/>
              <a:cxnLst/>
              <a:rect l="l" t="t" r="r" b="b"/>
              <a:pathLst>
                <a:path w="27771" h="12885" extrusionOk="0">
                  <a:moveTo>
                    <a:pt x="73" y="0"/>
                  </a:moveTo>
                  <a:lnTo>
                    <a:pt x="109" y="91"/>
                  </a:lnTo>
                  <a:lnTo>
                    <a:pt x="164" y="182"/>
                  </a:lnTo>
                  <a:lnTo>
                    <a:pt x="218" y="273"/>
                  </a:lnTo>
                  <a:lnTo>
                    <a:pt x="291" y="346"/>
                  </a:lnTo>
                  <a:lnTo>
                    <a:pt x="491" y="528"/>
                  </a:lnTo>
                  <a:lnTo>
                    <a:pt x="746" y="692"/>
                  </a:lnTo>
                  <a:lnTo>
                    <a:pt x="1019" y="856"/>
                  </a:lnTo>
                  <a:lnTo>
                    <a:pt x="1328" y="1019"/>
                  </a:lnTo>
                  <a:lnTo>
                    <a:pt x="2002" y="1347"/>
                  </a:lnTo>
                  <a:lnTo>
                    <a:pt x="2675" y="1693"/>
                  </a:lnTo>
                  <a:lnTo>
                    <a:pt x="2984" y="1875"/>
                  </a:lnTo>
                  <a:lnTo>
                    <a:pt x="3257" y="2057"/>
                  </a:lnTo>
                  <a:lnTo>
                    <a:pt x="3512" y="2257"/>
                  </a:lnTo>
                  <a:lnTo>
                    <a:pt x="3621" y="2348"/>
                  </a:lnTo>
                  <a:lnTo>
                    <a:pt x="3712" y="2457"/>
                  </a:lnTo>
                  <a:lnTo>
                    <a:pt x="3785" y="2566"/>
                  </a:lnTo>
                  <a:lnTo>
                    <a:pt x="3858" y="2675"/>
                  </a:lnTo>
                  <a:lnTo>
                    <a:pt x="3894" y="2785"/>
                  </a:lnTo>
                  <a:lnTo>
                    <a:pt x="3931" y="2912"/>
                  </a:lnTo>
                  <a:lnTo>
                    <a:pt x="3913" y="3003"/>
                  </a:lnTo>
                  <a:lnTo>
                    <a:pt x="3894" y="3076"/>
                  </a:lnTo>
                  <a:lnTo>
                    <a:pt x="3822" y="3149"/>
                  </a:lnTo>
                  <a:lnTo>
                    <a:pt x="3749" y="3221"/>
                  </a:lnTo>
                  <a:lnTo>
                    <a:pt x="3658" y="3276"/>
                  </a:lnTo>
                  <a:lnTo>
                    <a:pt x="3530" y="3330"/>
                  </a:lnTo>
                  <a:lnTo>
                    <a:pt x="3257" y="3421"/>
                  </a:lnTo>
                  <a:lnTo>
                    <a:pt x="2912" y="3494"/>
                  </a:lnTo>
                  <a:lnTo>
                    <a:pt x="2548" y="3567"/>
                  </a:lnTo>
                  <a:lnTo>
                    <a:pt x="1747" y="3713"/>
                  </a:lnTo>
                  <a:lnTo>
                    <a:pt x="1347" y="3785"/>
                  </a:lnTo>
                  <a:lnTo>
                    <a:pt x="983" y="3858"/>
                  </a:lnTo>
                  <a:lnTo>
                    <a:pt x="655" y="3949"/>
                  </a:lnTo>
                  <a:lnTo>
                    <a:pt x="510" y="4022"/>
                  </a:lnTo>
                  <a:lnTo>
                    <a:pt x="364" y="4077"/>
                  </a:lnTo>
                  <a:lnTo>
                    <a:pt x="255" y="4149"/>
                  </a:lnTo>
                  <a:lnTo>
                    <a:pt x="164" y="4222"/>
                  </a:lnTo>
                  <a:lnTo>
                    <a:pt x="73" y="4313"/>
                  </a:lnTo>
                  <a:lnTo>
                    <a:pt x="36" y="4404"/>
                  </a:lnTo>
                  <a:lnTo>
                    <a:pt x="0" y="4495"/>
                  </a:lnTo>
                  <a:lnTo>
                    <a:pt x="0" y="4604"/>
                  </a:lnTo>
                  <a:lnTo>
                    <a:pt x="18" y="4732"/>
                  </a:lnTo>
                  <a:lnTo>
                    <a:pt x="73" y="4859"/>
                  </a:lnTo>
                  <a:lnTo>
                    <a:pt x="164" y="5005"/>
                  </a:lnTo>
                  <a:lnTo>
                    <a:pt x="273" y="5132"/>
                  </a:lnTo>
                  <a:lnTo>
                    <a:pt x="419" y="5241"/>
                  </a:lnTo>
                  <a:lnTo>
                    <a:pt x="582" y="5350"/>
                  </a:lnTo>
                  <a:lnTo>
                    <a:pt x="764" y="5441"/>
                  </a:lnTo>
                  <a:lnTo>
                    <a:pt x="965" y="5532"/>
                  </a:lnTo>
                  <a:lnTo>
                    <a:pt x="1201" y="5605"/>
                  </a:lnTo>
                  <a:lnTo>
                    <a:pt x="1438" y="5660"/>
                  </a:lnTo>
                  <a:lnTo>
                    <a:pt x="1965" y="5769"/>
                  </a:lnTo>
                  <a:lnTo>
                    <a:pt x="2548" y="5878"/>
                  </a:lnTo>
                  <a:lnTo>
                    <a:pt x="3803" y="6042"/>
                  </a:lnTo>
                  <a:lnTo>
                    <a:pt x="4477" y="6115"/>
                  </a:lnTo>
                  <a:lnTo>
                    <a:pt x="5132" y="6224"/>
                  </a:lnTo>
                  <a:lnTo>
                    <a:pt x="5769" y="6351"/>
                  </a:lnTo>
                  <a:lnTo>
                    <a:pt x="6387" y="6497"/>
                  </a:lnTo>
                  <a:lnTo>
                    <a:pt x="6679" y="6588"/>
                  </a:lnTo>
                  <a:lnTo>
                    <a:pt x="6970" y="6679"/>
                  </a:lnTo>
                  <a:lnTo>
                    <a:pt x="7225" y="6788"/>
                  </a:lnTo>
                  <a:lnTo>
                    <a:pt x="7479" y="6915"/>
                  </a:lnTo>
                  <a:lnTo>
                    <a:pt x="7734" y="7061"/>
                  </a:lnTo>
                  <a:lnTo>
                    <a:pt x="7953" y="7207"/>
                  </a:lnTo>
                  <a:lnTo>
                    <a:pt x="8153" y="7370"/>
                  </a:lnTo>
                  <a:lnTo>
                    <a:pt x="8335" y="7552"/>
                  </a:lnTo>
                  <a:lnTo>
                    <a:pt x="8444" y="7698"/>
                  </a:lnTo>
                  <a:lnTo>
                    <a:pt x="8553" y="7844"/>
                  </a:lnTo>
                  <a:lnTo>
                    <a:pt x="8626" y="8007"/>
                  </a:lnTo>
                  <a:lnTo>
                    <a:pt x="8662" y="8189"/>
                  </a:lnTo>
                  <a:lnTo>
                    <a:pt x="8662" y="8280"/>
                  </a:lnTo>
                  <a:lnTo>
                    <a:pt x="8662" y="8390"/>
                  </a:lnTo>
                  <a:lnTo>
                    <a:pt x="8608" y="8590"/>
                  </a:lnTo>
                  <a:lnTo>
                    <a:pt x="8462" y="9008"/>
                  </a:lnTo>
                  <a:lnTo>
                    <a:pt x="8407" y="9172"/>
                  </a:lnTo>
                  <a:lnTo>
                    <a:pt x="8389" y="9354"/>
                  </a:lnTo>
                  <a:lnTo>
                    <a:pt x="8371" y="9536"/>
                  </a:lnTo>
                  <a:lnTo>
                    <a:pt x="8371" y="9736"/>
                  </a:lnTo>
                  <a:lnTo>
                    <a:pt x="8389" y="9918"/>
                  </a:lnTo>
                  <a:lnTo>
                    <a:pt x="8426" y="10100"/>
                  </a:lnTo>
                  <a:lnTo>
                    <a:pt x="8480" y="10264"/>
                  </a:lnTo>
                  <a:lnTo>
                    <a:pt x="8535" y="10446"/>
                  </a:lnTo>
                  <a:lnTo>
                    <a:pt x="8608" y="10628"/>
                  </a:lnTo>
                  <a:lnTo>
                    <a:pt x="8699" y="10792"/>
                  </a:lnTo>
                  <a:lnTo>
                    <a:pt x="8790" y="10955"/>
                  </a:lnTo>
                  <a:lnTo>
                    <a:pt x="8899" y="11101"/>
                  </a:lnTo>
                  <a:lnTo>
                    <a:pt x="9026" y="11265"/>
                  </a:lnTo>
                  <a:lnTo>
                    <a:pt x="9154" y="11392"/>
                  </a:lnTo>
                  <a:lnTo>
                    <a:pt x="9281" y="11538"/>
                  </a:lnTo>
                  <a:lnTo>
                    <a:pt x="9427" y="11665"/>
                  </a:lnTo>
                  <a:lnTo>
                    <a:pt x="9736" y="11884"/>
                  </a:lnTo>
                  <a:lnTo>
                    <a:pt x="10045" y="12066"/>
                  </a:lnTo>
                  <a:lnTo>
                    <a:pt x="10391" y="12229"/>
                  </a:lnTo>
                  <a:lnTo>
                    <a:pt x="10737" y="12357"/>
                  </a:lnTo>
                  <a:lnTo>
                    <a:pt x="11101" y="12466"/>
                  </a:lnTo>
                  <a:lnTo>
                    <a:pt x="11465" y="12557"/>
                  </a:lnTo>
                  <a:lnTo>
                    <a:pt x="11829" y="12630"/>
                  </a:lnTo>
                  <a:lnTo>
                    <a:pt x="12211" y="12702"/>
                  </a:lnTo>
                  <a:lnTo>
                    <a:pt x="12993" y="12793"/>
                  </a:lnTo>
                  <a:lnTo>
                    <a:pt x="13794" y="12866"/>
                  </a:lnTo>
                  <a:lnTo>
                    <a:pt x="14595" y="12884"/>
                  </a:lnTo>
                  <a:lnTo>
                    <a:pt x="15395" y="12884"/>
                  </a:lnTo>
                  <a:lnTo>
                    <a:pt x="16196" y="12866"/>
                  </a:lnTo>
                  <a:lnTo>
                    <a:pt x="16997" y="12830"/>
                  </a:lnTo>
                  <a:lnTo>
                    <a:pt x="18598" y="12721"/>
                  </a:lnTo>
                  <a:lnTo>
                    <a:pt x="19326" y="12666"/>
                  </a:lnTo>
                  <a:lnTo>
                    <a:pt x="20072" y="12593"/>
                  </a:lnTo>
                  <a:lnTo>
                    <a:pt x="20800" y="12502"/>
                  </a:lnTo>
                  <a:lnTo>
                    <a:pt x="21528" y="12393"/>
                  </a:lnTo>
                  <a:lnTo>
                    <a:pt x="22256" y="12248"/>
                  </a:lnTo>
                  <a:lnTo>
                    <a:pt x="22602" y="12175"/>
                  </a:lnTo>
                  <a:lnTo>
                    <a:pt x="22966" y="12066"/>
                  </a:lnTo>
                  <a:lnTo>
                    <a:pt x="23312" y="11956"/>
                  </a:lnTo>
                  <a:lnTo>
                    <a:pt x="23657" y="11847"/>
                  </a:lnTo>
                  <a:lnTo>
                    <a:pt x="24003" y="11702"/>
                  </a:lnTo>
                  <a:lnTo>
                    <a:pt x="24331" y="11556"/>
                  </a:lnTo>
                  <a:lnTo>
                    <a:pt x="24640" y="11410"/>
                  </a:lnTo>
                  <a:lnTo>
                    <a:pt x="24931" y="11247"/>
                  </a:lnTo>
                  <a:lnTo>
                    <a:pt x="25204" y="11083"/>
                  </a:lnTo>
                  <a:lnTo>
                    <a:pt x="25495" y="10883"/>
                  </a:lnTo>
                  <a:lnTo>
                    <a:pt x="25750" y="10682"/>
                  </a:lnTo>
                  <a:lnTo>
                    <a:pt x="26023" y="10464"/>
                  </a:lnTo>
                  <a:lnTo>
                    <a:pt x="26260" y="10246"/>
                  </a:lnTo>
                  <a:lnTo>
                    <a:pt x="26496" y="10009"/>
                  </a:lnTo>
                  <a:lnTo>
                    <a:pt x="26715" y="9754"/>
                  </a:lnTo>
                  <a:lnTo>
                    <a:pt x="26915" y="9500"/>
                  </a:lnTo>
                  <a:lnTo>
                    <a:pt x="27115" y="9227"/>
                  </a:lnTo>
                  <a:lnTo>
                    <a:pt x="27279" y="8954"/>
                  </a:lnTo>
                  <a:lnTo>
                    <a:pt x="27443" y="8662"/>
                  </a:lnTo>
                  <a:lnTo>
                    <a:pt x="27570" y="8371"/>
                  </a:lnTo>
                  <a:lnTo>
                    <a:pt x="27679" y="8062"/>
                  </a:lnTo>
                  <a:lnTo>
                    <a:pt x="27770" y="7753"/>
                  </a:lnTo>
                  <a:lnTo>
                    <a:pt x="26678" y="7680"/>
                  </a:lnTo>
                  <a:lnTo>
                    <a:pt x="25586" y="7607"/>
                  </a:lnTo>
                  <a:lnTo>
                    <a:pt x="24513" y="7498"/>
                  </a:lnTo>
                  <a:lnTo>
                    <a:pt x="23421" y="7389"/>
                  </a:lnTo>
                  <a:lnTo>
                    <a:pt x="22347" y="7243"/>
                  </a:lnTo>
                  <a:lnTo>
                    <a:pt x="21273" y="7097"/>
                  </a:lnTo>
                  <a:lnTo>
                    <a:pt x="20218" y="6915"/>
                  </a:lnTo>
                  <a:lnTo>
                    <a:pt x="19144" y="6715"/>
                  </a:lnTo>
                  <a:lnTo>
                    <a:pt x="18107" y="6479"/>
                  </a:lnTo>
                  <a:lnTo>
                    <a:pt x="17052" y="6224"/>
                  </a:lnTo>
                  <a:lnTo>
                    <a:pt x="16014" y="5951"/>
                  </a:lnTo>
                  <a:lnTo>
                    <a:pt x="14977" y="5642"/>
                  </a:lnTo>
                  <a:lnTo>
                    <a:pt x="13958" y="5314"/>
                  </a:lnTo>
                  <a:lnTo>
                    <a:pt x="12939" y="4950"/>
                  </a:lnTo>
                  <a:lnTo>
                    <a:pt x="11938" y="4550"/>
                  </a:lnTo>
                  <a:lnTo>
                    <a:pt x="10937" y="4113"/>
                  </a:lnTo>
                  <a:lnTo>
                    <a:pt x="10264" y="3822"/>
                  </a:lnTo>
                  <a:lnTo>
                    <a:pt x="9609" y="3494"/>
                  </a:lnTo>
                  <a:lnTo>
                    <a:pt x="8280" y="2839"/>
                  </a:lnTo>
                  <a:lnTo>
                    <a:pt x="6933" y="2184"/>
                  </a:lnTo>
                  <a:lnTo>
                    <a:pt x="6278" y="1875"/>
                  </a:lnTo>
                  <a:lnTo>
                    <a:pt x="5605" y="1565"/>
                  </a:lnTo>
                  <a:lnTo>
                    <a:pt x="4932" y="1274"/>
                  </a:lnTo>
                  <a:lnTo>
                    <a:pt x="4258" y="1001"/>
                  </a:lnTo>
                  <a:lnTo>
                    <a:pt x="3567" y="746"/>
                  </a:lnTo>
                  <a:lnTo>
                    <a:pt x="2875" y="528"/>
                  </a:lnTo>
                  <a:lnTo>
                    <a:pt x="2184" y="346"/>
                  </a:lnTo>
                  <a:lnTo>
                    <a:pt x="1492" y="182"/>
                  </a:lnTo>
                  <a:lnTo>
                    <a:pt x="783" y="73"/>
                  </a:lnTo>
                  <a:lnTo>
                    <a:pt x="437" y="18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FAD6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4" name="Google Shape;2444;p16"/>
          <p:cNvGrpSpPr/>
          <p:nvPr/>
        </p:nvGrpSpPr>
        <p:grpSpPr>
          <a:xfrm>
            <a:off x="248941" y="5091296"/>
            <a:ext cx="6416108" cy="1330565"/>
            <a:chOff x="2235793" y="2621897"/>
            <a:chExt cx="4812081" cy="997924"/>
          </a:xfrm>
        </p:grpSpPr>
        <p:sp>
          <p:nvSpPr>
            <p:cNvPr id="2445" name="Google Shape;2445;p16"/>
            <p:cNvSpPr/>
            <p:nvPr/>
          </p:nvSpPr>
          <p:spPr>
            <a:xfrm>
              <a:off x="2235793" y="2621897"/>
              <a:ext cx="4812081" cy="997924"/>
            </a:xfrm>
            <a:custGeom>
              <a:avLst/>
              <a:gdLst/>
              <a:ahLst/>
              <a:cxnLst/>
              <a:rect l="l" t="t" r="r" b="b"/>
              <a:pathLst>
                <a:path w="93375" h="19364" extrusionOk="0">
                  <a:moveTo>
                    <a:pt x="49754" y="1"/>
                  </a:moveTo>
                  <a:lnTo>
                    <a:pt x="49172" y="37"/>
                  </a:lnTo>
                  <a:lnTo>
                    <a:pt x="48571" y="110"/>
                  </a:lnTo>
                  <a:lnTo>
                    <a:pt x="47970" y="219"/>
                  </a:lnTo>
                  <a:lnTo>
                    <a:pt x="47334" y="365"/>
                  </a:lnTo>
                  <a:lnTo>
                    <a:pt x="46697" y="547"/>
                  </a:lnTo>
                  <a:lnTo>
                    <a:pt x="46023" y="783"/>
                  </a:lnTo>
                  <a:lnTo>
                    <a:pt x="45623" y="929"/>
                  </a:lnTo>
                  <a:lnTo>
                    <a:pt x="45204" y="1111"/>
                  </a:lnTo>
                  <a:lnTo>
                    <a:pt x="44349" y="1493"/>
                  </a:lnTo>
                  <a:lnTo>
                    <a:pt x="43530" y="1893"/>
                  </a:lnTo>
                  <a:lnTo>
                    <a:pt x="42675" y="2366"/>
                  </a:lnTo>
                  <a:lnTo>
                    <a:pt x="41783" y="2876"/>
                  </a:lnTo>
                  <a:lnTo>
                    <a:pt x="40837" y="3458"/>
                  </a:lnTo>
                  <a:lnTo>
                    <a:pt x="39836" y="4095"/>
                  </a:lnTo>
                  <a:lnTo>
                    <a:pt x="38799" y="4787"/>
                  </a:lnTo>
                  <a:lnTo>
                    <a:pt x="37689" y="5533"/>
                  </a:lnTo>
                  <a:lnTo>
                    <a:pt x="36524" y="6352"/>
                  </a:lnTo>
                  <a:lnTo>
                    <a:pt x="35851" y="6825"/>
                  </a:lnTo>
                  <a:lnTo>
                    <a:pt x="35123" y="7280"/>
                  </a:lnTo>
                  <a:lnTo>
                    <a:pt x="34340" y="7753"/>
                  </a:lnTo>
                  <a:lnTo>
                    <a:pt x="33539" y="8208"/>
                  </a:lnTo>
                  <a:lnTo>
                    <a:pt x="32702" y="8645"/>
                  </a:lnTo>
                  <a:lnTo>
                    <a:pt x="31829" y="9100"/>
                  </a:lnTo>
                  <a:lnTo>
                    <a:pt x="30919" y="9536"/>
                  </a:lnTo>
                  <a:lnTo>
                    <a:pt x="29991" y="9973"/>
                  </a:lnTo>
                  <a:lnTo>
                    <a:pt x="29026" y="10410"/>
                  </a:lnTo>
                  <a:lnTo>
                    <a:pt x="28044" y="10828"/>
                  </a:lnTo>
                  <a:lnTo>
                    <a:pt x="27043" y="11247"/>
                  </a:lnTo>
                  <a:lnTo>
                    <a:pt x="26024" y="11666"/>
                  </a:lnTo>
                  <a:lnTo>
                    <a:pt x="24986" y="12066"/>
                  </a:lnTo>
                  <a:lnTo>
                    <a:pt x="23949" y="12448"/>
                  </a:lnTo>
                  <a:lnTo>
                    <a:pt x="21820" y="13231"/>
                  </a:lnTo>
                  <a:lnTo>
                    <a:pt x="19691" y="13958"/>
                  </a:lnTo>
                  <a:lnTo>
                    <a:pt x="17562" y="14668"/>
                  </a:lnTo>
                  <a:lnTo>
                    <a:pt x="15451" y="15323"/>
                  </a:lnTo>
                  <a:lnTo>
                    <a:pt x="13394" y="15942"/>
                  </a:lnTo>
                  <a:lnTo>
                    <a:pt x="11393" y="16524"/>
                  </a:lnTo>
                  <a:lnTo>
                    <a:pt x="9500" y="17052"/>
                  </a:lnTo>
                  <a:lnTo>
                    <a:pt x="7698" y="17543"/>
                  </a:lnTo>
                  <a:lnTo>
                    <a:pt x="6042" y="17980"/>
                  </a:lnTo>
                  <a:lnTo>
                    <a:pt x="3822" y="18526"/>
                  </a:lnTo>
                  <a:lnTo>
                    <a:pt x="2021" y="18945"/>
                  </a:lnTo>
                  <a:lnTo>
                    <a:pt x="729" y="19236"/>
                  </a:lnTo>
                  <a:lnTo>
                    <a:pt x="1" y="19363"/>
                  </a:lnTo>
                  <a:lnTo>
                    <a:pt x="5788" y="18872"/>
                  </a:lnTo>
                  <a:lnTo>
                    <a:pt x="34868" y="16397"/>
                  </a:lnTo>
                  <a:lnTo>
                    <a:pt x="37470" y="16179"/>
                  </a:lnTo>
                  <a:lnTo>
                    <a:pt x="86969" y="11957"/>
                  </a:lnTo>
                  <a:lnTo>
                    <a:pt x="93374" y="11411"/>
                  </a:lnTo>
                  <a:lnTo>
                    <a:pt x="91791" y="11192"/>
                  </a:lnTo>
                  <a:lnTo>
                    <a:pt x="90153" y="10919"/>
                  </a:lnTo>
                  <a:lnTo>
                    <a:pt x="88443" y="10610"/>
                  </a:lnTo>
                  <a:lnTo>
                    <a:pt x="86678" y="10264"/>
                  </a:lnTo>
                  <a:lnTo>
                    <a:pt x="84457" y="9791"/>
                  </a:lnTo>
                  <a:lnTo>
                    <a:pt x="82183" y="9282"/>
                  </a:lnTo>
                  <a:lnTo>
                    <a:pt x="79890" y="8736"/>
                  </a:lnTo>
                  <a:lnTo>
                    <a:pt x="77579" y="8171"/>
                  </a:lnTo>
                  <a:lnTo>
                    <a:pt x="75286" y="7571"/>
                  </a:lnTo>
                  <a:lnTo>
                    <a:pt x="73011" y="6952"/>
                  </a:lnTo>
                  <a:lnTo>
                    <a:pt x="70772" y="6315"/>
                  </a:lnTo>
                  <a:lnTo>
                    <a:pt x="68607" y="5697"/>
                  </a:lnTo>
                  <a:lnTo>
                    <a:pt x="66532" y="5078"/>
                  </a:lnTo>
                  <a:lnTo>
                    <a:pt x="64531" y="4459"/>
                  </a:lnTo>
                  <a:lnTo>
                    <a:pt x="62656" y="3859"/>
                  </a:lnTo>
                  <a:lnTo>
                    <a:pt x="60927" y="3294"/>
                  </a:lnTo>
                  <a:lnTo>
                    <a:pt x="59344" y="2748"/>
                  </a:lnTo>
                  <a:lnTo>
                    <a:pt x="57925" y="2239"/>
                  </a:lnTo>
                  <a:lnTo>
                    <a:pt x="56705" y="1784"/>
                  </a:lnTo>
                  <a:lnTo>
                    <a:pt x="55686" y="1384"/>
                  </a:lnTo>
                  <a:lnTo>
                    <a:pt x="55049" y="1111"/>
                  </a:lnTo>
                  <a:lnTo>
                    <a:pt x="54431" y="874"/>
                  </a:lnTo>
                  <a:lnTo>
                    <a:pt x="53812" y="674"/>
                  </a:lnTo>
                  <a:lnTo>
                    <a:pt x="53230" y="474"/>
                  </a:lnTo>
                  <a:lnTo>
                    <a:pt x="52629" y="328"/>
                  </a:lnTo>
                  <a:lnTo>
                    <a:pt x="52065" y="201"/>
                  </a:lnTo>
                  <a:lnTo>
                    <a:pt x="51483" y="92"/>
                  </a:lnTo>
                  <a:lnTo>
                    <a:pt x="50919" y="37"/>
                  </a:lnTo>
                  <a:lnTo>
                    <a:pt x="50336" y="1"/>
                  </a:lnTo>
                  <a:close/>
                </a:path>
              </a:pathLst>
            </a:custGeom>
            <a:solidFill>
              <a:srgbClr val="EAC0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16"/>
            <p:cNvSpPr/>
            <p:nvPr/>
          </p:nvSpPr>
          <p:spPr>
            <a:xfrm>
              <a:off x="3993290" y="2621897"/>
              <a:ext cx="2724449" cy="833785"/>
            </a:xfrm>
            <a:custGeom>
              <a:avLst/>
              <a:gdLst/>
              <a:ahLst/>
              <a:cxnLst/>
              <a:rect l="l" t="t" r="r" b="b"/>
              <a:pathLst>
                <a:path w="52866" h="16179" extrusionOk="0">
                  <a:moveTo>
                    <a:pt x="15651" y="1"/>
                  </a:moveTo>
                  <a:lnTo>
                    <a:pt x="15069" y="37"/>
                  </a:lnTo>
                  <a:lnTo>
                    <a:pt x="14468" y="110"/>
                  </a:lnTo>
                  <a:lnTo>
                    <a:pt x="13867" y="219"/>
                  </a:lnTo>
                  <a:lnTo>
                    <a:pt x="13231" y="365"/>
                  </a:lnTo>
                  <a:lnTo>
                    <a:pt x="12594" y="547"/>
                  </a:lnTo>
                  <a:lnTo>
                    <a:pt x="11920" y="783"/>
                  </a:lnTo>
                  <a:lnTo>
                    <a:pt x="11520" y="929"/>
                  </a:lnTo>
                  <a:lnTo>
                    <a:pt x="11101" y="1111"/>
                  </a:lnTo>
                  <a:lnTo>
                    <a:pt x="10246" y="1493"/>
                  </a:lnTo>
                  <a:lnTo>
                    <a:pt x="10555" y="1820"/>
                  </a:lnTo>
                  <a:lnTo>
                    <a:pt x="10883" y="2130"/>
                  </a:lnTo>
                  <a:lnTo>
                    <a:pt x="11229" y="2421"/>
                  </a:lnTo>
                  <a:lnTo>
                    <a:pt x="11593" y="2676"/>
                  </a:lnTo>
                  <a:lnTo>
                    <a:pt x="12011" y="2912"/>
                  </a:lnTo>
                  <a:lnTo>
                    <a:pt x="12430" y="3167"/>
                  </a:lnTo>
                  <a:lnTo>
                    <a:pt x="13249" y="3640"/>
                  </a:lnTo>
                  <a:lnTo>
                    <a:pt x="13667" y="3913"/>
                  </a:lnTo>
                  <a:lnTo>
                    <a:pt x="14049" y="4186"/>
                  </a:lnTo>
                  <a:lnTo>
                    <a:pt x="14413" y="4477"/>
                  </a:lnTo>
                  <a:lnTo>
                    <a:pt x="14595" y="4641"/>
                  </a:lnTo>
                  <a:lnTo>
                    <a:pt x="14759" y="4805"/>
                  </a:lnTo>
                  <a:lnTo>
                    <a:pt x="14868" y="4950"/>
                  </a:lnTo>
                  <a:lnTo>
                    <a:pt x="14978" y="5078"/>
                  </a:lnTo>
                  <a:lnTo>
                    <a:pt x="15050" y="5242"/>
                  </a:lnTo>
                  <a:lnTo>
                    <a:pt x="15105" y="5405"/>
                  </a:lnTo>
                  <a:lnTo>
                    <a:pt x="15105" y="5515"/>
                  </a:lnTo>
                  <a:lnTo>
                    <a:pt x="15087" y="5624"/>
                  </a:lnTo>
                  <a:lnTo>
                    <a:pt x="15069" y="5733"/>
                  </a:lnTo>
                  <a:lnTo>
                    <a:pt x="15014" y="5824"/>
                  </a:lnTo>
                  <a:lnTo>
                    <a:pt x="14959" y="5915"/>
                  </a:lnTo>
                  <a:lnTo>
                    <a:pt x="14887" y="6006"/>
                  </a:lnTo>
                  <a:lnTo>
                    <a:pt x="14723" y="6152"/>
                  </a:lnTo>
                  <a:lnTo>
                    <a:pt x="14523" y="6297"/>
                  </a:lnTo>
                  <a:lnTo>
                    <a:pt x="14286" y="6406"/>
                  </a:lnTo>
                  <a:lnTo>
                    <a:pt x="14049" y="6497"/>
                  </a:lnTo>
                  <a:lnTo>
                    <a:pt x="13831" y="6570"/>
                  </a:lnTo>
                  <a:lnTo>
                    <a:pt x="12994" y="6825"/>
                  </a:lnTo>
                  <a:lnTo>
                    <a:pt x="12157" y="7098"/>
                  </a:lnTo>
                  <a:lnTo>
                    <a:pt x="11338" y="7407"/>
                  </a:lnTo>
                  <a:lnTo>
                    <a:pt x="10537" y="7717"/>
                  </a:lnTo>
                  <a:lnTo>
                    <a:pt x="9718" y="8062"/>
                  </a:lnTo>
                  <a:lnTo>
                    <a:pt x="8936" y="8426"/>
                  </a:lnTo>
                  <a:lnTo>
                    <a:pt x="8153" y="8808"/>
                  </a:lnTo>
                  <a:lnTo>
                    <a:pt x="7371" y="9209"/>
                  </a:lnTo>
                  <a:lnTo>
                    <a:pt x="6606" y="9627"/>
                  </a:lnTo>
                  <a:lnTo>
                    <a:pt x="5842" y="10064"/>
                  </a:lnTo>
                  <a:lnTo>
                    <a:pt x="5096" y="10519"/>
                  </a:lnTo>
                  <a:lnTo>
                    <a:pt x="4368" y="10992"/>
                  </a:lnTo>
                  <a:lnTo>
                    <a:pt x="3658" y="11484"/>
                  </a:lnTo>
                  <a:lnTo>
                    <a:pt x="2949" y="11993"/>
                  </a:lnTo>
                  <a:lnTo>
                    <a:pt x="2257" y="12521"/>
                  </a:lnTo>
                  <a:lnTo>
                    <a:pt x="1566" y="13067"/>
                  </a:lnTo>
                  <a:lnTo>
                    <a:pt x="1274" y="13340"/>
                  </a:lnTo>
                  <a:lnTo>
                    <a:pt x="965" y="13613"/>
                  </a:lnTo>
                  <a:lnTo>
                    <a:pt x="692" y="13904"/>
                  </a:lnTo>
                  <a:lnTo>
                    <a:pt x="456" y="14231"/>
                  </a:lnTo>
                  <a:lnTo>
                    <a:pt x="346" y="14395"/>
                  </a:lnTo>
                  <a:lnTo>
                    <a:pt x="255" y="14559"/>
                  </a:lnTo>
                  <a:lnTo>
                    <a:pt x="164" y="14723"/>
                  </a:lnTo>
                  <a:lnTo>
                    <a:pt x="110" y="14905"/>
                  </a:lnTo>
                  <a:lnTo>
                    <a:pt x="55" y="15087"/>
                  </a:lnTo>
                  <a:lnTo>
                    <a:pt x="19" y="15269"/>
                  </a:lnTo>
                  <a:lnTo>
                    <a:pt x="1" y="15469"/>
                  </a:lnTo>
                  <a:lnTo>
                    <a:pt x="19" y="15651"/>
                  </a:lnTo>
                  <a:lnTo>
                    <a:pt x="201" y="15742"/>
                  </a:lnTo>
                  <a:lnTo>
                    <a:pt x="401" y="15815"/>
                  </a:lnTo>
                  <a:lnTo>
                    <a:pt x="801" y="15924"/>
                  </a:lnTo>
                  <a:lnTo>
                    <a:pt x="1220" y="15997"/>
                  </a:lnTo>
                  <a:lnTo>
                    <a:pt x="1638" y="16051"/>
                  </a:lnTo>
                  <a:lnTo>
                    <a:pt x="2075" y="16088"/>
                  </a:lnTo>
                  <a:lnTo>
                    <a:pt x="2494" y="16124"/>
                  </a:lnTo>
                  <a:lnTo>
                    <a:pt x="3367" y="16179"/>
                  </a:lnTo>
                  <a:lnTo>
                    <a:pt x="52866" y="11957"/>
                  </a:lnTo>
                  <a:lnTo>
                    <a:pt x="52793" y="11666"/>
                  </a:lnTo>
                  <a:lnTo>
                    <a:pt x="52720" y="11320"/>
                  </a:lnTo>
                  <a:lnTo>
                    <a:pt x="52647" y="10974"/>
                  </a:lnTo>
                  <a:lnTo>
                    <a:pt x="52611" y="10610"/>
                  </a:lnTo>
                  <a:lnTo>
                    <a:pt x="52575" y="10264"/>
                  </a:lnTo>
                  <a:lnTo>
                    <a:pt x="50354" y="9791"/>
                  </a:lnTo>
                  <a:lnTo>
                    <a:pt x="48080" y="9282"/>
                  </a:lnTo>
                  <a:lnTo>
                    <a:pt x="45787" y="8736"/>
                  </a:lnTo>
                  <a:lnTo>
                    <a:pt x="43476" y="8171"/>
                  </a:lnTo>
                  <a:lnTo>
                    <a:pt x="41183" y="7571"/>
                  </a:lnTo>
                  <a:lnTo>
                    <a:pt x="38908" y="6952"/>
                  </a:lnTo>
                  <a:lnTo>
                    <a:pt x="36669" y="6315"/>
                  </a:lnTo>
                  <a:lnTo>
                    <a:pt x="34504" y="5697"/>
                  </a:lnTo>
                  <a:lnTo>
                    <a:pt x="32429" y="5078"/>
                  </a:lnTo>
                  <a:lnTo>
                    <a:pt x="30428" y="4459"/>
                  </a:lnTo>
                  <a:lnTo>
                    <a:pt x="28553" y="3859"/>
                  </a:lnTo>
                  <a:lnTo>
                    <a:pt x="26824" y="3294"/>
                  </a:lnTo>
                  <a:lnTo>
                    <a:pt x="25241" y="2748"/>
                  </a:lnTo>
                  <a:lnTo>
                    <a:pt x="23822" y="2239"/>
                  </a:lnTo>
                  <a:lnTo>
                    <a:pt x="22602" y="1784"/>
                  </a:lnTo>
                  <a:lnTo>
                    <a:pt x="21583" y="1384"/>
                  </a:lnTo>
                  <a:lnTo>
                    <a:pt x="20946" y="1111"/>
                  </a:lnTo>
                  <a:lnTo>
                    <a:pt x="20328" y="874"/>
                  </a:lnTo>
                  <a:lnTo>
                    <a:pt x="19709" y="674"/>
                  </a:lnTo>
                  <a:lnTo>
                    <a:pt x="19127" y="474"/>
                  </a:lnTo>
                  <a:lnTo>
                    <a:pt x="18526" y="328"/>
                  </a:lnTo>
                  <a:lnTo>
                    <a:pt x="17962" y="201"/>
                  </a:lnTo>
                  <a:lnTo>
                    <a:pt x="17380" y="92"/>
                  </a:lnTo>
                  <a:lnTo>
                    <a:pt x="16816" y="37"/>
                  </a:lnTo>
                  <a:lnTo>
                    <a:pt x="162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47" name="Google Shape;2447;p16"/>
          <p:cNvSpPr/>
          <p:nvPr/>
        </p:nvSpPr>
        <p:spPr>
          <a:xfrm>
            <a:off x="-725305" y="5457826"/>
            <a:ext cx="13574600" cy="2647700"/>
          </a:xfrm>
          <a:custGeom>
            <a:avLst/>
            <a:gdLst/>
            <a:ahLst/>
            <a:cxnLst/>
            <a:rect l="l" t="t" r="r" b="b"/>
            <a:pathLst>
              <a:path w="407238" h="79431" extrusionOk="0">
                <a:moveTo>
                  <a:pt x="24553" y="14065"/>
                </a:moveTo>
                <a:cubicBezTo>
                  <a:pt x="27220" y="7842"/>
                  <a:pt x="26204" y="13938"/>
                  <a:pt x="32173" y="11779"/>
                </a:cubicBezTo>
                <a:cubicBezTo>
                  <a:pt x="38142" y="9620"/>
                  <a:pt x="49572" y="2762"/>
                  <a:pt x="60367" y="1111"/>
                </a:cubicBezTo>
                <a:cubicBezTo>
                  <a:pt x="71162" y="-540"/>
                  <a:pt x="84751" y="-32"/>
                  <a:pt x="96943" y="1873"/>
                </a:cubicBezTo>
                <a:cubicBezTo>
                  <a:pt x="109135" y="3778"/>
                  <a:pt x="122724" y="9747"/>
                  <a:pt x="133519" y="12541"/>
                </a:cubicBezTo>
                <a:cubicBezTo>
                  <a:pt x="144314" y="15335"/>
                  <a:pt x="144695" y="19907"/>
                  <a:pt x="161713" y="18637"/>
                </a:cubicBezTo>
                <a:cubicBezTo>
                  <a:pt x="178731" y="17367"/>
                  <a:pt x="215561" y="7715"/>
                  <a:pt x="235627" y="4921"/>
                </a:cubicBezTo>
                <a:cubicBezTo>
                  <a:pt x="255693" y="2127"/>
                  <a:pt x="262678" y="1238"/>
                  <a:pt x="282109" y="1873"/>
                </a:cubicBezTo>
                <a:cubicBezTo>
                  <a:pt x="301540" y="2508"/>
                  <a:pt x="335449" y="5175"/>
                  <a:pt x="352213" y="8731"/>
                </a:cubicBezTo>
                <a:cubicBezTo>
                  <a:pt x="368977" y="12287"/>
                  <a:pt x="375581" y="18764"/>
                  <a:pt x="382693" y="23209"/>
                </a:cubicBezTo>
                <a:cubicBezTo>
                  <a:pt x="389805" y="27654"/>
                  <a:pt x="392980" y="27146"/>
                  <a:pt x="394885" y="35401"/>
                </a:cubicBezTo>
                <a:cubicBezTo>
                  <a:pt x="396790" y="43656"/>
                  <a:pt x="421936" y="65627"/>
                  <a:pt x="394123" y="72739"/>
                </a:cubicBezTo>
                <a:cubicBezTo>
                  <a:pt x="366310" y="79851"/>
                  <a:pt x="290999" y="77438"/>
                  <a:pt x="228007" y="78073"/>
                </a:cubicBezTo>
                <a:cubicBezTo>
                  <a:pt x="165015" y="78708"/>
                  <a:pt x="51477" y="81375"/>
                  <a:pt x="16171" y="76549"/>
                </a:cubicBezTo>
                <a:cubicBezTo>
                  <a:pt x="-19135" y="71723"/>
                  <a:pt x="14774" y="59531"/>
                  <a:pt x="16171" y="49117"/>
                </a:cubicBezTo>
                <a:cubicBezTo>
                  <a:pt x="17568" y="38703"/>
                  <a:pt x="21886" y="20288"/>
                  <a:pt x="24553" y="1406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grpSp>
        <p:nvGrpSpPr>
          <p:cNvPr id="2448" name="Google Shape;2448;p16"/>
          <p:cNvGrpSpPr/>
          <p:nvPr/>
        </p:nvGrpSpPr>
        <p:grpSpPr>
          <a:xfrm>
            <a:off x="4963899" y="6377144"/>
            <a:ext cx="1092077" cy="405059"/>
            <a:chOff x="1726100" y="1627975"/>
            <a:chExt cx="359425" cy="133325"/>
          </a:xfrm>
        </p:grpSpPr>
        <p:sp>
          <p:nvSpPr>
            <p:cNvPr id="2449" name="Google Shape;2449;p16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16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16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16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6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16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16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16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16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16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16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60" name="Google Shape;2460;p16"/>
          <p:cNvGrpSpPr/>
          <p:nvPr/>
        </p:nvGrpSpPr>
        <p:grpSpPr>
          <a:xfrm>
            <a:off x="3420546" y="4867944"/>
            <a:ext cx="479313" cy="888485"/>
            <a:chOff x="1612800" y="3107475"/>
            <a:chExt cx="360350" cy="667900"/>
          </a:xfrm>
        </p:grpSpPr>
        <p:sp>
          <p:nvSpPr>
            <p:cNvPr id="2461" name="Google Shape;2461;p16"/>
            <p:cNvSpPr/>
            <p:nvPr/>
          </p:nvSpPr>
          <p:spPr>
            <a:xfrm>
              <a:off x="1797525" y="3109300"/>
              <a:ext cx="175625" cy="245250"/>
            </a:xfrm>
            <a:custGeom>
              <a:avLst/>
              <a:gdLst/>
              <a:ahLst/>
              <a:cxnLst/>
              <a:rect l="l" t="t" r="r" b="b"/>
              <a:pathLst>
                <a:path w="7025" h="9810" extrusionOk="0">
                  <a:moveTo>
                    <a:pt x="4914" y="1"/>
                  </a:moveTo>
                  <a:lnTo>
                    <a:pt x="4768" y="19"/>
                  </a:lnTo>
                  <a:lnTo>
                    <a:pt x="4586" y="92"/>
                  </a:lnTo>
                  <a:lnTo>
                    <a:pt x="4422" y="201"/>
                  </a:lnTo>
                  <a:lnTo>
                    <a:pt x="4277" y="328"/>
                  </a:lnTo>
                  <a:lnTo>
                    <a:pt x="4149" y="492"/>
                  </a:lnTo>
                  <a:lnTo>
                    <a:pt x="4040" y="638"/>
                  </a:lnTo>
                  <a:lnTo>
                    <a:pt x="3968" y="820"/>
                  </a:lnTo>
                  <a:lnTo>
                    <a:pt x="3895" y="983"/>
                  </a:lnTo>
                  <a:lnTo>
                    <a:pt x="3822" y="1165"/>
                  </a:lnTo>
                  <a:lnTo>
                    <a:pt x="3767" y="1365"/>
                  </a:lnTo>
                  <a:lnTo>
                    <a:pt x="3731" y="1566"/>
                  </a:lnTo>
                  <a:lnTo>
                    <a:pt x="3713" y="1748"/>
                  </a:lnTo>
                  <a:lnTo>
                    <a:pt x="3695" y="1948"/>
                  </a:lnTo>
                  <a:lnTo>
                    <a:pt x="3695" y="2257"/>
                  </a:lnTo>
                  <a:lnTo>
                    <a:pt x="3695" y="2567"/>
                  </a:lnTo>
                  <a:lnTo>
                    <a:pt x="3749" y="3185"/>
                  </a:lnTo>
                  <a:lnTo>
                    <a:pt x="3877" y="4441"/>
                  </a:lnTo>
                  <a:lnTo>
                    <a:pt x="3931" y="5041"/>
                  </a:lnTo>
                  <a:lnTo>
                    <a:pt x="3949" y="5351"/>
                  </a:lnTo>
                  <a:lnTo>
                    <a:pt x="3949" y="5660"/>
                  </a:lnTo>
                  <a:lnTo>
                    <a:pt x="3931" y="5951"/>
                  </a:lnTo>
                  <a:lnTo>
                    <a:pt x="3895" y="6261"/>
                  </a:lnTo>
                  <a:lnTo>
                    <a:pt x="3840" y="6552"/>
                  </a:lnTo>
                  <a:lnTo>
                    <a:pt x="3749" y="6843"/>
                  </a:lnTo>
                  <a:lnTo>
                    <a:pt x="3658" y="7098"/>
                  </a:lnTo>
                  <a:lnTo>
                    <a:pt x="3585" y="7243"/>
                  </a:lnTo>
                  <a:lnTo>
                    <a:pt x="3494" y="7389"/>
                  </a:lnTo>
                  <a:lnTo>
                    <a:pt x="3385" y="7516"/>
                  </a:lnTo>
                  <a:lnTo>
                    <a:pt x="3276" y="7626"/>
                  </a:lnTo>
                  <a:lnTo>
                    <a:pt x="3258" y="7644"/>
                  </a:lnTo>
                  <a:lnTo>
                    <a:pt x="3130" y="7735"/>
                  </a:lnTo>
                  <a:lnTo>
                    <a:pt x="3003" y="7789"/>
                  </a:lnTo>
                  <a:lnTo>
                    <a:pt x="2876" y="7844"/>
                  </a:lnTo>
                  <a:lnTo>
                    <a:pt x="2730" y="7862"/>
                  </a:lnTo>
                  <a:lnTo>
                    <a:pt x="2457" y="7862"/>
                  </a:lnTo>
                  <a:lnTo>
                    <a:pt x="2311" y="7826"/>
                  </a:lnTo>
                  <a:lnTo>
                    <a:pt x="2166" y="7789"/>
                  </a:lnTo>
                  <a:lnTo>
                    <a:pt x="1875" y="7680"/>
                  </a:lnTo>
                  <a:lnTo>
                    <a:pt x="1584" y="7535"/>
                  </a:lnTo>
                  <a:lnTo>
                    <a:pt x="1311" y="7371"/>
                  </a:lnTo>
                  <a:lnTo>
                    <a:pt x="1056" y="7189"/>
                  </a:lnTo>
                  <a:lnTo>
                    <a:pt x="0" y="7480"/>
                  </a:lnTo>
                  <a:lnTo>
                    <a:pt x="201" y="7808"/>
                  </a:lnTo>
                  <a:lnTo>
                    <a:pt x="437" y="8117"/>
                  </a:lnTo>
                  <a:lnTo>
                    <a:pt x="674" y="8408"/>
                  </a:lnTo>
                  <a:lnTo>
                    <a:pt x="928" y="8681"/>
                  </a:lnTo>
                  <a:lnTo>
                    <a:pt x="1201" y="8936"/>
                  </a:lnTo>
                  <a:lnTo>
                    <a:pt x="1493" y="9154"/>
                  </a:lnTo>
                  <a:lnTo>
                    <a:pt x="1802" y="9354"/>
                  </a:lnTo>
                  <a:lnTo>
                    <a:pt x="2130" y="9518"/>
                  </a:lnTo>
                  <a:lnTo>
                    <a:pt x="2457" y="9646"/>
                  </a:lnTo>
                  <a:lnTo>
                    <a:pt x="2803" y="9755"/>
                  </a:lnTo>
                  <a:lnTo>
                    <a:pt x="3167" y="9809"/>
                  </a:lnTo>
                  <a:lnTo>
                    <a:pt x="3513" y="9809"/>
                  </a:lnTo>
                  <a:lnTo>
                    <a:pt x="3858" y="9791"/>
                  </a:lnTo>
                  <a:lnTo>
                    <a:pt x="4040" y="9755"/>
                  </a:lnTo>
                  <a:lnTo>
                    <a:pt x="4222" y="9718"/>
                  </a:lnTo>
                  <a:lnTo>
                    <a:pt x="4386" y="9664"/>
                  </a:lnTo>
                  <a:lnTo>
                    <a:pt x="4550" y="9609"/>
                  </a:lnTo>
                  <a:lnTo>
                    <a:pt x="4714" y="9536"/>
                  </a:lnTo>
                  <a:lnTo>
                    <a:pt x="4877" y="9445"/>
                  </a:lnTo>
                  <a:lnTo>
                    <a:pt x="5059" y="9318"/>
                  </a:lnTo>
                  <a:lnTo>
                    <a:pt x="5351" y="9100"/>
                  </a:lnTo>
                  <a:lnTo>
                    <a:pt x="5605" y="8845"/>
                  </a:lnTo>
                  <a:lnTo>
                    <a:pt x="5824" y="8572"/>
                  </a:lnTo>
                  <a:lnTo>
                    <a:pt x="6042" y="8262"/>
                  </a:lnTo>
                  <a:lnTo>
                    <a:pt x="6224" y="7935"/>
                  </a:lnTo>
                  <a:lnTo>
                    <a:pt x="6406" y="7589"/>
                  </a:lnTo>
                  <a:lnTo>
                    <a:pt x="6552" y="7225"/>
                  </a:lnTo>
                  <a:lnTo>
                    <a:pt x="6661" y="6861"/>
                  </a:lnTo>
                  <a:lnTo>
                    <a:pt x="6770" y="6515"/>
                  </a:lnTo>
                  <a:lnTo>
                    <a:pt x="6843" y="6188"/>
                  </a:lnTo>
                  <a:lnTo>
                    <a:pt x="6916" y="5842"/>
                  </a:lnTo>
                  <a:lnTo>
                    <a:pt x="6970" y="5478"/>
                  </a:lnTo>
                  <a:lnTo>
                    <a:pt x="6988" y="5132"/>
                  </a:lnTo>
                  <a:lnTo>
                    <a:pt x="7025" y="4787"/>
                  </a:lnTo>
                  <a:lnTo>
                    <a:pt x="7025" y="4423"/>
                  </a:lnTo>
                  <a:lnTo>
                    <a:pt x="7007" y="4077"/>
                  </a:lnTo>
                  <a:lnTo>
                    <a:pt x="6988" y="3731"/>
                  </a:lnTo>
                  <a:lnTo>
                    <a:pt x="6952" y="3367"/>
                  </a:lnTo>
                  <a:lnTo>
                    <a:pt x="6897" y="3021"/>
                  </a:lnTo>
                  <a:lnTo>
                    <a:pt x="6825" y="2676"/>
                  </a:lnTo>
                  <a:lnTo>
                    <a:pt x="6752" y="2330"/>
                  </a:lnTo>
                  <a:lnTo>
                    <a:pt x="6643" y="2002"/>
                  </a:lnTo>
                  <a:lnTo>
                    <a:pt x="6533" y="1675"/>
                  </a:lnTo>
                  <a:lnTo>
                    <a:pt x="6406" y="1347"/>
                  </a:lnTo>
                  <a:lnTo>
                    <a:pt x="6315" y="1165"/>
                  </a:lnTo>
                  <a:lnTo>
                    <a:pt x="6224" y="965"/>
                  </a:lnTo>
                  <a:lnTo>
                    <a:pt x="6115" y="783"/>
                  </a:lnTo>
                  <a:lnTo>
                    <a:pt x="5987" y="601"/>
                  </a:lnTo>
                  <a:lnTo>
                    <a:pt x="5860" y="456"/>
                  </a:lnTo>
                  <a:lnTo>
                    <a:pt x="5715" y="310"/>
                  </a:lnTo>
                  <a:lnTo>
                    <a:pt x="5569" y="183"/>
                  </a:lnTo>
                  <a:lnTo>
                    <a:pt x="5405" y="92"/>
                  </a:lnTo>
                  <a:lnTo>
                    <a:pt x="5296" y="37"/>
                  </a:lnTo>
                  <a:lnTo>
                    <a:pt x="5169" y="19"/>
                  </a:lnTo>
                  <a:lnTo>
                    <a:pt x="50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16"/>
            <p:cNvSpPr/>
            <p:nvPr/>
          </p:nvSpPr>
          <p:spPr>
            <a:xfrm>
              <a:off x="1924000" y="3111575"/>
              <a:ext cx="49150" cy="230675"/>
            </a:xfrm>
            <a:custGeom>
              <a:avLst/>
              <a:gdLst/>
              <a:ahLst/>
              <a:cxnLst/>
              <a:rect l="l" t="t" r="r" b="b"/>
              <a:pathLst>
                <a:path w="1966" h="9227" extrusionOk="0">
                  <a:moveTo>
                    <a:pt x="346" y="1"/>
                  </a:moveTo>
                  <a:lnTo>
                    <a:pt x="474" y="401"/>
                  </a:lnTo>
                  <a:lnTo>
                    <a:pt x="728" y="1293"/>
                  </a:lnTo>
                  <a:lnTo>
                    <a:pt x="965" y="2203"/>
                  </a:lnTo>
                  <a:lnTo>
                    <a:pt x="1056" y="2657"/>
                  </a:lnTo>
                  <a:lnTo>
                    <a:pt x="1147" y="3112"/>
                  </a:lnTo>
                  <a:lnTo>
                    <a:pt x="1220" y="3586"/>
                  </a:lnTo>
                  <a:lnTo>
                    <a:pt x="1274" y="4041"/>
                  </a:lnTo>
                  <a:lnTo>
                    <a:pt x="1311" y="4514"/>
                  </a:lnTo>
                  <a:lnTo>
                    <a:pt x="1329" y="4969"/>
                  </a:lnTo>
                  <a:lnTo>
                    <a:pt x="1311" y="5442"/>
                  </a:lnTo>
                  <a:lnTo>
                    <a:pt x="1274" y="5915"/>
                  </a:lnTo>
                  <a:lnTo>
                    <a:pt x="1220" y="6370"/>
                  </a:lnTo>
                  <a:lnTo>
                    <a:pt x="1129" y="6825"/>
                  </a:lnTo>
                  <a:lnTo>
                    <a:pt x="1001" y="7280"/>
                  </a:lnTo>
                  <a:lnTo>
                    <a:pt x="837" y="7717"/>
                  </a:lnTo>
                  <a:lnTo>
                    <a:pt x="674" y="8117"/>
                  </a:lnTo>
                  <a:lnTo>
                    <a:pt x="474" y="8499"/>
                  </a:lnTo>
                  <a:lnTo>
                    <a:pt x="237" y="8863"/>
                  </a:lnTo>
                  <a:lnTo>
                    <a:pt x="0" y="9227"/>
                  </a:lnTo>
                  <a:lnTo>
                    <a:pt x="0" y="9227"/>
                  </a:lnTo>
                  <a:lnTo>
                    <a:pt x="292" y="9009"/>
                  </a:lnTo>
                  <a:lnTo>
                    <a:pt x="546" y="8754"/>
                  </a:lnTo>
                  <a:lnTo>
                    <a:pt x="765" y="8481"/>
                  </a:lnTo>
                  <a:lnTo>
                    <a:pt x="983" y="8171"/>
                  </a:lnTo>
                  <a:lnTo>
                    <a:pt x="1165" y="7844"/>
                  </a:lnTo>
                  <a:lnTo>
                    <a:pt x="1347" y="7498"/>
                  </a:lnTo>
                  <a:lnTo>
                    <a:pt x="1493" y="7134"/>
                  </a:lnTo>
                  <a:lnTo>
                    <a:pt x="1602" y="6770"/>
                  </a:lnTo>
                  <a:lnTo>
                    <a:pt x="1711" y="6424"/>
                  </a:lnTo>
                  <a:lnTo>
                    <a:pt x="1784" y="6097"/>
                  </a:lnTo>
                  <a:lnTo>
                    <a:pt x="1857" y="5751"/>
                  </a:lnTo>
                  <a:lnTo>
                    <a:pt x="1893" y="5387"/>
                  </a:lnTo>
                  <a:lnTo>
                    <a:pt x="1929" y="5041"/>
                  </a:lnTo>
                  <a:lnTo>
                    <a:pt x="1966" y="4696"/>
                  </a:lnTo>
                  <a:lnTo>
                    <a:pt x="1966" y="4332"/>
                  </a:lnTo>
                  <a:lnTo>
                    <a:pt x="1948" y="3986"/>
                  </a:lnTo>
                  <a:lnTo>
                    <a:pt x="1929" y="3640"/>
                  </a:lnTo>
                  <a:lnTo>
                    <a:pt x="1893" y="3276"/>
                  </a:lnTo>
                  <a:lnTo>
                    <a:pt x="1838" y="2930"/>
                  </a:lnTo>
                  <a:lnTo>
                    <a:pt x="1766" y="2585"/>
                  </a:lnTo>
                  <a:lnTo>
                    <a:pt x="1693" y="2239"/>
                  </a:lnTo>
                  <a:lnTo>
                    <a:pt x="1584" y="1911"/>
                  </a:lnTo>
                  <a:lnTo>
                    <a:pt x="1474" y="1584"/>
                  </a:lnTo>
                  <a:lnTo>
                    <a:pt x="1347" y="1256"/>
                  </a:lnTo>
                  <a:lnTo>
                    <a:pt x="1256" y="1074"/>
                  </a:lnTo>
                  <a:lnTo>
                    <a:pt x="1165" y="874"/>
                  </a:lnTo>
                  <a:lnTo>
                    <a:pt x="1056" y="692"/>
                  </a:lnTo>
                  <a:lnTo>
                    <a:pt x="928" y="510"/>
                  </a:lnTo>
                  <a:lnTo>
                    <a:pt x="801" y="365"/>
                  </a:lnTo>
                  <a:lnTo>
                    <a:pt x="656" y="219"/>
                  </a:lnTo>
                  <a:lnTo>
                    <a:pt x="510" y="92"/>
                  </a:lnTo>
                  <a:lnTo>
                    <a:pt x="346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16"/>
            <p:cNvSpPr/>
            <p:nvPr/>
          </p:nvSpPr>
          <p:spPr>
            <a:xfrm>
              <a:off x="1759750" y="3107475"/>
              <a:ext cx="94675" cy="667900"/>
            </a:xfrm>
            <a:custGeom>
              <a:avLst/>
              <a:gdLst/>
              <a:ahLst/>
              <a:cxnLst/>
              <a:rect l="l" t="t" r="r" b="b"/>
              <a:pathLst>
                <a:path w="3787" h="26716" extrusionOk="0">
                  <a:moveTo>
                    <a:pt x="1621" y="1"/>
                  </a:moveTo>
                  <a:lnTo>
                    <a:pt x="1511" y="19"/>
                  </a:lnTo>
                  <a:lnTo>
                    <a:pt x="1402" y="55"/>
                  </a:lnTo>
                  <a:lnTo>
                    <a:pt x="1257" y="110"/>
                  </a:lnTo>
                  <a:lnTo>
                    <a:pt x="1129" y="201"/>
                  </a:lnTo>
                  <a:lnTo>
                    <a:pt x="1020" y="310"/>
                  </a:lnTo>
                  <a:lnTo>
                    <a:pt x="929" y="419"/>
                  </a:lnTo>
                  <a:lnTo>
                    <a:pt x="838" y="547"/>
                  </a:lnTo>
                  <a:lnTo>
                    <a:pt x="747" y="692"/>
                  </a:lnTo>
                  <a:lnTo>
                    <a:pt x="674" y="874"/>
                  </a:lnTo>
                  <a:lnTo>
                    <a:pt x="601" y="1056"/>
                  </a:lnTo>
                  <a:lnTo>
                    <a:pt x="456" y="1475"/>
                  </a:lnTo>
                  <a:lnTo>
                    <a:pt x="347" y="1966"/>
                  </a:lnTo>
                  <a:lnTo>
                    <a:pt x="256" y="2530"/>
                  </a:lnTo>
                  <a:lnTo>
                    <a:pt x="183" y="3167"/>
                  </a:lnTo>
                  <a:lnTo>
                    <a:pt x="128" y="3859"/>
                  </a:lnTo>
                  <a:lnTo>
                    <a:pt x="92" y="4605"/>
                  </a:lnTo>
                  <a:lnTo>
                    <a:pt x="56" y="5424"/>
                  </a:lnTo>
                  <a:lnTo>
                    <a:pt x="19" y="7244"/>
                  </a:lnTo>
                  <a:lnTo>
                    <a:pt x="1" y="9282"/>
                  </a:lnTo>
                  <a:lnTo>
                    <a:pt x="19" y="11538"/>
                  </a:lnTo>
                  <a:lnTo>
                    <a:pt x="19" y="13558"/>
                  </a:lnTo>
                  <a:lnTo>
                    <a:pt x="19" y="13777"/>
                  </a:lnTo>
                  <a:lnTo>
                    <a:pt x="1" y="25933"/>
                  </a:lnTo>
                  <a:lnTo>
                    <a:pt x="292" y="26151"/>
                  </a:lnTo>
                  <a:lnTo>
                    <a:pt x="583" y="26333"/>
                  </a:lnTo>
                  <a:lnTo>
                    <a:pt x="874" y="26479"/>
                  </a:lnTo>
                  <a:lnTo>
                    <a:pt x="1166" y="26570"/>
                  </a:lnTo>
                  <a:lnTo>
                    <a:pt x="1439" y="26643"/>
                  </a:lnTo>
                  <a:lnTo>
                    <a:pt x="1730" y="26697"/>
                  </a:lnTo>
                  <a:lnTo>
                    <a:pt x="1984" y="26715"/>
                  </a:lnTo>
                  <a:lnTo>
                    <a:pt x="2257" y="26715"/>
                  </a:lnTo>
                  <a:lnTo>
                    <a:pt x="2567" y="26679"/>
                  </a:lnTo>
                  <a:lnTo>
                    <a:pt x="2858" y="26624"/>
                  </a:lnTo>
                  <a:lnTo>
                    <a:pt x="3131" y="26552"/>
                  </a:lnTo>
                  <a:lnTo>
                    <a:pt x="3349" y="26479"/>
                  </a:lnTo>
                  <a:lnTo>
                    <a:pt x="3677" y="26352"/>
                  </a:lnTo>
                  <a:lnTo>
                    <a:pt x="3786" y="26279"/>
                  </a:lnTo>
                  <a:lnTo>
                    <a:pt x="3786" y="18799"/>
                  </a:lnTo>
                  <a:lnTo>
                    <a:pt x="3786" y="7753"/>
                  </a:lnTo>
                  <a:lnTo>
                    <a:pt x="3786" y="6752"/>
                  </a:lnTo>
                  <a:lnTo>
                    <a:pt x="3731" y="5806"/>
                  </a:lnTo>
                  <a:lnTo>
                    <a:pt x="3677" y="4932"/>
                  </a:lnTo>
                  <a:lnTo>
                    <a:pt x="3586" y="4132"/>
                  </a:lnTo>
                  <a:lnTo>
                    <a:pt x="3477" y="3404"/>
                  </a:lnTo>
                  <a:lnTo>
                    <a:pt x="3349" y="2731"/>
                  </a:lnTo>
                  <a:lnTo>
                    <a:pt x="3204" y="2148"/>
                  </a:lnTo>
                  <a:lnTo>
                    <a:pt x="3040" y="1639"/>
                  </a:lnTo>
                  <a:lnTo>
                    <a:pt x="2876" y="1184"/>
                  </a:lnTo>
                  <a:lnTo>
                    <a:pt x="2676" y="802"/>
                  </a:lnTo>
                  <a:lnTo>
                    <a:pt x="2585" y="656"/>
                  </a:lnTo>
                  <a:lnTo>
                    <a:pt x="2494" y="510"/>
                  </a:lnTo>
                  <a:lnTo>
                    <a:pt x="2385" y="383"/>
                  </a:lnTo>
                  <a:lnTo>
                    <a:pt x="2276" y="274"/>
                  </a:lnTo>
                  <a:lnTo>
                    <a:pt x="2166" y="183"/>
                  </a:lnTo>
                  <a:lnTo>
                    <a:pt x="2075" y="110"/>
                  </a:lnTo>
                  <a:lnTo>
                    <a:pt x="1966" y="55"/>
                  </a:lnTo>
                  <a:lnTo>
                    <a:pt x="1857" y="1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16"/>
            <p:cNvSpPr/>
            <p:nvPr/>
          </p:nvSpPr>
          <p:spPr>
            <a:xfrm>
              <a:off x="1612800" y="3242150"/>
              <a:ext cx="171100" cy="214750"/>
            </a:xfrm>
            <a:custGeom>
              <a:avLst/>
              <a:gdLst/>
              <a:ahLst/>
              <a:cxnLst/>
              <a:rect l="l" t="t" r="r" b="b"/>
              <a:pathLst>
                <a:path w="6844" h="8590" extrusionOk="0">
                  <a:moveTo>
                    <a:pt x="1857" y="0"/>
                  </a:moveTo>
                  <a:lnTo>
                    <a:pt x="1712" y="19"/>
                  </a:lnTo>
                  <a:lnTo>
                    <a:pt x="1566" y="37"/>
                  </a:lnTo>
                  <a:lnTo>
                    <a:pt x="1420" y="73"/>
                  </a:lnTo>
                  <a:lnTo>
                    <a:pt x="1275" y="110"/>
                  </a:lnTo>
                  <a:lnTo>
                    <a:pt x="1147" y="182"/>
                  </a:lnTo>
                  <a:lnTo>
                    <a:pt x="1020" y="255"/>
                  </a:lnTo>
                  <a:lnTo>
                    <a:pt x="911" y="328"/>
                  </a:lnTo>
                  <a:lnTo>
                    <a:pt x="783" y="437"/>
                  </a:lnTo>
                  <a:lnTo>
                    <a:pt x="674" y="528"/>
                  </a:lnTo>
                  <a:lnTo>
                    <a:pt x="583" y="656"/>
                  </a:lnTo>
                  <a:lnTo>
                    <a:pt x="492" y="765"/>
                  </a:lnTo>
                  <a:lnTo>
                    <a:pt x="401" y="910"/>
                  </a:lnTo>
                  <a:lnTo>
                    <a:pt x="274" y="1183"/>
                  </a:lnTo>
                  <a:lnTo>
                    <a:pt x="165" y="1474"/>
                  </a:lnTo>
                  <a:lnTo>
                    <a:pt x="92" y="1784"/>
                  </a:lnTo>
                  <a:lnTo>
                    <a:pt x="37" y="2111"/>
                  </a:lnTo>
                  <a:lnTo>
                    <a:pt x="1" y="2421"/>
                  </a:lnTo>
                  <a:lnTo>
                    <a:pt x="1" y="2748"/>
                  </a:lnTo>
                  <a:lnTo>
                    <a:pt x="1" y="3076"/>
                  </a:lnTo>
                  <a:lnTo>
                    <a:pt x="19" y="3403"/>
                  </a:lnTo>
                  <a:lnTo>
                    <a:pt x="56" y="3858"/>
                  </a:lnTo>
                  <a:lnTo>
                    <a:pt x="110" y="4295"/>
                  </a:lnTo>
                  <a:lnTo>
                    <a:pt x="201" y="4750"/>
                  </a:lnTo>
                  <a:lnTo>
                    <a:pt x="310" y="5169"/>
                  </a:lnTo>
                  <a:lnTo>
                    <a:pt x="438" y="5587"/>
                  </a:lnTo>
                  <a:lnTo>
                    <a:pt x="620" y="5988"/>
                  </a:lnTo>
                  <a:lnTo>
                    <a:pt x="711" y="6188"/>
                  </a:lnTo>
                  <a:lnTo>
                    <a:pt x="820" y="6370"/>
                  </a:lnTo>
                  <a:lnTo>
                    <a:pt x="929" y="6552"/>
                  </a:lnTo>
                  <a:lnTo>
                    <a:pt x="1056" y="6715"/>
                  </a:lnTo>
                  <a:lnTo>
                    <a:pt x="1293" y="6988"/>
                  </a:lnTo>
                  <a:lnTo>
                    <a:pt x="1548" y="7225"/>
                  </a:lnTo>
                  <a:lnTo>
                    <a:pt x="1821" y="7443"/>
                  </a:lnTo>
                  <a:lnTo>
                    <a:pt x="2112" y="7662"/>
                  </a:lnTo>
                  <a:lnTo>
                    <a:pt x="2476" y="7898"/>
                  </a:lnTo>
                  <a:lnTo>
                    <a:pt x="2840" y="8117"/>
                  </a:lnTo>
                  <a:lnTo>
                    <a:pt x="3222" y="8299"/>
                  </a:lnTo>
                  <a:lnTo>
                    <a:pt x="3422" y="8372"/>
                  </a:lnTo>
                  <a:lnTo>
                    <a:pt x="3622" y="8444"/>
                  </a:lnTo>
                  <a:lnTo>
                    <a:pt x="3877" y="8499"/>
                  </a:lnTo>
                  <a:lnTo>
                    <a:pt x="4114" y="8553"/>
                  </a:lnTo>
                  <a:lnTo>
                    <a:pt x="4368" y="8590"/>
                  </a:lnTo>
                  <a:lnTo>
                    <a:pt x="4951" y="8590"/>
                  </a:lnTo>
                  <a:lnTo>
                    <a:pt x="5260" y="8553"/>
                  </a:lnTo>
                  <a:lnTo>
                    <a:pt x="5588" y="8481"/>
                  </a:lnTo>
                  <a:lnTo>
                    <a:pt x="5897" y="8390"/>
                  </a:lnTo>
                  <a:lnTo>
                    <a:pt x="6152" y="8317"/>
                  </a:lnTo>
                  <a:lnTo>
                    <a:pt x="6352" y="8226"/>
                  </a:lnTo>
                  <a:lnTo>
                    <a:pt x="6552" y="8117"/>
                  </a:lnTo>
                  <a:lnTo>
                    <a:pt x="6789" y="7971"/>
                  </a:lnTo>
                  <a:lnTo>
                    <a:pt x="6825" y="7935"/>
                  </a:lnTo>
                  <a:lnTo>
                    <a:pt x="6843" y="7898"/>
                  </a:lnTo>
                  <a:lnTo>
                    <a:pt x="6825" y="7880"/>
                  </a:lnTo>
                  <a:lnTo>
                    <a:pt x="6807" y="7862"/>
                  </a:lnTo>
                  <a:lnTo>
                    <a:pt x="6771" y="7844"/>
                  </a:lnTo>
                  <a:lnTo>
                    <a:pt x="6752" y="7826"/>
                  </a:lnTo>
                  <a:lnTo>
                    <a:pt x="6771" y="7789"/>
                  </a:lnTo>
                  <a:lnTo>
                    <a:pt x="6807" y="7753"/>
                  </a:lnTo>
                  <a:lnTo>
                    <a:pt x="6643" y="6097"/>
                  </a:lnTo>
                  <a:lnTo>
                    <a:pt x="6698" y="6042"/>
                  </a:lnTo>
                  <a:lnTo>
                    <a:pt x="6752" y="6006"/>
                  </a:lnTo>
                  <a:lnTo>
                    <a:pt x="6752" y="6006"/>
                  </a:lnTo>
                  <a:lnTo>
                    <a:pt x="6316" y="6115"/>
                  </a:lnTo>
                  <a:lnTo>
                    <a:pt x="6115" y="6151"/>
                  </a:lnTo>
                  <a:lnTo>
                    <a:pt x="5897" y="6151"/>
                  </a:lnTo>
                  <a:lnTo>
                    <a:pt x="5624" y="6133"/>
                  </a:lnTo>
                  <a:lnTo>
                    <a:pt x="5369" y="6097"/>
                  </a:lnTo>
                  <a:lnTo>
                    <a:pt x="5096" y="6042"/>
                  </a:lnTo>
                  <a:lnTo>
                    <a:pt x="4842" y="5969"/>
                  </a:lnTo>
                  <a:lnTo>
                    <a:pt x="4569" y="5842"/>
                  </a:lnTo>
                  <a:lnTo>
                    <a:pt x="4314" y="5678"/>
                  </a:lnTo>
                  <a:lnTo>
                    <a:pt x="4132" y="5569"/>
                  </a:lnTo>
                  <a:lnTo>
                    <a:pt x="3968" y="5423"/>
                  </a:lnTo>
                  <a:lnTo>
                    <a:pt x="3823" y="5278"/>
                  </a:lnTo>
                  <a:lnTo>
                    <a:pt x="3695" y="5114"/>
                  </a:lnTo>
                  <a:lnTo>
                    <a:pt x="3568" y="4932"/>
                  </a:lnTo>
                  <a:lnTo>
                    <a:pt x="3459" y="4750"/>
                  </a:lnTo>
                  <a:lnTo>
                    <a:pt x="3368" y="4550"/>
                  </a:lnTo>
                  <a:lnTo>
                    <a:pt x="3295" y="4350"/>
                  </a:lnTo>
                  <a:lnTo>
                    <a:pt x="3295" y="4332"/>
                  </a:lnTo>
                  <a:lnTo>
                    <a:pt x="3222" y="4077"/>
                  </a:lnTo>
                  <a:lnTo>
                    <a:pt x="3186" y="3804"/>
                  </a:lnTo>
                  <a:lnTo>
                    <a:pt x="3149" y="3531"/>
                  </a:lnTo>
                  <a:lnTo>
                    <a:pt x="3149" y="3258"/>
                  </a:lnTo>
                  <a:lnTo>
                    <a:pt x="3149" y="2694"/>
                  </a:lnTo>
                  <a:lnTo>
                    <a:pt x="3149" y="2130"/>
                  </a:lnTo>
                  <a:lnTo>
                    <a:pt x="3149" y="1857"/>
                  </a:lnTo>
                  <a:lnTo>
                    <a:pt x="3113" y="1565"/>
                  </a:lnTo>
                  <a:lnTo>
                    <a:pt x="3058" y="1292"/>
                  </a:lnTo>
                  <a:lnTo>
                    <a:pt x="2985" y="1020"/>
                  </a:lnTo>
                  <a:lnTo>
                    <a:pt x="2876" y="765"/>
                  </a:lnTo>
                  <a:lnTo>
                    <a:pt x="2749" y="546"/>
                  </a:lnTo>
                  <a:lnTo>
                    <a:pt x="2676" y="437"/>
                  </a:lnTo>
                  <a:lnTo>
                    <a:pt x="2585" y="346"/>
                  </a:lnTo>
                  <a:lnTo>
                    <a:pt x="2494" y="255"/>
                  </a:lnTo>
                  <a:lnTo>
                    <a:pt x="2385" y="182"/>
                  </a:lnTo>
                  <a:lnTo>
                    <a:pt x="2258" y="110"/>
                  </a:lnTo>
                  <a:lnTo>
                    <a:pt x="2130" y="55"/>
                  </a:lnTo>
                  <a:lnTo>
                    <a:pt x="1985" y="19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6"/>
            <p:cNvSpPr/>
            <p:nvPr/>
          </p:nvSpPr>
          <p:spPr>
            <a:xfrm>
              <a:off x="1829825" y="3422300"/>
              <a:ext cx="96925" cy="155175"/>
            </a:xfrm>
            <a:custGeom>
              <a:avLst/>
              <a:gdLst/>
              <a:ahLst/>
              <a:cxnLst/>
              <a:rect l="l" t="t" r="r" b="b"/>
              <a:pathLst>
                <a:path w="3877" h="6207" extrusionOk="0">
                  <a:moveTo>
                    <a:pt x="2657" y="1"/>
                  </a:moveTo>
                  <a:lnTo>
                    <a:pt x="2566" y="19"/>
                  </a:lnTo>
                  <a:lnTo>
                    <a:pt x="2475" y="55"/>
                  </a:lnTo>
                  <a:lnTo>
                    <a:pt x="2384" y="110"/>
                  </a:lnTo>
                  <a:lnTo>
                    <a:pt x="2293" y="219"/>
                  </a:lnTo>
                  <a:lnTo>
                    <a:pt x="2202" y="365"/>
                  </a:lnTo>
                  <a:lnTo>
                    <a:pt x="2111" y="529"/>
                  </a:lnTo>
                  <a:lnTo>
                    <a:pt x="2057" y="711"/>
                  </a:lnTo>
                  <a:lnTo>
                    <a:pt x="1984" y="929"/>
                  </a:lnTo>
                  <a:lnTo>
                    <a:pt x="1948" y="1129"/>
                  </a:lnTo>
                  <a:lnTo>
                    <a:pt x="1857" y="1602"/>
                  </a:lnTo>
                  <a:lnTo>
                    <a:pt x="1766" y="2075"/>
                  </a:lnTo>
                  <a:lnTo>
                    <a:pt x="1675" y="2530"/>
                  </a:lnTo>
                  <a:lnTo>
                    <a:pt x="1620" y="2731"/>
                  </a:lnTo>
                  <a:lnTo>
                    <a:pt x="1565" y="2931"/>
                  </a:lnTo>
                  <a:lnTo>
                    <a:pt x="1493" y="3113"/>
                  </a:lnTo>
                  <a:lnTo>
                    <a:pt x="1402" y="3276"/>
                  </a:lnTo>
                  <a:lnTo>
                    <a:pt x="1256" y="3513"/>
                  </a:lnTo>
                  <a:lnTo>
                    <a:pt x="1056" y="3750"/>
                  </a:lnTo>
                  <a:lnTo>
                    <a:pt x="601" y="4277"/>
                  </a:lnTo>
                  <a:lnTo>
                    <a:pt x="401" y="4550"/>
                  </a:lnTo>
                  <a:lnTo>
                    <a:pt x="201" y="4841"/>
                  </a:lnTo>
                  <a:lnTo>
                    <a:pt x="128" y="4969"/>
                  </a:lnTo>
                  <a:lnTo>
                    <a:pt x="73" y="5114"/>
                  </a:lnTo>
                  <a:lnTo>
                    <a:pt x="19" y="5242"/>
                  </a:lnTo>
                  <a:lnTo>
                    <a:pt x="0" y="5387"/>
                  </a:lnTo>
                  <a:lnTo>
                    <a:pt x="0" y="5551"/>
                  </a:lnTo>
                  <a:lnTo>
                    <a:pt x="19" y="5679"/>
                  </a:lnTo>
                  <a:lnTo>
                    <a:pt x="55" y="5806"/>
                  </a:lnTo>
                  <a:lnTo>
                    <a:pt x="128" y="5897"/>
                  </a:lnTo>
                  <a:lnTo>
                    <a:pt x="201" y="5988"/>
                  </a:lnTo>
                  <a:lnTo>
                    <a:pt x="292" y="6061"/>
                  </a:lnTo>
                  <a:lnTo>
                    <a:pt x="401" y="6115"/>
                  </a:lnTo>
                  <a:lnTo>
                    <a:pt x="528" y="6152"/>
                  </a:lnTo>
                  <a:lnTo>
                    <a:pt x="656" y="6170"/>
                  </a:lnTo>
                  <a:lnTo>
                    <a:pt x="928" y="6206"/>
                  </a:lnTo>
                  <a:lnTo>
                    <a:pt x="1201" y="6206"/>
                  </a:lnTo>
                  <a:lnTo>
                    <a:pt x="1456" y="6170"/>
                  </a:lnTo>
                  <a:lnTo>
                    <a:pt x="1693" y="6115"/>
                  </a:lnTo>
                  <a:lnTo>
                    <a:pt x="1857" y="6079"/>
                  </a:lnTo>
                  <a:lnTo>
                    <a:pt x="2002" y="6024"/>
                  </a:lnTo>
                  <a:lnTo>
                    <a:pt x="2312" y="5879"/>
                  </a:lnTo>
                  <a:lnTo>
                    <a:pt x="2585" y="5697"/>
                  </a:lnTo>
                  <a:lnTo>
                    <a:pt x="2857" y="5478"/>
                  </a:lnTo>
                  <a:lnTo>
                    <a:pt x="3094" y="5224"/>
                  </a:lnTo>
                  <a:lnTo>
                    <a:pt x="3312" y="4932"/>
                  </a:lnTo>
                  <a:lnTo>
                    <a:pt x="3494" y="4641"/>
                  </a:lnTo>
                  <a:lnTo>
                    <a:pt x="3640" y="4314"/>
                  </a:lnTo>
                  <a:lnTo>
                    <a:pt x="3695" y="4114"/>
                  </a:lnTo>
                  <a:lnTo>
                    <a:pt x="3749" y="3932"/>
                  </a:lnTo>
                  <a:lnTo>
                    <a:pt x="3822" y="3531"/>
                  </a:lnTo>
                  <a:lnTo>
                    <a:pt x="3877" y="3149"/>
                  </a:lnTo>
                  <a:lnTo>
                    <a:pt x="3877" y="2749"/>
                  </a:lnTo>
                  <a:lnTo>
                    <a:pt x="3840" y="2330"/>
                  </a:lnTo>
                  <a:lnTo>
                    <a:pt x="3786" y="1930"/>
                  </a:lnTo>
                  <a:lnTo>
                    <a:pt x="3713" y="1529"/>
                  </a:lnTo>
                  <a:lnTo>
                    <a:pt x="3604" y="1147"/>
                  </a:lnTo>
                  <a:lnTo>
                    <a:pt x="3531" y="929"/>
                  </a:lnTo>
                  <a:lnTo>
                    <a:pt x="3458" y="711"/>
                  </a:lnTo>
                  <a:lnTo>
                    <a:pt x="3367" y="510"/>
                  </a:lnTo>
                  <a:lnTo>
                    <a:pt x="3258" y="328"/>
                  </a:lnTo>
                  <a:lnTo>
                    <a:pt x="3203" y="256"/>
                  </a:lnTo>
                  <a:lnTo>
                    <a:pt x="3130" y="165"/>
                  </a:lnTo>
                  <a:lnTo>
                    <a:pt x="3039" y="110"/>
                  </a:lnTo>
                  <a:lnTo>
                    <a:pt x="2948" y="55"/>
                  </a:lnTo>
                  <a:lnTo>
                    <a:pt x="2857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6"/>
            <p:cNvSpPr/>
            <p:nvPr/>
          </p:nvSpPr>
          <p:spPr>
            <a:xfrm>
              <a:off x="1660125" y="3239875"/>
              <a:ext cx="82375" cy="152425"/>
            </a:xfrm>
            <a:custGeom>
              <a:avLst/>
              <a:gdLst/>
              <a:ahLst/>
              <a:cxnLst/>
              <a:rect l="l" t="t" r="r" b="b"/>
              <a:pathLst>
                <a:path w="3295" h="6097" extrusionOk="0">
                  <a:moveTo>
                    <a:pt x="2767" y="0"/>
                  </a:moveTo>
                  <a:lnTo>
                    <a:pt x="2676" y="37"/>
                  </a:lnTo>
                  <a:lnTo>
                    <a:pt x="2603" y="91"/>
                  </a:lnTo>
                  <a:lnTo>
                    <a:pt x="2548" y="164"/>
                  </a:lnTo>
                  <a:lnTo>
                    <a:pt x="2494" y="255"/>
                  </a:lnTo>
                  <a:lnTo>
                    <a:pt x="2439" y="346"/>
                  </a:lnTo>
                  <a:lnTo>
                    <a:pt x="2384" y="565"/>
                  </a:lnTo>
                  <a:lnTo>
                    <a:pt x="2330" y="874"/>
                  </a:lnTo>
                  <a:lnTo>
                    <a:pt x="2294" y="1183"/>
                  </a:lnTo>
                  <a:lnTo>
                    <a:pt x="2275" y="1493"/>
                  </a:lnTo>
                  <a:lnTo>
                    <a:pt x="2275" y="1802"/>
                  </a:lnTo>
                  <a:lnTo>
                    <a:pt x="2275" y="2475"/>
                  </a:lnTo>
                  <a:lnTo>
                    <a:pt x="2257" y="3130"/>
                  </a:lnTo>
                  <a:lnTo>
                    <a:pt x="2239" y="3403"/>
                  </a:lnTo>
                  <a:lnTo>
                    <a:pt x="2184" y="3640"/>
                  </a:lnTo>
                  <a:lnTo>
                    <a:pt x="2130" y="3858"/>
                  </a:lnTo>
                  <a:lnTo>
                    <a:pt x="2039" y="4059"/>
                  </a:lnTo>
                  <a:lnTo>
                    <a:pt x="1911" y="4204"/>
                  </a:lnTo>
                  <a:lnTo>
                    <a:pt x="1839" y="4259"/>
                  </a:lnTo>
                  <a:lnTo>
                    <a:pt x="1766" y="4313"/>
                  </a:lnTo>
                  <a:lnTo>
                    <a:pt x="1693" y="4368"/>
                  </a:lnTo>
                  <a:lnTo>
                    <a:pt x="1602" y="4404"/>
                  </a:lnTo>
                  <a:lnTo>
                    <a:pt x="1511" y="4423"/>
                  </a:lnTo>
                  <a:lnTo>
                    <a:pt x="1402" y="4423"/>
                  </a:lnTo>
                  <a:lnTo>
                    <a:pt x="1329" y="4441"/>
                  </a:lnTo>
                  <a:lnTo>
                    <a:pt x="1183" y="4423"/>
                  </a:lnTo>
                  <a:lnTo>
                    <a:pt x="1001" y="4368"/>
                  </a:lnTo>
                  <a:lnTo>
                    <a:pt x="838" y="4295"/>
                  </a:lnTo>
                  <a:lnTo>
                    <a:pt x="674" y="4204"/>
                  </a:lnTo>
                  <a:lnTo>
                    <a:pt x="328" y="4040"/>
                  </a:lnTo>
                  <a:lnTo>
                    <a:pt x="164" y="3968"/>
                  </a:lnTo>
                  <a:lnTo>
                    <a:pt x="1" y="3949"/>
                  </a:lnTo>
                  <a:lnTo>
                    <a:pt x="1020" y="5878"/>
                  </a:lnTo>
                  <a:lnTo>
                    <a:pt x="1111" y="5933"/>
                  </a:lnTo>
                  <a:lnTo>
                    <a:pt x="1183" y="5988"/>
                  </a:lnTo>
                  <a:lnTo>
                    <a:pt x="1347" y="6060"/>
                  </a:lnTo>
                  <a:lnTo>
                    <a:pt x="1529" y="6097"/>
                  </a:lnTo>
                  <a:lnTo>
                    <a:pt x="1711" y="6097"/>
                  </a:lnTo>
                  <a:lnTo>
                    <a:pt x="1893" y="6060"/>
                  </a:lnTo>
                  <a:lnTo>
                    <a:pt x="2075" y="5988"/>
                  </a:lnTo>
                  <a:lnTo>
                    <a:pt x="2257" y="5897"/>
                  </a:lnTo>
                  <a:lnTo>
                    <a:pt x="2403" y="5769"/>
                  </a:lnTo>
                  <a:lnTo>
                    <a:pt x="2548" y="5642"/>
                  </a:lnTo>
                  <a:lnTo>
                    <a:pt x="2676" y="5478"/>
                  </a:lnTo>
                  <a:lnTo>
                    <a:pt x="2785" y="5296"/>
                  </a:lnTo>
                  <a:lnTo>
                    <a:pt x="2876" y="5132"/>
                  </a:lnTo>
                  <a:lnTo>
                    <a:pt x="2967" y="4932"/>
                  </a:lnTo>
                  <a:lnTo>
                    <a:pt x="3021" y="4750"/>
                  </a:lnTo>
                  <a:lnTo>
                    <a:pt x="3076" y="4550"/>
                  </a:lnTo>
                  <a:lnTo>
                    <a:pt x="3149" y="4095"/>
                  </a:lnTo>
                  <a:lnTo>
                    <a:pt x="3203" y="3676"/>
                  </a:lnTo>
                  <a:lnTo>
                    <a:pt x="3258" y="3240"/>
                  </a:lnTo>
                  <a:lnTo>
                    <a:pt x="3276" y="2785"/>
                  </a:lnTo>
                  <a:lnTo>
                    <a:pt x="3294" y="2330"/>
                  </a:lnTo>
                  <a:lnTo>
                    <a:pt x="3294" y="1875"/>
                  </a:lnTo>
                  <a:lnTo>
                    <a:pt x="3258" y="1420"/>
                  </a:lnTo>
                  <a:lnTo>
                    <a:pt x="3222" y="983"/>
                  </a:lnTo>
                  <a:lnTo>
                    <a:pt x="3167" y="546"/>
                  </a:lnTo>
                  <a:lnTo>
                    <a:pt x="3131" y="383"/>
                  </a:lnTo>
                  <a:lnTo>
                    <a:pt x="3076" y="201"/>
                  </a:lnTo>
                  <a:lnTo>
                    <a:pt x="3040" y="128"/>
                  </a:lnTo>
                  <a:lnTo>
                    <a:pt x="2985" y="73"/>
                  </a:lnTo>
                  <a:lnTo>
                    <a:pt x="2930" y="37"/>
                  </a:lnTo>
                  <a:lnTo>
                    <a:pt x="2858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6"/>
            <p:cNvSpPr/>
            <p:nvPr/>
          </p:nvSpPr>
          <p:spPr>
            <a:xfrm>
              <a:off x="1612800" y="3108850"/>
              <a:ext cx="203400" cy="666525"/>
            </a:xfrm>
            <a:custGeom>
              <a:avLst/>
              <a:gdLst/>
              <a:ahLst/>
              <a:cxnLst/>
              <a:rect l="l" t="t" r="r" b="b"/>
              <a:pathLst>
                <a:path w="8136" h="26661" extrusionOk="0">
                  <a:moveTo>
                    <a:pt x="7280" y="0"/>
                  </a:moveTo>
                  <a:lnTo>
                    <a:pt x="7135" y="55"/>
                  </a:lnTo>
                  <a:lnTo>
                    <a:pt x="7007" y="146"/>
                  </a:lnTo>
                  <a:lnTo>
                    <a:pt x="6898" y="255"/>
                  </a:lnTo>
                  <a:lnTo>
                    <a:pt x="6807" y="364"/>
                  </a:lnTo>
                  <a:lnTo>
                    <a:pt x="6716" y="492"/>
                  </a:lnTo>
                  <a:lnTo>
                    <a:pt x="6625" y="637"/>
                  </a:lnTo>
                  <a:lnTo>
                    <a:pt x="6552" y="819"/>
                  </a:lnTo>
                  <a:lnTo>
                    <a:pt x="6479" y="1001"/>
                  </a:lnTo>
                  <a:lnTo>
                    <a:pt x="6334" y="1420"/>
                  </a:lnTo>
                  <a:lnTo>
                    <a:pt x="6225" y="1911"/>
                  </a:lnTo>
                  <a:lnTo>
                    <a:pt x="6134" y="2475"/>
                  </a:lnTo>
                  <a:lnTo>
                    <a:pt x="6061" y="3112"/>
                  </a:lnTo>
                  <a:lnTo>
                    <a:pt x="6006" y="3804"/>
                  </a:lnTo>
                  <a:lnTo>
                    <a:pt x="5970" y="4550"/>
                  </a:lnTo>
                  <a:lnTo>
                    <a:pt x="5934" y="5369"/>
                  </a:lnTo>
                  <a:lnTo>
                    <a:pt x="5897" y="7189"/>
                  </a:lnTo>
                  <a:lnTo>
                    <a:pt x="5879" y="9227"/>
                  </a:lnTo>
                  <a:lnTo>
                    <a:pt x="5897" y="11483"/>
                  </a:lnTo>
                  <a:lnTo>
                    <a:pt x="5624" y="11465"/>
                  </a:lnTo>
                  <a:lnTo>
                    <a:pt x="5369" y="11429"/>
                  </a:lnTo>
                  <a:lnTo>
                    <a:pt x="5096" y="11374"/>
                  </a:lnTo>
                  <a:lnTo>
                    <a:pt x="4842" y="11301"/>
                  </a:lnTo>
                  <a:lnTo>
                    <a:pt x="4569" y="11174"/>
                  </a:lnTo>
                  <a:lnTo>
                    <a:pt x="4296" y="11010"/>
                  </a:lnTo>
                  <a:lnTo>
                    <a:pt x="4441" y="10883"/>
                  </a:lnTo>
                  <a:lnTo>
                    <a:pt x="4569" y="10719"/>
                  </a:lnTo>
                  <a:lnTo>
                    <a:pt x="4678" y="10537"/>
                  </a:lnTo>
                  <a:lnTo>
                    <a:pt x="4769" y="10373"/>
                  </a:lnTo>
                  <a:lnTo>
                    <a:pt x="4860" y="10173"/>
                  </a:lnTo>
                  <a:lnTo>
                    <a:pt x="4914" y="9991"/>
                  </a:lnTo>
                  <a:lnTo>
                    <a:pt x="4969" y="9791"/>
                  </a:lnTo>
                  <a:lnTo>
                    <a:pt x="5042" y="9336"/>
                  </a:lnTo>
                  <a:lnTo>
                    <a:pt x="5096" y="8917"/>
                  </a:lnTo>
                  <a:lnTo>
                    <a:pt x="5151" y="8481"/>
                  </a:lnTo>
                  <a:lnTo>
                    <a:pt x="5169" y="8026"/>
                  </a:lnTo>
                  <a:lnTo>
                    <a:pt x="5187" y="7571"/>
                  </a:lnTo>
                  <a:lnTo>
                    <a:pt x="5187" y="7116"/>
                  </a:lnTo>
                  <a:lnTo>
                    <a:pt x="5151" y="6661"/>
                  </a:lnTo>
                  <a:lnTo>
                    <a:pt x="5115" y="6224"/>
                  </a:lnTo>
                  <a:lnTo>
                    <a:pt x="5060" y="5787"/>
                  </a:lnTo>
                  <a:lnTo>
                    <a:pt x="5024" y="5624"/>
                  </a:lnTo>
                  <a:lnTo>
                    <a:pt x="4969" y="5442"/>
                  </a:lnTo>
                  <a:lnTo>
                    <a:pt x="4933" y="5369"/>
                  </a:lnTo>
                  <a:lnTo>
                    <a:pt x="4878" y="5314"/>
                  </a:lnTo>
                  <a:lnTo>
                    <a:pt x="4823" y="5278"/>
                  </a:lnTo>
                  <a:lnTo>
                    <a:pt x="4751" y="5241"/>
                  </a:lnTo>
                  <a:lnTo>
                    <a:pt x="4660" y="5241"/>
                  </a:lnTo>
                  <a:lnTo>
                    <a:pt x="4569" y="5278"/>
                  </a:lnTo>
                  <a:lnTo>
                    <a:pt x="4496" y="5332"/>
                  </a:lnTo>
                  <a:lnTo>
                    <a:pt x="4441" y="5405"/>
                  </a:lnTo>
                  <a:lnTo>
                    <a:pt x="4387" y="5496"/>
                  </a:lnTo>
                  <a:lnTo>
                    <a:pt x="4332" y="5587"/>
                  </a:lnTo>
                  <a:lnTo>
                    <a:pt x="4277" y="5806"/>
                  </a:lnTo>
                  <a:lnTo>
                    <a:pt x="4223" y="6115"/>
                  </a:lnTo>
                  <a:lnTo>
                    <a:pt x="4187" y="6424"/>
                  </a:lnTo>
                  <a:lnTo>
                    <a:pt x="4168" y="6734"/>
                  </a:lnTo>
                  <a:lnTo>
                    <a:pt x="4168" y="7043"/>
                  </a:lnTo>
                  <a:lnTo>
                    <a:pt x="4168" y="7716"/>
                  </a:lnTo>
                  <a:lnTo>
                    <a:pt x="4150" y="8371"/>
                  </a:lnTo>
                  <a:lnTo>
                    <a:pt x="4132" y="8644"/>
                  </a:lnTo>
                  <a:lnTo>
                    <a:pt x="4077" y="8881"/>
                  </a:lnTo>
                  <a:lnTo>
                    <a:pt x="4023" y="9099"/>
                  </a:lnTo>
                  <a:lnTo>
                    <a:pt x="3932" y="9300"/>
                  </a:lnTo>
                  <a:lnTo>
                    <a:pt x="3804" y="9445"/>
                  </a:lnTo>
                  <a:lnTo>
                    <a:pt x="3732" y="9500"/>
                  </a:lnTo>
                  <a:lnTo>
                    <a:pt x="3659" y="9554"/>
                  </a:lnTo>
                  <a:lnTo>
                    <a:pt x="3586" y="9609"/>
                  </a:lnTo>
                  <a:lnTo>
                    <a:pt x="3495" y="9645"/>
                  </a:lnTo>
                  <a:lnTo>
                    <a:pt x="3404" y="9664"/>
                  </a:lnTo>
                  <a:lnTo>
                    <a:pt x="3295" y="9664"/>
                  </a:lnTo>
                  <a:lnTo>
                    <a:pt x="3222" y="9409"/>
                  </a:lnTo>
                  <a:lnTo>
                    <a:pt x="3186" y="9136"/>
                  </a:lnTo>
                  <a:lnTo>
                    <a:pt x="3149" y="8863"/>
                  </a:lnTo>
                  <a:lnTo>
                    <a:pt x="3149" y="8590"/>
                  </a:lnTo>
                  <a:lnTo>
                    <a:pt x="3149" y="8026"/>
                  </a:lnTo>
                  <a:lnTo>
                    <a:pt x="3149" y="7462"/>
                  </a:lnTo>
                  <a:lnTo>
                    <a:pt x="3149" y="7189"/>
                  </a:lnTo>
                  <a:lnTo>
                    <a:pt x="3113" y="6897"/>
                  </a:lnTo>
                  <a:lnTo>
                    <a:pt x="3058" y="6624"/>
                  </a:lnTo>
                  <a:lnTo>
                    <a:pt x="2985" y="6352"/>
                  </a:lnTo>
                  <a:lnTo>
                    <a:pt x="2876" y="6097"/>
                  </a:lnTo>
                  <a:lnTo>
                    <a:pt x="2749" y="5878"/>
                  </a:lnTo>
                  <a:lnTo>
                    <a:pt x="2676" y="5769"/>
                  </a:lnTo>
                  <a:lnTo>
                    <a:pt x="2585" y="5678"/>
                  </a:lnTo>
                  <a:lnTo>
                    <a:pt x="2494" y="5587"/>
                  </a:lnTo>
                  <a:lnTo>
                    <a:pt x="2385" y="5514"/>
                  </a:lnTo>
                  <a:lnTo>
                    <a:pt x="2258" y="5442"/>
                  </a:lnTo>
                  <a:lnTo>
                    <a:pt x="2130" y="5387"/>
                  </a:lnTo>
                  <a:lnTo>
                    <a:pt x="2003" y="5351"/>
                  </a:lnTo>
                  <a:lnTo>
                    <a:pt x="1857" y="5332"/>
                  </a:lnTo>
                  <a:lnTo>
                    <a:pt x="1730" y="5351"/>
                  </a:lnTo>
                  <a:lnTo>
                    <a:pt x="1584" y="5351"/>
                  </a:lnTo>
                  <a:lnTo>
                    <a:pt x="1439" y="5387"/>
                  </a:lnTo>
                  <a:lnTo>
                    <a:pt x="1311" y="5442"/>
                  </a:lnTo>
                  <a:lnTo>
                    <a:pt x="1184" y="5496"/>
                  </a:lnTo>
                  <a:lnTo>
                    <a:pt x="1038" y="5569"/>
                  </a:lnTo>
                  <a:lnTo>
                    <a:pt x="929" y="5660"/>
                  </a:lnTo>
                  <a:lnTo>
                    <a:pt x="802" y="5751"/>
                  </a:lnTo>
                  <a:lnTo>
                    <a:pt x="692" y="5860"/>
                  </a:lnTo>
                  <a:lnTo>
                    <a:pt x="583" y="5969"/>
                  </a:lnTo>
                  <a:lnTo>
                    <a:pt x="492" y="6097"/>
                  </a:lnTo>
                  <a:lnTo>
                    <a:pt x="420" y="6224"/>
                  </a:lnTo>
                  <a:lnTo>
                    <a:pt x="274" y="6515"/>
                  </a:lnTo>
                  <a:lnTo>
                    <a:pt x="165" y="6806"/>
                  </a:lnTo>
                  <a:lnTo>
                    <a:pt x="92" y="7116"/>
                  </a:lnTo>
                  <a:lnTo>
                    <a:pt x="37" y="7443"/>
                  </a:lnTo>
                  <a:lnTo>
                    <a:pt x="1" y="7753"/>
                  </a:lnTo>
                  <a:lnTo>
                    <a:pt x="1" y="8080"/>
                  </a:lnTo>
                  <a:lnTo>
                    <a:pt x="1" y="8408"/>
                  </a:lnTo>
                  <a:lnTo>
                    <a:pt x="19" y="8735"/>
                  </a:lnTo>
                  <a:lnTo>
                    <a:pt x="56" y="9190"/>
                  </a:lnTo>
                  <a:lnTo>
                    <a:pt x="110" y="9627"/>
                  </a:lnTo>
                  <a:lnTo>
                    <a:pt x="201" y="10082"/>
                  </a:lnTo>
                  <a:lnTo>
                    <a:pt x="310" y="10501"/>
                  </a:lnTo>
                  <a:lnTo>
                    <a:pt x="438" y="10919"/>
                  </a:lnTo>
                  <a:lnTo>
                    <a:pt x="620" y="11320"/>
                  </a:lnTo>
                  <a:lnTo>
                    <a:pt x="711" y="11520"/>
                  </a:lnTo>
                  <a:lnTo>
                    <a:pt x="820" y="11702"/>
                  </a:lnTo>
                  <a:lnTo>
                    <a:pt x="929" y="11884"/>
                  </a:lnTo>
                  <a:lnTo>
                    <a:pt x="1056" y="12047"/>
                  </a:lnTo>
                  <a:lnTo>
                    <a:pt x="1293" y="12320"/>
                  </a:lnTo>
                  <a:lnTo>
                    <a:pt x="1548" y="12557"/>
                  </a:lnTo>
                  <a:lnTo>
                    <a:pt x="1821" y="12775"/>
                  </a:lnTo>
                  <a:lnTo>
                    <a:pt x="2112" y="12994"/>
                  </a:lnTo>
                  <a:lnTo>
                    <a:pt x="2476" y="13230"/>
                  </a:lnTo>
                  <a:lnTo>
                    <a:pt x="2840" y="13449"/>
                  </a:lnTo>
                  <a:lnTo>
                    <a:pt x="3222" y="13631"/>
                  </a:lnTo>
                  <a:lnTo>
                    <a:pt x="3422" y="13704"/>
                  </a:lnTo>
                  <a:lnTo>
                    <a:pt x="3622" y="13776"/>
                  </a:lnTo>
                  <a:lnTo>
                    <a:pt x="3895" y="13849"/>
                  </a:lnTo>
                  <a:lnTo>
                    <a:pt x="4187" y="13885"/>
                  </a:lnTo>
                  <a:lnTo>
                    <a:pt x="4478" y="13922"/>
                  </a:lnTo>
                  <a:lnTo>
                    <a:pt x="4769" y="13922"/>
                  </a:lnTo>
                  <a:lnTo>
                    <a:pt x="5042" y="13904"/>
                  </a:lnTo>
                  <a:lnTo>
                    <a:pt x="5333" y="13867"/>
                  </a:lnTo>
                  <a:lnTo>
                    <a:pt x="5624" y="13813"/>
                  </a:lnTo>
                  <a:lnTo>
                    <a:pt x="5897" y="13722"/>
                  </a:lnTo>
                  <a:lnTo>
                    <a:pt x="5879" y="25878"/>
                  </a:lnTo>
                  <a:lnTo>
                    <a:pt x="6170" y="26096"/>
                  </a:lnTo>
                  <a:lnTo>
                    <a:pt x="6461" y="26278"/>
                  </a:lnTo>
                  <a:lnTo>
                    <a:pt x="6752" y="26424"/>
                  </a:lnTo>
                  <a:lnTo>
                    <a:pt x="7044" y="26515"/>
                  </a:lnTo>
                  <a:lnTo>
                    <a:pt x="7317" y="26588"/>
                  </a:lnTo>
                  <a:lnTo>
                    <a:pt x="7608" y="26642"/>
                  </a:lnTo>
                  <a:lnTo>
                    <a:pt x="7862" y="26660"/>
                  </a:lnTo>
                  <a:lnTo>
                    <a:pt x="8135" y="26660"/>
                  </a:lnTo>
                  <a:lnTo>
                    <a:pt x="7935" y="25951"/>
                  </a:lnTo>
                  <a:lnTo>
                    <a:pt x="7772" y="25241"/>
                  </a:lnTo>
                  <a:lnTo>
                    <a:pt x="7626" y="24513"/>
                  </a:lnTo>
                  <a:lnTo>
                    <a:pt x="7499" y="23803"/>
                  </a:lnTo>
                  <a:lnTo>
                    <a:pt x="7389" y="23075"/>
                  </a:lnTo>
                  <a:lnTo>
                    <a:pt x="7298" y="22348"/>
                  </a:lnTo>
                  <a:lnTo>
                    <a:pt x="7226" y="21601"/>
                  </a:lnTo>
                  <a:lnTo>
                    <a:pt x="7153" y="20874"/>
                  </a:lnTo>
                  <a:lnTo>
                    <a:pt x="7098" y="20127"/>
                  </a:lnTo>
                  <a:lnTo>
                    <a:pt x="7062" y="19399"/>
                  </a:lnTo>
                  <a:lnTo>
                    <a:pt x="7007" y="17907"/>
                  </a:lnTo>
                  <a:lnTo>
                    <a:pt x="6971" y="16433"/>
                  </a:lnTo>
                  <a:lnTo>
                    <a:pt x="6953" y="14959"/>
                  </a:lnTo>
                  <a:lnTo>
                    <a:pt x="6934" y="13194"/>
                  </a:lnTo>
                  <a:lnTo>
                    <a:pt x="6934" y="11374"/>
                  </a:lnTo>
                  <a:lnTo>
                    <a:pt x="6934" y="8517"/>
                  </a:lnTo>
                  <a:lnTo>
                    <a:pt x="6953" y="7098"/>
                  </a:lnTo>
                  <a:lnTo>
                    <a:pt x="6971" y="5678"/>
                  </a:lnTo>
                  <a:lnTo>
                    <a:pt x="7025" y="4259"/>
                  </a:lnTo>
                  <a:lnTo>
                    <a:pt x="7080" y="2839"/>
                  </a:lnTo>
                  <a:lnTo>
                    <a:pt x="7171" y="1420"/>
                  </a:lnTo>
                  <a:lnTo>
                    <a:pt x="72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6"/>
            <p:cNvSpPr/>
            <p:nvPr/>
          </p:nvSpPr>
          <p:spPr>
            <a:xfrm>
              <a:off x="1829825" y="3450975"/>
              <a:ext cx="96925" cy="126500"/>
            </a:xfrm>
            <a:custGeom>
              <a:avLst/>
              <a:gdLst/>
              <a:ahLst/>
              <a:cxnLst/>
              <a:rect l="l" t="t" r="r" b="b"/>
              <a:pathLst>
                <a:path w="3877" h="5060" extrusionOk="0">
                  <a:moveTo>
                    <a:pt x="3604" y="0"/>
                  </a:moveTo>
                  <a:lnTo>
                    <a:pt x="3549" y="583"/>
                  </a:lnTo>
                  <a:lnTo>
                    <a:pt x="3513" y="874"/>
                  </a:lnTo>
                  <a:lnTo>
                    <a:pt x="3476" y="1165"/>
                  </a:lnTo>
                  <a:lnTo>
                    <a:pt x="3403" y="1511"/>
                  </a:lnTo>
                  <a:lnTo>
                    <a:pt x="3294" y="1856"/>
                  </a:lnTo>
                  <a:lnTo>
                    <a:pt x="3167" y="2184"/>
                  </a:lnTo>
                  <a:lnTo>
                    <a:pt x="3021" y="2512"/>
                  </a:lnTo>
                  <a:lnTo>
                    <a:pt x="2857" y="2821"/>
                  </a:lnTo>
                  <a:lnTo>
                    <a:pt x="2657" y="3112"/>
                  </a:lnTo>
                  <a:lnTo>
                    <a:pt x="2439" y="3385"/>
                  </a:lnTo>
                  <a:lnTo>
                    <a:pt x="2202" y="3640"/>
                  </a:lnTo>
                  <a:lnTo>
                    <a:pt x="1966" y="3840"/>
                  </a:lnTo>
                  <a:lnTo>
                    <a:pt x="1711" y="4004"/>
                  </a:lnTo>
                  <a:lnTo>
                    <a:pt x="1456" y="4149"/>
                  </a:lnTo>
                  <a:lnTo>
                    <a:pt x="1165" y="4259"/>
                  </a:lnTo>
                  <a:lnTo>
                    <a:pt x="874" y="4350"/>
                  </a:lnTo>
                  <a:lnTo>
                    <a:pt x="583" y="4404"/>
                  </a:lnTo>
                  <a:lnTo>
                    <a:pt x="292" y="4422"/>
                  </a:lnTo>
                  <a:lnTo>
                    <a:pt x="0" y="4404"/>
                  </a:lnTo>
                  <a:lnTo>
                    <a:pt x="0" y="4404"/>
                  </a:lnTo>
                  <a:lnTo>
                    <a:pt x="19" y="4532"/>
                  </a:lnTo>
                  <a:lnTo>
                    <a:pt x="55" y="4659"/>
                  </a:lnTo>
                  <a:lnTo>
                    <a:pt x="128" y="4750"/>
                  </a:lnTo>
                  <a:lnTo>
                    <a:pt x="201" y="4841"/>
                  </a:lnTo>
                  <a:lnTo>
                    <a:pt x="292" y="4914"/>
                  </a:lnTo>
                  <a:lnTo>
                    <a:pt x="401" y="4968"/>
                  </a:lnTo>
                  <a:lnTo>
                    <a:pt x="528" y="5005"/>
                  </a:lnTo>
                  <a:lnTo>
                    <a:pt x="656" y="5023"/>
                  </a:lnTo>
                  <a:lnTo>
                    <a:pt x="928" y="5059"/>
                  </a:lnTo>
                  <a:lnTo>
                    <a:pt x="1201" y="5059"/>
                  </a:lnTo>
                  <a:lnTo>
                    <a:pt x="1456" y="5023"/>
                  </a:lnTo>
                  <a:lnTo>
                    <a:pt x="1693" y="4968"/>
                  </a:lnTo>
                  <a:lnTo>
                    <a:pt x="1857" y="4932"/>
                  </a:lnTo>
                  <a:lnTo>
                    <a:pt x="2002" y="4877"/>
                  </a:lnTo>
                  <a:lnTo>
                    <a:pt x="2312" y="4732"/>
                  </a:lnTo>
                  <a:lnTo>
                    <a:pt x="2585" y="4550"/>
                  </a:lnTo>
                  <a:lnTo>
                    <a:pt x="2857" y="4331"/>
                  </a:lnTo>
                  <a:lnTo>
                    <a:pt x="3094" y="4077"/>
                  </a:lnTo>
                  <a:lnTo>
                    <a:pt x="3312" y="3785"/>
                  </a:lnTo>
                  <a:lnTo>
                    <a:pt x="3494" y="3494"/>
                  </a:lnTo>
                  <a:lnTo>
                    <a:pt x="3640" y="3167"/>
                  </a:lnTo>
                  <a:lnTo>
                    <a:pt x="3695" y="2967"/>
                  </a:lnTo>
                  <a:lnTo>
                    <a:pt x="3749" y="2785"/>
                  </a:lnTo>
                  <a:lnTo>
                    <a:pt x="3822" y="2384"/>
                  </a:lnTo>
                  <a:lnTo>
                    <a:pt x="3877" y="2002"/>
                  </a:lnTo>
                  <a:lnTo>
                    <a:pt x="3877" y="1602"/>
                  </a:lnTo>
                  <a:lnTo>
                    <a:pt x="3840" y="1183"/>
                  </a:lnTo>
                  <a:lnTo>
                    <a:pt x="3786" y="783"/>
                  </a:lnTo>
                  <a:lnTo>
                    <a:pt x="3713" y="382"/>
                  </a:lnTo>
                  <a:lnTo>
                    <a:pt x="360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6"/>
            <p:cNvSpPr/>
            <p:nvPr/>
          </p:nvSpPr>
          <p:spPr>
            <a:xfrm>
              <a:off x="1612800" y="3244875"/>
              <a:ext cx="115600" cy="212025"/>
            </a:xfrm>
            <a:custGeom>
              <a:avLst/>
              <a:gdLst/>
              <a:ahLst/>
              <a:cxnLst/>
              <a:rect l="l" t="t" r="r" b="b"/>
              <a:pathLst>
                <a:path w="4624" h="8481" extrusionOk="0">
                  <a:moveTo>
                    <a:pt x="1275" y="1"/>
                  </a:moveTo>
                  <a:lnTo>
                    <a:pt x="1147" y="73"/>
                  </a:lnTo>
                  <a:lnTo>
                    <a:pt x="1020" y="146"/>
                  </a:lnTo>
                  <a:lnTo>
                    <a:pt x="911" y="219"/>
                  </a:lnTo>
                  <a:lnTo>
                    <a:pt x="783" y="328"/>
                  </a:lnTo>
                  <a:lnTo>
                    <a:pt x="674" y="419"/>
                  </a:lnTo>
                  <a:lnTo>
                    <a:pt x="583" y="547"/>
                  </a:lnTo>
                  <a:lnTo>
                    <a:pt x="492" y="656"/>
                  </a:lnTo>
                  <a:lnTo>
                    <a:pt x="401" y="801"/>
                  </a:lnTo>
                  <a:lnTo>
                    <a:pt x="274" y="1074"/>
                  </a:lnTo>
                  <a:lnTo>
                    <a:pt x="165" y="1365"/>
                  </a:lnTo>
                  <a:lnTo>
                    <a:pt x="92" y="1675"/>
                  </a:lnTo>
                  <a:lnTo>
                    <a:pt x="37" y="2002"/>
                  </a:lnTo>
                  <a:lnTo>
                    <a:pt x="1" y="2312"/>
                  </a:lnTo>
                  <a:lnTo>
                    <a:pt x="1" y="2639"/>
                  </a:lnTo>
                  <a:lnTo>
                    <a:pt x="1" y="2967"/>
                  </a:lnTo>
                  <a:lnTo>
                    <a:pt x="19" y="3294"/>
                  </a:lnTo>
                  <a:lnTo>
                    <a:pt x="56" y="3749"/>
                  </a:lnTo>
                  <a:lnTo>
                    <a:pt x="110" y="4186"/>
                  </a:lnTo>
                  <a:lnTo>
                    <a:pt x="201" y="4641"/>
                  </a:lnTo>
                  <a:lnTo>
                    <a:pt x="310" y="5060"/>
                  </a:lnTo>
                  <a:lnTo>
                    <a:pt x="438" y="5478"/>
                  </a:lnTo>
                  <a:lnTo>
                    <a:pt x="620" y="5879"/>
                  </a:lnTo>
                  <a:lnTo>
                    <a:pt x="711" y="6079"/>
                  </a:lnTo>
                  <a:lnTo>
                    <a:pt x="820" y="6261"/>
                  </a:lnTo>
                  <a:lnTo>
                    <a:pt x="929" y="6443"/>
                  </a:lnTo>
                  <a:lnTo>
                    <a:pt x="1056" y="6606"/>
                  </a:lnTo>
                  <a:lnTo>
                    <a:pt x="1293" y="6879"/>
                  </a:lnTo>
                  <a:lnTo>
                    <a:pt x="1548" y="7116"/>
                  </a:lnTo>
                  <a:lnTo>
                    <a:pt x="1821" y="7334"/>
                  </a:lnTo>
                  <a:lnTo>
                    <a:pt x="2112" y="7553"/>
                  </a:lnTo>
                  <a:lnTo>
                    <a:pt x="2476" y="7789"/>
                  </a:lnTo>
                  <a:lnTo>
                    <a:pt x="2840" y="8008"/>
                  </a:lnTo>
                  <a:lnTo>
                    <a:pt x="3222" y="8190"/>
                  </a:lnTo>
                  <a:lnTo>
                    <a:pt x="3422" y="8263"/>
                  </a:lnTo>
                  <a:lnTo>
                    <a:pt x="3622" y="8335"/>
                  </a:lnTo>
                  <a:lnTo>
                    <a:pt x="3877" y="8390"/>
                  </a:lnTo>
                  <a:lnTo>
                    <a:pt x="4114" y="8444"/>
                  </a:lnTo>
                  <a:lnTo>
                    <a:pt x="4368" y="8481"/>
                  </a:lnTo>
                  <a:lnTo>
                    <a:pt x="4623" y="8481"/>
                  </a:lnTo>
                  <a:lnTo>
                    <a:pt x="4350" y="8281"/>
                  </a:lnTo>
                  <a:lnTo>
                    <a:pt x="4077" y="8044"/>
                  </a:lnTo>
                  <a:lnTo>
                    <a:pt x="3804" y="7808"/>
                  </a:lnTo>
                  <a:lnTo>
                    <a:pt x="3550" y="7571"/>
                  </a:lnTo>
                  <a:lnTo>
                    <a:pt x="3313" y="7298"/>
                  </a:lnTo>
                  <a:lnTo>
                    <a:pt x="3076" y="7043"/>
                  </a:lnTo>
                  <a:lnTo>
                    <a:pt x="2858" y="6770"/>
                  </a:lnTo>
                  <a:lnTo>
                    <a:pt x="2640" y="6479"/>
                  </a:lnTo>
                  <a:lnTo>
                    <a:pt x="2440" y="6188"/>
                  </a:lnTo>
                  <a:lnTo>
                    <a:pt x="2258" y="5879"/>
                  </a:lnTo>
                  <a:lnTo>
                    <a:pt x="2094" y="5569"/>
                  </a:lnTo>
                  <a:lnTo>
                    <a:pt x="1930" y="5260"/>
                  </a:lnTo>
                  <a:lnTo>
                    <a:pt x="1784" y="4932"/>
                  </a:lnTo>
                  <a:lnTo>
                    <a:pt x="1657" y="4605"/>
                  </a:lnTo>
                  <a:lnTo>
                    <a:pt x="1530" y="4259"/>
                  </a:lnTo>
                  <a:lnTo>
                    <a:pt x="1420" y="3931"/>
                  </a:lnTo>
                  <a:lnTo>
                    <a:pt x="1311" y="3440"/>
                  </a:lnTo>
                  <a:lnTo>
                    <a:pt x="1220" y="2967"/>
                  </a:lnTo>
                  <a:lnTo>
                    <a:pt x="1166" y="2476"/>
                  </a:lnTo>
                  <a:lnTo>
                    <a:pt x="1129" y="1966"/>
                  </a:lnTo>
                  <a:lnTo>
                    <a:pt x="1129" y="1475"/>
                  </a:lnTo>
                  <a:lnTo>
                    <a:pt x="1147" y="983"/>
                  </a:lnTo>
                  <a:lnTo>
                    <a:pt x="1202" y="492"/>
                  </a:lnTo>
                  <a:lnTo>
                    <a:pt x="1275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6"/>
            <p:cNvSpPr/>
            <p:nvPr/>
          </p:nvSpPr>
          <p:spPr>
            <a:xfrm>
              <a:off x="1812525" y="3185275"/>
              <a:ext cx="24150" cy="323050"/>
            </a:xfrm>
            <a:custGeom>
              <a:avLst/>
              <a:gdLst/>
              <a:ahLst/>
              <a:cxnLst/>
              <a:rect l="l" t="t" r="r" b="b"/>
              <a:pathLst>
                <a:path w="966" h="12922" extrusionOk="0">
                  <a:moveTo>
                    <a:pt x="383" y="1"/>
                  </a:moveTo>
                  <a:lnTo>
                    <a:pt x="347" y="19"/>
                  </a:lnTo>
                  <a:lnTo>
                    <a:pt x="292" y="37"/>
                  </a:lnTo>
                  <a:lnTo>
                    <a:pt x="237" y="73"/>
                  </a:lnTo>
                  <a:lnTo>
                    <a:pt x="183" y="146"/>
                  </a:lnTo>
                  <a:lnTo>
                    <a:pt x="146" y="219"/>
                  </a:lnTo>
                  <a:lnTo>
                    <a:pt x="74" y="419"/>
                  </a:lnTo>
                  <a:lnTo>
                    <a:pt x="37" y="692"/>
                  </a:lnTo>
                  <a:lnTo>
                    <a:pt x="19" y="1002"/>
                  </a:lnTo>
                  <a:lnTo>
                    <a:pt x="1" y="1366"/>
                  </a:lnTo>
                  <a:lnTo>
                    <a:pt x="19" y="1748"/>
                  </a:lnTo>
                  <a:lnTo>
                    <a:pt x="37" y="2130"/>
                  </a:lnTo>
                  <a:lnTo>
                    <a:pt x="92" y="2931"/>
                  </a:lnTo>
                  <a:lnTo>
                    <a:pt x="146" y="3677"/>
                  </a:lnTo>
                  <a:lnTo>
                    <a:pt x="219" y="4277"/>
                  </a:lnTo>
                  <a:lnTo>
                    <a:pt x="237" y="4659"/>
                  </a:lnTo>
                  <a:lnTo>
                    <a:pt x="274" y="6061"/>
                  </a:lnTo>
                  <a:lnTo>
                    <a:pt x="292" y="7462"/>
                  </a:lnTo>
                  <a:lnTo>
                    <a:pt x="292" y="8881"/>
                  </a:lnTo>
                  <a:lnTo>
                    <a:pt x="274" y="10283"/>
                  </a:lnTo>
                  <a:lnTo>
                    <a:pt x="274" y="10956"/>
                  </a:lnTo>
                  <a:lnTo>
                    <a:pt x="274" y="11302"/>
                  </a:lnTo>
                  <a:lnTo>
                    <a:pt x="310" y="11647"/>
                  </a:lnTo>
                  <a:lnTo>
                    <a:pt x="347" y="11975"/>
                  </a:lnTo>
                  <a:lnTo>
                    <a:pt x="419" y="12303"/>
                  </a:lnTo>
                  <a:lnTo>
                    <a:pt x="510" y="12612"/>
                  </a:lnTo>
                  <a:lnTo>
                    <a:pt x="656" y="12921"/>
                  </a:lnTo>
                  <a:lnTo>
                    <a:pt x="747" y="12830"/>
                  </a:lnTo>
                  <a:lnTo>
                    <a:pt x="820" y="12721"/>
                  </a:lnTo>
                  <a:lnTo>
                    <a:pt x="874" y="12612"/>
                  </a:lnTo>
                  <a:lnTo>
                    <a:pt x="911" y="12466"/>
                  </a:lnTo>
                  <a:lnTo>
                    <a:pt x="947" y="12339"/>
                  </a:lnTo>
                  <a:lnTo>
                    <a:pt x="965" y="12193"/>
                  </a:lnTo>
                  <a:lnTo>
                    <a:pt x="965" y="11920"/>
                  </a:lnTo>
                  <a:lnTo>
                    <a:pt x="947" y="10410"/>
                  </a:lnTo>
                  <a:lnTo>
                    <a:pt x="911" y="8899"/>
                  </a:lnTo>
                  <a:lnTo>
                    <a:pt x="856" y="7407"/>
                  </a:lnTo>
                  <a:lnTo>
                    <a:pt x="765" y="5897"/>
                  </a:lnTo>
                  <a:lnTo>
                    <a:pt x="747" y="5078"/>
                  </a:lnTo>
                  <a:lnTo>
                    <a:pt x="711" y="4113"/>
                  </a:lnTo>
                  <a:lnTo>
                    <a:pt x="638" y="2093"/>
                  </a:lnTo>
                  <a:lnTo>
                    <a:pt x="601" y="1202"/>
                  </a:lnTo>
                  <a:lnTo>
                    <a:pt x="547" y="510"/>
                  </a:lnTo>
                  <a:lnTo>
                    <a:pt x="510" y="255"/>
                  </a:lnTo>
                  <a:lnTo>
                    <a:pt x="456" y="92"/>
                  </a:lnTo>
                  <a:lnTo>
                    <a:pt x="438" y="37"/>
                  </a:lnTo>
                  <a:lnTo>
                    <a:pt x="4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6"/>
            <p:cNvSpPr/>
            <p:nvPr/>
          </p:nvSpPr>
          <p:spPr>
            <a:xfrm>
              <a:off x="1878950" y="3109750"/>
              <a:ext cx="54625" cy="199300"/>
            </a:xfrm>
            <a:custGeom>
              <a:avLst/>
              <a:gdLst/>
              <a:ahLst/>
              <a:cxnLst/>
              <a:rect l="l" t="t" r="r" b="b"/>
              <a:pathLst>
                <a:path w="2185" h="7972" extrusionOk="0">
                  <a:moveTo>
                    <a:pt x="1511" y="1"/>
                  </a:moveTo>
                  <a:lnTo>
                    <a:pt x="1329" y="74"/>
                  </a:lnTo>
                  <a:lnTo>
                    <a:pt x="1165" y="183"/>
                  </a:lnTo>
                  <a:lnTo>
                    <a:pt x="1020" y="310"/>
                  </a:lnTo>
                  <a:lnTo>
                    <a:pt x="892" y="474"/>
                  </a:lnTo>
                  <a:lnTo>
                    <a:pt x="947" y="911"/>
                  </a:lnTo>
                  <a:lnTo>
                    <a:pt x="1020" y="1366"/>
                  </a:lnTo>
                  <a:lnTo>
                    <a:pt x="1202" y="2239"/>
                  </a:lnTo>
                  <a:lnTo>
                    <a:pt x="1311" y="2749"/>
                  </a:lnTo>
                  <a:lnTo>
                    <a:pt x="1402" y="3276"/>
                  </a:lnTo>
                  <a:lnTo>
                    <a:pt x="1475" y="3804"/>
                  </a:lnTo>
                  <a:lnTo>
                    <a:pt x="1529" y="4314"/>
                  </a:lnTo>
                  <a:lnTo>
                    <a:pt x="1529" y="4587"/>
                  </a:lnTo>
                  <a:lnTo>
                    <a:pt x="1529" y="4841"/>
                  </a:lnTo>
                  <a:lnTo>
                    <a:pt x="1511" y="5096"/>
                  </a:lnTo>
                  <a:lnTo>
                    <a:pt x="1493" y="5351"/>
                  </a:lnTo>
                  <a:lnTo>
                    <a:pt x="1438" y="5606"/>
                  </a:lnTo>
                  <a:lnTo>
                    <a:pt x="1384" y="5842"/>
                  </a:lnTo>
                  <a:lnTo>
                    <a:pt x="1311" y="6097"/>
                  </a:lnTo>
                  <a:lnTo>
                    <a:pt x="1220" y="6334"/>
                  </a:lnTo>
                  <a:lnTo>
                    <a:pt x="1111" y="6534"/>
                  </a:lnTo>
                  <a:lnTo>
                    <a:pt x="1002" y="6716"/>
                  </a:lnTo>
                  <a:lnTo>
                    <a:pt x="856" y="6880"/>
                  </a:lnTo>
                  <a:lnTo>
                    <a:pt x="765" y="6934"/>
                  </a:lnTo>
                  <a:lnTo>
                    <a:pt x="674" y="6989"/>
                  </a:lnTo>
                  <a:lnTo>
                    <a:pt x="529" y="7062"/>
                  </a:lnTo>
                  <a:lnTo>
                    <a:pt x="401" y="7080"/>
                  </a:lnTo>
                  <a:lnTo>
                    <a:pt x="328" y="7225"/>
                  </a:lnTo>
                  <a:lnTo>
                    <a:pt x="237" y="7371"/>
                  </a:lnTo>
                  <a:lnTo>
                    <a:pt x="128" y="7498"/>
                  </a:lnTo>
                  <a:lnTo>
                    <a:pt x="19" y="7608"/>
                  </a:lnTo>
                  <a:lnTo>
                    <a:pt x="1" y="7626"/>
                  </a:lnTo>
                  <a:lnTo>
                    <a:pt x="201" y="7790"/>
                  </a:lnTo>
                  <a:lnTo>
                    <a:pt x="292" y="7844"/>
                  </a:lnTo>
                  <a:lnTo>
                    <a:pt x="401" y="7899"/>
                  </a:lnTo>
                  <a:lnTo>
                    <a:pt x="529" y="7935"/>
                  </a:lnTo>
                  <a:lnTo>
                    <a:pt x="638" y="7953"/>
                  </a:lnTo>
                  <a:lnTo>
                    <a:pt x="765" y="7972"/>
                  </a:lnTo>
                  <a:lnTo>
                    <a:pt x="874" y="7972"/>
                  </a:lnTo>
                  <a:lnTo>
                    <a:pt x="983" y="7953"/>
                  </a:lnTo>
                  <a:lnTo>
                    <a:pt x="1074" y="7917"/>
                  </a:lnTo>
                  <a:lnTo>
                    <a:pt x="1256" y="7826"/>
                  </a:lnTo>
                  <a:lnTo>
                    <a:pt x="1420" y="7717"/>
                  </a:lnTo>
                  <a:lnTo>
                    <a:pt x="1566" y="7571"/>
                  </a:lnTo>
                  <a:lnTo>
                    <a:pt x="1693" y="7389"/>
                  </a:lnTo>
                  <a:lnTo>
                    <a:pt x="1802" y="7207"/>
                  </a:lnTo>
                  <a:lnTo>
                    <a:pt x="1893" y="7007"/>
                  </a:lnTo>
                  <a:lnTo>
                    <a:pt x="1966" y="6825"/>
                  </a:lnTo>
                  <a:lnTo>
                    <a:pt x="2039" y="6588"/>
                  </a:lnTo>
                  <a:lnTo>
                    <a:pt x="2094" y="6370"/>
                  </a:lnTo>
                  <a:lnTo>
                    <a:pt x="2130" y="6134"/>
                  </a:lnTo>
                  <a:lnTo>
                    <a:pt x="2166" y="5897"/>
                  </a:lnTo>
                  <a:lnTo>
                    <a:pt x="2185" y="5442"/>
                  </a:lnTo>
                  <a:lnTo>
                    <a:pt x="2185" y="4969"/>
                  </a:lnTo>
                  <a:lnTo>
                    <a:pt x="2166" y="4496"/>
                  </a:lnTo>
                  <a:lnTo>
                    <a:pt x="2112" y="4023"/>
                  </a:lnTo>
                  <a:lnTo>
                    <a:pt x="1966" y="3094"/>
                  </a:lnTo>
                  <a:lnTo>
                    <a:pt x="1566" y="456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72" name="Google Shape;2472;p16"/>
          <p:cNvSpPr/>
          <p:nvPr/>
        </p:nvSpPr>
        <p:spPr>
          <a:xfrm>
            <a:off x="2127301" y="6141447"/>
            <a:ext cx="614479" cy="698632"/>
          </a:xfrm>
          <a:custGeom>
            <a:avLst/>
            <a:gdLst/>
            <a:ahLst/>
            <a:cxnLst/>
            <a:rect l="l" t="t" r="r" b="b"/>
            <a:pathLst>
              <a:path w="13158" h="14960" extrusionOk="0">
                <a:moveTo>
                  <a:pt x="3913" y="1"/>
                </a:moveTo>
                <a:lnTo>
                  <a:pt x="3767" y="347"/>
                </a:lnTo>
                <a:lnTo>
                  <a:pt x="3658" y="692"/>
                </a:lnTo>
                <a:lnTo>
                  <a:pt x="3567" y="1056"/>
                </a:lnTo>
                <a:lnTo>
                  <a:pt x="3494" y="1438"/>
                </a:lnTo>
                <a:lnTo>
                  <a:pt x="3440" y="1839"/>
                </a:lnTo>
                <a:lnTo>
                  <a:pt x="3403" y="2257"/>
                </a:lnTo>
                <a:lnTo>
                  <a:pt x="3385" y="2676"/>
                </a:lnTo>
                <a:lnTo>
                  <a:pt x="3385" y="3094"/>
                </a:lnTo>
                <a:lnTo>
                  <a:pt x="3403" y="3531"/>
                </a:lnTo>
                <a:lnTo>
                  <a:pt x="3440" y="3968"/>
                </a:lnTo>
                <a:lnTo>
                  <a:pt x="3494" y="4405"/>
                </a:lnTo>
                <a:lnTo>
                  <a:pt x="3549" y="4841"/>
                </a:lnTo>
                <a:lnTo>
                  <a:pt x="3676" y="5697"/>
                </a:lnTo>
                <a:lnTo>
                  <a:pt x="3840" y="6534"/>
                </a:lnTo>
                <a:lnTo>
                  <a:pt x="4040" y="7335"/>
                </a:lnTo>
                <a:lnTo>
                  <a:pt x="4222" y="8081"/>
                </a:lnTo>
                <a:lnTo>
                  <a:pt x="4423" y="8754"/>
                </a:lnTo>
                <a:lnTo>
                  <a:pt x="4604" y="9336"/>
                </a:lnTo>
                <a:lnTo>
                  <a:pt x="4896" y="10192"/>
                </a:lnTo>
                <a:lnTo>
                  <a:pt x="5005" y="10501"/>
                </a:lnTo>
                <a:lnTo>
                  <a:pt x="5005" y="10501"/>
                </a:lnTo>
                <a:lnTo>
                  <a:pt x="4968" y="10410"/>
                </a:lnTo>
                <a:lnTo>
                  <a:pt x="4859" y="10119"/>
                </a:lnTo>
                <a:lnTo>
                  <a:pt x="4641" y="9628"/>
                </a:lnTo>
                <a:lnTo>
                  <a:pt x="4477" y="9318"/>
                </a:lnTo>
                <a:lnTo>
                  <a:pt x="4295" y="8954"/>
                </a:lnTo>
                <a:lnTo>
                  <a:pt x="4059" y="8536"/>
                </a:lnTo>
                <a:lnTo>
                  <a:pt x="3767" y="8081"/>
                </a:lnTo>
                <a:lnTo>
                  <a:pt x="3440" y="7571"/>
                </a:lnTo>
                <a:lnTo>
                  <a:pt x="3076" y="7007"/>
                </a:lnTo>
                <a:lnTo>
                  <a:pt x="2639" y="6406"/>
                </a:lnTo>
                <a:lnTo>
                  <a:pt x="2166" y="5751"/>
                </a:lnTo>
                <a:lnTo>
                  <a:pt x="1620" y="5042"/>
                </a:lnTo>
                <a:lnTo>
                  <a:pt x="1001" y="4277"/>
                </a:lnTo>
                <a:lnTo>
                  <a:pt x="983" y="4641"/>
                </a:lnTo>
                <a:lnTo>
                  <a:pt x="983" y="5005"/>
                </a:lnTo>
                <a:lnTo>
                  <a:pt x="1001" y="5369"/>
                </a:lnTo>
                <a:lnTo>
                  <a:pt x="1038" y="5715"/>
                </a:lnTo>
                <a:lnTo>
                  <a:pt x="1092" y="6079"/>
                </a:lnTo>
                <a:lnTo>
                  <a:pt x="1147" y="6425"/>
                </a:lnTo>
                <a:lnTo>
                  <a:pt x="1238" y="6752"/>
                </a:lnTo>
                <a:lnTo>
                  <a:pt x="1311" y="7098"/>
                </a:lnTo>
                <a:lnTo>
                  <a:pt x="1511" y="7735"/>
                </a:lnTo>
                <a:lnTo>
                  <a:pt x="1747" y="8354"/>
                </a:lnTo>
                <a:lnTo>
                  <a:pt x="2002" y="8936"/>
                </a:lnTo>
                <a:lnTo>
                  <a:pt x="2257" y="9482"/>
                </a:lnTo>
                <a:lnTo>
                  <a:pt x="2530" y="9973"/>
                </a:lnTo>
                <a:lnTo>
                  <a:pt x="2785" y="10410"/>
                </a:lnTo>
                <a:lnTo>
                  <a:pt x="3039" y="10810"/>
                </a:lnTo>
                <a:lnTo>
                  <a:pt x="3258" y="11138"/>
                </a:lnTo>
                <a:lnTo>
                  <a:pt x="3572" y="11552"/>
                </a:lnTo>
                <a:lnTo>
                  <a:pt x="3572" y="11552"/>
                </a:lnTo>
                <a:lnTo>
                  <a:pt x="3440" y="11393"/>
                </a:lnTo>
                <a:lnTo>
                  <a:pt x="3130" y="11083"/>
                </a:lnTo>
                <a:lnTo>
                  <a:pt x="2676" y="10665"/>
                </a:lnTo>
                <a:lnTo>
                  <a:pt x="2020" y="10101"/>
                </a:lnTo>
                <a:lnTo>
                  <a:pt x="1129" y="9409"/>
                </a:lnTo>
                <a:lnTo>
                  <a:pt x="0" y="8554"/>
                </a:lnTo>
                <a:lnTo>
                  <a:pt x="128" y="9009"/>
                </a:lnTo>
                <a:lnTo>
                  <a:pt x="273" y="9464"/>
                </a:lnTo>
                <a:lnTo>
                  <a:pt x="455" y="9882"/>
                </a:lnTo>
                <a:lnTo>
                  <a:pt x="637" y="10283"/>
                </a:lnTo>
                <a:lnTo>
                  <a:pt x="838" y="10665"/>
                </a:lnTo>
                <a:lnTo>
                  <a:pt x="1056" y="11029"/>
                </a:lnTo>
                <a:lnTo>
                  <a:pt x="1274" y="11375"/>
                </a:lnTo>
                <a:lnTo>
                  <a:pt x="1511" y="11702"/>
                </a:lnTo>
                <a:lnTo>
                  <a:pt x="1747" y="12011"/>
                </a:lnTo>
                <a:lnTo>
                  <a:pt x="2002" y="12303"/>
                </a:lnTo>
                <a:lnTo>
                  <a:pt x="2257" y="12576"/>
                </a:lnTo>
                <a:lnTo>
                  <a:pt x="2512" y="12812"/>
                </a:lnTo>
                <a:lnTo>
                  <a:pt x="2766" y="13049"/>
                </a:lnTo>
                <a:lnTo>
                  <a:pt x="3021" y="13267"/>
                </a:lnTo>
                <a:lnTo>
                  <a:pt x="3276" y="13486"/>
                </a:lnTo>
                <a:lnTo>
                  <a:pt x="3549" y="13667"/>
                </a:lnTo>
                <a:lnTo>
                  <a:pt x="4040" y="13995"/>
                </a:lnTo>
                <a:lnTo>
                  <a:pt x="4513" y="14268"/>
                </a:lnTo>
                <a:lnTo>
                  <a:pt x="4950" y="14505"/>
                </a:lnTo>
                <a:lnTo>
                  <a:pt x="5332" y="14668"/>
                </a:lnTo>
                <a:lnTo>
                  <a:pt x="5642" y="14796"/>
                </a:lnTo>
                <a:lnTo>
                  <a:pt x="5897" y="14887"/>
                </a:lnTo>
                <a:lnTo>
                  <a:pt x="6097" y="14960"/>
                </a:lnTo>
                <a:lnTo>
                  <a:pt x="6315" y="14850"/>
                </a:lnTo>
                <a:lnTo>
                  <a:pt x="6916" y="14577"/>
                </a:lnTo>
                <a:lnTo>
                  <a:pt x="7316" y="14377"/>
                </a:lnTo>
                <a:lnTo>
                  <a:pt x="7789" y="14122"/>
                </a:lnTo>
                <a:lnTo>
                  <a:pt x="8299" y="13831"/>
                </a:lnTo>
                <a:lnTo>
                  <a:pt x="8863" y="13486"/>
                </a:lnTo>
                <a:lnTo>
                  <a:pt x="9427" y="13122"/>
                </a:lnTo>
                <a:lnTo>
                  <a:pt x="10027" y="12703"/>
                </a:lnTo>
                <a:lnTo>
                  <a:pt x="10610" y="12248"/>
                </a:lnTo>
                <a:lnTo>
                  <a:pt x="11192" y="11738"/>
                </a:lnTo>
                <a:lnTo>
                  <a:pt x="11465" y="11484"/>
                </a:lnTo>
                <a:lnTo>
                  <a:pt x="11738" y="11211"/>
                </a:lnTo>
                <a:lnTo>
                  <a:pt x="12011" y="10920"/>
                </a:lnTo>
                <a:lnTo>
                  <a:pt x="12266" y="10628"/>
                </a:lnTo>
                <a:lnTo>
                  <a:pt x="12502" y="10337"/>
                </a:lnTo>
                <a:lnTo>
                  <a:pt x="12739" y="10028"/>
                </a:lnTo>
                <a:lnTo>
                  <a:pt x="12957" y="9719"/>
                </a:lnTo>
                <a:lnTo>
                  <a:pt x="13158" y="9391"/>
                </a:lnTo>
                <a:lnTo>
                  <a:pt x="13158" y="9391"/>
                </a:lnTo>
                <a:lnTo>
                  <a:pt x="8535" y="11793"/>
                </a:lnTo>
                <a:lnTo>
                  <a:pt x="9118" y="11047"/>
                </a:lnTo>
                <a:lnTo>
                  <a:pt x="9700" y="10228"/>
                </a:lnTo>
                <a:lnTo>
                  <a:pt x="10373" y="9264"/>
                </a:lnTo>
                <a:lnTo>
                  <a:pt x="10701" y="8736"/>
                </a:lnTo>
                <a:lnTo>
                  <a:pt x="11028" y="8190"/>
                </a:lnTo>
                <a:lnTo>
                  <a:pt x="11338" y="7662"/>
                </a:lnTo>
                <a:lnTo>
                  <a:pt x="11611" y="7134"/>
                </a:lnTo>
                <a:lnTo>
                  <a:pt x="11829" y="6643"/>
                </a:lnTo>
                <a:lnTo>
                  <a:pt x="11920" y="6406"/>
                </a:lnTo>
                <a:lnTo>
                  <a:pt x="12011" y="6170"/>
                </a:lnTo>
                <a:lnTo>
                  <a:pt x="12066" y="5952"/>
                </a:lnTo>
                <a:lnTo>
                  <a:pt x="12102" y="5751"/>
                </a:lnTo>
                <a:lnTo>
                  <a:pt x="12120" y="5569"/>
                </a:lnTo>
                <a:lnTo>
                  <a:pt x="12138" y="5387"/>
                </a:lnTo>
                <a:lnTo>
                  <a:pt x="11574" y="5861"/>
                </a:lnTo>
                <a:lnTo>
                  <a:pt x="11047" y="6352"/>
                </a:lnTo>
                <a:lnTo>
                  <a:pt x="10555" y="6861"/>
                </a:lnTo>
                <a:lnTo>
                  <a:pt x="10082" y="7371"/>
                </a:lnTo>
                <a:lnTo>
                  <a:pt x="9645" y="7881"/>
                </a:lnTo>
                <a:lnTo>
                  <a:pt x="9263" y="8390"/>
                </a:lnTo>
                <a:lnTo>
                  <a:pt x="8899" y="8881"/>
                </a:lnTo>
                <a:lnTo>
                  <a:pt x="8572" y="9355"/>
                </a:lnTo>
                <a:lnTo>
                  <a:pt x="8280" y="9810"/>
                </a:lnTo>
                <a:lnTo>
                  <a:pt x="8026" y="10210"/>
                </a:lnTo>
                <a:lnTo>
                  <a:pt x="7625" y="10901"/>
                </a:lnTo>
                <a:lnTo>
                  <a:pt x="7405" y="11326"/>
                </a:lnTo>
                <a:lnTo>
                  <a:pt x="7516" y="11047"/>
                </a:lnTo>
                <a:lnTo>
                  <a:pt x="7625" y="10756"/>
                </a:lnTo>
                <a:lnTo>
                  <a:pt x="7735" y="10410"/>
                </a:lnTo>
                <a:lnTo>
                  <a:pt x="7862" y="9973"/>
                </a:lnTo>
                <a:lnTo>
                  <a:pt x="7971" y="9464"/>
                </a:lnTo>
                <a:lnTo>
                  <a:pt x="8098" y="8863"/>
                </a:lnTo>
                <a:lnTo>
                  <a:pt x="8208" y="8190"/>
                </a:lnTo>
                <a:lnTo>
                  <a:pt x="8317" y="7407"/>
                </a:lnTo>
                <a:lnTo>
                  <a:pt x="8408" y="6552"/>
                </a:lnTo>
                <a:lnTo>
                  <a:pt x="8481" y="5588"/>
                </a:lnTo>
                <a:lnTo>
                  <a:pt x="8535" y="4514"/>
                </a:lnTo>
                <a:lnTo>
                  <a:pt x="8553" y="3331"/>
                </a:lnTo>
                <a:lnTo>
                  <a:pt x="8535" y="2057"/>
                </a:lnTo>
                <a:lnTo>
                  <a:pt x="8299" y="2312"/>
                </a:lnTo>
                <a:lnTo>
                  <a:pt x="8080" y="2603"/>
                </a:lnTo>
                <a:lnTo>
                  <a:pt x="7880" y="2894"/>
                </a:lnTo>
                <a:lnTo>
                  <a:pt x="7698" y="3222"/>
                </a:lnTo>
                <a:lnTo>
                  <a:pt x="7516" y="3549"/>
                </a:lnTo>
                <a:lnTo>
                  <a:pt x="7352" y="3895"/>
                </a:lnTo>
                <a:lnTo>
                  <a:pt x="7207" y="4259"/>
                </a:lnTo>
                <a:lnTo>
                  <a:pt x="7061" y="4623"/>
                </a:lnTo>
                <a:lnTo>
                  <a:pt x="6934" y="4987"/>
                </a:lnTo>
                <a:lnTo>
                  <a:pt x="6825" y="5369"/>
                </a:lnTo>
                <a:lnTo>
                  <a:pt x="6624" y="6134"/>
                </a:lnTo>
                <a:lnTo>
                  <a:pt x="6479" y="6898"/>
                </a:lnTo>
                <a:lnTo>
                  <a:pt x="6351" y="7662"/>
                </a:lnTo>
                <a:lnTo>
                  <a:pt x="6261" y="8372"/>
                </a:lnTo>
                <a:lnTo>
                  <a:pt x="6188" y="9045"/>
                </a:lnTo>
                <a:lnTo>
                  <a:pt x="6185" y="9086"/>
                </a:lnTo>
                <a:lnTo>
                  <a:pt x="6170" y="8827"/>
                </a:lnTo>
                <a:lnTo>
                  <a:pt x="6097" y="8117"/>
                </a:lnTo>
                <a:lnTo>
                  <a:pt x="5969" y="7316"/>
                </a:lnTo>
                <a:lnTo>
                  <a:pt x="5806" y="6406"/>
                </a:lnTo>
                <a:lnTo>
                  <a:pt x="5569" y="5369"/>
                </a:lnTo>
                <a:lnTo>
                  <a:pt x="5278" y="4223"/>
                </a:lnTo>
                <a:lnTo>
                  <a:pt x="4896" y="2949"/>
                </a:lnTo>
                <a:lnTo>
                  <a:pt x="4441" y="1548"/>
                </a:lnTo>
                <a:lnTo>
                  <a:pt x="391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73" name="Google Shape;2473;p16"/>
          <p:cNvGrpSpPr/>
          <p:nvPr/>
        </p:nvGrpSpPr>
        <p:grpSpPr>
          <a:xfrm>
            <a:off x="2194972" y="6746280"/>
            <a:ext cx="354705" cy="327373"/>
            <a:chOff x="2706625" y="4735761"/>
            <a:chExt cx="226446" cy="209015"/>
          </a:xfrm>
        </p:grpSpPr>
        <p:sp>
          <p:nvSpPr>
            <p:cNvPr id="2474" name="Google Shape;2474;p16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75" name="Google Shape;2475;p16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2476" name="Google Shape;2476;p16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16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16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16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16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16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16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16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16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16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16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16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16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2" name="Google Shape;2492;p16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3" name="Google Shape;2493;p16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4" name="Google Shape;2494;p16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5" name="Google Shape;2495;p16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6" name="Google Shape;2496;p16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7" name="Google Shape;2497;p16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8" name="Google Shape;2498;p16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9" name="Google Shape;2499;p16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500" name="Google Shape;2500;p16"/>
          <p:cNvGrpSpPr/>
          <p:nvPr/>
        </p:nvGrpSpPr>
        <p:grpSpPr>
          <a:xfrm>
            <a:off x="3474553" y="5677336"/>
            <a:ext cx="479329" cy="177784"/>
            <a:chOff x="1726100" y="1627975"/>
            <a:chExt cx="359425" cy="133325"/>
          </a:xfrm>
        </p:grpSpPr>
        <p:sp>
          <p:nvSpPr>
            <p:cNvPr id="2501" name="Google Shape;2501;p16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6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6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6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16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16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6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6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6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6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6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12" name="Google Shape;2512;p16"/>
          <p:cNvGrpSpPr/>
          <p:nvPr/>
        </p:nvGrpSpPr>
        <p:grpSpPr>
          <a:xfrm>
            <a:off x="385730" y="4688592"/>
            <a:ext cx="1039645" cy="2385067"/>
            <a:chOff x="2905325" y="2851350"/>
            <a:chExt cx="377175" cy="865325"/>
          </a:xfrm>
        </p:grpSpPr>
        <p:sp>
          <p:nvSpPr>
            <p:cNvPr id="2513" name="Google Shape;2513;p16"/>
            <p:cNvSpPr/>
            <p:nvPr/>
          </p:nvSpPr>
          <p:spPr>
            <a:xfrm>
              <a:off x="3045450" y="2851350"/>
              <a:ext cx="109200" cy="865325"/>
            </a:xfrm>
            <a:custGeom>
              <a:avLst/>
              <a:gdLst/>
              <a:ahLst/>
              <a:cxnLst/>
              <a:rect l="l" t="t" r="r" b="b"/>
              <a:pathLst>
                <a:path w="4368" h="34613" extrusionOk="0">
                  <a:moveTo>
                    <a:pt x="2311" y="0"/>
                  </a:moveTo>
                  <a:lnTo>
                    <a:pt x="2202" y="37"/>
                  </a:lnTo>
                  <a:lnTo>
                    <a:pt x="2093" y="73"/>
                  </a:lnTo>
                  <a:lnTo>
                    <a:pt x="2002" y="128"/>
                  </a:lnTo>
                  <a:lnTo>
                    <a:pt x="1911" y="182"/>
                  </a:lnTo>
                  <a:lnTo>
                    <a:pt x="1766" y="310"/>
                  </a:lnTo>
                  <a:lnTo>
                    <a:pt x="1638" y="455"/>
                  </a:lnTo>
                  <a:lnTo>
                    <a:pt x="1529" y="637"/>
                  </a:lnTo>
                  <a:lnTo>
                    <a:pt x="1420" y="819"/>
                  </a:lnTo>
                  <a:lnTo>
                    <a:pt x="1329" y="1019"/>
                  </a:lnTo>
                  <a:lnTo>
                    <a:pt x="1256" y="1238"/>
                  </a:lnTo>
                  <a:lnTo>
                    <a:pt x="1129" y="1675"/>
                  </a:lnTo>
                  <a:lnTo>
                    <a:pt x="1019" y="2111"/>
                  </a:lnTo>
                  <a:lnTo>
                    <a:pt x="947" y="2548"/>
                  </a:lnTo>
                  <a:lnTo>
                    <a:pt x="874" y="3003"/>
                  </a:lnTo>
                  <a:lnTo>
                    <a:pt x="819" y="3458"/>
                  </a:lnTo>
                  <a:lnTo>
                    <a:pt x="746" y="4368"/>
                  </a:lnTo>
                  <a:lnTo>
                    <a:pt x="710" y="5296"/>
                  </a:lnTo>
                  <a:lnTo>
                    <a:pt x="637" y="6752"/>
                  </a:lnTo>
                  <a:lnTo>
                    <a:pt x="601" y="8208"/>
                  </a:lnTo>
                  <a:lnTo>
                    <a:pt x="546" y="10282"/>
                  </a:lnTo>
                  <a:lnTo>
                    <a:pt x="546" y="11265"/>
                  </a:lnTo>
                  <a:lnTo>
                    <a:pt x="546" y="11283"/>
                  </a:lnTo>
                  <a:lnTo>
                    <a:pt x="528" y="13813"/>
                  </a:lnTo>
                  <a:lnTo>
                    <a:pt x="510" y="16342"/>
                  </a:lnTo>
                  <a:lnTo>
                    <a:pt x="492" y="18890"/>
                  </a:lnTo>
                  <a:lnTo>
                    <a:pt x="437" y="21474"/>
                  </a:lnTo>
                  <a:lnTo>
                    <a:pt x="364" y="24094"/>
                  </a:lnTo>
                  <a:lnTo>
                    <a:pt x="292" y="25787"/>
                  </a:lnTo>
                  <a:lnTo>
                    <a:pt x="255" y="27206"/>
                  </a:lnTo>
                  <a:lnTo>
                    <a:pt x="0" y="33921"/>
                  </a:lnTo>
                  <a:lnTo>
                    <a:pt x="37" y="33994"/>
                  </a:lnTo>
                  <a:lnTo>
                    <a:pt x="91" y="34067"/>
                  </a:lnTo>
                  <a:lnTo>
                    <a:pt x="146" y="34140"/>
                  </a:lnTo>
                  <a:lnTo>
                    <a:pt x="237" y="34194"/>
                  </a:lnTo>
                  <a:lnTo>
                    <a:pt x="455" y="34304"/>
                  </a:lnTo>
                  <a:lnTo>
                    <a:pt x="728" y="34413"/>
                  </a:lnTo>
                  <a:lnTo>
                    <a:pt x="1038" y="34486"/>
                  </a:lnTo>
                  <a:lnTo>
                    <a:pt x="1383" y="34558"/>
                  </a:lnTo>
                  <a:lnTo>
                    <a:pt x="1747" y="34595"/>
                  </a:lnTo>
                  <a:lnTo>
                    <a:pt x="2111" y="34613"/>
                  </a:lnTo>
                  <a:lnTo>
                    <a:pt x="2421" y="34613"/>
                  </a:lnTo>
                  <a:lnTo>
                    <a:pt x="2712" y="34595"/>
                  </a:lnTo>
                  <a:lnTo>
                    <a:pt x="3003" y="34540"/>
                  </a:lnTo>
                  <a:lnTo>
                    <a:pt x="3276" y="34486"/>
                  </a:lnTo>
                  <a:lnTo>
                    <a:pt x="3494" y="34431"/>
                  </a:lnTo>
                  <a:lnTo>
                    <a:pt x="3676" y="34358"/>
                  </a:lnTo>
                  <a:lnTo>
                    <a:pt x="3840" y="34267"/>
                  </a:lnTo>
                  <a:lnTo>
                    <a:pt x="3986" y="34176"/>
                  </a:lnTo>
                  <a:lnTo>
                    <a:pt x="4095" y="34049"/>
                  </a:lnTo>
                  <a:lnTo>
                    <a:pt x="4186" y="33921"/>
                  </a:lnTo>
                  <a:lnTo>
                    <a:pt x="4240" y="33794"/>
                  </a:lnTo>
                  <a:lnTo>
                    <a:pt x="4259" y="33630"/>
                  </a:lnTo>
                  <a:lnTo>
                    <a:pt x="4295" y="28717"/>
                  </a:lnTo>
                  <a:lnTo>
                    <a:pt x="4350" y="22821"/>
                  </a:lnTo>
                  <a:lnTo>
                    <a:pt x="4368" y="19982"/>
                  </a:lnTo>
                  <a:lnTo>
                    <a:pt x="4368" y="17197"/>
                  </a:lnTo>
                  <a:lnTo>
                    <a:pt x="4368" y="15705"/>
                  </a:lnTo>
                  <a:lnTo>
                    <a:pt x="4368" y="13285"/>
                  </a:lnTo>
                  <a:lnTo>
                    <a:pt x="4368" y="13194"/>
                  </a:lnTo>
                  <a:lnTo>
                    <a:pt x="4350" y="10664"/>
                  </a:lnTo>
                  <a:lnTo>
                    <a:pt x="4313" y="8208"/>
                  </a:lnTo>
                  <a:lnTo>
                    <a:pt x="4240" y="5824"/>
                  </a:lnTo>
                  <a:lnTo>
                    <a:pt x="4168" y="3549"/>
                  </a:lnTo>
                  <a:lnTo>
                    <a:pt x="4149" y="2894"/>
                  </a:lnTo>
                  <a:lnTo>
                    <a:pt x="4113" y="2584"/>
                  </a:lnTo>
                  <a:lnTo>
                    <a:pt x="4077" y="2257"/>
                  </a:lnTo>
                  <a:lnTo>
                    <a:pt x="4022" y="1948"/>
                  </a:lnTo>
                  <a:lnTo>
                    <a:pt x="3949" y="1638"/>
                  </a:lnTo>
                  <a:lnTo>
                    <a:pt x="3858" y="1329"/>
                  </a:lnTo>
                  <a:lnTo>
                    <a:pt x="3749" y="1056"/>
                  </a:lnTo>
                  <a:lnTo>
                    <a:pt x="3676" y="892"/>
                  </a:lnTo>
                  <a:lnTo>
                    <a:pt x="3585" y="765"/>
                  </a:lnTo>
                  <a:lnTo>
                    <a:pt x="3494" y="619"/>
                  </a:lnTo>
                  <a:lnTo>
                    <a:pt x="3385" y="492"/>
                  </a:lnTo>
                  <a:lnTo>
                    <a:pt x="3276" y="382"/>
                  </a:lnTo>
                  <a:lnTo>
                    <a:pt x="3167" y="273"/>
                  </a:lnTo>
                  <a:lnTo>
                    <a:pt x="3039" y="182"/>
                  </a:lnTo>
                  <a:lnTo>
                    <a:pt x="2930" y="110"/>
                  </a:lnTo>
                  <a:lnTo>
                    <a:pt x="2766" y="55"/>
                  </a:lnTo>
                  <a:lnTo>
                    <a:pt x="2621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6"/>
            <p:cNvSpPr/>
            <p:nvPr/>
          </p:nvSpPr>
          <p:spPr>
            <a:xfrm>
              <a:off x="2959450" y="2890025"/>
              <a:ext cx="137875" cy="243875"/>
            </a:xfrm>
            <a:custGeom>
              <a:avLst/>
              <a:gdLst/>
              <a:ahLst/>
              <a:cxnLst/>
              <a:rect l="l" t="t" r="r" b="b"/>
              <a:pathLst>
                <a:path w="5515" h="9755" extrusionOk="0">
                  <a:moveTo>
                    <a:pt x="1329" y="0"/>
                  </a:moveTo>
                  <a:lnTo>
                    <a:pt x="1166" y="37"/>
                  </a:lnTo>
                  <a:lnTo>
                    <a:pt x="1075" y="91"/>
                  </a:lnTo>
                  <a:lnTo>
                    <a:pt x="984" y="146"/>
                  </a:lnTo>
                  <a:lnTo>
                    <a:pt x="874" y="237"/>
                  </a:lnTo>
                  <a:lnTo>
                    <a:pt x="783" y="346"/>
                  </a:lnTo>
                  <a:lnTo>
                    <a:pt x="711" y="455"/>
                  </a:lnTo>
                  <a:lnTo>
                    <a:pt x="638" y="582"/>
                  </a:lnTo>
                  <a:lnTo>
                    <a:pt x="529" y="855"/>
                  </a:lnTo>
                  <a:lnTo>
                    <a:pt x="456" y="1128"/>
                  </a:lnTo>
                  <a:lnTo>
                    <a:pt x="347" y="1620"/>
                  </a:lnTo>
                  <a:lnTo>
                    <a:pt x="256" y="2111"/>
                  </a:lnTo>
                  <a:lnTo>
                    <a:pt x="183" y="2602"/>
                  </a:lnTo>
                  <a:lnTo>
                    <a:pt x="128" y="3112"/>
                  </a:lnTo>
                  <a:lnTo>
                    <a:pt x="74" y="3603"/>
                  </a:lnTo>
                  <a:lnTo>
                    <a:pt x="56" y="4113"/>
                  </a:lnTo>
                  <a:lnTo>
                    <a:pt x="19" y="5114"/>
                  </a:lnTo>
                  <a:lnTo>
                    <a:pt x="1" y="5587"/>
                  </a:lnTo>
                  <a:lnTo>
                    <a:pt x="19" y="6060"/>
                  </a:lnTo>
                  <a:lnTo>
                    <a:pt x="56" y="6515"/>
                  </a:lnTo>
                  <a:lnTo>
                    <a:pt x="92" y="6752"/>
                  </a:lnTo>
                  <a:lnTo>
                    <a:pt x="147" y="6988"/>
                  </a:lnTo>
                  <a:lnTo>
                    <a:pt x="219" y="7188"/>
                  </a:lnTo>
                  <a:lnTo>
                    <a:pt x="274" y="7389"/>
                  </a:lnTo>
                  <a:lnTo>
                    <a:pt x="365" y="7571"/>
                  </a:lnTo>
                  <a:lnTo>
                    <a:pt x="456" y="7771"/>
                  </a:lnTo>
                  <a:lnTo>
                    <a:pt x="565" y="7953"/>
                  </a:lnTo>
                  <a:lnTo>
                    <a:pt x="674" y="8135"/>
                  </a:lnTo>
                  <a:lnTo>
                    <a:pt x="802" y="8298"/>
                  </a:lnTo>
                  <a:lnTo>
                    <a:pt x="929" y="8462"/>
                  </a:lnTo>
                  <a:lnTo>
                    <a:pt x="1075" y="8608"/>
                  </a:lnTo>
                  <a:lnTo>
                    <a:pt x="1220" y="8772"/>
                  </a:lnTo>
                  <a:lnTo>
                    <a:pt x="1384" y="8899"/>
                  </a:lnTo>
                  <a:lnTo>
                    <a:pt x="1548" y="9026"/>
                  </a:lnTo>
                  <a:lnTo>
                    <a:pt x="1712" y="9154"/>
                  </a:lnTo>
                  <a:lnTo>
                    <a:pt x="1894" y="9263"/>
                  </a:lnTo>
                  <a:lnTo>
                    <a:pt x="2075" y="9372"/>
                  </a:lnTo>
                  <a:lnTo>
                    <a:pt x="2276" y="9445"/>
                  </a:lnTo>
                  <a:lnTo>
                    <a:pt x="2476" y="9536"/>
                  </a:lnTo>
                  <a:lnTo>
                    <a:pt x="2676" y="9591"/>
                  </a:lnTo>
                  <a:lnTo>
                    <a:pt x="2876" y="9645"/>
                  </a:lnTo>
                  <a:lnTo>
                    <a:pt x="3095" y="9700"/>
                  </a:lnTo>
                  <a:lnTo>
                    <a:pt x="3295" y="9718"/>
                  </a:lnTo>
                  <a:lnTo>
                    <a:pt x="3513" y="9736"/>
                  </a:lnTo>
                  <a:lnTo>
                    <a:pt x="3732" y="9754"/>
                  </a:lnTo>
                  <a:lnTo>
                    <a:pt x="3950" y="9736"/>
                  </a:lnTo>
                  <a:lnTo>
                    <a:pt x="3986" y="9736"/>
                  </a:lnTo>
                  <a:lnTo>
                    <a:pt x="4387" y="9700"/>
                  </a:lnTo>
                  <a:lnTo>
                    <a:pt x="4769" y="9609"/>
                  </a:lnTo>
                  <a:lnTo>
                    <a:pt x="4969" y="9536"/>
                  </a:lnTo>
                  <a:lnTo>
                    <a:pt x="5151" y="9463"/>
                  </a:lnTo>
                  <a:lnTo>
                    <a:pt x="5333" y="9390"/>
                  </a:lnTo>
                  <a:lnTo>
                    <a:pt x="5515" y="9299"/>
                  </a:lnTo>
                  <a:lnTo>
                    <a:pt x="5005" y="6515"/>
                  </a:lnTo>
                  <a:lnTo>
                    <a:pt x="4532" y="6606"/>
                  </a:lnTo>
                  <a:lnTo>
                    <a:pt x="4277" y="6642"/>
                  </a:lnTo>
                  <a:lnTo>
                    <a:pt x="4041" y="6661"/>
                  </a:lnTo>
                  <a:lnTo>
                    <a:pt x="3750" y="6642"/>
                  </a:lnTo>
                  <a:lnTo>
                    <a:pt x="3604" y="6624"/>
                  </a:lnTo>
                  <a:lnTo>
                    <a:pt x="3477" y="6588"/>
                  </a:lnTo>
                  <a:lnTo>
                    <a:pt x="3331" y="6533"/>
                  </a:lnTo>
                  <a:lnTo>
                    <a:pt x="3222" y="6460"/>
                  </a:lnTo>
                  <a:lnTo>
                    <a:pt x="3095" y="6388"/>
                  </a:lnTo>
                  <a:lnTo>
                    <a:pt x="3004" y="6278"/>
                  </a:lnTo>
                  <a:lnTo>
                    <a:pt x="2876" y="6151"/>
                  </a:lnTo>
                  <a:lnTo>
                    <a:pt x="2803" y="5987"/>
                  </a:lnTo>
                  <a:lnTo>
                    <a:pt x="2731" y="5824"/>
                  </a:lnTo>
                  <a:lnTo>
                    <a:pt x="2694" y="5642"/>
                  </a:lnTo>
                  <a:lnTo>
                    <a:pt x="2658" y="5460"/>
                  </a:lnTo>
                  <a:lnTo>
                    <a:pt x="2640" y="5259"/>
                  </a:lnTo>
                  <a:lnTo>
                    <a:pt x="2621" y="4877"/>
                  </a:lnTo>
                  <a:lnTo>
                    <a:pt x="2603" y="2002"/>
                  </a:lnTo>
                  <a:lnTo>
                    <a:pt x="2585" y="1638"/>
                  </a:lnTo>
                  <a:lnTo>
                    <a:pt x="2549" y="1274"/>
                  </a:lnTo>
                  <a:lnTo>
                    <a:pt x="2530" y="1110"/>
                  </a:lnTo>
                  <a:lnTo>
                    <a:pt x="2494" y="928"/>
                  </a:lnTo>
                  <a:lnTo>
                    <a:pt x="2421" y="764"/>
                  </a:lnTo>
                  <a:lnTo>
                    <a:pt x="2348" y="601"/>
                  </a:lnTo>
                  <a:lnTo>
                    <a:pt x="2257" y="455"/>
                  </a:lnTo>
                  <a:lnTo>
                    <a:pt x="2130" y="310"/>
                  </a:lnTo>
                  <a:lnTo>
                    <a:pt x="2003" y="200"/>
                  </a:lnTo>
                  <a:lnTo>
                    <a:pt x="1839" y="109"/>
                  </a:lnTo>
                  <a:lnTo>
                    <a:pt x="1675" y="37"/>
                  </a:lnTo>
                  <a:lnTo>
                    <a:pt x="1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6"/>
            <p:cNvSpPr/>
            <p:nvPr/>
          </p:nvSpPr>
          <p:spPr>
            <a:xfrm>
              <a:off x="2905325" y="3115675"/>
              <a:ext cx="204300" cy="415850"/>
            </a:xfrm>
            <a:custGeom>
              <a:avLst/>
              <a:gdLst/>
              <a:ahLst/>
              <a:cxnLst/>
              <a:rect l="l" t="t" r="r" b="b"/>
              <a:pathLst>
                <a:path w="8172" h="16634" extrusionOk="0">
                  <a:moveTo>
                    <a:pt x="1565" y="0"/>
                  </a:moveTo>
                  <a:lnTo>
                    <a:pt x="1456" y="19"/>
                  </a:lnTo>
                  <a:lnTo>
                    <a:pt x="1347" y="73"/>
                  </a:lnTo>
                  <a:lnTo>
                    <a:pt x="1238" y="128"/>
                  </a:lnTo>
                  <a:lnTo>
                    <a:pt x="1147" y="219"/>
                  </a:lnTo>
                  <a:lnTo>
                    <a:pt x="1074" y="310"/>
                  </a:lnTo>
                  <a:lnTo>
                    <a:pt x="1001" y="419"/>
                  </a:lnTo>
                  <a:lnTo>
                    <a:pt x="928" y="528"/>
                  </a:lnTo>
                  <a:lnTo>
                    <a:pt x="819" y="765"/>
                  </a:lnTo>
                  <a:lnTo>
                    <a:pt x="710" y="1074"/>
                  </a:lnTo>
                  <a:lnTo>
                    <a:pt x="601" y="1402"/>
                  </a:lnTo>
                  <a:lnTo>
                    <a:pt x="492" y="1747"/>
                  </a:lnTo>
                  <a:lnTo>
                    <a:pt x="401" y="2093"/>
                  </a:lnTo>
                  <a:lnTo>
                    <a:pt x="328" y="2439"/>
                  </a:lnTo>
                  <a:lnTo>
                    <a:pt x="201" y="3149"/>
                  </a:lnTo>
                  <a:lnTo>
                    <a:pt x="110" y="3858"/>
                  </a:lnTo>
                  <a:lnTo>
                    <a:pt x="55" y="4586"/>
                  </a:lnTo>
                  <a:lnTo>
                    <a:pt x="19" y="5296"/>
                  </a:lnTo>
                  <a:lnTo>
                    <a:pt x="19" y="6024"/>
                  </a:lnTo>
                  <a:lnTo>
                    <a:pt x="0" y="6752"/>
                  </a:lnTo>
                  <a:lnTo>
                    <a:pt x="19" y="8171"/>
                  </a:lnTo>
                  <a:lnTo>
                    <a:pt x="19" y="9591"/>
                  </a:lnTo>
                  <a:lnTo>
                    <a:pt x="55" y="11028"/>
                  </a:lnTo>
                  <a:lnTo>
                    <a:pt x="91" y="12448"/>
                  </a:lnTo>
                  <a:lnTo>
                    <a:pt x="128" y="13139"/>
                  </a:lnTo>
                  <a:lnTo>
                    <a:pt x="164" y="13485"/>
                  </a:lnTo>
                  <a:lnTo>
                    <a:pt x="219" y="13831"/>
                  </a:lnTo>
                  <a:lnTo>
                    <a:pt x="292" y="14158"/>
                  </a:lnTo>
                  <a:lnTo>
                    <a:pt x="401" y="14486"/>
                  </a:lnTo>
                  <a:lnTo>
                    <a:pt x="528" y="14795"/>
                  </a:lnTo>
                  <a:lnTo>
                    <a:pt x="601" y="14941"/>
                  </a:lnTo>
                  <a:lnTo>
                    <a:pt x="692" y="15087"/>
                  </a:lnTo>
                  <a:lnTo>
                    <a:pt x="837" y="15268"/>
                  </a:lnTo>
                  <a:lnTo>
                    <a:pt x="983" y="15432"/>
                  </a:lnTo>
                  <a:lnTo>
                    <a:pt x="1147" y="15578"/>
                  </a:lnTo>
                  <a:lnTo>
                    <a:pt x="1311" y="15705"/>
                  </a:lnTo>
                  <a:lnTo>
                    <a:pt x="1493" y="15833"/>
                  </a:lnTo>
                  <a:lnTo>
                    <a:pt x="1675" y="15942"/>
                  </a:lnTo>
                  <a:lnTo>
                    <a:pt x="1875" y="16051"/>
                  </a:lnTo>
                  <a:lnTo>
                    <a:pt x="2093" y="16142"/>
                  </a:lnTo>
                  <a:lnTo>
                    <a:pt x="2512" y="16288"/>
                  </a:lnTo>
                  <a:lnTo>
                    <a:pt x="2948" y="16397"/>
                  </a:lnTo>
                  <a:lnTo>
                    <a:pt x="3403" y="16470"/>
                  </a:lnTo>
                  <a:lnTo>
                    <a:pt x="3840" y="16542"/>
                  </a:lnTo>
                  <a:lnTo>
                    <a:pt x="4350" y="16579"/>
                  </a:lnTo>
                  <a:lnTo>
                    <a:pt x="4859" y="16615"/>
                  </a:lnTo>
                  <a:lnTo>
                    <a:pt x="5351" y="16633"/>
                  </a:lnTo>
                  <a:lnTo>
                    <a:pt x="5860" y="16633"/>
                  </a:lnTo>
                  <a:lnTo>
                    <a:pt x="6406" y="16615"/>
                  </a:lnTo>
                  <a:lnTo>
                    <a:pt x="6934" y="16579"/>
                  </a:lnTo>
                  <a:lnTo>
                    <a:pt x="7443" y="16542"/>
                  </a:lnTo>
                  <a:lnTo>
                    <a:pt x="7953" y="16470"/>
                  </a:lnTo>
                  <a:lnTo>
                    <a:pt x="8171" y="13685"/>
                  </a:lnTo>
                  <a:lnTo>
                    <a:pt x="7589" y="13612"/>
                  </a:lnTo>
                  <a:lnTo>
                    <a:pt x="7025" y="13576"/>
                  </a:lnTo>
                  <a:lnTo>
                    <a:pt x="5969" y="13521"/>
                  </a:lnTo>
                  <a:lnTo>
                    <a:pt x="5241" y="13485"/>
                  </a:lnTo>
                  <a:lnTo>
                    <a:pt x="4477" y="13412"/>
                  </a:lnTo>
                  <a:lnTo>
                    <a:pt x="4277" y="13394"/>
                  </a:lnTo>
                  <a:lnTo>
                    <a:pt x="4113" y="13358"/>
                  </a:lnTo>
                  <a:lnTo>
                    <a:pt x="3949" y="13303"/>
                  </a:lnTo>
                  <a:lnTo>
                    <a:pt x="3804" y="13249"/>
                  </a:lnTo>
                  <a:lnTo>
                    <a:pt x="3658" y="13194"/>
                  </a:lnTo>
                  <a:lnTo>
                    <a:pt x="3549" y="13121"/>
                  </a:lnTo>
                  <a:lnTo>
                    <a:pt x="3422" y="13030"/>
                  </a:lnTo>
                  <a:lnTo>
                    <a:pt x="3312" y="12939"/>
                  </a:lnTo>
                  <a:lnTo>
                    <a:pt x="3130" y="12757"/>
                  </a:lnTo>
                  <a:lnTo>
                    <a:pt x="2985" y="12539"/>
                  </a:lnTo>
                  <a:lnTo>
                    <a:pt x="2876" y="12320"/>
                  </a:lnTo>
                  <a:lnTo>
                    <a:pt x="2785" y="12084"/>
                  </a:lnTo>
                  <a:lnTo>
                    <a:pt x="2730" y="11847"/>
                  </a:lnTo>
                  <a:lnTo>
                    <a:pt x="2675" y="11611"/>
                  </a:lnTo>
                  <a:lnTo>
                    <a:pt x="2657" y="11392"/>
                  </a:lnTo>
                  <a:lnTo>
                    <a:pt x="2639" y="11174"/>
                  </a:lnTo>
                  <a:lnTo>
                    <a:pt x="2621" y="10846"/>
                  </a:lnTo>
                  <a:lnTo>
                    <a:pt x="2603" y="10628"/>
                  </a:lnTo>
                  <a:lnTo>
                    <a:pt x="2512" y="10046"/>
                  </a:lnTo>
                  <a:lnTo>
                    <a:pt x="2457" y="9482"/>
                  </a:lnTo>
                  <a:lnTo>
                    <a:pt x="2421" y="8899"/>
                  </a:lnTo>
                  <a:lnTo>
                    <a:pt x="2421" y="8317"/>
                  </a:lnTo>
                  <a:lnTo>
                    <a:pt x="2421" y="7735"/>
                  </a:lnTo>
                  <a:lnTo>
                    <a:pt x="2439" y="7152"/>
                  </a:lnTo>
                  <a:lnTo>
                    <a:pt x="2512" y="5988"/>
                  </a:lnTo>
                  <a:lnTo>
                    <a:pt x="2584" y="4823"/>
                  </a:lnTo>
                  <a:lnTo>
                    <a:pt x="2639" y="3658"/>
                  </a:lnTo>
                  <a:lnTo>
                    <a:pt x="2639" y="3076"/>
                  </a:lnTo>
                  <a:lnTo>
                    <a:pt x="2639" y="2493"/>
                  </a:lnTo>
                  <a:lnTo>
                    <a:pt x="2603" y="1911"/>
                  </a:lnTo>
                  <a:lnTo>
                    <a:pt x="2566" y="1329"/>
                  </a:lnTo>
                  <a:lnTo>
                    <a:pt x="2530" y="1092"/>
                  </a:lnTo>
                  <a:lnTo>
                    <a:pt x="2475" y="837"/>
                  </a:lnTo>
                  <a:lnTo>
                    <a:pt x="2403" y="619"/>
                  </a:lnTo>
                  <a:lnTo>
                    <a:pt x="2348" y="510"/>
                  </a:lnTo>
                  <a:lnTo>
                    <a:pt x="2275" y="401"/>
                  </a:lnTo>
                  <a:lnTo>
                    <a:pt x="2202" y="292"/>
                  </a:lnTo>
                  <a:lnTo>
                    <a:pt x="2130" y="219"/>
                  </a:lnTo>
                  <a:lnTo>
                    <a:pt x="2020" y="128"/>
                  </a:lnTo>
                  <a:lnTo>
                    <a:pt x="1911" y="73"/>
                  </a:lnTo>
                  <a:lnTo>
                    <a:pt x="1802" y="37"/>
                  </a:lnTo>
                  <a:lnTo>
                    <a:pt x="16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6"/>
            <p:cNvSpPr/>
            <p:nvPr/>
          </p:nvSpPr>
          <p:spPr>
            <a:xfrm>
              <a:off x="3094125" y="2966900"/>
              <a:ext cx="188375" cy="315300"/>
            </a:xfrm>
            <a:custGeom>
              <a:avLst/>
              <a:gdLst/>
              <a:ahLst/>
              <a:cxnLst/>
              <a:rect l="l" t="t" r="r" b="b"/>
              <a:pathLst>
                <a:path w="7535" h="12612" extrusionOk="0">
                  <a:moveTo>
                    <a:pt x="6079" y="1"/>
                  </a:moveTo>
                  <a:lnTo>
                    <a:pt x="5897" y="19"/>
                  </a:lnTo>
                  <a:lnTo>
                    <a:pt x="5715" y="55"/>
                  </a:lnTo>
                  <a:lnTo>
                    <a:pt x="5533" y="128"/>
                  </a:lnTo>
                  <a:lnTo>
                    <a:pt x="5369" y="237"/>
                  </a:lnTo>
                  <a:lnTo>
                    <a:pt x="5223" y="346"/>
                  </a:lnTo>
                  <a:lnTo>
                    <a:pt x="5078" y="492"/>
                  </a:lnTo>
                  <a:lnTo>
                    <a:pt x="5041" y="547"/>
                  </a:lnTo>
                  <a:lnTo>
                    <a:pt x="4932" y="692"/>
                  </a:lnTo>
                  <a:lnTo>
                    <a:pt x="4859" y="856"/>
                  </a:lnTo>
                  <a:lnTo>
                    <a:pt x="4768" y="1020"/>
                  </a:lnTo>
                  <a:lnTo>
                    <a:pt x="4714" y="1183"/>
                  </a:lnTo>
                  <a:lnTo>
                    <a:pt x="4623" y="1547"/>
                  </a:lnTo>
                  <a:lnTo>
                    <a:pt x="4568" y="1911"/>
                  </a:lnTo>
                  <a:lnTo>
                    <a:pt x="4532" y="2275"/>
                  </a:lnTo>
                  <a:lnTo>
                    <a:pt x="4495" y="2639"/>
                  </a:lnTo>
                  <a:lnTo>
                    <a:pt x="4477" y="3385"/>
                  </a:lnTo>
                  <a:lnTo>
                    <a:pt x="4477" y="4132"/>
                  </a:lnTo>
                  <a:lnTo>
                    <a:pt x="4477" y="4878"/>
                  </a:lnTo>
                  <a:lnTo>
                    <a:pt x="4441" y="5242"/>
                  </a:lnTo>
                  <a:lnTo>
                    <a:pt x="4404" y="5624"/>
                  </a:lnTo>
                  <a:lnTo>
                    <a:pt x="4350" y="5988"/>
                  </a:lnTo>
                  <a:lnTo>
                    <a:pt x="4259" y="6352"/>
                  </a:lnTo>
                  <a:lnTo>
                    <a:pt x="4150" y="6716"/>
                  </a:lnTo>
                  <a:lnTo>
                    <a:pt x="4004" y="7043"/>
                  </a:lnTo>
                  <a:lnTo>
                    <a:pt x="3840" y="7371"/>
                  </a:lnTo>
                  <a:lnTo>
                    <a:pt x="3622" y="7680"/>
                  </a:lnTo>
                  <a:lnTo>
                    <a:pt x="3513" y="7826"/>
                  </a:lnTo>
                  <a:lnTo>
                    <a:pt x="3385" y="7953"/>
                  </a:lnTo>
                  <a:lnTo>
                    <a:pt x="3240" y="8081"/>
                  </a:lnTo>
                  <a:lnTo>
                    <a:pt x="3094" y="8208"/>
                  </a:lnTo>
                  <a:lnTo>
                    <a:pt x="2949" y="8299"/>
                  </a:lnTo>
                  <a:lnTo>
                    <a:pt x="2785" y="8408"/>
                  </a:lnTo>
                  <a:lnTo>
                    <a:pt x="2621" y="8481"/>
                  </a:lnTo>
                  <a:lnTo>
                    <a:pt x="2439" y="8554"/>
                  </a:lnTo>
                  <a:lnTo>
                    <a:pt x="2421" y="8572"/>
                  </a:lnTo>
                  <a:lnTo>
                    <a:pt x="2202" y="8626"/>
                  </a:lnTo>
                  <a:lnTo>
                    <a:pt x="1984" y="8681"/>
                  </a:lnTo>
                  <a:lnTo>
                    <a:pt x="1766" y="8699"/>
                  </a:lnTo>
                  <a:lnTo>
                    <a:pt x="1566" y="8699"/>
                  </a:lnTo>
                  <a:lnTo>
                    <a:pt x="1274" y="8663"/>
                  </a:lnTo>
                  <a:lnTo>
                    <a:pt x="1001" y="8572"/>
                  </a:lnTo>
                  <a:lnTo>
                    <a:pt x="1" y="12120"/>
                  </a:lnTo>
                  <a:lnTo>
                    <a:pt x="164" y="12230"/>
                  </a:lnTo>
                  <a:lnTo>
                    <a:pt x="328" y="12321"/>
                  </a:lnTo>
                  <a:lnTo>
                    <a:pt x="510" y="12412"/>
                  </a:lnTo>
                  <a:lnTo>
                    <a:pt x="692" y="12466"/>
                  </a:lnTo>
                  <a:lnTo>
                    <a:pt x="874" y="12521"/>
                  </a:lnTo>
                  <a:lnTo>
                    <a:pt x="1056" y="12557"/>
                  </a:lnTo>
                  <a:lnTo>
                    <a:pt x="1456" y="12594"/>
                  </a:lnTo>
                  <a:lnTo>
                    <a:pt x="1693" y="12612"/>
                  </a:lnTo>
                  <a:lnTo>
                    <a:pt x="1948" y="12612"/>
                  </a:lnTo>
                  <a:lnTo>
                    <a:pt x="2421" y="12575"/>
                  </a:lnTo>
                  <a:lnTo>
                    <a:pt x="2767" y="12539"/>
                  </a:lnTo>
                  <a:lnTo>
                    <a:pt x="3112" y="12503"/>
                  </a:lnTo>
                  <a:lnTo>
                    <a:pt x="3622" y="12412"/>
                  </a:lnTo>
                  <a:lnTo>
                    <a:pt x="4131" y="12321"/>
                  </a:lnTo>
                  <a:lnTo>
                    <a:pt x="4641" y="12193"/>
                  </a:lnTo>
                  <a:lnTo>
                    <a:pt x="4896" y="12120"/>
                  </a:lnTo>
                  <a:lnTo>
                    <a:pt x="5132" y="12030"/>
                  </a:lnTo>
                  <a:lnTo>
                    <a:pt x="5369" y="11939"/>
                  </a:lnTo>
                  <a:lnTo>
                    <a:pt x="5587" y="11829"/>
                  </a:lnTo>
                  <a:lnTo>
                    <a:pt x="5806" y="11702"/>
                  </a:lnTo>
                  <a:lnTo>
                    <a:pt x="6006" y="11575"/>
                  </a:lnTo>
                  <a:lnTo>
                    <a:pt x="6188" y="11411"/>
                  </a:lnTo>
                  <a:lnTo>
                    <a:pt x="6370" y="11247"/>
                  </a:lnTo>
                  <a:lnTo>
                    <a:pt x="6534" y="11065"/>
                  </a:lnTo>
                  <a:lnTo>
                    <a:pt x="6661" y="10847"/>
                  </a:lnTo>
                  <a:lnTo>
                    <a:pt x="6752" y="10701"/>
                  </a:lnTo>
                  <a:lnTo>
                    <a:pt x="6825" y="10519"/>
                  </a:lnTo>
                  <a:lnTo>
                    <a:pt x="6952" y="10173"/>
                  </a:lnTo>
                  <a:lnTo>
                    <a:pt x="7043" y="9828"/>
                  </a:lnTo>
                  <a:lnTo>
                    <a:pt x="7116" y="9464"/>
                  </a:lnTo>
                  <a:lnTo>
                    <a:pt x="7262" y="8626"/>
                  </a:lnTo>
                  <a:lnTo>
                    <a:pt x="7389" y="7808"/>
                  </a:lnTo>
                  <a:lnTo>
                    <a:pt x="7462" y="6970"/>
                  </a:lnTo>
                  <a:lnTo>
                    <a:pt x="7516" y="6115"/>
                  </a:lnTo>
                  <a:lnTo>
                    <a:pt x="7534" y="5278"/>
                  </a:lnTo>
                  <a:lnTo>
                    <a:pt x="7534" y="4441"/>
                  </a:lnTo>
                  <a:lnTo>
                    <a:pt x="7498" y="3604"/>
                  </a:lnTo>
                  <a:lnTo>
                    <a:pt x="7425" y="2767"/>
                  </a:lnTo>
                  <a:lnTo>
                    <a:pt x="7371" y="2184"/>
                  </a:lnTo>
                  <a:lnTo>
                    <a:pt x="7298" y="1620"/>
                  </a:lnTo>
                  <a:lnTo>
                    <a:pt x="7207" y="1202"/>
                  </a:lnTo>
                  <a:lnTo>
                    <a:pt x="7152" y="1002"/>
                  </a:lnTo>
                  <a:lnTo>
                    <a:pt x="7080" y="801"/>
                  </a:lnTo>
                  <a:lnTo>
                    <a:pt x="7007" y="619"/>
                  </a:lnTo>
                  <a:lnTo>
                    <a:pt x="6898" y="456"/>
                  </a:lnTo>
                  <a:lnTo>
                    <a:pt x="6770" y="310"/>
                  </a:lnTo>
                  <a:lnTo>
                    <a:pt x="6625" y="183"/>
                  </a:lnTo>
                  <a:lnTo>
                    <a:pt x="6552" y="128"/>
                  </a:lnTo>
                  <a:lnTo>
                    <a:pt x="6443" y="73"/>
                  </a:lnTo>
                  <a:lnTo>
                    <a:pt x="6279" y="19"/>
                  </a:lnTo>
                  <a:lnTo>
                    <a:pt x="6079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6"/>
            <p:cNvSpPr/>
            <p:nvPr/>
          </p:nvSpPr>
          <p:spPr>
            <a:xfrm>
              <a:off x="3130525" y="3320850"/>
              <a:ext cx="92375" cy="101025"/>
            </a:xfrm>
            <a:custGeom>
              <a:avLst/>
              <a:gdLst/>
              <a:ahLst/>
              <a:cxnLst/>
              <a:rect l="l" t="t" r="r" b="b"/>
              <a:pathLst>
                <a:path w="3695" h="4041" extrusionOk="0">
                  <a:moveTo>
                    <a:pt x="2766" y="1"/>
                  </a:moveTo>
                  <a:lnTo>
                    <a:pt x="2694" y="19"/>
                  </a:lnTo>
                  <a:lnTo>
                    <a:pt x="2621" y="37"/>
                  </a:lnTo>
                  <a:lnTo>
                    <a:pt x="2548" y="73"/>
                  </a:lnTo>
                  <a:lnTo>
                    <a:pt x="2457" y="128"/>
                  </a:lnTo>
                  <a:lnTo>
                    <a:pt x="2330" y="255"/>
                  </a:lnTo>
                  <a:lnTo>
                    <a:pt x="2020" y="547"/>
                  </a:lnTo>
                  <a:lnTo>
                    <a:pt x="1675" y="783"/>
                  </a:lnTo>
                  <a:lnTo>
                    <a:pt x="1329" y="1020"/>
                  </a:lnTo>
                  <a:lnTo>
                    <a:pt x="1147" y="1111"/>
                  </a:lnTo>
                  <a:lnTo>
                    <a:pt x="965" y="1202"/>
                  </a:lnTo>
                  <a:lnTo>
                    <a:pt x="728" y="1293"/>
                  </a:lnTo>
                  <a:lnTo>
                    <a:pt x="492" y="1366"/>
                  </a:lnTo>
                  <a:lnTo>
                    <a:pt x="255" y="1402"/>
                  </a:lnTo>
                  <a:lnTo>
                    <a:pt x="0" y="1438"/>
                  </a:lnTo>
                  <a:lnTo>
                    <a:pt x="91" y="3749"/>
                  </a:lnTo>
                  <a:lnTo>
                    <a:pt x="182" y="3822"/>
                  </a:lnTo>
                  <a:lnTo>
                    <a:pt x="273" y="3877"/>
                  </a:lnTo>
                  <a:lnTo>
                    <a:pt x="383" y="3931"/>
                  </a:lnTo>
                  <a:lnTo>
                    <a:pt x="474" y="3968"/>
                  </a:lnTo>
                  <a:lnTo>
                    <a:pt x="710" y="4022"/>
                  </a:lnTo>
                  <a:lnTo>
                    <a:pt x="947" y="4041"/>
                  </a:lnTo>
                  <a:lnTo>
                    <a:pt x="1147" y="4022"/>
                  </a:lnTo>
                  <a:lnTo>
                    <a:pt x="1347" y="3986"/>
                  </a:lnTo>
                  <a:lnTo>
                    <a:pt x="1547" y="3950"/>
                  </a:lnTo>
                  <a:lnTo>
                    <a:pt x="1729" y="3877"/>
                  </a:lnTo>
                  <a:lnTo>
                    <a:pt x="1984" y="3786"/>
                  </a:lnTo>
                  <a:lnTo>
                    <a:pt x="2221" y="3658"/>
                  </a:lnTo>
                  <a:lnTo>
                    <a:pt x="2439" y="3531"/>
                  </a:lnTo>
                  <a:lnTo>
                    <a:pt x="2657" y="3386"/>
                  </a:lnTo>
                  <a:lnTo>
                    <a:pt x="2857" y="3222"/>
                  </a:lnTo>
                  <a:lnTo>
                    <a:pt x="3039" y="3040"/>
                  </a:lnTo>
                  <a:lnTo>
                    <a:pt x="3203" y="2840"/>
                  </a:lnTo>
                  <a:lnTo>
                    <a:pt x="3349" y="2621"/>
                  </a:lnTo>
                  <a:lnTo>
                    <a:pt x="3476" y="2385"/>
                  </a:lnTo>
                  <a:lnTo>
                    <a:pt x="3567" y="2148"/>
                  </a:lnTo>
                  <a:lnTo>
                    <a:pt x="3640" y="1893"/>
                  </a:lnTo>
                  <a:lnTo>
                    <a:pt x="3676" y="1638"/>
                  </a:lnTo>
                  <a:lnTo>
                    <a:pt x="3695" y="1366"/>
                  </a:lnTo>
                  <a:lnTo>
                    <a:pt x="3676" y="1111"/>
                  </a:lnTo>
                  <a:lnTo>
                    <a:pt x="3622" y="856"/>
                  </a:lnTo>
                  <a:lnTo>
                    <a:pt x="3549" y="619"/>
                  </a:lnTo>
                  <a:lnTo>
                    <a:pt x="3476" y="474"/>
                  </a:lnTo>
                  <a:lnTo>
                    <a:pt x="3385" y="346"/>
                  </a:lnTo>
                  <a:lnTo>
                    <a:pt x="3276" y="237"/>
                  </a:lnTo>
                  <a:lnTo>
                    <a:pt x="3167" y="128"/>
                  </a:lnTo>
                  <a:lnTo>
                    <a:pt x="3039" y="55"/>
                  </a:lnTo>
                  <a:lnTo>
                    <a:pt x="2894" y="19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6"/>
            <p:cNvSpPr/>
            <p:nvPr/>
          </p:nvSpPr>
          <p:spPr>
            <a:xfrm>
              <a:off x="2905325" y="3142525"/>
              <a:ext cx="192925" cy="574150"/>
            </a:xfrm>
            <a:custGeom>
              <a:avLst/>
              <a:gdLst/>
              <a:ahLst/>
              <a:cxnLst/>
              <a:rect l="l" t="t" r="r" b="b"/>
              <a:pathLst>
                <a:path w="7717" h="22966" extrusionOk="0">
                  <a:moveTo>
                    <a:pt x="710" y="0"/>
                  </a:moveTo>
                  <a:lnTo>
                    <a:pt x="601" y="328"/>
                  </a:lnTo>
                  <a:lnTo>
                    <a:pt x="492" y="673"/>
                  </a:lnTo>
                  <a:lnTo>
                    <a:pt x="401" y="1019"/>
                  </a:lnTo>
                  <a:lnTo>
                    <a:pt x="328" y="1365"/>
                  </a:lnTo>
                  <a:lnTo>
                    <a:pt x="201" y="2075"/>
                  </a:lnTo>
                  <a:lnTo>
                    <a:pt x="110" y="2784"/>
                  </a:lnTo>
                  <a:lnTo>
                    <a:pt x="55" y="3512"/>
                  </a:lnTo>
                  <a:lnTo>
                    <a:pt x="19" y="4222"/>
                  </a:lnTo>
                  <a:lnTo>
                    <a:pt x="19" y="4950"/>
                  </a:lnTo>
                  <a:lnTo>
                    <a:pt x="0" y="5678"/>
                  </a:lnTo>
                  <a:lnTo>
                    <a:pt x="19" y="7097"/>
                  </a:lnTo>
                  <a:lnTo>
                    <a:pt x="19" y="8517"/>
                  </a:lnTo>
                  <a:lnTo>
                    <a:pt x="55" y="9954"/>
                  </a:lnTo>
                  <a:lnTo>
                    <a:pt x="91" y="11374"/>
                  </a:lnTo>
                  <a:lnTo>
                    <a:pt x="128" y="12065"/>
                  </a:lnTo>
                  <a:lnTo>
                    <a:pt x="164" y="12411"/>
                  </a:lnTo>
                  <a:lnTo>
                    <a:pt x="219" y="12757"/>
                  </a:lnTo>
                  <a:lnTo>
                    <a:pt x="292" y="13084"/>
                  </a:lnTo>
                  <a:lnTo>
                    <a:pt x="401" y="13412"/>
                  </a:lnTo>
                  <a:lnTo>
                    <a:pt x="528" y="13721"/>
                  </a:lnTo>
                  <a:lnTo>
                    <a:pt x="601" y="13867"/>
                  </a:lnTo>
                  <a:lnTo>
                    <a:pt x="692" y="14013"/>
                  </a:lnTo>
                  <a:lnTo>
                    <a:pt x="837" y="14194"/>
                  </a:lnTo>
                  <a:lnTo>
                    <a:pt x="983" y="14358"/>
                  </a:lnTo>
                  <a:lnTo>
                    <a:pt x="1147" y="14504"/>
                  </a:lnTo>
                  <a:lnTo>
                    <a:pt x="1311" y="14631"/>
                  </a:lnTo>
                  <a:lnTo>
                    <a:pt x="1493" y="14759"/>
                  </a:lnTo>
                  <a:lnTo>
                    <a:pt x="1675" y="14868"/>
                  </a:lnTo>
                  <a:lnTo>
                    <a:pt x="1875" y="14977"/>
                  </a:lnTo>
                  <a:lnTo>
                    <a:pt x="2093" y="15068"/>
                  </a:lnTo>
                  <a:lnTo>
                    <a:pt x="2512" y="15214"/>
                  </a:lnTo>
                  <a:lnTo>
                    <a:pt x="2948" y="15323"/>
                  </a:lnTo>
                  <a:lnTo>
                    <a:pt x="3403" y="15396"/>
                  </a:lnTo>
                  <a:lnTo>
                    <a:pt x="3840" y="15468"/>
                  </a:lnTo>
                  <a:lnTo>
                    <a:pt x="4350" y="15505"/>
                  </a:lnTo>
                  <a:lnTo>
                    <a:pt x="4859" y="15541"/>
                  </a:lnTo>
                  <a:lnTo>
                    <a:pt x="5351" y="15559"/>
                  </a:lnTo>
                  <a:lnTo>
                    <a:pt x="5860" y="15559"/>
                  </a:lnTo>
                  <a:lnTo>
                    <a:pt x="5605" y="22274"/>
                  </a:lnTo>
                  <a:lnTo>
                    <a:pt x="5642" y="22347"/>
                  </a:lnTo>
                  <a:lnTo>
                    <a:pt x="5696" y="22420"/>
                  </a:lnTo>
                  <a:lnTo>
                    <a:pt x="5751" y="22493"/>
                  </a:lnTo>
                  <a:lnTo>
                    <a:pt x="5842" y="22547"/>
                  </a:lnTo>
                  <a:lnTo>
                    <a:pt x="6060" y="22675"/>
                  </a:lnTo>
                  <a:lnTo>
                    <a:pt x="6333" y="22766"/>
                  </a:lnTo>
                  <a:lnTo>
                    <a:pt x="6643" y="22839"/>
                  </a:lnTo>
                  <a:lnTo>
                    <a:pt x="6988" y="22911"/>
                  </a:lnTo>
                  <a:lnTo>
                    <a:pt x="7352" y="22948"/>
                  </a:lnTo>
                  <a:lnTo>
                    <a:pt x="7716" y="22966"/>
                  </a:lnTo>
                  <a:lnTo>
                    <a:pt x="7480" y="22056"/>
                  </a:lnTo>
                  <a:lnTo>
                    <a:pt x="7298" y="21128"/>
                  </a:lnTo>
                  <a:lnTo>
                    <a:pt x="7152" y="20200"/>
                  </a:lnTo>
                  <a:lnTo>
                    <a:pt x="7025" y="19272"/>
                  </a:lnTo>
                  <a:lnTo>
                    <a:pt x="6952" y="18325"/>
                  </a:lnTo>
                  <a:lnTo>
                    <a:pt x="6916" y="17397"/>
                  </a:lnTo>
                  <a:lnTo>
                    <a:pt x="6897" y="16451"/>
                  </a:lnTo>
                  <a:lnTo>
                    <a:pt x="6934" y="15505"/>
                  </a:lnTo>
                  <a:lnTo>
                    <a:pt x="6934" y="15468"/>
                  </a:lnTo>
                  <a:lnTo>
                    <a:pt x="6952" y="15159"/>
                  </a:lnTo>
                  <a:lnTo>
                    <a:pt x="6952" y="15013"/>
                  </a:lnTo>
                  <a:lnTo>
                    <a:pt x="6934" y="14850"/>
                  </a:lnTo>
                  <a:lnTo>
                    <a:pt x="6897" y="14704"/>
                  </a:lnTo>
                  <a:lnTo>
                    <a:pt x="6843" y="14577"/>
                  </a:lnTo>
                  <a:lnTo>
                    <a:pt x="6770" y="14449"/>
                  </a:lnTo>
                  <a:lnTo>
                    <a:pt x="6661" y="14340"/>
                  </a:lnTo>
                  <a:lnTo>
                    <a:pt x="6588" y="14285"/>
                  </a:lnTo>
                  <a:lnTo>
                    <a:pt x="6497" y="14231"/>
                  </a:lnTo>
                  <a:lnTo>
                    <a:pt x="6406" y="14194"/>
                  </a:lnTo>
                  <a:lnTo>
                    <a:pt x="6315" y="14176"/>
                  </a:lnTo>
                  <a:lnTo>
                    <a:pt x="6115" y="14140"/>
                  </a:lnTo>
                  <a:lnTo>
                    <a:pt x="5897" y="14140"/>
                  </a:lnTo>
                  <a:lnTo>
                    <a:pt x="5624" y="14158"/>
                  </a:lnTo>
                  <a:lnTo>
                    <a:pt x="5314" y="14194"/>
                  </a:lnTo>
                  <a:lnTo>
                    <a:pt x="4677" y="14194"/>
                  </a:lnTo>
                  <a:lnTo>
                    <a:pt x="4368" y="14176"/>
                  </a:lnTo>
                  <a:lnTo>
                    <a:pt x="4059" y="14140"/>
                  </a:lnTo>
                  <a:lnTo>
                    <a:pt x="3767" y="14067"/>
                  </a:lnTo>
                  <a:lnTo>
                    <a:pt x="3458" y="13976"/>
                  </a:lnTo>
                  <a:lnTo>
                    <a:pt x="3185" y="13867"/>
                  </a:lnTo>
                  <a:lnTo>
                    <a:pt x="3021" y="13776"/>
                  </a:lnTo>
                  <a:lnTo>
                    <a:pt x="2876" y="13685"/>
                  </a:lnTo>
                  <a:lnTo>
                    <a:pt x="2730" y="13576"/>
                  </a:lnTo>
                  <a:lnTo>
                    <a:pt x="2584" y="13467"/>
                  </a:lnTo>
                  <a:lnTo>
                    <a:pt x="2330" y="13212"/>
                  </a:lnTo>
                  <a:lnTo>
                    <a:pt x="2111" y="12939"/>
                  </a:lnTo>
                  <a:lnTo>
                    <a:pt x="1911" y="12648"/>
                  </a:lnTo>
                  <a:lnTo>
                    <a:pt x="1729" y="12320"/>
                  </a:lnTo>
                  <a:lnTo>
                    <a:pt x="1584" y="11993"/>
                  </a:lnTo>
                  <a:lnTo>
                    <a:pt x="1474" y="11647"/>
                  </a:lnTo>
                  <a:lnTo>
                    <a:pt x="1365" y="11301"/>
                  </a:lnTo>
                  <a:lnTo>
                    <a:pt x="1292" y="10955"/>
                  </a:lnTo>
                  <a:lnTo>
                    <a:pt x="1238" y="10591"/>
                  </a:lnTo>
                  <a:lnTo>
                    <a:pt x="1201" y="10246"/>
                  </a:lnTo>
                  <a:lnTo>
                    <a:pt x="1183" y="9882"/>
                  </a:lnTo>
                  <a:lnTo>
                    <a:pt x="1165" y="9518"/>
                  </a:lnTo>
                  <a:lnTo>
                    <a:pt x="1165" y="8790"/>
                  </a:lnTo>
                  <a:lnTo>
                    <a:pt x="1147" y="7461"/>
                  </a:lnTo>
                  <a:lnTo>
                    <a:pt x="1165" y="6115"/>
                  </a:lnTo>
                  <a:lnTo>
                    <a:pt x="1201" y="4786"/>
                  </a:lnTo>
                  <a:lnTo>
                    <a:pt x="1238" y="3439"/>
                  </a:lnTo>
                  <a:lnTo>
                    <a:pt x="1274" y="3021"/>
                  </a:lnTo>
                  <a:lnTo>
                    <a:pt x="1311" y="2566"/>
                  </a:lnTo>
                  <a:lnTo>
                    <a:pt x="1347" y="2111"/>
                  </a:lnTo>
                  <a:lnTo>
                    <a:pt x="1365" y="1638"/>
                  </a:lnTo>
                  <a:lnTo>
                    <a:pt x="1365" y="1419"/>
                  </a:lnTo>
                  <a:lnTo>
                    <a:pt x="1329" y="1201"/>
                  </a:lnTo>
                  <a:lnTo>
                    <a:pt x="1292" y="983"/>
                  </a:lnTo>
                  <a:lnTo>
                    <a:pt x="1238" y="764"/>
                  </a:lnTo>
                  <a:lnTo>
                    <a:pt x="1165" y="564"/>
                  </a:lnTo>
                  <a:lnTo>
                    <a:pt x="1056" y="382"/>
                  </a:lnTo>
                  <a:lnTo>
                    <a:pt x="928" y="200"/>
                  </a:lnTo>
                  <a:lnTo>
                    <a:pt x="765" y="36"/>
                  </a:lnTo>
                  <a:lnTo>
                    <a:pt x="710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16"/>
            <p:cNvSpPr/>
            <p:nvPr/>
          </p:nvSpPr>
          <p:spPr>
            <a:xfrm>
              <a:off x="2959450" y="2893650"/>
              <a:ext cx="131975" cy="240250"/>
            </a:xfrm>
            <a:custGeom>
              <a:avLst/>
              <a:gdLst/>
              <a:ahLst/>
              <a:cxnLst/>
              <a:rect l="l" t="t" r="r" b="b"/>
              <a:pathLst>
                <a:path w="5279" h="9610" extrusionOk="0">
                  <a:moveTo>
                    <a:pt x="984" y="1"/>
                  </a:moveTo>
                  <a:lnTo>
                    <a:pt x="874" y="92"/>
                  </a:lnTo>
                  <a:lnTo>
                    <a:pt x="783" y="201"/>
                  </a:lnTo>
                  <a:lnTo>
                    <a:pt x="711" y="310"/>
                  </a:lnTo>
                  <a:lnTo>
                    <a:pt x="638" y="437"/>
                  </a:lnTo>
                  <a:lnTo>
                    <a:pt x="529" y="710"/>
                  </a:lnTo>
                  <a:lnTo>
                    <a:pt x="456" y="983"/>
                  </a:lnTo>
                  <a:lnTo>
                    <a:pt x="347" y="1475"/>
                  </a:lnTo>
                  <a:lnTo>
                    <a:pt x="256" y="1966"/>
                  </a:lnTo>
                  <a:lnTo>
                    <a:pt x="183" y="2457"/>
                  </a:lnTo>
                  <a:lnTo>
                    <a:pt x="128" y="2967"/>
                  </a:lnTo>
                  <a:lnTo>
                    <a:pt x="74" y="3458"/>
                  </a:lnTo>
                  <a:lnTo>
                    <a:pt x="56" y="3968"/>
                  </a:lnTo>
                  <a:lnTo>
                    <a:pt x="19" y="4969"/>
                  </a:lnTo>
                  <a:lnTo>
                    <a:pt x="1" y="5442"/>
                  </a:lnTo>
                  <a:lnTo>
                    <a:pt x="19" y="5915"/>
                  </a:lnTo>
                  <a:lnTo>
                    <a:pt x="56" y="6370"/>
                  </a:lnTo>
                  <a:lnTo>
                    <a:pt x="92" y="6607"/>
                  </a:lnTo>
                  <a:lnTo>
                    <a:pt x="147" y="6843"/>
                  </a:lnTo>
                  <a:lnTo>
                    <a:pt x="219" y="7043"/>
                  </a:lnTo>
                  <a:lnTo>
                    <a:pt x="274" y="7244"/>
                  </a:lnTo>
                  <a:lnTo>
                    <a:pt x="365" y="7426"/>
                  </a:lnTo>
                  <a:lnTo>
                    <a:pt x="456" y="7626"/>
                  </a:lnTo>
                  <a:lnTo>
                    <a:pt x="565" y="7808"/>
                  </a:lnTo>
                  <a:lnTo>
                    <a:pt x="674" y="7990"/>
                  </a:lnTo>
                  <a:lnTo>
                    <a:pt x="802" y="8153"/>
                  </a:lnTo>
                  <a:lnTo>
                    <a:pt x="929" y="8317"/>
                  </a:lnTo>
                  <a:lnTo>
                    <a:pt x="1075" y="8463"/>
                  </a:lnTo>
                  <a:lnTo>
                    <a:pt x="1220" y="8627"/>
                  </a:lnTo>
                  <a:lnTo>
                    <a:pt x="1384" y="8754"/>
                  </a:lnTo>
                  <a:lnTo>
                    <a:pt x="1548" y="8881"/>
                  </a:lnTo>
                  <a:lnTo>
                    <a:pt x="1712" y="9009"/>
                  </a:lnTo>
                  <a:lnTo>
                    <a:pt x="1894" y="9118"/>
                  </a:lnTo>
                  <a:lnTo>
                    <a:pt x="2075" y="9227"/>
                  </a:lnTo>
                  <a:lnTo>
                    <a:pt x="2276" y="9300"/>
                  </a:lnTo>
                  <a:lnTo>
                    <a:pt x="2476" y="9391"/>
                  </a:lnTo>
                  <a:lnTo>
                    <a:pt x="2676" y="9446"/>
                  </a:lnTo>
                  <a:lnTo>
                    <a:pt x="2876" y="9500"/>
                  </a:lnTo>
                  <a:lnTo>
                    <a:pt x="3095" y="9555"/>
                  </a:lnTo>
                  <a:lnTo>
                    <a:pt x="3295" y="9573"/>
                  </a:lnTo>
                  <a:lnTo>
                    <a:pt x="3513" y="9591"/>
                  </a:lnTo>
                  <a:lnTo>
                    <a:pt x="3732" y="9609"/>
                  </a:lnTo>
                  <a:lnTo>
                    <a:pt x="3950" y="9591"/>
                  </a:lnTo>
                  <a:lnTo>
                    <a:pt x="3986" y="9573"/>
                  </a:lnTo>
                  <a:lnTo>
                    <a:pt x="4168" y="9464"/>
                  </a:lnTo>
                  <a:lnTo>
                    <a:pt x="4350" y="9336"/>
                  </a:lnTo>
                  <a:lnTo>
                    <a:pt x="4514" y="9191"/>
                  </a:lnTo>
                  <a:lnTo>
                    <a:pt x="4678" y="9045"/>
                  </a:lnTo>
                  <a:lnTo>
                    <a:pt x="4987" y="8718"/>
                  </a:lnTo>
                  <a:lnTo>
                    <a:pt x="5278" y="8372"/>
                  </a:lnTo>
                  <a:lnTo>
                    <a:pt x="5278" y="8372"/>
                  </a:lnTo>
                  <a:lnTo>
                    <a:pt x="5133" y="8445"/>
                  </a:lnTo>
                  <a:lnTo>
                    <a:pt x="4969" y="8499"/>
                  </a:lnTo>
                  <a:lnTo>
                    <a:pt x="4805" y="8536"/>
                  </a:lnTo>
                  <a:lnTo>
                    <a:pt x="4641" y="8572"/>
                  </a:lnTo>
                  <a:lnTo>
                    <a:pt x="4478" y="8590"/>
                  </a:lnTo>
                  <a:lnTo>
                    <a:pt x="4314" y="8608"/>
                  </a:lnTo>
                  <a:lnTo>
                    <a:pt x="4150" y="8608"/>
                  </a:lnTo>
                  <a:lnTo>
                    <a:pt x="3986" y="8590"/>
                  </a:lnTo>
                  <a:lnTo>
                    <a:pt x="3804" y="8554"/>
                  </a:lnTo>
                  <a:lnTo>
                    <a:pt x="3622" y="8517"/>
                  </a:lnTo>
                  <a:lnTo>
                    <a:pt x="3440" y="8463"/>
                  </a:lnTo>
                  <a:lnTo>
                    <a:pt x="3258" y="8408"/>
                  </a:lnTo>
                  <a:lnTo>
                    <a:pt x="3076" y="8335"/>
                  </a:lnTo>
                  <a:lnTo>
                    <a:pt x="2894" y="8244"/>
                  </a:lnTo>
                  <a:lnTo>
                    <a:pt x="2731" y="8153"/>
                  </a:lnTo>
                  <a:lnTo>
                    <a:pt x="2567" y="8044"/>
                  </a:lnTo>
                  <a:lnTo>
                    <a:pt x="2239" y="7808"/>
                  </a:lnTo>
                  <a:lnTo>
                    <a:pt x="1948" y="7535"/>
                  </a:lnTo>
                  <a:lnTo>
                    <a:pt x="1821" y="7389"/>
                  </a:lnTo>
                  <a:lnTo>
                    <a:pt x="1693" y="7225"/>
                  </a:lnTo>
                  <a:lnTo>
                    <a:pt x="1584" y="7080"/>
                  </a:lnTo>
                  <a:lnTo>
                    <a:pt x="1475" y="6898"/>
                  </a:lnTo>
                  <a:lnTo>
                    <a:pt x="1348" y="6661"/>
                  </a:lnTo>
                  <a:lnTo>
                    <a:pt x="1220" y="6406"/>
                  </a:lnTo>
                  <a:lnTo>
                    <a:pt x="1111" y="6152"/>
                  </a:lnTo>
                  <a:lnTo>
                    <a:pt x="1038" y="5897"/>
                  </a:lnTo>
                  <a:lnTo>
                    <a:pt x="947" y="5624"/>
                  </a:lnTo>
                  <a:lnTo>
                    <a:pt x="893" y="5351"/>
                  </a:lnTo>
                  <a:lnTo>
                    <a:pt x="838" y="5078"/>
                  </a:lnTo>
                  <a:lnTo>
                    <a:pt x="783" y="4805"/>
                  </a:lnTo>
                  <a:lnTo>
                    <a:pt x="729" y="4241"/>
                  </a:lnTo>
                  <a:lnTo>
                    <a:pt x="711" y="3677"/>
                  </a:lnTo>
                  <a:lnTo>
                    <a:pt x="711" y="3113"/>
                  </a:lnTo>
                  <a:lnTo>
                    <a:pt x="729" y="2548"/>
                  </a:lnTo>
                  <a:lnTo>
                    <a:pt x="747" y="1912"/>
                  </a:lnTo>
                  <a:lnTo>
                    <a:pt x="802" y="1275"/>
                  </a:lnTo>
                  <a:lnTo>
                    <a:pt x="874" y="638"/>
                  </a:lnTo>
                  <a:lnTo>
                    <a:pt x="984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16"/>
            <p:cNvSpPr/>
            <p:nvPr/>
          </p:nvSpPr>
          <p:spPr>
            <a:xfrm>
              <a:off x="3118700" y="2854075"/>
              <a:ext cx="163800" cy="859425"/>
            </a:xfrm>
            <a:custGeom>
              <a:avLst/>
              <a:gdLst/>
              <a:ahLst/>
              <a:cxnLst/>
              <a:rect l="l" t="t" r="r" b="b"/>
              <a:pathLst>
                <a:path w="6552" h="34377" extrusionOk="0">
                  <a:moveTo>
                    <a:pt x="0" y="1"/>
                  </a:moveTo>
                  <a:lnTo>
                    <a:pt x="109" y="474"/>
                  </a:lnTo>
                  <a:lnTo>
                    <a:pt x="200" y="965"/>
                  </a:lnTo>
                  <a:lnTo>
                    <a:pt x="291" y="1438"/>
                  </a:lnTo>
                  <a:lnTo>
                    <a:pt x="382" y="1911"/>
                  </a:lnTo>
                  <a:lnTo>
                    <a:pt x="492" y="2894"/>
                  </a:lnTo>
                  <a:lnTo>
                    <a:pt x="583" y="3858"/>
                  </a:lnTo>
                  <a:lnTo>
                    <a:pt x="637" y="4841"/>
                  </a:lnTo>
                  <a:lnTo>
                    <a:pt x="655" y="5824"/>
                  </a:lnTo>
                  <a:lnTo>
                    <a:pt x="655" y="6807"/>
                  </a:lnTo>
                  <a:lnTo>
                    <a:pt x="655" y="7789"/>
                  </a:lnTo>
                  <a:lnTo>
                    <a:pt x="619" y="10501"/>
                  </a:lnTo>
                  <a:lnTo>
                    <a:pt x="583" y="13212"/>
                  </a:lnTo>
                  <a:lnTo>
                    <a:pt x="473" y="17125"/>
                  </a:lnTo>
                  <a:lnTo>
                    <a:pt x="364" y="21438"/>
                  </a:lnTo>
                  <a:lnTo>
                    <a:pt x="328" y="23585"/>
                  </a:lnTo>
                  <a:lnTo>
                    <a:pt x="291" y="25751"/>
                  </a:lnTo>
                  <a:lnTo>
                    <a:pt x="273" y="27916"/>
                  </a:lnTo>
                  <a:lnTo>
                    <a:pt x="273" y="30064"/>
                  </a:lnTo>
                  <a:lnTo>
                    <a:pt x="291" y="32229"/>
                  </a:lnTo>
                  <a:lnTo>
                    <a:pt x="346" y="34377"/>
                  </a:lnTo>
                  <a:lnTo>
                    <a:pt x="564" y="34322"/>
                  </a:lnTo>
                  <a:lnTo>
                    <a:pt x="746" y="34249"/>
                  </a:lnTo>
                  <a:lnTo>
                    <a:pt x="910" y="34158"/>
                  </a:lnTo>
                  <a:lnTo>
                    <a:pt x="1056" y="34067"/>
                  </a:lnTo>
                  <a:lnTo>
                    <a:pt x="1165" y="33940"/>
                  </a:lnTo>
                  <a:lnTo>
                    <a:pt x="1256" y="33812"/>
                  </a:lnTo>
                  <a:lnTo>
                    <a:pt x="1310" y="33685"/>
                  </a:lnTo>
                  <a:lnTo>
                    <a:pt x="1329" y="33521"/>
                  </a:lnTo>
                  <a:lnTo>
                    <a:pt x="1365" y="28608"/>
                  </a:lnTo>
                  <a:lnTo>
                    <a:pt x="1420" y="22712"/>
                  </a:lnTo>
                  <a:lnTo>
                    <a:pt x="1620" y="22693"/>
                  </a:lnTo>
                  <a:lnTo>
                    <a:pt x="1820" y="22657"/>
                  </a:lnTo>
                  <a:lnTo>
                    <a:pt x="2020" y="22621"/>
                  </a:lnTo>
                  <a:lnTo>
                    <a:pt x="2202" y="22548"/>
                  </a:lnTo>
                  <a:lnTo>
                    <a:pt x="2457" y="22457"/>
                  </a:lnTo>
                  <a:lnTo>
                    <a:pt x="2694" y="22329"/>
                  </a:lnTo>
                  <a:lnTo>
                    <a:pt x="2912" y="22202"/>
                  </a:lnTo>
                  <a:lnTo>
                    <a:pt x="3130" y="22057"/>
                  </a:lnTo>
                  <a:lnTo>
                    <a:pt x="3330" y="21893"/>
                  </a:lnTo>
                  <a:lnTo>
                    <a:pt x="3512" y="21711"/>
                  </a:lnTo>
                  <a:lnTo>
                    <a:pt x="3676" y="21511"/>
                  </a:lnTo>
                  <a:lnTo>
                    <a:pt x="3822" y="21292"/>
                  </a:lnTo>
                  <a:lnTo>
                    <a:pt x="3949" y="21056"/>
                  </a:lnTo>
                  <a:lnTo>
                    <a:pt x="4040" y="20819"/>
                  </a:lnTo>
                  <a:lnTo>
                    <a:pt x="4113" y="20564"/>
                  </a:lnTo>
                  <a:lnTo>
                    <a:pt x="4149" y="20309"/>
                  </a:lnTo>
                  <a:lnTo>
                    <a:pt x="4168" y="20037"/>
                  </a:lnTo>
                  <a:lnTo>
                    <a:pt x="4149" y="19782"/>
                  </a:lnTo>
                  <a:lnTo>
                    <a:pt x="4095" y="19527"/>
                  </a:lnTo>
                  <a:lnTo>
                    <a:pt x="4022" y="19290"/>
                  </a:lnTo>
                  <a:lnTo>
                    <a:pt x="3949" y="19145"/>
                  </a:lnTo>
                  <a:lnTo>
                    <a:pt x="3858" y="19017"/>
                  </a:lnTo>
                  <a:lnTo>
                    <a:pt x="3749" y="18908"/>
                  </a:lnTo>
                  <a:lnTo>
                    <a:pt x="3640" y="18799"/>
                  </a:lnTo>
                  <a:lnTo>
                    <a:pt x="3512" y="18726"/>
                  </a:lnTo>
                  <a:lnTo>
                    <a:pt x="3367" y="18690"/>
                  </a:lnTo>
                  <a:lnTo>
                    <a:pt x="3239" y="18672"/>
                  </a:lnTo>
                  <a:lnTo>
                    <a:pt x="3167" y="18690"/>
                  </a:lnTo>
                  <a:lnTo>
                    <a:pt x="3094" y="18708"/>
                  </a:lnTo>
                  <a:lnTo>
                    <a:pt x="3021" y="18744"/>
                  </a:lnTo>
                  <a:lnTo>
                    <a:pt x="2930" y="18799"/>
                  </a:lnTo>
                  <a:lnTo>
                    <a:pt x="2803" y="18926"/>
                  </a:lnTo>
                  <a:lnTo>
                    <a:pt x="2493" y="19218"/>
                  </a:lnTo>
                  <a:lnTo>
                    <a:pt x="2148" y="19454"/>
                  </a:lnTo>
                  <a:lnTo>
                    <a:pt x="1802" y="19691"/>
                  </a:lnTo>
                  <a:lnTo>
                    <a:pt x="1620" y="19782"/>
                  </a:lnTo>
                  <a:lnTo>
                    <a:pt x="1438" y="19873"/>
                  </a:lnTo>
                  <a:lnTo>
                    <a:pt x="1438" y="17088"/>
                  </a:lnTo>
                  <a:lnTo>
                    <a:pt x="1784" y="17052"/>
                  </a:lnTo>
                  <a:lnTo>
                    <a:pt x="2129" y="17016"/>
                  </a:lnTo>
                  <a:lnTo>
                    <a:pt x="2639" y="16925"/>
                  </a:lnTo>
                  <a:lnTo>
                    <a:pt x="3148" y="16834"/>
                  </a:lnTo>
                  <a:lnTo>
                    <a:pt x="3658" y="16706"/>
                  </a:lnTo>
                  <a:lnTo>
                    <a:pt x="3913" y="16633"/>
                  </a:lnTo>
                  <a:lnTo>
                    <a:pt x="4149" y="16543"/>
                  </a:lnTo>
                  <a:lnTo>
                    <a:pt x="4386" y="16452"/>
                  </a:lnTo>
                  <a:lnTo>
                    <a:pt x="4604" y="16342"/>
                  </a:lnTo>
                  <a:lnTo>
                    <a:pt x="4823" y="16215"/>
                  </a:lnTo>
                  <a:lnTo>
                    <a:pt x="5023" y="16088"/>
                  </a:lnTo>
                  <a:lnTo>
                    <a:pt x="5205" y="15924"/>
                  </a:lnTo>
                  <a:lnTo>
                    <a:pt x="5387" y="15760"/>
                  </a:lnTo>
                  <a:lnTo>
                    <a:pt x="5551" y="15578"/>
                  </a:lnTo>
                  <a:lnTo>
                    <a:pt x="5678" y="15360"/>
                  </a:lnTo>
                  <a:lnTo>
                    <a:pt x="5769" y="15214"/>
                  </a:lnTo>
                  <a:lnTo>
                    <a:pt x="5842" y="15032"/>
                  </a:lnTo>
                  <a:lnTo>
                    <a:pt x="5969" y="14686"/>
                  </a:lnTo>
                  <a:lnTo>
                    <a:pt x="6060" y="14341"/>
                  </a:lnTo>
                  <a:lnTo>
                    <a:pt x="6133" y="13977"/>
                  </a:lnTo>
                  <a:lnTo>
                    <a:pt x="6279" y="13139"/>
                  </a:lnTo>
                  <a:lnTo>
                    <a:pt x="6406" y="12321"/>
                  </a:lnTo>
                  <a:lnTo>
                    <a:pt x="6479" y="11483"/>
                  </a:lnTo>
                  <a:lnTo>
                    <a:pt x="6533" y="10628"/>
                  </a:lnTo>
                  <a:lnTo>
                    <a:pt x="6551" y="9791"/>
                  </a:lnTo>
                  <a:lnTo>
                    <a:pt x="6551" y="8954"/>
                  </a:lnTo>
                  <a:lnTo>
                    <a:pt x="6515" y="8117"/>
                  </a:lnTo>
                  <a:lnTo>
                    <a:pt x="6442" y="7280"/>
                  </a:lnTo>
                  <a:lnTo>
                    <a:pt x="6369" y="7789"/>
                  </a:lnTo>
                  <a:lnTo>
                    <a:pt x="6297" y="8317"/>
                  </a:lnTo>
                  <a:lnTo>
                    <a:pt x="6188" y="8845"/>
                  </a:lnTo>
                  <a:lnTo>
                    <a:pt x="6078" y="9354"/>
                  </a:lnTo>
                  <a:lnTo>
                    <a:pt x="5951" y="9882"/>
                  </a:lnTo>
                  <a:lnTo>
                    <a:pt x="5824" y="10392"/>
                  </a:lnTo>
                  <a:lnTo>
                    <a:pt x="5532" y="11411"/>
                  </a:lnTo>
                  <a:lnTo>
                    <a:pt x="5278" y="12193"/>
                  </a:lnTo>
                  <a:lnTo>
                    <a:pt x="5114" y="12575"/>
                  </a:lnTo>
                  <a:lnTo>
                    <a:pt x="4968" y="12957"/>
                  </a:lnTo>
                  <a:lnTo>
                    <a:pt x="4786" y="13321"/>
                  </a:lnTo>
                  <a:lnTo>
                    <a:pt x="4586" y="13685"/>
                  </a:lnTo>
                  <a:lnTo>
                    <a:pt x="4350" y="14031"/>
                  </a:lnTo>
                  <a:lnTo>
                    <a:pt x="4095" y="14341"/>
                  </a:lnTo>
                  <a:lnTo>
                    <a:pt x="3840" y="14632"/>
                  </a:lnTo>
                  <a:lnTo>
                    <a:pt x="3549" y="14886"/>
                  </a:lnTo>
                  <a:lnTo>
                    <a:pt x="3239" y="15105"/>
                  </a:lnTo>
                  <a:lnTo>
                    <a:pt x="2894" y="15287"/>
                  </a:lnTo>
                  <a:lnTo>
                    <a:pt x="2730" y="15378"/>
                  </a:lnTo>
                  <a:lnTo>
                    <a:pt x="2548" y="15432"/>
                  </a:lnTo>
                  <a:lnTo>
                    <a:pt x="2366" y="15505"/>
                  </a:lnTo>
                  <a:lnTo>
                    <a:pt x="2184" y="15542"/>
                  </a:lnTo>
                  <a:lnTo>
                    <a:pt x="2002" y="15578"/>
                  </a:lnTo>
                  <a:lnTo>
                    <a:pt x="1820" y="15596"/>
                  </a:lnTo>
                  <a:lnTo>
                    <a:pt x="1638" y="15614"/>
                  </a:lnTo>
                  <a:lnTo>
                    <a:pt x="1438" y="15596"/>
                  </a:lnTo>
                  <a:lnTo>
                    <a:pt x="1183" y="15578"/>
                  </a:lnTo>
                  <a:lnTo>
                    <a:pt x="1183" y="15269"/>
                  </a:lnTo>
                  <a:lnTo>
                    <a:pt x="1183" y="14977"/>
                  </a:lnTo>
                  <a:lnTo>
                    <a:pt x="1201" y="14668"/>
                  </a:lnTo>
                  <a:lnTo>
                    <a:pt x="1219" y="14377"/>
                  </a:lnTo>
                  <a:lnTo>
                    <a:pt x="1310" y="13776"/>
                  </a:lnTo>
                  <a:lnTo>
                    <a:pt x="1438" y="13176"/>
                  </a:lnTo>
                  <a:lnTo>
                    <a:pt x="1456" y="13067"/>
                  </a:lnTo>
                  <a:lnTo>
                    <a:pt x="1438" y="13085"/>
                  </a:lnTo>
                  <a:lnTo>
                    <a:pt x="1420" y="10555"/>
                  </a:lnTo>
                  <a:lnTo>
                    <a:pt x="1383" y="8099"/>
                  </a:lnTo>
                  <a:lnTo>
                    <a:pt x="1329" y="5715"/>
                  </a:lnTo>
                  <a:lnTo>
                    <a:pt x="1238" y="3440"/>
                  </a:lnTo>
                  <a:lnTo>
                    <a:pt x="1219" y="2785"/>
                  </a:lnTo>
                  <a:lnTo>
                    <a:pt x="1183" y="2475"/>
                  </a:lnTo>
                  <a:lnTo>
                    <a:pt x="1147" y="2148"/>
                  </a:lnTo>
                  <a:lnTo>
                    <a:pt x="1092" y="1839"/>
                  </a:lnTo>
                  <a:lnTo>
                    <a:pt x="1019" y="1529"/>
                  </a:lnTo>
                  <a:lnTo>
                    <a:pt x="928" y="1220"/>
                  </a:lnTo>
                  <a:lnTo>
                    <a:pt x="819" y="947"/>
                  </a:lnTo>
                  <a:lnTo>
                    <a:pt x="746" y="783"/>
                  </a:lnTo>
                  <a:lnTo>
                    <a:pt x="655" y="637"/>
                  </a:lnTo>
                  <a:lnTo>
                    <a:pt x="564" y="510"/>
                  </a:lnTo>
                  <a:lnTo>
                    <a:pt x="455" y="383"/>
                  </a:lnTo>
                  <a:lnTo>
                    <a:pt x="346" y="273"/>
                  </a:lnTo>
                  <a:lnTo>
                    <a:pt x="237" y="164"/>
                  </a:lnTo>
                  <a:lnTo>
                    <a:pt x="109" y="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16"/>
            <p:cNvSpPr/>
            <p:nvPr/>
          </p:nvSpPr>
          <p:spPr>
            <a:xfrm>
              <a:off x="3083200" y="2851350"/>
              <a:ext cx="34600" cy="587825"/>
            </a:xfrm>
            <a:custGeom>
              <a:avLst/>
              <a:gdLst/>
              <a:ahLst/>
              <a:cxnLst/>
              <a:rect l="l" t="t" r="r" b="b"/>
              <a:pathLst>
                <a:path w="1384" h="23513" extrusionOk="0">
                  <a:moveTo>
                    <a:pt x="801" y="0"/>
                  </a:moveTo>
                  <a:lnTo>
                    <a:pt x="692" y="37"/>
                  </a:lnTo>
                  <a:lnTo>
                    <a:pt x="583" y="73"/>
                  </a:lnTo>
                  <a:lnTo>
                    <a:pt x="492" y="128"/>
                  </a:lnTo>
                  <a:lnTo>
                    <a:pt x="401" y="182"/>
                  </a:lnTo>
                  <a:lnTo>
                    <a:pt x="892" y="5587"/>
                  </a:lnTo>
                  <a:lnTo>
                    <a:pt x="983" y="6825"/>
                  </a:lnTo>
                  <a:lnTo>
                    <a:pt x="1038" y="7443"/>
                  </a:lnTo>
                  <a:lnTo>
                    <a:pt x="1074" y="8062"/>
                  </a:lnTo>
                  <a:lnTo>
                    <a:pt x="1093" y="8681"/>
                  </a:lnTo>
                  <a:lnTo>
                    <a:pt x="1093" y="9300"/>
                  </a:lnTo>
                  <a:lnTo>
                    <a:pt x="1074" y="9918"/>
                  </a:lnTo>
                  <a:lnTo>
                    <a:pt x="1038" y="10519"/>
                  </a:lnTo>
                  <a:lnTo>
                    <a:pt x="1002" y="10992"/>
                  </a:lnTo>
                  <a:lnTo>
                    <a:pt x="929" y="11447"/>
                  </a:lnTo>
                  <a:lnTo>
                    <a:pt x="801" y="12375"/>
                  </a:lnTo>
                  <a:lnTo>
                    <a:pt x="474" y="14195"/>
                  </a:lnTo>
                  <a:lnTo>
                    <a:pt x="328" y="15141"/>
                  </a:lnTo>
                  <a:lnTo>
                    <a:pt x="219" y="16087"/>
                  </a:lnTo>
                  <a:lnTo>
                    <a:pt x="128" y="17052"/>
                  </a:lnTo>
                  <a:lnTo>
                    <a:pt x="55" y="17998"/>
                  </a:lnTo>
                  <a:lnTo>
                    <a:pt x="19" y="18963"/>
                  </a:lnTo>
                  <a:lnTo>
                    <a:pt x="1" y="19909"/>
                  </a:lnTo>
                  <a:lnTo>
                    <a:pt x="1" y="20873"/>
                  </a:lnTo>
                  <a:lnTo>
                    <a:pt x="37" y="21820"/>
                  </a:lnTo>
                  <a:lnTo>
                    <a:pt x="55" y="22056"/>
                  </a:lnTo>
                  <a:lnTo>
                    <a:pt x="74" y="22311"/>
                  </a:lnTo>
                  <a:lnTo>
                    <a:pt x="110" y="22548"/>
                  </a:lnTo>
                  <a:lnTo>
                    <a:pt x="183" y="22784"/>
                  </a:lnTo>
                  <a:lnTo>
                    <a:pt x="256" y="22984"/>
                  </a:lnTo>
                  <a:lnTo>
                    <a:pt x="365" y="23185"/>
                  </a:lnTo>
                  <a:lnTo>
                    <a:pt x="438" y="23276"/>
                  </a:lnTo>
                  <a:lnTo>
                    <a:pt x="510" y="23367"/>
                  </a:lnTo>
                  <a:lnTo>
                    <a:pt x="601" y="23439"/>
                  </a:lnTo>
                  <a:lnTo>
                    <a:pt x="692" y="23512"/>
                  </a:lnTo>
                  <a:lnTo>
                    <a:pt x="729" y="22711"/>
                  </a:lnTo>
                  <a:lnTo>
                    <a:pt x="729" y="21911"/>
                  </a:lnTo>
                  <a:lnTo>
                    <a:pt x="729" y="20309"/>
                  </a:lnTo>
                  <a:lnTo>
                    <a:pt x="765" y="18908"/>
                  </a:lnTo>
                  <a:lnTo>
                    <a:pt x="820" y="17507"/>
                  </a:lnTo>
                  <a:lnTo>
                    <a:pt x="892" y="16124"/>
                  </a:lnTo>
                  <a:lnTo>
                    <a:pt x="983" y="14723"/>
                  </a:lnTo>
                  <a:lnTo>
                    <a:pt x="1184" y="11920"/>
                  </a:lnTo>
                  <a:lnTo>
                    <a:pt x="1256" y="10519"/>
                  </a:lnTo>
                  <a:lnTo>
                    <a:pt x="1329" y="9136"/>
                  </a:lnTo>
                  <a:lnTo>
                    <a:pt x="1366" y="7989"/>
                  </a:lnTo>
                  <a:lnTo>
                    <a:pt x="1384" y="6843"/>
                  </a:lnTo>
                  <a:lnTo>
                    <a:pt x="1366" y="5696"/>
                  </a:lnTo>
                  <a:lnTo>
                    <a:pt x="1329" y="4550"/>
                  </a:lnTo>
                  <a:lnTo>
                    <a:pt x="1256" y="3403"/>
                  </a:lnTo>
                  <a:lnTo>
                    <a:pt x="1147" y="2257"/>
                  </a:lnTo>
                  <a:lnTo>
                    <a:pt x="1093" y="1693"/>
                  </a:lnTo>
                  <a:lnTo>
                    <a:pt x="1002" y="1129"/>
                  </a:lnTo>
                  <a:lnTo>
                    <a:pt x="911" y="564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16"/>
            <p:cNvSpPr/>
            <p:nvPr/>
          </p:nvSpPr>
          <p:spPr>
            <a:xfrm>
              <a:off x="3220150" y="2966900"/>
              <a:ext cx="41425" cy="153800"/>
            </a:xfrm>
            <a:custGeom>
              <a:avLst/>
              <a:gdLst/>
              <a:ahLst/>
              <a:cxnLst/>
              <a:rect l="l" t="t" r="r" b="b"/>
              <a:pathLst>
                <a:path w="1657" h="6152" extrusionOk="0">
                  <a:moveTo>
                    <a:pt x="1038" y="1"/>
                  </a:moveTo>
                  <a:lnTo>
                    <a:pt x="856" y="19"/>
                  </a:lnTo>
                  <a:lnTo>
                    <a:pt x="674" y="55"/>
                  </a:lnTo>
                  <a:lnTo>
                    <a:pt x="492" y="128"/>
                  </a:lnTo>
                  <a:lnTo>
                    <a:pt x="328" y="237"/>
                  </a:lnTo>
                  <a:lnTo>
                    <a:pt x="182" y="346"/>
                  </a:lnTo>
                  <a:lnTo>
                    <a:pt x="37" y="492"/>
                  </a:lnTo>
                  <a:lnTo>
                    <a:pt x="0" y="547"/>
                  </a:lnTo>
                  <a:lnTo>
                    <a:pt x="164" y="1056"/>
                  </a:lnTo>
                  <a:lnTo>
                    <a:pt x="310" y="1584"/>
                  </a:lnTo>
                  <a:lnTo>
                    <a:pt x="383" y="1857"/>
                  </a:lnTo>
                  <a:lnTo>
                    <a:pt x="437" y="2112"/>
                  </a:lnTo>
                  <a:lnTo>
                    <a:pt x="474" y="2385"/>
                  </a:lnTo>
                  <a:lnTo>
                    <a:pt x="492" y="2639"/>
                  </a:lnTo>
                  <a:lnTo>
                    <a:pt x="492" y="3040"/>
                  </a:lnTo>
                  <a:lnTo>
                    <a:pt x="455" y="3440"/>
                  </a:lnTo>
                  <a:lnTo>
                    <a:pt x="346" y="4223"/>
                  </a:lnTo>
                  <a:lnTo>
                    <a:pt x="310" y="4623"/>
                  </a:lnTo>
                  <a:lnTo>
                    <a:pt x="310" y="5005"/>
                  </a:lnTo>
                  <a:lnTo>
                    <a:pt x="328" y="5205"/>
                  </a:lnTo>
                  <a:lnTo>
                    <a:pt x="346" y="5387"/>
                  </a:lnTo>
                  <a:lnTo>
                    <a:pt x="401" y="5587"/>
                  </a:lnTo>
                  <a:lnTo>
                    <a:pt x="455" y="5769"/>
                  </a:lnTo>
                  <a:lnTo>
                    <a:pt x="510" y="5842"/>
                  </a:lnTo>
                  <a:lnTo>
                    <a:pt x="546" y="5933"/>
                  </a:lnTo>
                  <a:lnTo>
                    <a:pt x="619" y="6006"/>
                  </a:lnTo>
                  <a:lnTo>
                    <a:pt x="692" y="6079"/>
                  </a:lnTo>
                  <a:lnTo>
                    <a:pt x="765" y="6133"/>
                  </a:lnTo>
                  <a:lnTo>
                    <a:pt x="837" y="6152"/>
                  </a:lnTo>
                  <a:lnTo>
                    <a:pt x="928" y="6152"/>
                  </a:lnTo>
                  <a:lnTo>
                    <a:pt x="1019" y="6133"/>
                  </a:lnTo>
                  <a:lnTo>
                    <a:pt x="1092" y="6079"/>
                  </a:lnTo>
                  <a:lnTo>
                    <a:pt x="1147" y="6006"/>
                  </a:lnTo>
                  <a:lnTo>
                    <a:pt x="1183" y="5915"/>
                  </a:lnTo>
                  <a:lnTo>
                    <a:pt x="1220" y="5842"/>
                  </a:lnTo>
                  <a:lnTo>
                    <a:pt x="1329" y="5496"/>
                  </a:lnTo>
                  <a:lnTo>
                    <a:pt x="1438" y="5151"/>
                  </a:lnTo>
                  <a:lnTo>
                    <a:pt x="1511" y="4805"/>
                  </a:lnTo>
                  <a:lnTo>
                    <a:pt x="1565" y="4459"/>
                  </a:lnTo>
                  <a:lnTo>
                    <a:pt x="1602" y="4113"/>
                  </a:lnTo>
                  <a:lnTo>
                    <a:pt x="1638" y="3768"/>
                  </a:lnTo>
                  <a:lnTo>
                    <a:pt x="1656" y="3058"/>
                  </a:lnTo>
                  <a:lnTo>
                    <a:pt x="1656" y="2348"/>
                  </a:lnTo>
                  <a:lnTo>
                    <a:pt x="1638" y="1620"/>
                  </a:lnTo>
                  <a:lnTo>
                    <a:pt x="1602" y="892"/>
                  </a:lnTo>
                  <a:lnTo>
                    <a:pt x="1584" y="183"/>
                  </a:lnTo>
                  <a:lnTo>
                    <a:pt x="1511" y="128"/>
                  </a:lnTo>
                  <a:lnTo>
                    <a:pt x="1402" y="73"/>
                  </a:lnTo>
                  <a:lnTo>
                    <a:pt x="1238" y="19"/>
                  </a:lnTo>
                  <a:lnTo>
                    <a:pt x="1038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3" name="Google Shape;2523;p16"/>
          <p:cNvGrpSpPr/>
          <p:nvPr/>
        </p:nvGrpSpPr>
        <p:grpSpPr>
          <a:xfrm>
            <a:off x="9312585" y="4982534"/>
            <a:ext cx="410100" cy="853500"/>
            <a:chOff x="4082275" y="3073825"/>
            <a:chExt cx="307575" cy="640125"/>
          </a:xfrm>
        </p:grpSpPr>
        <p:sp>
          <p:nvSpPr>
            <p:cNvPr id="2524" name="Google Shape;2524;p16"/>
            <p:cNvSpPr/>
            <p:nvPr/>
          </p:nvSpPr>
          <p:spPr>
            <a:xfrm>
              <a:off x="4217850" y="3073825"/>
              <a:ext cx="106025" cy="640125"/>
            </a:xfrm>
            <a:custGeom>
              <a:avLst/>
              <a:gdLst/>
              <a:ahLst/>
              <a:cxnLst/>
              <a:rect l="l" t="t" r="r" b="b"/>
              <a:pathLst>
                <a:path w="4241" h="25605" extrusionOk="0">
                  <a:moveTo>
                    <a:pt x="2403" y="0"/>
                  </a:moveTo>
                  <a:lnTo>
                    <a:pt x="2257" y="18"/>
                  </a:lnTo>
                  <a:lnTo>
                    <a:pt x="2130" y="37"/>
                  </a:lnTo>
                  <a:lnTo>
                    <a:pt x="2020" y="73"/>
                  </a:lnTo>
                  <a:lnTo>
                    <a:pt x="1857" y="146"/>
                  </a:lnTo>
                  <a:lnTo>
                    <a:pt x="1729" y="237"/>
                  </a:lnTo>
                  <a:lnTo>
                    <a:pt x="1602" y="346"/>
                  </a:lnTo>
                  <a:lnTo>
                    <a:pt x="1493" y="473"/>
                  </a:lnTo>
                  <a:lnTo>
                    <a:pt x="1384" y="619"/>
                  </a:lnTo>
                  <a:lnTo>
                    <a:pt x="1293" y="764"/>
                  </a:lnTo>
                  <a:lnTo>
                    <a:pt x="1220" y="928"/>
                  </a:lnTo>
                  <a:lnTo>
                    <a:pt x="1092" y="1238"/>
                  </a:lnTo>
                  <a:lnTo>
                    <a:pt x="1001" y="1565"/>
                  </a:lnTo>
                  <a:lnTo>
                    <a:pt x="910" y="1893"/>
                  </a:lnTo>
                  <a:lnTo>
                    <a:pt x="856" y="2220"/>
                  </a:lnTo>
                  <a:lnTo>
                    <a:pt x="801" y="2566"/>
                  </a:lnTo>
                  <a:lnTo>
                    <a:pt x="728" y="3239"/>
                  </a:lnTo>
                  <a:lnTo>
                    <a:pt x="692" y="3913"/>
                  </a:lnTo>
                  <a:lnTo>
                    <a:pt x="619" y="5005"/>
                  </a:lnTo>
                  <a:lnTo>
                    <a:pt x="583" y="6078"/>
                  </a:lnTo>
                  <a:lnTo>
                    <a:pt x="546" y="7607"/>
                  </a:lnTo>
                  <a:lnTo>
                    <a:pt x="528" y="8335"/>
                  </a:lnTo>
                  <a:lnTo>
                    <a:pt x="528" y="8353"/>
                  </a:lnTo>
                  <a:lnTo>
                    <a:pt x="510" y="10209"/>
                  </a:lnTo>
                  <a:lnTo>
                    <a:pt x="492" y="12084"/>
                  </a:lnTo>
                  <a:lnTo>
                    <a:pt x="474" y="13976"/>
                  </a:lnTo>
                  <a:lnTo>
                    <a:pt x="437" y="15887"/>
                  </a:lnTo>
                  <a:lnTo>
                    <a:pt x="346" y="17816"/>
                  </a:lnTo>
                  <a:lnTo>
                    <a:pt x="292" y="19072"/>
                  </a:lnTo>
                  <a:lnTo>
                    <a:pt x="237" y="20127"/>
                  </a:lnTo>
                  <a:lnTo>
                    <a:pt x="0" y="25077"/>
                  </a:lnTo>
                  <a:lnTo>
                    <a:pt x="37" y="25132"/>
                  </a:lnTo>
                  <a:lnTo>
                    <a:pt x="91" y="25186"/>
                  </a:lnTo>
                  <a:lnTo>
                    <a:pt x="146" y="25241"/>
                  </a:lnTo>
                  <a:lnTo>
                    <a:pt x="237" y="25295"/>
                  </a:lnTo>
                  <a:lnTo>
                    <a:pt x="455" y="25368"/>
                  </a:lnTo>
                  <a:lnTo>
                    <a:pt x="710" y="25441"/>
                  </a:lnTo>
                  <a:lnTo>
                    <a:pt x="1001" y="25514"/>
                  </a:lnTo>
                  <a:lnTo>
                    <a:pt x="1347" y="25550"/>
                  </a:lnTo>
                  <a:lnTo>
                    <a:pt x="1693" y="25587"/>
                  </a:lnTo>
                  <a:lnTo>
                    <a:pt x="2039" y="25605"/>
                  </a:lnTo>
                  <a:lnTo>
                    <a:pt x="2348" y="25587"/>
                  </a:lnTo>
                  <a:lnTo>
                    <a:pt x="2639" y="25587"/>
                  </a:lnTo>
                  <a:lnTo>
                    <a:pt x="2912" y="25550"/>
                  </a:lnTo>
                  <a:lnTo>
                    <a:pt x="3185" y="25514"/>
                  </a:lnTo>
                  <a:lnTo>
                    <a:pt x="3385" y="25459"/>
                  </a:lnTo>
                  <a:lnTo>
                    <a:pt x="3567" y="25405"/>
                  </a:lnTo>
                  <a:lnTo>
                    <a:pt x="3731" y="25350"/>
                  </a:lnTo>
                  <a:lnTo>
                    <a:pt x="3858" y="25277"/>
                  </a:lnTo>
                  <a:lnTo>
                    <a:pt x="3986" y="25186"/>
                  </a:lnTo>
                  <a:lnTo>
                    <a:pt x="4059" y="25095"/>
                  </a:lnTo>
                  <a:lnTo>
                    <a:pt x="4113" y="24986"/>
                  </a:lnTo>
                  <a:lnTo>
                    <a:pt x="4131" y="24877"/>
                  </a:lnTo>
                  <a:lnTo>
                    <a:pt x="4168" y="21237"/>
                  </a:lnTo>
                  <a:lnTo>
                    <a:pt x="4222" y="16870"/>
                  </a:lnTo>
                  <a:lnTo>
                    <a:pt x="4241" y="14777"/>
                  </a:lnTo>
                  <a:lnTo>
                    <a:pt x="4241" y="12721"/>
                  </a:lnTo>
                  <a:lnTo>
                    <a:pt x="4241" y="11629"/>
                  </a:lnTo>
                  <a:lnTo>
                    <a:pt x="4241" y="9827"/>
                  </a:lnTo>
                  <a:lnTo>
                    <a:pt x="4241" y="9754"/>
                  </a:lnTo>
                  <a:lnTo>
                    <a:pt x="4204" y="7898"/>
                  </a:lnTo>
                  <a:lnTo>
                    <a:pt x="4168" y="6078"/>
                  </a:lnTo>
                  <a:lnTo>
                    <a:pt x="4113" y="4313"/>
                  </a:lnTo>
                  <a:lnTo>
                    <a:pt x="4040" y="2639"/>
                  </a:lnTo>
                  <a:lnTo>
                    <a:pt x="4022" y="2148"/>
                  </a:lnTo>
                  <a:lnTo>
                    <a:pt x="3986" y="1911"/>
                  </a:lnTo>
                  <a:lnTo>
                    <a:pt x="3949" y="1674"/>
                  </a:lnTo>
                  <a:lnTo>
                    <a:pt x="3895" y="1438"/>
                  </a:lnTo>
                  <a:lnTo>
                    <a:pt x="3840" y="1219"/>
                  </a:lnTo>
                  <a:lnTo>
                    <a:pt x="3749" y="1001"/>
                  </a:lnTo>
                  <a:lnTo>
                    <a:pt x="3640" y="783"/>
                  </a:lnTo>
                  <a:lnTo>
                    <a:pt x="3567" y="673"/>
                  </a:lnTo>
                  <a:lnTo>
                    <a:pt x="3476" y="564"/>
                  </a:lnTo>
                  <a:lnTo>
                    <a:pt x="3294" y="382"/>
                  </a:lnTo>
                  <a:lnTo>
                    <a:pt x="3185" y="291"/>
                  </a:lnTo>
                  <a:lnTo>
                    <a:pt x="3076" y="219"/>
                  </a:lnTo>
                  <a:lnTo>
                    <a:pt x="2949" y="146"/>
                  </a:lnTo>
                  <a:lnTo>
                    <a:pt x="2839" y="91"/>
                  </a:lnTo>
                  <a:lnTo>
                    <a:pt x="2694" y="55"/>
                  </a:lnTo>
                  <a:lnTo>
                    <a:pt x="2548" y="18"/>
                  </a:lnTo>
                  <a:lnTo>
                    <a:pt x="24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16"/>
            <p:cNvSpPr/>
            <p:nvPr/>
          </p:nvSpPr>
          <p:spPr>
            <a:xfrm>
              <a:off x="4082275" y="3297650"/>
              <a:ext cx="197925" cy="238875"/>
            </a:xfrm>
            <a:custGeom>
              <a:avLst/>
              <a:gdLst/>
              <a:ahLst/>
              <a:cxnLst/>
              <a:rect l="l" t="t" r="r" b="b"/>
              <a:pathLst>
                <a:path w="7917" h="9555" extrusionOk="0">
                  <a:moveTo>
                    <a:pt x="1511" y="1"/>
                  </a:moveTo>
                  <a:lnTo>
                    <a:pt x="1402" y="19"/>
                  </a:lnTo>
                  <a:lnTo>
                    <a:pt x="1293" y="37"/>
                  </a:lnTo>
                  <a:lnTo>
                    <a:pt x="1202" y="73"/>
                  </a:lnTo>
                  <a:lnTo>
                    <a:pt x="1111" y="128"/>
                  </a:lnTo>
                  <a:lnTo>
                    <a:pt x="1038" y="183"/>
                  </a:lnTo>
                  <a:lnTo>
                    <a:pt x="892" y="292"/>
                  </a:lnTo>
                  <a:lnTo>
                    <a:pt x="801" y="437"/>
                  </a:lnTo>
                  <a:lnTo>
                    <a:pt x="674" y="601"/>
                  </a:lnTo>
                  <a:lnTo>
                    <a:pt x="565" y="801"/>
                  </a:lnTo>
                  <a:lnTo>
                    <a:pt x="474" y="1001"/>
                  </a:lnTo>
                  <a:lnTo>
                    <a:pt x="383" y="1202"/>
                  </a:lnTo>
                  <a:lnTo>
                    <a:pt x="310" y="1402"/>
                  </a:lnTo>
                  <a:lnTo>
                    <a:pt x="182" y="1802"/>
                  </a:lnTo>
                  <a:lnTo>
                    <a:pt x="110" y="2221"/>
                  </a:lnTo>
                  <a:lnTo>
                    <a:pt x="55" y="2621"/>
                  </a:lnTo>
                  <a:lnTo>
                    <a:pt x="19" y="3040"/>
                  </a:lnTo>
                  <a:lnTo>
                    <a:pt x="0" y="3458"/>
                  </a:lnTo>
                  <a:lnTo>
                    <a:pt x="0" y="3877"/>
                  </a:lnTo>
                  <a:lnTo>
                    <a:pt x="0" y="4696"/>
                  </a:lnTo>
                  <a:lnTo>
                    <a:pt x="19" y="5515"/>
                  </a:lnTo>
                  <a:lnTo>
                    <a:pt x="55" y="6333"/>
                  </a:lnTo>
                  <a:lnTo>
                    <a:pt x="91" y="7152"/>
                  </a:lnTo>
                  <a:lnTo>
                    <a:pt x="128" y="7553"/>
                  </a:lnTo>
                  <a:lnTo>
                    <a:pt x="146" y="7753"/>
                  </a:lnTo>
                  <a:lnTo>
                    <a:pt x="201" y="7935"/>
                  </a:lnTo>
                  <a:lnTo>
                    <a:pt x="273" y="8135"/>
                  </a:lnTo>
                  <a:lnTo>
                    <a:pt x="383" y="8317"/>
                  </a:lnTo>
                  <a:lnTo>
                    <a:pt x="510" y="8499"/>
                  </a:lnTo>
                  <a:lnTo>
                    <a:pt x="674" y="8663"/>
                  </a:lnTo>
                  <a:lnTo>
                    <a:pt x="801" y="8772"/>
                  </a:lnTo>
                  <a:lnTo>
                    <a:pt x="947" y="8863"/>
                  </a:lnTo>
                  <a:lnTo>
                    <a:pt x="1092" y="8936"/>
                  </a:lnTo>
                  <a:lnTo>
                    <a:pt x="1256" y="9027"/>
                  </a:lnTo>
                  <a:lnTo>
                    <a:pt x="1620" y="9154"/>
                  </a:lnTo>
                  <a:lnTo>
                    <a:pt x="2020" y="9263"/>
                  </a:lnTo>
                  <a:lnTo>
                    <a:pt x="2421" y="9354"/>
                  </a:lnTo>
                  <a:lnTo>
                    <a:pt x="2858" y="9409"/>
                  </a:lnTo>
                  <a:lnTo>
                    <a:pt x="3294" y="9464"/>
                  </a:lnTo>
                  <a:lnTo>
                    <a:pt x="3731" y="9500"/>
                  </a:lnTo>
                  <a:lnTo>
                    <a:pt x="4696" y="9536"/>
                  </a:lnTo>
                  <a:lnTo>
                    <a:pt x="5678" y="9555"/>
                  </a:lnTo>
                  <a:lnTo>
                    <a:pt x="6188" y="9536"/>
                  </a:lnTo>
                  <a:lnTo>
                    <a:pt x="6716" y="9518"/>
                  </a:lnTo>
                  <a:lnTo>
                    <a:pt x="7698" y="9464"/>
                  </a:lnTo>
                  <a:lnTo>
                    <a:pt x="7917" y="7862"/>
                  </a:lnTo>
                  <a:lnTo>
                    <a:pt x="7771" y="7826"/>
                  </a:lnTo>
                  <a:lnTo>
                    <a:pt x="7625" y="7789"/>
                  </a:lnTo>
                  <a:lnTo>
                    <a:pt x="7498" y="7735"/>
                  </a:lnTo>
                  <a:lnTo>
                    <a:pt x="7352" y="7662"/>
                  </a:lnTo>
                  <a:lnTo>
                    <a:pt x="7098" y="7480"/>
                  </a:lnTo>
                  <a:lnTo>
                    <a:pt x="6843" y="7262"/>
                  </a:lnTo>
                  <a:lnTo>
                    <a:pt x="6588" y="7061"/>
                  </a:lnTo>
                  <a:lnTo>
                    <a:pt x="6333" y="6898"/>
                  </a:lnTo>
                  <a:lnTo>
                    <a:pt x="6206" y="6825"/>
                  </a:lnTo>
                  <a:lnTo>
                    <a:pt x="6079" y="6770"/>
                  </a:lnTo>
                  <a:lnTo>
                    <a:pt x="5951" y="6734"/>
                  </a:lnTo>
                  <a:lnTo>
                    <a:pt x="5824" y="6716"/>
                  </a:lnTo>
                  <a:lnTo>
                    <a:pt x="4768" y="6716"/>
                  </a:lnTo>
                  <a:lnTo>
                    <a:pt x="4568" y="6697"/>
                  </a:lnTo>
                  <a:lnTo>
                    <a:pt x="4386" y="6661"/>
                  </a:lnTo>
                  <a:lnTo>
                    <a:pt x="4113" y="6588"/>
                  </a:lnTo>
                  <a:lnTo>
                    <a:pt x="3858" y="6497"/>
                  </a:lnTo>
                  <a:lnTo>
                    <a:pt x="3640" y="6406"/>
                  </a:lnTo>
                  <a:lnTo>
                    <a:pt x="3440" y="6279"/>
                  </a:lnTo>
                  <a:lnTo>
                    <a:pt x="3276" y="6152"/>
                  </a:lnTo>
                  <a:lnTo>
                    <a:pt x="3112" y="6024"/>
                  </a:lnTo>
                  <a:lnTo>
                    <a:pt x="2967" y="5860"/>
                  </a:lnTo>
                  <a:lnTo>
                    <a:pt x="2858" y="5697"/>
                  </a:lnTo>
                  <a:lnTo>
                    <a:pt x="2748" y="5533"/>
                  </a:lnTo>
                  <a:lnTo>
                    <a:pt x="2676" y="5351"/>
                  </a:lnTo>
                  <a:lnTo>
                    <a:pt x="2603" y="5169"/>
                  </a:lnTo>
                  <a:lnTo>
                    <a:pt x="2548" y="4969"/>
                  </a:lnTo>
                  <a:lnTo>
                    <a:pt x="2494" y="4768"/>
                  </a:lnTo>
                  <a:lnTo>
                    <a:pt x="2457" y="4550"/>
                  </a:lnTo>
                  <a:lnTo>
                    <a:pt x="2421" y="4132"/>
                  </a:lnTo>
                  <a:lnTo>
                    <a:pt x="2421" y="3677"/>
                  </a:lnTo>
                  <a:lnTo>
                    <a:pt x="2439" y="3222"/>
                  </a:lnTo>
                  <a:lnTo>
                    <a:pt x="2494" y="2330"/>
                  </a:lnTo>
                  <a:lnTo>
                    <a:pt x="2512" y="1911"/>
                  </a:lnTo>
                  <a:lnTo>
                    <a:pt x="2530" y="1493"/>
                  </a:lnTo>
                  <a:lnTo>
                    <a:pt x="2512" y="1111"/>
                  </a:lnTo>
                  <a:lnTo>
                    <a:pt x="2494" y="929"/>
                  </a:lnTo>
                  <a:lnTo>
                    <a:pt x="2475" y="765"/>
                  </a:lnTo>
                  <a:lnTo>
                    <a:pt x="2439" y="619"/>
                  </a:lnTo>
                  <a:lnTo>
                    <a:pt x="2384" y="492"/>
                  </a:lnTo>
                  <a:lnTo>
                    <a:pt x="2312" y="346"/>
                  </a:lnTo>
                  <a:lnTo>
                    <a:pt x="2202" y="219"/>
                  </a:lnTo>
                  <a:lnTo>
                    <a:pt x="2130" y="164"/>
                  </a:lnTo>
                  <a:lnTo>
                    <a:pt x="2057" y="128"/>
                  </a:lnTo>
                  <a:lnTo>
                    <a:pt x="1948" y="73"/>
                  </a:lnTo>
                  <a:lnTo>
                    <a:pt x="1857" y="37"/>
                  </a:lnTo>
                  <a:lnTo>
                    <a:pt x="1747" y="19"/>
                  </a:lnTo>
                  <a:lnTo>
                    <a:pt x="1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16"/>
            <p:cNvSpPr/>
            <p:nvPr/>
          </p:nvSpPr>
          <p:spPr>
            <a:xfrm>
              <a:off x="4300650" y="3132050"/>
              <a:ext cx="89200" cy="74625"/>
            </a:xfrm>
            <a:custGeom>
              <a:avLst/>
              <a:gdLst/>
              <a:ahLst/>
              <a:cxnLst/>
              <a:rect l="l" t="t" r="r" b="b"/>
              <a:pathLst>
                <a:path w="3568" h="2985" extrusionOk="0">
                  <a:moveTo>
                    <a:pt x="2676" y="0"/>
                  </a:moveTo>
                  <a:lnTo>
                    <a:pt x="2530" y="19"/>
                  </a:lnTo>
                  <a:lnTo>
                    <a:pt x="2457" y="55"/>
                  </a:lnTo>
                  <a:lnTo>
                    <a:pt x="2384" y="91"/>
                  </a:lnTo>
                  <a:lnTo>
                    <a:pt x="2239" y="182"/>
                  </a:lnTo>
                  <a:lnTo>
                    <a:pt x="2166" y="255"/>
                  </a:lnTo>
                  <a:lnTo>
                    <a:pt x="2093" y="328"/>
                  </a:lnTo>
                  <a:lnTo>
                    <a:pt x="1948" y="528"/>
                  </a:lnTo>
                  <a:lnTo>
                    <a:pt x="1620" y="1001"/>
                  </a:lnTo>
                  <a:lnTo>
                    <a:pt x="1456" y="1256"/>
                  </a:lnTo>
                  <a:lnTo>
                    <a:pt x="1274" y="1456"/>
                  </a:lnTo>
                  <a:lnTo>
                    <a:pt x="1183" y="1566"/>
                  </a:lnTo>
                  <a:lnTo>
                    <a:pt x="1111" y="1638"/>
                  </a:lnTo>
                  <a:lnTo>
                    <a:pt x="1020" y="1693"/>
                  </a:lnTo>
                  <a:lnTo>
                    <a:pt x="929" y="1729"/>
                  </a:lnTo>
                  <a:lnTo>
                    <a:pt x="801" y="1766"/>
                  </a:lnTo>
                  <a:lnTo>
                    <a:pt x="692" y="1766"/>
                  </a:lnTo>
                  <a:lnTo>
                    <a:pt x="583" y="1748"/>
                  </a:lnTo>
                  <a:lnTo>
                    <a:pt x="474" y="1711"/>
                  </a:lnTo>
                  <a:lnTo>
                    <a:pt x="237" y="1657"/>
                  </a:lnTo>
                  <a:lnTo>
                    <a:pt x="110" y="1638"/>
                  </a:lnTo>
                  <a:lnTo>
                    <a:pt x="1" y="1638"/>
                  </a:lnTo>
                  <a:lnTo>
                    <a:pt x="73" y="2767"/>
                  </a:lnTo>
                  <a:lnTo>
                    <a:pt x="255" y="2858"/>
                  </a:lnTo>
                  <a:lnTo>
                    <a:pt x="455" y="2930"/>
                  </a:lnTo>
                  <a:lnTo>
                    <a:pt x="674" y="2967"/>
                  </a:lnTo>
                  <a:lnTo>
                    <a:pt x="910" y="2985"/>
                  </a:lnTo>
                  <a:lnTo>
                    <a:pt x="1092" y="2967"/>
                  </a:lnTo>
                  <a:lnTo>
                    <a:pt x="1293" y="2949"/>
                  </a:lnTo>
                  <a:lnTo>
                    <a:pt x="1493" y="2912"/>
                  </a:lnTo>
                  <a:lnTo>
                    <a:pt x="1675" y="2876"/>
                  </a:lnTo>
                  <a:lnTo>
                    <a:pt x="1911" y="2803"/>
                  </a:lnTo>
                  <a:lnTo>
                    <a:pt x="2130" y="2712"/>
                  </a:lnTo>
                  <a:lnTo>
                    <a:pt x="2348" y="2603"/>
                  </a:lnTo>
                  <a:lnTo>
                    <a:pt x="2566" y="2494"/>
                  </a:lnTo>
                  <a:lnTo>
                    <a:pt x="2748" y="2366"/>
                  </a:lnTo>
                  <a:lnTo>
                    <a:pt x="2930" y="2239"/>
                  </a:lnTo>
                  <a:lnTo>
                    <a:pt x="3094" y="2093"/>
                  </a:lnTo>
                  <a:lnTo>
                    <a:pt x="3240" y="1929"/>
                  </a:lnTo>
                  <a:lnTo>
                    <a:pt x="3349" y="1766"/>
                  </a:lnTo>
                  <a:lnTo>
                    <a:pt x="3440" y="1584"/>
                  </a:lnTo>
                  <a:lnTo>
                    <a:pt x="3513" y="1402"/>
                  </a:lnTo>
                  <a:lnTo>
                    <a:pt x="3549" y="1202"/>
                  </a:lnTo>
                  <a:lnTo>
                    <a:pt x="3567" y="1020"/>
                  </a:lnTo>
                  <a:lnTo>
                    <a:pt x="3549" y="819"/>
                  </a:lnTo>
                  <a:lnTo>
                    <a:pt x="3495" y="637"/>
                  </a:lnTo>
                  <a:lnTo>
                    <a:pt x="3422" y="455"/>
                  </a:lnTo>
                  <a:lnTo>
                    <a:pt x="3349" y="346"/>
                  </a:lnTo>
                  <a:lnTo>
                    <a:pt x="3276" y="255"/>
                  </a:lnTo>
                  <a:lnTo>
                    <a:pt x="3167" y="164"/>
                  </a:lnTo>
                  <a:lnTo>
                    <a:pt x="3058" y="91"/>
                  </a:lnTo>
                  <a:lnTo>
                    <a:pt x="2930" y="37"/>
                  </a:lnTo>
                  <a:lnTo>
                    <a:pt x="280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16"/>
            <p:cNvSpPr/>
            <p:nvPr/>
          </p:nvSpPr>
          <p:spPr>
            <a:xfrm>
              <a:off x="4082275" y="3312675"/>
              <a:ext cx="186550" cy="401275"/>
            </a:xfrm>
            <a:custGeom>
              <a:avLst/>
              <a:gdLst/>
              <a:ahLst/>
              <a:cxnLst/>
              <a:rect l="l" t="t" r="r" b="b"/>
              <a:pathLst>
                <a:path w="7462" h="16051" extrusionOk="0">
                  <a:moveTo>
                    <a:pt x="674" y="0"/>
                  </a:moveTo>
                  <a:lnTo>
                    <a:pt x="565" y="200"/>
                  </a:lnTo>
                  <a:lnTo>
                    <a:pt x="474" y="400"/>
                  </a:lnTo>
                  <a:lnTo>
                    <a:pt x="383" y="601"/>
                  </a:lnTo>
                  <a:lnTo>
                    <a:pt x="310" y="801"/>
                  </a:lnTo>
                  <a:lnTo>
                    <a:pt x="182" y="1201"/>
                  </a:lnTo>
                  <a:lnTo>
                    <a:pt x="110" y="1620"/>
                  </a:lnTo>
                  <a:lnTo>
                    <a:pt x="55" y="2020"/>
                  </a:lnTo>
                  <a:lnTo>
                    <a:pt x="19" y="2439"/>
                  </a:lnTo>
                  <a:lnTo>
                    <a:pt x="0" y="2857"/>
                  </a:lnTo>
                  <a:lnTo>
                    <a:pt x="0" y="3276"/>
                  </a:lnTo>
                  <a:lnTo>
                    <a:pt x="0" y="4095"/>
                  </a:lnTo>
                  <a:lnTo>
                    <a:pt x="19" y="4914"/>
                  </a:lnTo>
                  <a:lnTo>
                    <a:pt x="55" y="5732"/>
                  </a:lnTo>
                  <a:lnTo>
                    <a:pt x="91" y="6551"/>
                  </a:lnTo>
                  <a:lnTo>
                    <a:pt x="128" y="6952"/>
                  </a:lnTo>
                  <a:lnTo>
                    <a:pt x="146" y="7152"/>
                  </a:lnTo>
                  <a:lnTo>
                    <a:pt x="201" y="7334"/>
                  </a:lnTo>
                  <a:lnTo>
                    <a:pt x="273" y="7534"/>
                  </a:lnTo>
                  <a:lnTo>
                    <a:pt x="383" y="7716"/>
                  </a:lnTo>
                  <a:lnTo>
                    <a:pt x="510" y="7898"/>
                  </a:lnTo>
                  <a:lnTo>
                    <a:pt x="674" y="8062"/>
                  </a:lnTo>
                  <a:lnTo>
                    <a:pt x="801" y="8171"/>
                  </a:lnTo>
                  <a:lnTo>
                    <a:pt x="947" y="8262"/>
                  </a:lnTo>
                  <a:lnTo>
                    <a:pt x="1092" y="8335"/>
                  </a:lnTo>
                  <a:lnTo>
                    <a:pt x="1256" y="8426"/>
                  </a:lnTo>
                  <a:lnTo>
                    <a:pt x="1620" y="8553"/>
                  </a:lnTo>
                  <a:lnTo>
                    <a:pt x="2020" y="8662"/>
                  </a:lnTo>
                  <a:lnTo>
                    <a:pt x="2421" y="8753"/>
                  </a:lnTo>
                  <a:lnTo>
                    <a:pt x="2858" y="8808"/>
                  </a:lnTo>
                  <a:lnTo>
                    <a:pt x="3294" y="8863"/>
                  </a:lnTo>
                  <a:lnTo>
                    <a:pt x="3731" y="8899"/>
                  </a:lnTo>
                  <a:lnTo>
                    <a:pt x="4696" y="8935"/>
                  </a:lnTo>
                  <a:lnTo>
                    <a:pt x="5678" y="8954"/>
                  </a:lnTo>
                  <a:lnTo>
                    <a:pt x="5587" y="10810"/>
                  </a:lnTo>
                  <a:lnTo>
                    <a:pt x="5496" y="13030"/>
                  </a:lnTo>
                  <a:lnTo>
                    <a:pt x="5423" y="15650"/>
                  </a:lnTo>
                  <a:lnTo>
                    <a:pt x="5460" y="15687"/>
                  </a:lnTo>
                  <a:lnTo>
                    <a:pt x="5514" y="15723"/>
                  </a:lnTo>
                  <a:lnTo>
                    <a:pt x="5660" y="15796"/>
                  </a:lnTo>
                  <a:lnTo>
                    <a:pt x="5878" y="15869"/>
                  </a:lnTo>
                  <a:lnTo>
                    <a:pt x="6133" y="15923"/>
                  </a:lnTo>
                  <a:lnTo>
                    <a:pt x="6424" y="15978"/>
                  </a:lnTo>
                  <a:lnTo>
                    <a:pt x="6770" y="16014"/>
                  </a:lnTo>
                  <a:lnTo>
                    <a:pt x="7116" y="16033"/>
                  </a:lnTo>
                  <a:lnTo>
                    <a:pt x="7462" y="16051"/>
                  </a:lnTo>
                  <a:lnTo>
                    <a:pt x="7352" y="15741"/>
                  </a:lnTo>
                  <a:lnTo>
                    <a:pt x="7243" y="15396"/>
                  </a:lnTo>
                  <a:lnTo>
                    <a:pt x="7152" y="14995"/>
                  </a:lnTo>
                  <a:lnTo>
                    <a:pt x="7061" y="14540"/>
                  </a:lnTo>
                  <a:lnTo>
                    <a:pt x="6988" y="14067"/>
                  </a:lnTo>
                  <a:lnTo>
                    <a:pt x="6916" y="13558"/>
                  </a:lnTo>
                  <a:lnTo>
                    <a:pt x="6807" y="12502"/>
                  </a:lnTo>
                  <a:lnTo>
                    <a:pt x="6734" y="11447"/>
                  </a:lnTo>
                  <a:lnTo>
                    <a:pt x="6679" y="10446"/>
                  </a:lnTo>
                  <a:lnTo>
                    <a:pt x="6679" y="9590"/>
                  </a:lnTo>
                  <a:lnTo>
                    <a:pt x="6697" y="9226"/>
                  </a:lnTo>
                  <a:lnTo>
                    <a:pt x="6716" y="8917"/>
                  </a:lnTo>
                  <a:lnTo>
                    <a:pt x="6716" y="8899"/>
                  </a:lnTo>
                  <a:lnTo>
                    <a:pt x="6734" y="8717"/>
                  </a:lnTo>
                  <a:lnTo>
                    <a:pt x="6716" y="8644"/>
                  </a:lnTo>
                  <a:lnTo>
                    <a:pt x="6697" y="8553"/>
                  </a:lnTo>
                  <a:lnTo>
                    <a:pt x="6679" y="8462"/>
                  </a:lnTo>
                  <a:lnTo>
                    <a:pt x="6625" y="8389"/>
                  </a:lnTo>
                  <a:lnTo>
                    <a:pt x="6552" y="8317"/>
                  </a:lnTo>
                  <a:lnTo>
                    <a:pt x="6461" y="8244"/>
                  </a:lnTo>
                  <a:lnTo>
                    <a:pt x="6297" y="8189"/>
                  </a:lnTo>
                  <a:lnTo>
                    <a:pt x="6115" y="8153"/>
                  </a:lnTo>
                  <a:lnTo>
                    <a:pt x="5915" y="8135"/>
                  </a:lnTo>
                  <a:lnTo>
                    <a:pt x="5715" y="8135"/>
                  </a:lnTo>
                  <a:lnTo>
                    <a:pt x="5442" y="8153"/>
                  </a:lnTo>
                  <a:lnTo>
                    <a:pt x="4841" y="8171"/>
                  </a:lnTo>
                  <a:lnTo>
                    <a:pt x="4222" y="8153"/>
                  </a:lnTo>
                  <a:lnTo>
                    <a:pt x="3931" y="8135"/>
                  </a:lnTo>
                  <a:lnTo>
                    <a:pt x="3640" y="8098"/>
                  </a:lnTo>
                  <a:lnTo>
                    <a:pt x="3349" y="8044"/>
                  </a:lnTo>
                  <a:lnTo>
                    <a:pt x="3076" y="7971"/>
                  </a:lnTo>
                  <a:lnTo>
                    <a:pt x="2785" y="7880"/>
                  </a:lnTo>
                  <a:lnTo>
                    <a:pt x="2494" y="7752"/>
                  </a:lnTo>
                  <a:lnTo>
                    <a:pt x="2257" y="7607"/>
                  </a:lnTo>
                  <a:lnTo>
                    <a:pt x="2039" y="7443"/>
                  </a:lnTo>
                  <a:lnTo>
                    <a:pt x="1838" y="7279"/>
                  </a:lnTo>
                  <a:lnTo>
                    <a:pt x="1675" y="7097"/>
                  </a:lnTo>
                  <a:lnTo>
                    <a:pt x="1529" y="6897"/>
                  </a:lnTo>
                  <a:lnTo>
                    <a:pt x="1420" y="6697"/>
                  </a:lnTo>
                  <a:lnTo>
                    <a:pt x="1329" y="6515"/>
                  </a:lnTo>
                  <a:lnTo>
                    <a:pt x="1256" y="6297"/>
                  </a:lnTo>
                  <a:lnTo>
                    <a:pt x="1202" y="6096"/>
                  </a:lnTo>
                  <a:lnTo>
                    <a:pt x="1165" y="5896"/>
                  </a:lnTo>
                  <a:lnTo>
                    <a:pt x="1129" y="5478"/>
                  </a:lnTo>
                  <a:lnTo>
                    <a:pt x="1111" y="5059"/>
                  </a:lnTo>
                  <a:lnTo>
                    <a:pt x="1111" y="4295"/>
                  </a:lnTo>
                  <a:lnTo>
                    <a:pt x="1129" y="3531"/>
                  </a:lnTo>
                  <a:lnTo>
                    <a:pt x="1147" y="2766"/>
                  </a:lnTo>
                  <a:lnTo>
                    <a:pt x="1202" y="1984"/>
                  </a:lnTo>
                  <a:lnTo>
                    <a:pt x="1220" y="1747"/>
                  </a:lnTo>
                  <a:lnTo>
                    <a:pt x="1274" y="1492"/>
                  </a:lnTo>
                  <a:lnTo>
                    <a:pt x="1311" y="1219"/>
                  </a:lnTo>
                  <a:lnTo>
                    <a:pt x="1311" y="965"/>
                  </a:lnTo>
                  <a:lnTo>
                    <a:pt x="1311" y="837"/>
                  </a:lnTo>
                  <a:lnTo>
                    <a:pt x="1293" y="710"/>
                  </a:lnTo>
                  <a:lnTo>
                    <a:pt x="1256" y="582"/>
                  </a:lnTo>
                  <a:lnTo>
                    <a:pt x="1183" y="455"/>
                  </a:lnTo>
                  <a:lnTo>
                    <a:pt x="1111" y="346"/>
                  </a:lnTo>
                  <a:lnTo>
                    <a:pt x="1020" y="237"/>
                  </a:lnTo>
                  <a:lnTo>
                    <a:pt x="892" y="127"/>
                  </a:lnTo>
                  <a:lnTo>
                    <a:pt x="728" y="37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16"/>
            <p:cNvSpPr/>
            <p:nvPr/>
          </p:nvSpPr>
          <p:spPr>
            <a:xfrm>
              <a:off x="4254700" y="3074275"/>
              <a:ext cx="33225" cy="434500"/>
            </a:xfrm>
            <a:custGeom>
              <a:avLst/>
              <a:gdLst/>
              <a:ahLst/>
              <a:cxnLst/>
              <a:rect l="l" t="t" r="r" b="b"/>
              <a:pathLst>
                <a:path w="1329" h="17380" extrusionOk="0">
                  <a:moveTo>
                    <a:pt x="783" y="0"/>
                  </a:moveTo>
                  <a:lnTo>
                    <a:pt x="656" y="19"/>
                  </a:lnTo>
                  <a:lnTo>
                    <a:pt x="546" y="55"/>
                  </a:lnTo>
                  <a:lnTo>
                    <a:pt x="383" y="128"/>
                  </a:lnTo>
                  <a:lnTo>
                    <a:pt x="856" y="4113"/>
                  </a:lnTo>
                  <a:lnTo>
                    <a:pt x="947" y="5023"/>
                  </a:lnTo>
                  <a:lnTo>
                    <a:pt x="1020" y="5951"/>
                  </a:lnTo>
                  <a:lnTo>
                    <a:pt x="1056" y="6406"/>
                  </a:lnTo>
                  <a:lnTo>
                    <a:pt x="1056" y="6861"/>
                  </a:lnTo>
                  <a:lnTo>
                    <a:pt x="1038" y="7316"/>
                  </a:lnTo>
                  <a:lnTo>
                    <a:pt x="1001" y="7771"/>
                  </a:lnTo>
                  <a:lnTo>
                    <a:pt x="965" y="8117"/>
                  </a:lnTo>
                  <a:lnTo>
                    <a:pt x="892" y="8462"/>
                  </a:lnTo>
                  <a:lnTo>
                    <a:pt x="765" y="9136"/>
                  </a:lnTo>
                  <a:lnTo>
                    <a:pt x="455" y="10482"/>
                  </a:lnTo>
                  <a:lnTo>
                    <a:pt x="310" y="11192"/>
                  </a:lnTo>
                  <a:lnTo>
                    <a:pt x="201" y="11884"/>
                  </a:lnTo>
                  <a:lnTo>
                    <a:pt x="110" y="12593"/>
                  </a:lnTo>
                  <a:lnTo>
                    <a:pt x="55" y="13303"/>
                  </a:lnTo>
                  <a:lnTo>
                    <a:pt x="19" y="14013"/>
                  </a:lnTo>
                  <a:lnTo>
                    <a:pt x="1" y="14704"/>
                  </a:lnTo>
                  <a:lnTo>
                    <a:pt x="1" y="15414"/>
                  </a:lnTo>
                  <a:lnTo>
                    <a:pt x="37" y="16124"/>
                  </a:lnTo>
                  <a:lnTo>
                    <a:pt x="37" y="16306"/>
                  </a:lnTo>
                  <a:lnTo>
                    <a:pt x="73" y="16488"/>
                  </a:lnTo>
                  <a:lnTo>
                    <a:pt x="110" y="16652"/>
                  </a:lnTo>
                  <a:lnTo>
                    <a:pt x="164" y="16834"/>
                  </a:lnTo>
                  <a:lnTo>
                    <a:pt x="237" y="16997"/>
                  </a:lnTo>
                  <a:lnTo>
                    <a:pt x="346" y="17143"/>
                  </a:lnTo>
                  <a:lnTo>
                    <a:pt x="492" y="17270"/>
                  </a:lnTo>
                  <a:lnTo>
                    <a:pt x="674" y="17379"/>
                  </a:lnTo>
                  <a:lnTo>
                    <a:pt x="692" y="16779"/>
                  </a:lnTo>
                  <a:lnTo>
                    <a:pt x="692" y="16197"/>
                  </a:lnTo>
                  <a:lnTo>
                    <a:pt x="710" y="15014"/>
                  </a:lnTo>
                  <a:lnTo>
                    <a:pt x="728" y="13976"/>
                  </a:lnTo>
                  <a:lnTo>
                    <a:pt x="783" y="12939"/>
                  </a:lnTo>
                  <a:lnTo>
                    <a:pt x="856" y="11902"/>
                  </a:lnTo>
                  <a:lnTo>
                    <a:pt x="947" y="10865"/>
                  </a:lnTo>
                  <a:lnTo>
                    <a:pt x="1129" y="8808"/>
                  </a:lnTo>
                  <a:lnTo>
                    <a:pt x="1220" y="7771"/>
                  </a:lnTo>
                  <a:lnTo>
                    <a:pt x="1274" y="6734"/>
                  </a:lnTo>
                  <a:lnTo>
                    <a:pt x="1311" y="5897"/>
                  </a:lnTo>
                  <a:lnTo>
                    <a:pt x="1329" y="5041"/>
                  </a:lnTo>
                  <a:lnTo>
                    <a:pt x="1329" y="4204"/>
                  </a:lnTo>
                  <a:lnTo>
                    <a:pt x="1293" y="3349"/>
                  </a:lnTo>
                  <a:lnTo>
                    <a:pt x="1220" y="2512"/>
                  </a:lnTo>
                  <a:lnTo>
                    <a:pt x="1111" y="1656"/>
                  </a:lnTo>
                  <a:lnTo>
                    <a:pt x="965" y="819"/>
                  </a:lnTo>
                  <a:lnTo>
                    <a:pt x="874" y="419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29" name="Google Shape;2529;p16"/>
          <p:cNvGrpSpPr/>
          <p:nvPr/>
        </p:nvGrpSpPr>
        <p:grpSpPr>
          <a:xfrm>
            <a:off x="8018277" y="6141426"/>
            <a:ext cx="718889" cy="227943"/>
            <a:chOff x="2631450" y="1885950"/>
            <a:chExt cx="671525" cy="212925"/>
          </a:xfrm>
        </p:grpSpPr>
        <p:sp>
          <p:nvSpPr>
            <p:cNvPr id="2530" name="Google Shape;2530;p16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extrusionOk="0">
                  <a:moveTo>
                    <a:pt x="1947" y="1"/>
                  </a:move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16"/>
            <p:cNvSpPr/>
            <p:nvPr/>
          </p:nvSpPr>
          <p:spPr>
            <a:xfrm>
              <a:off x="2631450" y="2068375"/>
              <a:ext cx="118300" cy="30500"/>
            </a:xfrm>
            <a:custGeom>
              <a:avLst/>
              <a:gdLst/>
              <a:ahLst/>
              <a:cxnLst/>
              <a:rect l="l" t="t" r="r" b="b"/>
              <a:pathLst>
                <a:path w="4732" h="1220" fill="none" extrusionOk="0">
                  <a:moveTo>
                    <a:pt x="2948" y="1"/>
                  </a:moveTo>
                  <a:lnTo>
                    <a:pt x="2948" y="1"/>
                  </a:lnTo>
                  <a:lnTo>
                    <a:pt x="1947" y="1"/>
                  </a:lnTo>
                  <a:lnTo>
                    <a:pt x="1456" y="19"/>
                  </a:lnTo>
                  <a:lnTo>
                    <a:pt x="1001" y="55"/>
                  </a:lnTo>
                  <a:lnTo>
                    <a:pt x="601" y="110"/>
                  </a:lnTo>
                  <a:lnTo>
                    <a:pt x="437" y="146"/>
                  </a:lnTo>
                  <a:lnTo>
                    <a:pt x="291" y="183"/>
                  </a:lnTo>
                  <a:lnTo>
                    <a:pt x="164" y="237"/>
                  </a:lnTo>
                  <a:lnTo>
                    <a:pt x="73" y="292"/>
                  </a:lnTo>
                  <a:lnTo>
                    <a:pt x="18" y="365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8" y="510"/>
                  </a:lnTo>
                  <a:lnTo>
                    <a:pt x="73" y="601"/>
                  </a:lnTo>
                  <a:lnTo>
                    <a:pt x="146" y="674"/>
                  </a:lnTo>
                  <a:lnTo>
                    <a:pt x="273" y="747"/>
                  </a:lnTo>
                  <a:lnTo>
                    <a:pt x="401" y="801"/>
                  </a:lnTo>
                  <a:lnTo>
                    <a:pt x="564" y="874"/>
                  </a:lnTo>
                  <a:lnTo>
                    <a:pt x="946" y="983"/>
                  </a:lnTo>
                  <a:lnTo>
                    <a:pt x="1383" y="1092"/>
                  </a:lnTo>
                  <a:lnTo>
                    <a:pt x="1856" y="1165"/>
                  </a:lnTo>
                  <a:lnTo>
                    <a:pt x="2348" y="1202"/>
                  </a:lnTo>
                  <a:lnTo>
                    <a:pt x="2839" y="1220"/>
                  </a:lnTo>
                  <a:lnTo>
                    <a:pt x="2839" y="1220"/>
                  </a:lnTo>
                  <a:lnTo>
                    <a:pt x="3294" y="1202"/>
                  </a:lnTo>
                  <a:lnTo>
                    <a:pt x="3676" y="1165"/>
                  </a:lnTo>
                  <a:lnTo>
                    <a:pt x="4004" y="1092"/>
                  </a:lnTo>
                  <a:lnTo>
                    <a:pt x="4259" y="1020"/>
                  </a:lnTo>
                  <a:lnTo>
                    <a:pt x="4368" y="965"/>
                  </a:lnTo>
                  <a:lnTo>
                    <a:pt x="4459" y="910"/>
                  </a:lnTo>
                  <a:lnTo>
                    <a:pt x="4550" y="838"/>
                  </a:lnTo>
                  <a:lnTo>
                    <a:pt x="4604" y="783"/>
                  </a:lnTo>
                  <a:lnTo>
                    <a:pt x="4659" y="710"/>
                  </a:lnTo>
                  <a:lnTo>
                    <a:pt x="4695" y="637"/>
                  </a:lnTo>
                  <a:lnTo>
                    <a:pt x="4713" y="547"/>
                  </a:lnTo>
                  <a:lnTo>
                    <a:pt x="4732" y="474"/>
                  </a:lnTo>
                  <a:lnTo>
                    <a:pt x="4732" y="474"/>
                  </a:lnTo>
                  <a:lnTo>
                    <a:pt x="4622" y="401"/>
                  </a:lnTo>
                  <a:lnTo>
                    <a:pt x="4495" y="328"/>
                  </a:lnTo>
                  <a:lnTo>
                    <a:pt x="4313" y="237"/>
                  </a:lnTo>
                  <a:lnTo>
                    <a:pt x="4077" y="146"/>
                  </a:lnTo>
                  <a:lnTo>
                    <a:pt x="3767" y="73"/>
                  </a:lnTo>
                  <a:lnTo>
                    <a:pt x="3403" y="19"/>
                  </a:lnTo>
                  <a:lnTo>
                    <a:pt x="3185" y="1"/>
                  </a:lnTo>
                  <a:lnTo>
                    <a:pt x="2948" y="1"/>
                  </a:lnTo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16"/>
            <p:cNvSpPr/>
            <p:nvPr/>
          </p:nvSpPr>
          <p:spPr>
            <a:xfrm>
              <a:off x="2731525" y="2008325"/>
              <a:ext cx="571450" cy="71000"/>
            </a:xfrm>
            <a:custGeom>
              <a:avLst/>
              <a:gdLst/>
              <a:ahLst/>
              <a:cxnLst/>
              <a:rect l="l" t="t" r="r" b="b"/>
              <a:pathLst>
                <a:path w="22858" h="2840" extrusionOk="0">
                  <a:moveTo>
                    <a:pt x="1620" y="0"/>
                  </a:moveTo>
                  <a:lnTo>
                    <a:pt x="1256" y="55"/>
                  </a:lnTo>
                  <a:lnTo>
                    <a:pt x="929" y="110"/>
                  </a:lnTo>
                  <a:lnTo>
                    <a:pt x="656" y="164"/>
                  </a:lnTo>
                  <a:lnTo>
                    <a:pt x="419" y="219"/>
                  </a:lnTo>
                  <a:lnTo>
                    <a:pt x="237" y="292"/>
                  </a:lnTo>
                  <a:lnTo>
                    <a:pt x="110" y="364"/>
                  </a:lnTo>
                  <a:lnTo>
                    <a:pt x="19" y="437"/>
                  </a:lnTo>
                  <a:lnTo>
                    <a:pt x="1" y="492"/>
                  </a:lnTo>
                  <a:lnTo>
                    <a:pt x="1" y="528"/>
                  </a:lnTo>
                  <a:lnTo>
                    <a:pt x="1" y="637"/>
                  </a:lnTo>
                  <a:lnTo>
                    <a:pt x="19" y="747"/>
                  </a:lnTo>
                  <a:lnTo>
                    <a:pt x="55" y="856"/>
                  </a:lnTo>
                  <a:lnTo>
                    <a:pt x="110" y="947"/>
                  </a:lnTo>
                  <a:lnTo>
                    <a:pt x="183" y="1056"/>
                  </a:lnTo>
                  <a:lnTo>
                    <a:pt x="256" y="1165"/>
                  </a:lnTo>
                  <a:lnTo>
                    <a:pt x="365" y="1256"/>
                  </a:lnTo>
                  <a:lnTo>
                    <a:pt x="474" y="1365"/>
                  </a:lnTo>
                  <a:lnTo>
                    <a:pt x="601" y="1456"/>
                  </a:lnTo>
                  <a:lnTo>
                    <a:pt x="747" y="1565"/>
                  </a:lnTo>
                  <a:lnTo>
                    <a:pt x="1093" y="1747"/>
                  </a:lnTo>
                  <a:lnTo>
                    <a:pt x="1493" y="1929"/>
                  </a:lnTo>
                  <a:lnTo>
                    <a:pt x="1984" y="2093"/>
                  </a:lnTo>
                  <a:lnTo>
                    <a:pt x="2530" y="2239"/>
                  </a:lnTo>
                  <a:lnTo>
                    <a:pt x="3149" y="2384"/>
                  </a:lnTo>
                  <a:lnTo>
                    <a:pt x="3841" y="2512"/>
                  </a:lnTo>
                  <a:lnTo>
                    <a:pt x="4623" y="2621"/>
                  </a:lnTo>
                  <a:lnTo>
                    <a:pt x="5460" y="2712"/>
                  </a:lnTo>
                  <a:lnTo>
                    <a:pt x="6388" y="2767"/>
                  </a:lnTo>
                  <a:lnTo>
                    <a:pt x="7389" y="2821"/>
                  </a:lnTo>
                  <a:lnTo>
                    <a:pt x="8481" y="2839"/>
                  </a:lnTo>
                  <a:lnTo>
                    <a:pt x="8881" y="2839"/>
                  </a:lnTo>
                  <a:lnTo>
                    <a:pt x="10082" y="2821"/>
                  </a:lnTo>
                  <a:lnTo>
                    <a:pt x="11302" y="2803"/>
                  </a:lnTo>
                  <a:lnTo>
                    <a:pt x="12521" y="2748"/>
                  </a:lnTo>
                  <a:lnTo>
                    <a:pt x="13722" y="2676"/>
                  </a:lnTo>
                  <a:lnTo>
                    <a:pt x="14923" y="2603"/>
                  </a:lnTo>
                  <a:lnTo>
                    <a:pt x="16070" y="2494"/>
                  </a:lnTo>
                  <a:lnTo>
                    <a:pt x="17180" y="2384"/>
                  </a:lnTo>
                  <a:lnTo>
                    <a:pt x="18235" y="2257"/>
                  </a:lnTo>
                  <a:lnTo>
                    <a:pt x="19218" y="2130"/>
                  </a:lnTo>
                  <a:lnTo>
                    <a:pt x="20091" y="1966"/>
                  </a:lnTo>
                  <a:lnTo>
                    <a:pt x="20892" y="1802"/>
                  </a:lnTo>
                  <a:lnTo>
                    <a:pt x="21565" y="1638"/>
                  </a:lnTo>
                  <a:lnTo>
                    <a:pt x="21856" y="1547"/>
                  </a:lnTo>
                  <a:lnTo>
                    <a:pt x="22111" y="1456"/>
                  </a:lnTo>
                  <a:lnTo>
                    <a:pt x="22330" y="1347"/>
                  </a:lnTo>
                  <a:lnTo>
                    <a:pt x="22512" y="1256"/>
                  </a:lnTo>
                  <a:lnTo>
                    <a:pt x="22657" y="1165"/>
                  </a:lnTo>
                  <a:lnTo>
                    <a:pt x="22766" y="1056"/>
                  </a:lnTo>
                  <a:lnTo>
                    <a:pt x="22839" y="965"/>
                  </a:lnTo>
                  <a:lnTo>
                    <a:pt x="22857" y="856"/>
                  </a:lnTo>
                  <a:lnTo>
                    <a:pt x="22839" y="801"/>
                  </a:lnTo>
                  <a:lnTo>
                    <a:pt x="22785" y="765"/>
                  </a:lnTo>
                  <a:lnTo>
                    <a:pt x="22694" y="710"/>
                  </a:lnTo>
                  <a:lnTo>
                    <a:pt x="22566" y="656"/>
                  </a:lnTo>
                  <a:lnTo>
                    <a:pt x="22202" y="565"/>
                  </a:lnTo>
                  <a:lnTo>
                    <a:pt x="21729" y="474"/>
                  </a:lnTo>
                  <a:lnTo>
                    <a:pt x="22257" y="910"/>
                  </a:lnTo>
                  <a:lnTo>
                    <a:pt x="22020" y="947"/>
                  </a:lnTo>
                  <a:lnTo>
                    <a:pt x="21292" y="1092"/>
                  </a:lnTo>
                  <a:lnTo>
                    <a:pt x="20510" y="1220"/>
                  </a:lnTo>
                  <a:lnTo>
                    <a:pt x="19509" y="1365"/>
                  </a:lnTo>
                  <a:lnTo>
                    <a:pt x="18326" y="1529"/>
                  </a:lnTo>
                  <a:lnTo>
                    <a:pt x="16998" y="1693"/>
                  </a:lnTo>
                  <a:lnTo>
                    <a:pt x="15542" y="1838"/>
                  </a:lnTo>
                  <a:lnTo>
                    <a:pt x="13977" y="1948"/>
                  </a:lnTo>
                  <a:lnTo>
                    <a:pt x="13158" y="1984"/>
                  </a:lnTo>
                  <a:lnTo>
                    <a:pt x="12303" y="2020"/>
                  </a:lnTo>
                  <a:lnTo>
                    <a:pt x="11447" y="2039"/>
                  </a:lnTo>
                  <a:lnTo>
                    <a:pt x="10592" y="2057"/>
                  </a:lnTo>
                  <a:lnTo>
                    <a:pt x="9409" y="2039"/>
                  </a:lnTo>
                  <a:lnTo>
                    <a:pt x="8208" y="1984"/>
                  </a:lnTo>
                  <a:lnTo>
                    <a:pt x="7007" y="1911"/>
                  </a:lnTo>
                  <a:lnTo>
                    <a:pt x="5806" y="1802"/>
                  </a:lnTo>
                  <a:lnTo>
                    <a:pt x="5205" y="1729"/>
                  </a:lnTo>
                  <a:lnTo>
                    <a:pt x="4623" y="1638"/>
                  </a:lnTo>
                  <a:lnTo>
                    <a:pt x="4022" y="1547"/>
                  </a:lnTo>
                  <a:lnTo>
                    <a:pt x="3440" y="1438"/>
                  </a:lnTo>
                  <a:lnTo>
                    <a:pt x="2858" y="1329"/>
                  </a:lnTo>
                  <a:lnTo>
                    <a:pt x="2294" y="1202"/>
                  </a:lnTo>
                  <a:lnTo>
                    <a:pt x="1711" y="1056"/>
                  </a:lnTo>
                  <a:lnTo>
                    <a:pt x="1165" y="910"/>
                  </a:lnTo>
                  <a:lnTo>
                    <a:pt x="1275" y="656"/>
                  </a:lnTo>
                  <a:lnTo>
                    <a:pt x="1620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16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extrusionOk="0">
                  <a:moveTo>
                    <a:pt x="5260" y="0"/>
                  </a:moveTo>
                  <a:lnTo>
                    <a:pt x="5041" y="37"/>
                  </a:lnTo>
                  <a:lnTo>
                    <a:pt x="4805" y="91"/>
                  </a:lnTo>
                  <a:lnTo>
                    <a:pt x="4586" y="182"/>
                  </a:lnTo>
                  <a:lnTo>
                    <a:pt x="4368" y="291"/>
                  </a:lnTo>
                  <a:lnTo>
                    <a:pt x="4131" y="401"/>
                  </a:lnTo>
                  <a:lnTo>
                    <a:pt x="3913" y="546"/>
                  </a:lnTo>
                  <a:lnTo>
                    <a:pt x="3695" y="710"/>
                  </a:lnTo>
                  <a:lnTo>
                    <a:pt x="3476" y="892"/>
                  </a:lnTo>
                  <a:lnTo>
                    <a:pt x="3258" y="1074"/>
                  </a:lnTo>
                  <a:lnTo>
                    <a:pt x="2839" y="1492"/>
                  </a:lnTo>
                  <a:lnTo>
                    <a:pt x="2439" y="1947"/>
                  </a:lnTo>
                  <a:lnTo>
                    <a:pt x="2057" y="2421"/>
                  </a:lnTo>
                  <a:lnTo>
                    <a:pt x="1620" y="3021"/>
                  </a:lnTo>
                  <a:lnTo>
                    <a:pt x="1220" y="3622"/>
                  </a:lnTo>
                  <a:lnTo>
                    <a:pt x="874" y="4186"/>
                  </a:lnTo>
                  <a:lnTo>
                    <a:pt x="565" y="4713"/>
                  </a:lnTo>
                  <a:lnTo>
                    <a:pt x="146" y="5496"/>
                  </a:lnTo>
                  <a:lnTo>
                    <a:pt x="0" y="5805"/>
                  </a:lnTo>
                  <a:lnTo>
                    <a:pt x="692" y="5987"/>
                  </a:lnTo>
                  <a:lnTo>
                    <a:pt x="1402" y="6151"/>
                  </a:lnTo>
                  <a:lnTo>
                    <a:pt x="2130" y="6315"/>
                  </a:lnTo>
                  <a:lnTo>
                    <a:pt x="2857" y="6442"/>
                  </a:lnTo>
                  <a:lnTo>
                    <a:pt x="3585" y="6551"/>
                  </a:lnTo>
                  <a:lnTo>
                    <a:pt x="4332" y="6661"/>
                  </a:lnTo>
                  <a:lnTo>
                    <a:pt x="5078" y="6733"/>
                  </a:lnTo>
                  <a:lnTo>
                    <a:pt x="5824" y="6806"/>
                  </a:lnTo>
                  <a:lnTo>
                    <a:pt x="6588" y="6861"/>
                  </a:lnTo>
                  <a:lnTo>
                    <a:pt x="7334" y="6897"/>
                  </a:lnTo>
                  <a:lnTo>
                    <a:pt x="8062" y="6934"/>
                  </a:lnTo>
                  <a:lnTo>
                    <a:pt x="10264" y="6934"/>
                  </a:lnTo>
                  <a:lnTo>
                    <a:pt x="11684" y="6897"/>
                  </a:lnTo>
                  <a:lnTo>
                    <a:pt x="13067" y="6824"/>
                  </a:lnTo>
                  <a:lnTo>
                    <a:pt x="14359" y="6733"/>
                  </a:lnTo>
                  <a:lnTo>
                    <a:pt x="15596" y="6606"/>
                  </a:lnTo>
                  <a:lnTo>
                    <a:pt x="16743" y="6479"/>
                  </a:lnTo>
                  <a:lnTo>
                    <a:pt x="17762" y="6351"/>
                  </a:lnTo>
                  <a:lnTo>
                    <a:pt x="18690" y="6224"/>
                  </a:lnTo>
                  <a:lnTo>
                    <a:pt x="20127" y="5987"/>
                  </a:lnTo>
                  <a:lnTo>
                    <a:pt x="20855" y="5842"/>
                  </a:lnTo>
                  <a:lnTo>
                    <a:pt x="21092" y="5805"/>
                  </a:lnTo>
                  <a:lnTo>
                    <a:pt x="20873" y="5605"/>
                  </a:lnTo>
                  <a:lnTo>
                    <a:pt x="20273" y="5132"/>
                  </a:lnTo>
                  <a:lnTo>
                    <a:pt x="19891" y="4823"/>
                  </a:lnTo>
                  <a:lnTo>
                    <a:pt x="19454" y="4513"/>
                  </a:lnTo>
                  <a:lnTo>
                    <a:pt x="18999" y="4186"/>
                  </a:lnTo>
                  <a:lnTo>
                    <a:pt x="18544" y="3895"/>
                  </a:lnTo>
                  <a:lnTo>
                    <a:pt x="18089" y="3622"/>
                  </a:lnTo>
                  <a:lnTo>
                    <a:pt x="17689" y="3421"/>
                  </a:lnTo>
                  <a:lnTo>
                    <a:pt x="17416" y="3312"/>
                  </a:lnTo>
                  <a:lnTo>
                    <a:pt x="17088" y="3221"/>
                  </a:lnTo>
                  <a:lnTo>
                    <a:pt x="16743" y="3130"/>
                  </a:lnTo>
                  <a:lnTo>
                    <a:pt x="16379" y="3076"/>
                  </a:lnTo>
                  <a:lnTo>
                    <a:pt x="15978" y="3021"/>
                  </a:lnTo>
                  <a:lnTo>
                    <a:pt x="15596" y="2985"/>
                  </a:lnTo>
                  <a:lnTo>
                    <a:pt x="14795" y="2930"/>
                  </a:lnTo>
                  <a:lnTo>
                    <a:pt x="14086" y="2894"/>
                  </a:lnTo>
                  <a:lnTo>
                    <a:pt x="12921" y="2894"/>
                  </a:lnTo>
                  <a:lnTo>
                    <a:pt x="12648" y="2730"/>
                  </a:lnTo>
                  <a:lnTo>
                    <a:pt x="11865" y="2311"/>
                  </a:lnTo>
                  <a:lnTo>
                    <a:pt x="11338" y="2038"/>
                  </a:lnTo>
                  <a:lnTo>
                    <a:pt x="10737" y="1747"/>
                  </a:lnTo>
                  <a:lnTo>
                    <a:pt x="10082" y="1420"/>
                  </a:lnTo>
                  <a:lnTo>
                    <a:pt x="9391" y="1110"/>
                  </a:lnTo>
                  <a:lnTo>
                    <a:pt x="8881" y="910"/>
                  </a:lnTo>
                  <a:lnTo>
                    <a:pt x="8371" y="710"/>
                  </a:lnTo>
                  <a:lnTo>
                    <a:pt x="7862" y="528"/>
                  </a:lnTo>
                  <a:lnTo>
                    <a:pt x="7352" y="364"/>
                  </a:lnTo>
                  <a:lnTo>
                    <a:pt x="6861" y="219"/>
                  </a:lnTo>
                  <a:lnTo>
                    <a:pt x="6370" y="109"/>
                  </a:lnTo>
                  <a:lnTo>
                    <a:pt x="5915" y="37"/>
                  </a:lnTo>
                  <a:lnTo>
                    <a:pt x="549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16"/>
            <p:cNvSpPr/>
            <p:nvPr/>
          </p:nvSpPr>
          <p:spPr>
            <a:xfrm>
              <a:off x="2760650" y="1885950"/>
              <a:ext cx="527300" cy="173350"/>
            </a:xfrm>
            <a:custGeom>
              <a:avLst/>
              <a:gdLst/>
              <a:ahLst/>
              <a:cxnLst/>
              <a:rect l="l" t="t" r="r" b="b"/>
              <a:pathLst>
                <a:path w="21092" h="6934" fill="none" extrusionOk="0">
                  <a:moveTo>
                    <a:pt x="21092" y="5805"/>
                  </a:moveTo>
                  <a:lnTo>
                    <a:pt x="21092" y="5805"/>
                  </a:lnTo>
                  <a:lnTo>
                    <a:pt x="20855" y="5842"/>
                  </a:lnTo>
                  <a:lnTo>
                    <a:pt x="20127" y="5987"/>
                  </a:lnTo>
                  <a:lnTo>
                    <a:pt x="20127" y="5987"/>
                  </a:lnTo>
                  <a:lnTo>
                    <a:pt x="18690" y="6224"/>
                  </a:lnTo>
                  <a:lnTo>
                    <a:pt x="17762" y="6351"/>
                  </a:lnTo>
                  <a:lnTo>
                    <a:pt x="16743" y="6479"/>
                  </a:lnTo>
                  <a:lnTo>
                    <a:pt x="15596" y="6606"/>
                  </a:lnTo>
                  <a:lnTo>
                    <a:pt x="14359" y="6733"/>
                  </a:lnTo>
                  <a:lnTo>
                    <a:pt x="13067" y="6824"/>
                  </a:lnTo>
                  <a:lnTo>
                    <a:pt x="11684" y="6897"/>
                  </a:lnTo>
                  <a:lnTo>
                    <a:pt x="10264" y="6934"/>
                  </a:lnTo>
                  <a:lnTo>
                    <a:pt x="8808" y="6934"/>
                  </a:lnTo>
                  <a:lnTo>
                    <a:pt x="8062" y="6934"/>
                  </a:lnTo>
                  <a:lnTo>
                    <a:pt x="7334" y="6897"/>
                  </a:lnTo>
                  <a:lnTo>
                    <a:pt x="6588" y="6861"/>
                  </a:lnTo>
                  <a:lnTo>
                    <a:pt x="5824" y="6806"/>
                  </a:lnTo>
                  <a:lnTo>
                    <a:pt x="5078" y="6733"/>
                  </a:lnTo>
                  <a:lnTo>
                    <a:pt x="4332" y="6661"/>
                  </a:lnTo>
                  <a:lnTo>
                    <a:pt x="3585" y="6551"/>
                  </a:lnTo>
                  <a:lnTo>
                    <a:pt x="2857" y="6442"/>
                  </a:lnTo>
                  <a:lnTo>
                    <a:pt x="2130" y="6315"/>
                  </a:lnTo>
                  <a:lnTo>
                    <a:pt x="1402" y="6151"/>
                  </a:lnTo>
                  <a:lnTo>
                    <a:pt x="692" y="5987"/>
                  </a:lnTo>
                  <a:lnTo>
                    <a:pt x="0" y="5805"/>
                  </a:lnTo>
                  <a:lnTo>
                    <a:pt x="0" y="5805"/>
                  </a:lnTo>
                  <a:lnTo>
                    <a:pt x="146" y="5496"/>
                  </a:lnTo>
                  <a:lnTo>
                    <a:pt x="565" y="4713"/>
                  </a:lnTo>
                  <a:lnTo>
                    <a:pt x="874" y="4186"/>
                  </a:lnTo>
                  <a:lnTo>
                    <a:pt x="1220" y="3622"/>
                  </a:lnTo>
                  <a:lnTo>
                    <a:pt x="1620" y="3021"/>
                  </a:lnTo>
                  <a:lnTo>
                    <a:pt x="2057" y="2421"/>
                  </a:lnTo>
                  <a:lnTo>
                    <a:pt x="2057" y="2421"/>
                  </a:lnTo>
                  <a:lnTo>
                    <a:pt x="2439" y="1947"/>
                  </a:lnTo>
                  <a:lnTo>
                    <a:pt x="2839" y="1492"/>
                  </a:lnTo>
                  <a:lnTo>
                    <a:pt x="3258" y="1074"/>
                  </a:lnTo>
                  <a:lnTo>
                    <a:pt x="3476" y="892"/>
                  </a:lnTo>
                  <a:lnTo>
                    <a:pt x="3695" y="710"/>
                  </a:lnTo>
                  <a:lnTo>
                    <a:pt x="3913" y="546"/>
                  </a:lnTo>
                  <a:lnTo>
                    <a:pt x="4131" y="401"/>
                  </a:lnTo>
                  <a:lnTo>
                    <a:pt x="4368" y="291"/>
                  </a:lnTo>
                  <a:lnTo>
                    <a:pt x="4586" y="182"/>
                  </a:lnTo>
                  <a:lnTo>
                    <a:pt x="4805" y="91"/>
                  </a:lnTo>
                  <a:lnTo>
                    <a:pt x="5041" y="37"/>
                  </a:lnTo>
                  <a:lnTo>
                    <a:pt x="5260" y="0"/>
                  </a:lnTo>
                  <a:lnTo>
                    <a:pt x="5496" y="0"/>
                  </a:lnTo>
                  <a:lnTo>
                    <a:pt x="5496" y="0"/>
                  </a:lnTo>
                  <a:lnTo>
                    <a:pt x="5915" y="37"/>
                  </a:lnTo>
                  <a:lnTo>
                    <a:pt x="6370" y="109"/>
                  </a:lnTo>
                  <a:lnTo>
                    <a:pt x="6861" y="219"/>
                  </a:lnTo>
                  <a:lnTo>
                    <a:pt x="7352" y="364"/>
                  </a:lnTo>
                  <a:lnTo>
                    <a:pt x="7862" y="528"/>
                  </a:lnTo>
                  <a:lnTo>
                    <a:pt x="8371" y="710"/>
                  </a:lnTo>
                  <a:lnTo>
                    <a:pt x="8881" y="910"/>
                  </a:lnTo>
                  <a:lnTo>
                    <a:pt x="9391" y="1110"/>
                  </a:lnTo>
                  <a:lnTo>
                    <a:pt x="9391" y="1110"/>
                  </a:lnTo>
                  <a:lnTo>
                    <a:pt x="10082" y="1420"/>
                  </a:lnTo>
                  <a:lnTo>
                    <a:pt x="10737" y="1747"/>
                  </a:lnTo>
                  <a:lnTo>
                    <a:pt x="11338" y="2038"/>
                  </a:lnTo>
                  <a:lnTo>
                    <a:pt x="11865" y="2311"/>
                  </a:lnTo>
                  <a:lnTo>
                    <a:pt x="12648" y="2730"/>
                  </a:lnTo>
                  <a:lnTo>
                    <a:pt x="12921" y="2894"/>
                  </a:lnTo>
                  <a:lnTo>
                    <a:pt x="12921" y="2894"/>
                  </a:lnTo>
                  <a:lnTo>
                    <a:pt x="13485" y="2894"/>
                  </a:lnTo>
                  <a:lnTo>
                    <a:pt x="14086" y="2894"/>
                  </a:lnTo>
                  <a:lnTo>
                    <a:pt x="14795" y="2930"/>
                  </a:lnTo>
                  <a:lnTo>
                    <a:pt x="15596" y="2985"/>
                  </a:lnTo>
                  <a:lnTo>
                    <a:pt x="15978" y="3021"/>
                  </a:lnTo>
                  <a:lnTo>
                    <a:pt x="16379" y="3076"/>
                  </a:lnTo>
                  <a:lnTo>
                    <a:pt x="16743" y="3130"/>
                  </a:lnTo>
                  <a:lnTo>
                    <a:pt x="17088" y="3221"/>
                  </a:lnTo>
                  <a:lnTo>
                    <a:pt x="17416" y="3312"/>
                  </a:lnTo>
                  <a:lnTo>
                    <a:pt x="17689" y="3421"/>
                  </a:lnTo>
                  <a:lnTo>
                    <a:pt x="17689" y="3421"/>
                  </a:lnTo>
                  <a:lnTo>
                    <a:pt x="18089" y="3622"/>
                  </a:lnTo>
                  <a:lnTo>
                    <a:pt x="18544" y="3895"/>
                  </a:lnTo>
                  <a:lnTo>
                    <a:pt x="18544" y="3895"/>
                  </a:lnTo>
                  <a:lnTo>
                    <a:pt x="18999" y="4186"/>
                  </a:lnTo>
                  <a:lnTo>
                    <a:pt x="19454" y="4513"/>
                  </a:lnTo>
                  <a:lnTo>
                    <a:pt x="19891" y="4823"/>
                  </a:lnTo>
                  <a:lnTo>
                    <a:pt x="20273" y="5132"/>
                  </a:lnTo>
                  <a:lnTo>
                    <a:pt x="20873" y="5605"/>
                  </a:lnTo>
                  <a:lnTo>
                    <a:pt x="21092" y="58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16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extrusionOk="0">
                  <a:moveTo>
                    <a:pt x="2057" y="1"/>
                  </a:move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16"/>
            <p:cNvSpPr/>
            <p:nvPr/>
          </p:nvSpPr>
          <p:spPr>
            <a:xfrm>
              <a:off x="2760650" y="1946450"/>
              <a:ext cx="503200" cy="113300"/>
            </a:xfrm>
            <a:custGeom>
              <a:avLst/>
              <a:gdLst/>
              <a:ahLst/>
              <a:cxnLst/>
              <a:rect l="l" t="t" r="r" b="b"/>
              <a:pathLst>
                <a:path w="20128" h="4532" fill="none" extrusionOk="0">
                  <a:moveTo>
                    <a:pt x="2057" y="1"/>
                  </a:moveTo>
                  <a:lnTo>
                    <a:pt x="2057" y="1"/>
                  </a:lnTo>
                  <a:lnTo>
                    <a:pt x="2057" y="1"/>
                  </a:lnTo>
                  <a:lnTo>
                    <a:pt x="1620" y="601"/>
                  </a:lnTo>
                  <a:lnTo>
                    <a:pt x="1220" y="1202"/>
                  </a:lnTo>
                  <a:lnTo>
                    <a:pt x="874" y="1766"/>
                  </a:lnTo>
                  <a:lnTo>
                    <a:pt x="565" y="2293"/>
                  </a:lnTo>
                  <a:lnTo>
                    <a:pt x="146" y="3076"/>
                  </a:lnTo>
                  <a:lnTo>
                    <a:pt x="0" y="3385"/>
                  </a:lnTo>
                  <a:lnTo>
                    <a:pt x="0" y="3385"/>
                  </a:lnTo>
                  <a:lnTo>
                    <a:pt x="546" y="3531"/>
                  </a:lnTo>
                  <a:lnTo>
                    <a:pt x="1129" y="3677"/>
                  </a:lnTo>
                  <a:lnTo>
                    <a:pt x="1693" y="3804"/>
                  </a:lnTo>
                  <a:lnTo>
                    <a:pt x="2275" y="3913"/>
                  </a:lnTo>
                  <a:lnTo>
                    <a:pt x="2857" y="4022"/>
                  </a:lnTo>
                  <a:lnTo>
                    <a:pt x="3458" y="4113"/>
                  </a:lnTo>
                  <a:lnTo>
                    <a:pt x="4040" y="4204"/>
                  </a:lnTo>
                  <a:lnTo>
                    <a:pt x="4641" y="4277"/>
                  </a:lnTo>
                  <a:lnTo>
                    <a:pt x="5842" y="4386"/>
                  </a:lnTo>
                  <a:lnTo>
                    <a:pt x="7043" y="4459"/>
                  </a:lnTo>
                  <a:lnTo>
                    <a:pt x="8244" y="4514"/>
                  </a:lnTo>
                  <a:lnTo>
                    <a:pt x="9427" y="4532"/>
                  </a:lnTo>
                  <a:lnTo>
                    <a:pt x="9427" y="4532"/>
                  </a:lnTo>
                  <a:lnTo>
                    <a:pt x="10282" y="4514"/>
                  </a:lnTo>
                  <a:lnTo>
                    <a:pt x="11138" y="4495"/>
                  </a:lnTo>
                  <a:lnTo>
                    <a:pt x="11993" y="4459"/>
                  </a:lnTo>
                  <a:lnTo>
                    <a:pt x="12812" y="4423"/>
                  </a:lnTo>
                  <a:lnTo>
                    <a:pt x="14377" y="4313"/>
                  </a:lnTo>
                  <a:lnTo>
                    <a:pt x="15833" y="4168"/>
                  </a:lnTo>
                  <a:lnTo>
                    <a:pt x="17161" y="4004"/>
                  </a:lnTo>
                  <a:lnTo>
                    <a:pt x="18344" y="3840"/>
                  </a:lnTo>
                  <a:lnTo>
                    <a:pt x="19345" y="3695"/>
                  </a:lnTo>
                  <a:lnTo>
                    <a:pt x="20127" y="3567"/>
                  </a:lnTo>
                  <a:lnTo>
                    <a:pt x="20127" y="3567"/>
                  </a:lnTo>
                  <a:lnTo>
                    <a:pt x="9900" y="3003"/>
                  </a:lnTo>
                  <a:lnTo>
                    <a:pt x="9900" y="3003"/>
                  </a:lnTo>
                  <a:lnTo>
                    <a:pt x="9573" y="2985"/>
                  </a:lnTo>
                  <a:lnTo>
                    <a:pt x="9409" y="2967"/>
                  </a:lnTo>
                  <a:lnTo>
                    <a:pt x="9263" y="2930"/>
                  </a:lnTo>
                  <a:lnTo>
                    <a:pt x="9099" y="2894"/>
                  </a:lnTo>
                  <a:lnTo>
                    <a:pt x="8954" y="2821"/>
                  </a:lnTo>
                  <a:lnTo>
                    <a:pt x="8826" y="2748"/>
                  </a:lnTo>
                  <a:lnTo>
                    <a:pt x="8699" y="2639"/>
                  </a:lnTo>
                  <a:lnTo>
                    <a:pt x="8699" y="2639"/>
                  </a:lnTo>
                  <a:lnTo>
                    <a:pt x="8626" y="2548"/>
                  </a:lnTo>
                  <a:lnTo>
                    <a:pt x="8553" y="2439"/>
                  </a:lnTo>
                  <a:lnTo>
                    <a:pt x="8444" y="2221"/>
                  </a:lnTo>
                  <a:lnTo>
                    <a:pt x="8353" y="1984"/>
                  </a:lnTo>
                  <a:lnTo>
                    <a:pt x="8244" y="1766"/>
                  </a:lnTo>
                  <a:lnTo>
                    <a:pt x="8244" y="1766"/>
                  </a:lnTo>
                  <a:lnTo>
                    <a:pt x="8117" y="1547"/>
                  </a:lnTo>
                  <a:lnTo>
                    <a:pt x="7953" y="1347"/>
                  </a:lnTo>
                  <a:lnTo>
                    <a:pt x="7771" y="1183"/>
                  </a:lnTo>
                  <a:lnTo>
                    <a:pt x="7553" y="1056"/>
                  </a:lnTo>
                  <a:lnTo>
                    <a:pt x="7334" y="929"/>
                  </a:lnTo>
                  <a:lnTo>
                    <a:pt x="7079" y="856"/>
                  </a:lnTo>
                  <a:lnTo>
                    <a:pt x="6843" y="801"/>
                  </a:lnTo>
                  <a:lnTo>
                    <a:pt x="6588" y="783"/>
                  </a:lnTo>
                  <a:lnTo>
                    <a:pt x="6588" y="783"/>
                  </a:lnTo>
                  <a:lnTo>
                    <a:pt x="6388" y="801"/>
                  </a:lnTo>
                  <a:lnTo>
                    <a:pt x="6206" y="838"/>
                  </a:lnTo>
                  <a:lnTo>
                    <a:pt x="6024" y="874"/>
                  </a:lnTo>
                  <a:lnTo>
                    <a:pt x="5842" y="947"/>
                  </a:lnTo>
                  <a:lnTo>
                    <a:pt x="5842" y="947"/>
                  </a:lnTo>
                  <a:lnTo>
                    <a:pt x="5733" y="1056"/>
                  </a:lnTo>
                  <a:lnTo>
                    <a:pt x="5660" y="1147"/>
                  </a:lnTo>
                  <a:lnTo>
                    <a:pt x="5624" y="1220"/>
                  </a:lnTo>
                  <a:lnTo>
                    <a:pt x="5605" y="1311"/>
                  </a:lnTo>
                  <a:lnTo>
                    <a:pt x="5605" y="1384"/>
                  </a:lnTo>
                  <a:lnTo>
                    <a:pt x="5605" y="1475"/>
                  </a:lnTo>
                  <a:lnTo>
                    <a:pt x="5660" y="1602"/>
                  </a:lnTo>
                  <a:lnTo>
                    <a:pt x="5733" y="1729"/>
                  </a:lnTo>
                  <a:lnTo>
                    <a:pt x="5787" y="1857"/>
                  </a:lnTo>
                  <a:lnTo>
                    <a:pt x="5787" y="1911"/>
                  </a:lnTo>
                  <a:lnTo>
                    <a:pt x="5787" y="1948"/>
                  </a:lnTo>
                  <a:lnTo>
                    <a:pt x="5751" y="2002"/>
                  </a:lnTo>
                  <a:lnTo>
                    <a:pt x="5696" y="2057"/>
                  </a:lnTo>
                  <a:lnTo>
                    <a:pt x="5696" y="2057"/>
                  </a:lnTo>
                  <a:lnTo>
                    <a:pt x="5551" y="2130"/>
                  </a:lnTo>
                  <a:lnTo>
                    <a:pt x="5405" y="2184"/>
                  </a:lnTo>
                  <a:lnTo>
                    <a:pt x="5241" y="2221"/>
                  </a:lnTo>
                  <a:lnTo>
                    <a:pt x="5059" y="2221"/>
                  </a:lnTo>
                  <a:lnTo>
                    <a:pt x="5059" y="2221"/>
                  </a:lnTo>
                  <a:lnTo>
                    <a:pt x="4914" y="2221"/>
                  </a:lnTo>
                  <a:lnTo>
                    <a:pt x="4750" y="2202"/>
                  </a:lnTo>
                  <a:lnTo>
                    <a:pt x="4459" y="2130"/>
                  </a:lnTo>
                  <a:lnTo>
                    <a:pt x="4459" y="2130"/>
                  </a:lnTo>
                  <a:lnTo>
                    <a:pt x="4259" y="2057"/>
                  </a:lnTo>
                  <a:lnTo>
                    <a:pt x="4059" y="1984"/>
                  </a:lnTo>
                  <a:lnTo>
                    <a:pt x="3877" y="1911"/>
                  </a:lnTo>
                  <a:lnTo>
                    <a:pt x="3695" y="1802"/>
                  </a:lnTo>
                  <a:lnTo>
                    <a:pt x="3513" y="1711"/>
                  </a:lnTo>
                  <a:lnTo>
                    <a:pt x="3349" y="1584"/>
                  </a:lnTo>
                  <a:lnTo>
                    <a:pt x="3185" y="1456"/>
                  </a:lnTo>
                  <a:lnTo>
                    <a:pt x="3021" y="1329"/>
                  </a:lnTo>
                  <a:lnTo>
                    <a:pt x="2876" y="1183"/>
                  </a:lnTo>
                  <a:lnTo>
                    <a:pt x="2730" y="1038"/>
                  </a:lnTo>
                  <a:lnTo>
                    <a:pt x="2603" y="892"/>
                  </a:lnTo>
                  <a:lnTo>
                    <a:pt x="2475" y="728"/>
                  </a:lnTo>
                  <a:lnTo>
                    <a:pt x="2348" y="546"/>
                  </a:lnTo>
                  <a:lnTo>
                    <a:pt x="2239" y="383"/>
                  </a:lnTo>
                  <a:lnTo>
                    <a:pt x="2148" y="201"/>
                  </a:lnTo>
                  <a:lnTo>
                    <a:pt x="2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16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extrusionOk="0">
                  <a:moveTo>
                    <a:pt x="1" y="0"/>
                  </a:moveTo>
                  <a:lnTo>
                    <a:pt x="292" y="364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16"/>
            <p:cNvSpPr/>
            <p:nvPr/>
          </p:nvSpPr>
          <p:spPr>
            <a:xfrm>
              <a:off x="2995400" y="1913700"/>
              <a:ext cx="228875" cy="69625"/>
            </a:xfrm>
            <a:custGeom>
              <a:avLst/>
              <a:gdLst/>
              <a:ahLst/>
              <a:cxnLst/>
              <a:rect l="l" t="t" r="r" b="b"/>
              <a:pathLst>
                <a:path w="9155" h="278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92" y="364"/>
                  </a:lnTo>
                  <a:lnTo>
                    <a:pt x="583" y="728"/>
                  </a:lnTo>
                  <a:lnTo>
                    <a:pt x="583" y="728"/>
                  </a:lnTo>
                  <a:lnTo>
                    <a:pt x="929" y="1220"/>
                  </a:lnTo>
                  <a:lnTo>
                    <a:pt x="1092" y="1456"/>
                  </a:lnTo>
                  <a:lnTo>
                    <a:pt x="1311" y="1674"/>
                  </a:lnTo>
                  <a:lnTo>
                    <a:pt x="1311" y="1674"/>
                  </a:lnTo>
                  <a:lnTo>
                    <a:pt x="1475" y="1820"/>
                  </a:lnTo>
                  <a:lnTo>
                    <a:pt x="1638" y="1947"/>
                  </a:lnTo>
                  <a:lnTo>
                    <a:pt x="1820" y="2057"/>
                  </a:lnTo>
                  <a:lnTo>
                    <a:pt x="2021" y="2166"/>
                  </a:lnTo>
                  <a:lnTo>
                    <a:pt x="2221" y="2239"/>
                  </a:lnTo>
                  <a:lnTo>
                    <a:pt x="2421" y="2311"/>
                  </a:lnTo>
                  <a:lnTo>
                    <a:pt x="2621" y="2366"/>
                  </a:lnTo>
                  <a:lnTo>
                    <a:pt x="2839" y="2421"/>
                  </a:lnTo>
                  <a:lnTo>
                    <a:pt x="3276" y="2493"/>
                  </a:lnTo>
                  <a:lnTo>
                    <a:pt x="3731" y="2530"/>
                  </a:lnTo>
                  <a:lnTo>
                    <a:pt x="4186" y="2548"/>
                  </a:lnTo>
                  <a:lnTo>
                    <a:pt x="4641" y="2548"/>
                  </a:lnTo>
                  <a:lnTo>
                    <a:pt x="4641" y="2548"/>
                  </a:lnTo>
                  <a:lnTo>
                    <a:pt x="4950" y="2548"/>
                  </a:lnTo>
                  <a:lnTo>
                    <a:pt x="4950" y="2548"/>
                  </a:lnTo>
                  <a:lnTo>
                    <a:pt x="5041" y="2548"/>
                  </a:lnTo>
                  <a:lnTo>
                    <a:pt x="5041" y="2548"/>
                  </a:lnTo>
                  <a:lnTo>
                    <a:pt x="6060" y="2566"/>
                  </a:lnTo>
                  <a:lnTo>
                    <a:pt x="7098" y="2603"/>
                  </a:lnTo>
                  <a:lnTo>
                    <a:pt x="8117" y="2675"/>
                  </a:lnTo>
                  <a:lnTo>
                    <a:pt x="9154" y="2785"/>
                  </a:lnTo>
                  <a:lnTo>
                    <a:pt x="9154" y="2785"/>
                  </a:lnTo>
                  <a:lnTo>
                    <a:pt x="8699" y="2512"/>
                  </a:lnTo>
                  <a:lnTo>
                    <a:pt x="8299" y="2311"/>
                  </a:lnTo>
                  <a:lnTo>
                    <a:pt x="8299" y="2311"/>
                  </a:lnTo>
                  <a:lnTo>
                    <a:pt x="8099" y="2220"/>
                  </a:lnTo>
                  <a:lnTo>
                    <a:pt x="7862" y="2148"/>
                  </a:lnTo>
                  <a:lnTo>
                    <a:pt x="7626" y="2093"/>
                  </a:lnTo>
                  <a:lnTo>
                    <a:pt x="7353" y="2020"/>
                  </a:lnTo>
                  <a:lnTo>
                    <a:pt x="6788" y="1929"/>
                  </a:lnTo>
                  <a:lnTo>
                    <a:pt x="6206" y="1875"/>
                  </a:lnTo>
                  <a:lnTo>
                    <a:pt x="5606" y="1820"/>
                  </a:lnTo>
                  <a:lnTo>
                    <a:pt x="5041" y="1802"/>
                  </a:lnTo>
                  <a:lnTo>
                    <a:pt x="4095" y="1784"/>
                  </a:lnTo>
                  <a:lnTo>
                    <a:pt x="4095" y="1784"/>
                  </a:lnTo>
                  <a:lnTo>
                    <a:pt x="3531" y="1784"/>
                  </a:lnTo>
                  <a:lnTo>
                    <a:pt x="3531" y="1784"/>
                  </a:lnTo>
                  <a:lnTo>
                    <a:pt x="3258" y="1620"/>
                  </a:lnTo>
                  <a:lnTo>
                    <a:pt x="2475" y="1201"/>
                  </a:lnTo>
                  <a:lnTo>
                    <a:pt x="1948" y="928"/>
                  </a:lnTo>
                  <a:lnTo>
                    <a:pt x="1347" y="637"/>
                  </a:lnTo>
                  <a:lnTo>
                    <a:pt x="692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16"/>
            <p:cNvSpPr/>
            <p:nvPr/>
          </p:nvSpPr>
          <p:spPr>
            <a:xfrm>
              <a:off x="2661025" y="2029700"/>
              <a:ext cx="88725" cy="59625"/>
            </a:xfrm>
            <a:custGeom>
              <a:avLst/>
              <a:gdLst/>
              <a:ahLst/>
              <a:cxnLst/>
              <a:rect l="l" t="t" r="r" b="b"/>
              <a:pathLst>
                <a:path w="3549" h="2385" extrusionOk="0">
                  <a:moveTo>
                    <a:pt x="1456" y="1"/>
                  </a:moveTo>
                  <a:lnTo>
                    <a:pt x="1292" y="19"/>
                  </a:lnTo>
                  <a:lnTo>
                    <a:pt x="1128" y="92"/>
                  </a:lnTo>
                  <a:lnTo>
                    <a:pt x="983" y="183"/>
                  </a:lnTo>
                  <a:lnTo>
                    <a:pt x="837" y="292"/>
                  </a:lnTo>
                  <a:lnTo>
                    <a:pt x="710" y="419"/>
                  </a:lnTo>
                  <a:lnTo>
                    <a:pt x="582" y="565"/>
                  </a:lnTo>
                  <a:lnTo>
                    <a:pt x="473" y="729"/>
                  </a:lnTo>
                  <a:lnTo>
                    <a:pt x="382" y="892"/>
                  </a:lnTo>
                  <a:lnTo>
                    <a:pt x="218" y="1202"/>
                  </a:lnTo>
                  <a:lnTo>
                    <a:pt x="91" y="1475"/>
                  </a:lnTo>
                  <a:lnTo>
                    <a:pt x="0" y="1748"/>
                  </a:lnTo>
                  <a:lnTo>
                    <a:pt x="127" y="1857"/>
                  </a:lnTo>
                  <a:lnTo>
                    <a:pt x="255" y="1966"/>
                  </a:lnTo>
                  <a:lnTo>
                    <a:pt x="400" y="2039"/>
                  </a:lnTo>
                  <a:lnTo>
                    <a:pt x="546" y="2112"/>
                  </a:lnTo>
                  <a:lnTo>
                    <a:pt x="819" y="2239"/>
                  </a:lnTo>
                  <a:lnTo>
                    <a:pt x="1110" y="2312"/>
                  </a:lnTo>
                  <a:lnTo>
                    <a:pt x="1420" y="2366"/>
                  </a:lnTo>
                  <a:lnTo>
                    <a:pt x="1711" y="2385"/>
                  </a:lnTo>
                  <a:lnTo>
                    <a:pt x="2002" y="2366"/>
                  </a:lnTo>
                  <a:lnTo>
                    <a:pt x="2275" y="2348"/>
                  </a:lnTo>
                  <a:lnTo>
                    <a:pt x="2530" y="2312"/>
                  </a:lnTo>
                  <a:lnTo>
                    <a:pt x="2766" y="2257"/>
                  </a:lnTo>
                  <a:lnTo>
                    <a:pt x="3167" y="2148"/>
                  </a:lnTo>
                  <a:lnTo>
                    <a:pt x="3439" y="2057"/>
                  </a:lnTo>
                  <a:lnTo>
                    <a:pt x="3549" y="2021"/>
                  </a:lnTo>
                  <a:lnTo>
                    <a:pt x="3348" y="1693"/>
                  </a:lnTo>
                  <a:lnTo>
                    <a:pt x="3130" y="1366"/>
                  </a:lnTo>
                  <a:lnTo>
                    <a:pt x="2857" y="1002"/>
                  </a:lnTo>
                  <a:lnTo>
                    <a:pt x="2693" y="801"/>
                  </a:lnTo>
                  <a:lnTo>
                    <a:pt x="2530" y="619"/>
                  </a:lnTo>
                  <a:lnTo>
                    <a:pt x="2366" y="456"/>
                  </a:lnTo>
                  <a:lnTo>
                    <a:pt x="2184" y="310"/>
                  </a:lnTo>
                  <a:lnTo>
                    <a:pt x="2002" y="183"/>
                  </a:lnTo>
                  <a:lnTo>
                    <a:pt x="1820" y="74"/>
                  </a:lnTo>
                  <a:lnTo>
                    <a:pt x="1638" y="19"/>
                  </a:lnTo>
                  <a:lnTo>
                    <a:pt x="1547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0" name="Google Shape;2540;p16"/>
          <p:cNvGrpSpPr/>
          <p:nvPr/>
        </p:nvGrpSpPr>
        <p:grpSpPr>
          <a:xfrm>
            <a:off x="9306866" y="5815245"/>
            <a:ext cx="614473" cy="227915"/>
            <a:chOff x="1726100" y="1627975"/>
            <a:chExt cx="359425" cy="133325"/>
          </a:xfrm>
        </p:grpSpPr>
        <p:sp>
          <p:nvSpPr>
            <p:cNvPr id="2541" name="Google Shape;2541;p16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extrusionOk="0">
                  <a:moveTo>
                    <a:pt x="456" y="1"/>
                  </a:move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2" name="Google Shape;2542;p16"/>
            <p:cNvSpPr/>
            <p:nvPr/>
          </p:nvSpPr>
          <p:spPr>
            <a:xfrm>
              <a:off x="2018625" y="1747625"/>
              <a:ext cx="66900" cy="13675"/>
            </a:xfrm>
            <a:custGeom>
              <a:avLst/>
              <a:gdLst/>
              <a:ahLst/>
              <a:cxnLst/>
              <a:rect l="l" t="t" r="r" b="b"/>
              <a:pathLst>
                <a:path w="2676" h="547" fill="none" extrusionOk="0">
                  <a:moveTo>
                    <a:pt x="747" y="1"/>
                  </a:moveTo>
                  <a:lnTo>
                    <a:pt x="747" y="1"/>
                  </a:lnTo>
                  <a:lnTo>
                    <a:pt x="456" y="1"/>
                  </a:lnTo>
                  <a:lnTo>
                    <a:pt x="219" y="37"/>
                  </a:lnTo>
                  <a:lnTo>
                    <a:pt x="146" y="74"/>
                  </a:lnTo>
                  <a:lnTo>
                    <a:pt x="73" y="110"/>
                  </a:lnTo>
                  <a:lnTo>
                    <a:pt x="19" y="147"/>
                  </a:lnTo>
                  <a:lnTo>
                    <a:pt x="1" y="201"/>
                  </a:lnTo>
                  <a:lnTo>
                    <a:pt x="1" y="201"/>
                  </a:lnTo>
                  <a:lnTo>
                    <a:pt x="19" y="219"/>
                  </a:lnTo>
                  <a:lnTo>
                    <a:pt x="37" y="274"/>
                  </a:lnTo>
                  <a:lnTo>
                    <a:pt x="92" y="329"/>
                  </a:lnTo>
                  <a:lnTo>
                    <a:pt x="219" y="401"/>
                  </a:lnTo>
                  <a:lnTo>
                    <a:pt x="419" y="456"/>
                  </a:lnTo>
                  <a:lnTo>
                    <a:pt x="710" y="511"/>
                  </a:lnTo>
                  <a:lnTo>
                    <a:pt x="1111" y="529"/>
                  </a:lnTo>
                  <a:lnTo>
                    <a:pt x="1657" y="547"/>
                  </a:lnTo>
                  <a:lnTo>
                    <a:pt x="1657" y="547"/>
                  </a:lnTo>
                  <a:lnTo>
                    <a:pt x="2130" y="547"/>
                  </a:lnTo>
                  <a:lnTo>
                    <a:pt x="2676" y="529"/>
                  </a:lnTo>
                  <a:lnTo>
                    <a:pt x="2676" y="529"/>
                  </a:lnTo>
                  <a:lnTo>
                    <a:pt x="2676" y="474"/>
                  </a:lnTo>
                  <a:lnTo>
                    <a:pt x="2657" y="420"/>
                  </a:lnTo>
                  <a:lnTo>
                    <a:pt x="2603" y="365"/>
                  </a:lnTo>
                  <a:lnTo>
                    <a:pt x="2530" y="310"/>
                  </a:lnTo>
                  <a:lnTo>
                    <a:pt x="2330" y="219"/>
                  </a:lnTo>
                  <a:lnTo>
                    <a:pt x="2057" y="147"/>
                  </a:lnTo>
                  <a:lnTo>
                    <a:pt x="1748" y="92"/>
                  </a:lnTo>
                  <a:lnTo>
                    <a:pt x="1420" y="37"/>
                  </a:lnTo>
                  <a:lnTo>
                    <a:pt x="1074" y="1"/>
                  </a:lnTo>
                  <a:lnTo>
                    <a:pt x="74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16"/>
            <p:cNvSpPr/>
            <p:nvPr/>
          </p:nvSpPr>
          <p:spPr>
            <a:xfrm>
              <a:off x="2024075" y="1729450"/>
              <a:ext cx="42350" cy="23225"/>
            </a:xfrm>
            <a:custGeom>
              <a:avLst/>
              <a:gdLst/>
              <a:ahLst/>
              <a:cxnLst/>
              <a:rect l="l" t="t" r="r" b="b"/>
              <a:pathLst>
                <a:path w="1694" h="929" extrusionOk="0">
                  <a:moveTo>
                    <a:pt x="911" y="0"/>
                  </a:moveTo>
                  <a:lnTo>
                    <a:pt x="783" y="18"/>
                  </a:lnTo>
                  <a:lnTo>
                    <a:pt x="674" y="55"/>
                  </a:lnTo>
                  <a:lnTo>
                    <a:pt x="565" y="109"/>
                  </a:lnTo>
                  <a:lnTo>
                    <a:pt x="456" y="182"/>
                  </a:lnTo>
                  <a:lnTo>
                    <a:pt x="383" y="255"/>
                  </a:lnTo>
                  <a:lnTo>
                    <a:pt x="238" y="437"/>
                  </a:lnTo>
                  <a:lnTo>
                    <a:pt x="128" y="601"/>
                  </a:lnTo>
                  <a:lnTo>
                    <a:pt x="56" y="764"/>
                  </a:lnTo>
                  <a:lnTo>
                    <a:pt x="1" y="928"/>
                  </a:lnTo>
                  <a:lnTo>
                    <a:pt x="1693" y="928"/>
                  </a:lnTo>
                  <a:lnTo>
                    <a:pt x="1693" y="783"/>
                  </a:lnTo>
                  <a:lnTo>
                    <a:pt x="1693" y="655"/>
                  </a:lnTo>
                  <a:lnTo>
                    <a:pt x="1675" y="491"/>
                  </a:lnTo>
                  <a:lnTo>
                    <a:pt x="1639" y="419"/>
                  </a:lnTo>
                  <a:lnTo>
                    <a:pt x="1602" y="328"/>
                  </a:lnTo>
                  <a:lnTo>
                    <a:pt x="1548" y="255"/>
                  </a:lnTo>
                  <a:lnTo>
                    <a:pt x="1493" y="182"/>
                  </a:lnTo>
                  <a:lnTo>
                    <a:pt x="1402" y="127"/>
                  </a:lnTo>
                  <a:lnTo>
                    <a:pt x="1311" y="73"/>
                  </a:lnTo>
                  <a:lnTo>
                    <a:pt x="1202" y="36"/>
                  </a:lnTo>
                  <a:lnTo>
                    <a:pt x="1056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16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16"/>
            <p:cNvSpPr/>
            <p:nvPr/>
          </p:nvSpPr>
          <p:spPr>
            <a:xfrm>
              <a:off x="1726100" y="1699875"/>
              <a:ext cx="249775" cy="25500"/>
            </a:xfrm>
            <a:custGeom>
              <a:avLst/>
              <a:gdLst/>
              <a:ahLst/>
              <a:cxnLst/>
              <a:rect l="l" t="t" r="r" b="b"/>
              <a:pathLst>
                <a:path w="9991" h="1020" fill="none" extrusionOk="0">
                  <a:moveTo>
                    <a:pt x="8699" y="0"/>
                  </a:moveTo>
                  <a:lnTo>
                    <a:pt x="8699" y="273"/>
                  </a:lnTo>
                  <a:lnTo>
                    <a:pt x="8699" y="273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746" y="109"/>
                  </a:lnTo>
                  <a:lnTo>
                    <a:pt x="1292" y="0"/>
                  </a:lnTo>
                  <a:lnTo>
                    <a:pt x="1292" y="0"/>
                  </a:ln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16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extrusionOk="0">
                  <a:moveTo>
                    <a:pt x="4113" y="1"/>
                  </a:moveTo>
                  <a:lnTo>
                    <a:pt x="3986" y="37"/>
                  </a:lnTo>
                  <a:lnTo>
                    <a:pt x="3858" y="74"/>
                  </a:lnTo>
                  <a:lnTo>
                    <a:pt x="3731" y="110"/>
                  </a:lnTo>
                  <a:lnTo>
                    <a:pt x="3604" y="165"/>
                  </a:lnTo>
                  <a:lnTo>
                    <a:pt x="3385" y="328"/>
                  </a:lnTo>
                  <a:lnTo>
                    <a:pt x="3185" y="492"/>
                  </a:lnTo>
                  <a:lnTo>
                    <a:pt x="2985" y="711"/>
                  </a:lnTo>
                  <a:lnTo>
                    <a:pt x="2821" y="929"/>
                  </a:lnTo>
                  <a:lnTo>
                    <a:pt x="2657" y="1166"/>
                  </a:lnTo>
                  <a:lnTo>
                    <a:pt x="2530" y="1402"/>
                  </a:lnTo>
                  <a:lnTo>
                    <a:pt x="2312" y="1839"/>
                  </a:lnTo>
                  <a:lnTo>
                    <a:pt x="2148" y="2239"/>
                  </a:lnTo>
                  <a:lnTo>
                    <a:pt x="2020" y="2603"/>
                  </a:lnTo>
                  <a:lnTo>
                    <a:pt x="0" y="2985"/>
                  </a:lnTo>
                  <a:lnTo>
                    <a:pt x="383" y="3058"/>
                  </a:lnTo>
                  <a:lnTo>
                    <a:pt x="856" y="3131"/>
                  </a:lnTo>
                  <a:lnTo>
                    <a:pt x="1383" y="3186"/>
                  </a:lnTo>
                  <a:lnTo>
                    <a:pt x="1984" y="3222"/>
                  </a:lnTo>
                  <a:lnTo>
                    <a:pt x="2621" y="3240"/>
                  </a:lnTo>
                  <a:lnTo>
                    <a:pt x="3294" y="3258"/>
                  </a:lnTo>
                  <a:lnTo>
                    <a:pt x="4641" y="3258"/>
                  </a:lnTo>
                  <a:lnTo>
                    <a:pt x="5897" y="3222"/>
                  </a:lnTo>
                  <a:lnTo>
                    <a:pt x="6952" y="3186"/>
                  </a:lnTo>
                  <a:lnTo>
                    <a:pt x="7953" y="3149"/>
                  </a:lnTo>
                  <a:lnTo>
                    <a:pt x="7953" y="2094"/>
                  </a:lnTo>
                  <a:lnTo>
                    <a:pt x="7935" y="2003"/>
                  </a:lnTo>
                  <a:lnTo>
                    <a:pt x="7862" y="1730"/>
                  </a:lnTo>
                  <a:lnTo>
                    <a:pt x="7753" y="1384"/>
                  </a:lnTo>
                  <a:lnTo>
                    <a:pt x="7680" y="1202"/>
                  </a:lnTo>
                  <a:lnTo>
                    <a:pt x="7589" y="1020"/>
                  </a:lnTo>
                  <a:lnTo>
                    <a:pt x="7498" y="874"/>
                  </a:lnTo>
                  <a:lnTo>
                    <a:pt x="7389" y="747"/>
                  </a:lnTo>
                  <a:lnTo>
                    <a:pt x="7280" y="638"/>
                  </a:lnTo>
                  <a:lnTo>
                    <a:pt x="7170" y="583"/>
                  </a:lnTo>
                  <a:lnTo>
                    <a:pt x="7061" y="547"/>
                  </a:lnTo>
                  <a:lnTo>
                    <a:pt x="6843" y="547"/>
                  </a:lnTo>
                  <a:lnTo>
                    <a:pt x="6734" y="565"/>
                  </a:lnTo>
                  <a:lnTo>
                    <a:pt x="6533" y="638"/>
                  </a:lnTo>
                  <a:lnTo>
                    <a:pt x="6333" y="729"/>
                  </a:lnTo>
                  <a:lnTo>
                    <a:pt x="6169" y="820"/>
                  </a:lnTo>
                  <a:lnTo>
                    <a:pt x="6024" y="911"/>
                  </a:lnTo>
                  <a:lnTo>
                    <a:pt x="5915" y="1020"/>
                  </a:lnTo>
                  <a:lnTo>
                    <a:pt x="5860" y="929"/>
                  </a:lnTo>
                  <a:lnTo>
                    <a:pt x="5806" y="820"/>
                  </a:lnTo>
                  <a:lnTo>
                    <a:pt x="5733" y="692"/>
                  </a:lnTo>
                  <a:lnTo>
                    <a:pt x="5642" y="565"/>
                  </a:lnTo>
                  <a:lnTo>
                    <a:pt x="5496" y="419"/>
                  </a:lnTo>
                  <a:lnTo>
                    <a:pt x="5332" y="292"/>
                  </a:lnTo>
                  <a:lnTo>
                    <a:pt x="5132" y="165"/>
                  </a:lnTo>
                  <a:lnTo>
                    <a:pt x="4932" y="74"/>
                  </a:lnTo>
                  <a:lnTo>
                    <a:pt x="4695" y="19"/>
                  </a:lnTo>
                  <a:lnTo>
                    <a:pt x="4422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16"/>
            <p:cNvSpPr/>
            <p:nvPr/>
          </p:nvSpPr>
          <p:spPr>
            <a:xfrm>
              <a:off x="1744750" y="1627975"/>
              <a:ext cx="198825" cy="81475"/>
            </a:xfrm>
            <a:custGeom>
              <a:avLst/>
              <a:gdLst/>
              <a:ahLst/>
              <a:cxnLst/>
              <a:rect l="l" t="t" r="r" b="b"/>
              <a:pathLst>
                <a:path w="7953" h="3259" fill="none" extrusionOk="0">
                  <a:moveTo>
                    <a:pt x="7953" y="2094"/>
                  </a:moveTo>
                  <a:lnTo>
                    <a:pt x="7953" y="3149"/>
                  </a:lnTo>
                  <a:lnTo>
                    <a:pt x="7953" y="3149"/>
                  </a:lnTo>
                  <a:lnTo>
                    <a:pt x="6952" y="3186"/>
                  </a:lnTo>
                  <a:lnTo>
                    <a:pt x="5897" y="3222"/>
                  </a:lnTo>
                  <a:lnTo>
                    <a:pt x="4641" y="3258"/>
                  </a:lnTo>
                  <a:lnTo>
                    <a:pt x="3294" y="3258"/>
                  </a:lnTo>
                  <a:lnTo>
                    <a:pt x="2621" y="3240"/>
                  </a:lnTo>
                  <a:lnTo>
                    <a:pt x="1984" y="3222"/>
                  </a:lnTo>
                  <a:lnTo>
                    <a:pt x="1383" y="3186"/>
                  </a:lnTo>
                  <a:lnTo>
                    <a:pt x="856" y="3131"/>
                  </a:lnTo>
                  <a:lnTo>
                    <a:pt x="383" y="3058"/>
                  </a:lnTo>
                  <a:lnTo>
                    <a:pt x="0" y="2985"/>
                  </a:lnTo>
                  <a:lnTo>
                    <a:pt x="2020" y="2603"/>
                  </a:lnTo>
                  <a:lnTo>
                    <a:pt x="2020" y="2603"/>
                  </a:lnTo>
                  <a:lnTo>
                    <a:pt x="2148" y="2239"/>
                  </a:lnTo>
                  <a:lnTo>
                    <a:pt x="2312" y="1839"/>
                  </a:lnTo>
                  <a:lnTo>
                    <a:pt x="2530" y="1402"/>
                  </a:lnTo>
                  <a:lnTo>
                    <a:pt x="2530" y="1402"/>
                  </a:lnTo>
                  <a:lnTo>
                    <a:pt x="2657" y="1166"/>
                  </a:lnTo>
                  <a:lnTo>
                    <a:pt x="2821" y="929"/>
                  </a:lnTo>
                  <a:lnTo>
                    <a:pt x="2985" y="711"/>
                  </a:lnTo>
                  <a:lnTo>
                    <a:pt x="3185" y="492"/>
                  </a:lnTo>
                  <a:lnTo>
                    <a:pt x="3185" y="492"/>
                  </a:lnTo>
                  <a:lnTo>
                    <a:pt x="3385" y="328"/>
                  </a:lnTo>
                  <a:lnTo>
                    <a:pt x="3604" y="165"/>
                  </a:lnTo>
                  <a:lnTo>
                    <a:pt x="3731" y="110"/>
                  </a:lnTo>
                  <a:lnTo>
                    <a:pt x="3858" y="74"/>
                  </a:lnTo>
                  <a:lnTo>
                    <a:pt x="3986" y="37"/>
                  </a:lnTo>
                  <a:lnTo>
                    <a:pt x="4113" y="1"/>
                  </a:lnTo>
                  <a:lnTo>
                    <a:pt x="4113" y="1"/>
                  </a:lnTo>
                  <a:lnTo>
                    <a:pt x="4259" y="1"/>
                  </a:lnTo>
                  <a:lnTo>
                    <a:pt x="4422" y="1"/>
                  </a:lnTo>
                  <a:lnTo>
                    <a:pt x="4695" y="19"/>
                  </a:lnTo>
                  <a:lnTo>
                    <a:pt x="4932" y="74"/>
                  </a:lnTo>
                  <a:lnTo>
                    <a:pt x="5132" y="165"/>
                  </a:lnTo>
                  <a:lnTo>
                    <a:pt x="5132" y="165"/>
                  </a:lnTo>
                  <a:lnTo>
                    <a:pt x="5332" y="292"/>
                  </a:lnTo>
                  <a:lnTo>
                    <a:pt x="5496" y="419"/>
                  </a:lnTo>
                  <a:lnTo>
                    <a:pt x="5642" y="565"/>
                  </a:lnTo>
                  <a:lnTo>
                    <a:pt x="5733" y="692"/>
                  </a:lnTo>
                  <a:lnTo>
                    <a:pt x="5806" y="820"/>
                  </a:lnTo>
                  <a:lnTo>
                    <a:pt x="5860" y="929"/>
                  </a:lnTo>
                  <a:lnTo>
                    <a:pt x="5915" y="1020"/>
                  </a:lnTo>
                  <a:lnTo>
                    <a:pt x="5915" y="1020"/>
                  </a:lnTo>
                  <a:lnTo>
                    <a:pt x="6024" y="911"/>
                  </a:lnTo>
                  <a:lnTo>
                    <a:pt x="6169" y="820"/>
                  </a:lnTo>
                  <a:lnTo>
                    <a:pt x="6333" y="729"/>
                  </a:lnTo>
                  <a:lnTo>
                    <a:pt x="6533" y="638"/>
                  </a:lnTo>
                  <a:lnTo>
                    <a:pt x="6734" y="565"/>
                  </a:lnTo>
                  <a:lnTo>
                    <a:pt x="6843" y="547"/>
                  </a:lnTo>
                  <a:lnTo>
                    <a:pt x="6952" y="547"/>
                  </a:lnTo>
                  <a:lnTo>
                    <a:pt x="7061" y="547"/>
                  </a:lnTo>
                  <a:lnTo>
                    <a:pt x="7170" y="583"/>
                  </a:lnTo>
                  <a:lnTo>
                    <a:pt x="7170" y="583"/>
                  </a:lnTo>
                  <a:lnTo>
                    <a:pt x="7280" y="638"/>
                  </a:lnTo>
                  <a:lnTo>
                    <a:pt x="7389" y="747"/>
                  </a:lnTo>
                  <a:lnTo>
                    <a:pt x="7498" y="874"/>
                  </a:lnTo>
                  <a:lnTo>
                    <a:pt x="7589" y="1020"/>
                  </a:lnTo>
                  <a:lnTo>
                    <a:pt x="7589" y="1020"/>
                  </a:lnTo>
                  <a:lnTo>
                    <a:pt x="7680" y="1202"/>
                  </a:lnTo>
                  <a:lnTo>
                    <a:pt x="7753" y="1384"/>
                  </a:lnTo>
                  <a:lnTo>
                    <a:pt x="7862" y="1730"/>
                  </a:lnTo>
                  <a:lnTo>
                    <a:pt x="7935" y="2003"/>
                  </a:lnTo>
                  <a:lnTo>
                    <a:pt x="7953" y="20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16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extrusionOk="0">
                  <a:moveTo>
                    <a:pt x="7589" y="1"/>
                  </a:move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16"/>
            <p:cNvSpPr/>
            <p:nvPr/>
          </p:nvSpPr>
          <p:spPr>
            <a:xfrm>
              <a:off x="1744750" y="1653450"/>
              <a:ext cx="198825" cy="56000"/>
            </a:xfrm>
            <a:custGeom>
              <a:avLst/>
              <a:gdLst/>
              <a:ahLst/>
              <a:cxnLst/>
              <a:rect l="l" t="t" r="r" b="b"/>
              <a:pathLst>
                <a:path w="7953" h="2240" fill="none" extrusionOk="0">
                  <a:moveTo>
                    <a:pt x="7589" y="1"/>
                  </a:moveTo>
                  <a:lnTo>
                    <a:pt x="7589" y="1"/>
                  </a:lnTo>
                  <a:lnTo>
                    <a:pt x="7152" y="274"/>
                  </a:lnTo>
                  <a:lnTo>
                    <a:pt x="6715" y="529"/>
                  </a:lnTo>
                  <a:lnTo>
                    <a:pt x="6260" y="747"/>
                  </a:lnTo>
                  <a:lnTo>
                    <a:pt x="6024" y="856"/>
                  </a:lnTo>
                  <a:lnTo>
                    <a:pt x="5787" y="929"/>
                  </a:lnTo>
                  <a:lnTo>
                    <a:pt x="5787" y="929"/>
                  </a:lnTo>
                  <a:lnTo>
                    <a:pt x="5660" y="984"/>
                  </a:lnTo>
                  <a:lnTo>
                    <a:pt x="5533" y="1038"/>
                  </a:lnTo>
                  <a:lnTo>
                    <a:pt x="5423" y="1111"/>
                  </a:lnTo>
                  <a:lnTo>
                    <a:pt x="5387" y="1147"/>
                  </a:lnTo>
                  <a:lnTo>
                    <a:pt x="5351" y="1202"/>
                  </a:lnTo>
                  <a:lnTo>
                    <a:pt x="5351" y="1202"/>
                  </a:lnTo>
                  <a:lnTo>
                    <a:pt x="5314" y="1275"/>
                  </a:lnTo>
                  <a:lnTo>
                    <a:pt x="5296" y="1348"/>
                  </a:lnTo>
                  <a:lnTo>
                    <a:pt x="5278" y="1420"/>
                  </a:lnTo>
                  <a:lnTo>
                    <a:pt x="5241" y="1493"/>
                  </a:lnTo>
                  <a:lnTo>
                    <a:pt x="5241" y="1493"/>
                  </a:lnTo>
                  <a:lnTo>
                    <a:pt x="5187" y="1566"/>
                  </a:lnTo>
                  <a:lnTo>
                    <a:pt x="5114" y="1621"/>
                  </a:lnTo>
                  <a:lnTo>
                    <a:pt x="5023" y="1657"/>
                  </a:lnTo>
                  <a:lnTo>
                    <a:pt x="4932" y="1657"/>
                  </a:lnTo>
                  <a:lnTo>
                    <a:pt x="4932" y="1657"/>
                  </a:lnTo>
                  <a:lnTo>
                    <a:pt x="4859" y="1657"/>
                  </a:lnTo>
                  <a:lnTo>
                    <a:pt x="4786" y="1639"/>
                  </a:lnTo>
                  <a:lnTo>
                    <a:pt x="4714" y="1621"/>
                  </a:lnTo>
                  <a:lnTo>
                    <a:pt x="4641" y="1566"/>
                  </a:lnTo>
                  <a:lnTo>
                    <a:pt x="4641" y="1566"/>
                  </a:lnTo>
                  <a:lnTo>
                    <a:pt x="4586" y="1530"/>
                  </a:lnTo>
                  <a:lnTo>
                    <a:pt x="4532" y="1457"/>
                  </a:lnTo>
                  <a:lnTo>
                    <a:pt x="4422" y="1329"/>
                  </a:lnTo>
                  <a:lnTo>
                    <a:pt x="4350" y="1166"/>
                  </a:lnTo>
                  <a:lnTo>
                    <a:pt x="4277" y="1002"/>
                  </a:lnTo>
                  <a:lnTo>
                    <a:pt x="4277" y="1002"/>
                  </a:lnTo>
                  <a:lnTo>
                    <a:pt x="4168" y="1056"/>
                  </a:lnTo>
                  <a:lnTo>
                    <a:pt x="4022" y="1075"/>
                  </a:lnTo>
                  <a:lnTo>
                    <a:pt x="3895" y="1093"/>
                  </a:lnTo>
                  <a:lnTo>
                    <a:pt x="3767" y="1111"/>
                  </a:lnTo>
                  <a:lnTo>
                    <a:pt x="3767" y="1111"/>
                  </a:lnTo>
                  <a:lnTo>
                    <a:pt x="3640" y="1111"/>
                  </a:lnTo>
                  <a:lnTo>
                    <a:pt x="3513" y="1093"/>
                  </a:lnTo>
                  <a:lnTo>
                    <a:pt x="3385" y="1056"/>
                  </a:lnTo>
                  <a:lnTo>
                    <a:pt x="3258" y="1020"/>
                  </a:lnTo>
                  <a:lnTo>
                    <a:pt x="3149" y="965"/>
                  </a:lnTo>
                  <a:lnTo>
                    <a:pt x="3021" y="911"/>
                  </a:lnTo>
                  <a:lnTo>
                    <a:pt x="2912" y="838"/>
                  </a:lnTo>
                  <a:lnTo>
                    <a:pt x="2821" y="765"/>
                  </a:lnTo>
                  <a:lnTo>
                    <a:pt x="2821" y="765"/>
                  </a:lnTo>
                  <a:lnTo>
                    <a:pt x="2657" y="5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530" y="383"/>
                  </a:lnTo>
                  <a:lnTo>
                    <a:pt x="2312" y="820"/>
                  </a:lnTo>
                  <a:lnTo>
                    <a:pt x="2148" y="1220"/>
                  </a:lnTo>
                  <a:lnTo>
                    <a:pt x="2020" y="1584"/>
                  </a:lnTo>
                  <a:lnTo>
                    <a:pt x="0" y="1966"/>
                  </a:lnTo>
                  <a:lnTo>
                    <a:pt x="0" y="1966"/>
                  </a:lnTo>
                  <a:lnTo>
                    <a:pt x="328" y="2039"/>
                  </a:lnTo>
                  <a:lnTo>
                    <a:pt x="710" y="2094"/>
                  </a:lnTo>
                  <a:lnTo>
                    <a:pt x="1147" y="2148"/>
                  </a:lnTo>
                  <a:lnTo>
                    <a:pt x="1638" y="2185"/>
                  </a:lnTo>
                  <a:lnTo>
                    <a:pt x="2730" y="2221"/>
                  </a:lnTo>
                  <a:lnTo>
                    <a:pt x="3877" y="2239"/>
                  </a:lnTo>
                  <a:lnTo>
                    <a:pt x="3877" y="2239"/>
                  </a:lnTo>
                  <a:lnTo>
                    <a:pt x="5387" y="2221"/>
                  </a:lnTo>
                  <a:lnTo>
                    <a:pt x="6697" y="2185"/>
                  </a:lnTo>
                  <a:lnTo>
                    <a:pt x="7953" y="2130"/>
                  </a:lnTo>
                  <a:lnTo>
                    <a:pt x="7953" y="1075"/>
                  </a:lnTo>
                  <a:lnTo>
                    <a:pt x="7953" y="1075"/>
                  </a:lnTo>
                  <a:lnTo>
                    <a:pt x="7935" y="984"/>
                  </a:lnTo>
                  <a:lnTo>
                    <a:pt x="7862" y="711"/>
                  </a:lnTo>
                  <a:lnTo>
                    <a:pt x="7753" y="365"/>
                  </a:lnTo>
                  <a:lnTo>
                    <a:pt x="7680" y="183"/>
                  </a:lnTo>
                  <a:lnTo>
                    <a:pt x="7589" y="1"/>
                  </a:lnTo>
                  <a:lnTo>
                    <a:pt x="75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16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extrusionOk="0">
                  <a:moveTo>
                    <a:pt x="928" y="1"/>
                  </a:move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16"/>
            <p:cNvSpPr/>
            <p:nvPr/>
          </p:nvSpPr>
          <p:spPr>
            <a:xfrm>
              <a:off x="1824375" y="1627975"/>
              <a:ext cx="48700" cy="28700"/>
            </a:xfrm>
            <a:custGeom>
              <a:avLst/>
              <a:gdLst/>
              <a:ahLst/>
              <a:cxnLst/>
              <a:rect l="l" t="t" r="r" b="b"/>
              <a:pathLst>
                <a:path w="1948" h="1148" fill="none" extrusionOk="0">
                  <a:moveTo>
                    <a:pt x="1183" y="1"/>
                  </a:moveTo>
                  <a:lnTo>
                    <a:pt x="1183" y="1"/>
                  </a:lnTo>
                  <a:lnTo>
                    <a:pt x="928" y="1"/>
                  </a:lnTo>
                  <a:lnTo>
                    <a:pt x="928" y="1"/>
                  </a:lnTo>
                  <a:lnTo>
                    <a:pt x="801" y="37"/>
                  </a:lnTo>
                  <a:lnTo>
                    <a:pt x="673" y="74"/>
                  </a:lnTo>
                  <a:lnTo>
                    <a:pt x="546" y="110"/>
                  </a:lnTo>
                  <a:lnTo>
                    <a:pt x="419" y="165"/>
                  </a:lnTo>
                  <a:lnTo>
                    <a:pt x="200" y="328"/>
                  </a:lnTo>
                  <a:lnTo>
                    <a:pt x="0" y="492"/>
                  </a:lnTo>
                  <a:lnTo>
                    <a:pt x="0" y="492"/>
                  </a:lnTo>
                  <a:lnTo>
                    <a:pt x="36" y="638"/>
                  </a:lnTo>
                  <a:lnTo>
                    <a:pt x="109" y="747"/>
                  </a:lnTo>
                  <a:lnTo>
                    <a:pt x="182" y="856"/>
                  </a:lnTo>
                  <a:lnTo>
                    <a:pt x="273" y="947"/>
                  </a:lnTo>
                  <a:lnTo>
                    <a:pt x="382" y="1038"/>
                  </a:lnTo>
                  <a:lnTo>
                    <a:pt x="510" y="1093"/>
                  </a:lnTo>
                  <a:lnTo>
                    <a:pt x="637" y="1129"/>
                  </a:lnTo>
                  <a:lnTo>
                    <a:pt x="783" y="1147"/>
                  </a:lnTo>
                  <a:lnTo>
                    <a:pt x="783" y="1147"/>
                  </a:lnTo>
                  <a:lnTo>
                    <a:pt x="837" y="1147"/>
                  </a:lnTo>
                  <a:lnTo>
                    <a:pt x="837" y="1147"/>
                  </a:lnTo>
                  <a:lnTo>
                    <a:pt x="928" y="1129"/>
                  </a:lnTo>
                  <a:lnTo>
                    <a:pt x="1019" y="1111"/>
                  </a:lnTo>
                  <a:lnTo>
                    <a:pt x="1183" y="1038"/>
                  </a:lnTo>
                  <a:lnTo>
                    <a:pt x="1347" y="929"/>
                  </a:lnTo>
                  <a:lnTo>
                    <a:pt x="1492" y="802"/>
                  </a:lnTo>
                  <a:lnTo>
                    <a:pt x="1492" y="802"/>
                  </a:lnTo>
                  <a:lnTo>
                    <a:pt x="1620" y="656"/>
                  </a:lnTo>
                  <a:lnTo>
                    <a:pt x="1747" y="510"/>
                  </a:lnTo>
                  <a:lnTo>
                    <a:pt x="1856" y="347"/>
                  </a:lnTo>
                  <a:lnTo>
                    <a:pt x="1947" y="165"/>
                  </a:lnTo>
                  <a:lnTo>
                    <a:pt x="1947" y="165"/>
                  </a:lnTo>
                  <a:lnTo>
                    <a:pt x="1783" y="92"/>
                  </a:lnTo>
                  <a:lnTo>
                    <a:pt x="1601" y="37"/>
                  </a:lnTo>
                  <a:lnTo>
                    <a:pt x="1401" y="1"/>
                  </a:lnTo>
                  <a:lnTo>
                    <a:pt x="11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2" name="Google Shape;2552;p16"/>
          <p:cNvGrpSpPr/>
          <p:nvPr/>
        </p:nvGrpSpPr>
        <p:grpSpPr>
          <a:xfrm rot="707990">
            <a:off x="6904132" y="6617863"/>
            <a:ext cx="1354315" cy="327636"/>
            <a:chOff x="3665900" y="8356158"/>
            <a:chExt cx="1015703" cy="245719"/>
          </a:xfrm>
        </p:grpSpPr>
        <p:sp>
          <p:nvSpPr>
            <p:cNvPr id="2553" name="Google Shape;2553;p16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extrusionOk="0">
                  <a:moveTo>
                    <a:pt x="9336" y="0"/>
                  </a:move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16"/>
            <p:cNvSpPr/>
            <p:nvPr/>
          </p:nvSpPr>
          <p:spPr>
            <a:xfrm>
              <a:off x="3940684" y="8356158"/>
              <a:ext cx="658411" cy="161356"/>
            </a:xfrm>
            <a:custGeom>
              <a:avLst/>
              <a:gdLst/>
              <a:ahLst/>
              <a:cxnLst/>
              <a:rect l="l" t="t" r="r" b="b"/>
              <a:pathLst>
                <a:path w="12776" h="3131" fill="none" extrusionOk="0">
                  <a:moveTo>
                    <a:pt x="12775" y="0"/>
                  </a:moveTo>
                  <a:lnTo>
                    <a:pt x="9336" y="0"/>
                  </a:lnTo>
                  <a:lnTo>
                    <a:pt x="9336" y="0"/>
                  </a:lnTo>
                  <a:lnTo>
                    <a:pt x="8626" y="55"/>
                  </a:lnTo>
                  <a:lnTo>
                    <a:pt x="7934" y="127"/>
                  </a:lnTo>
                  <a:lnTo>
                    <a:pt x="7279" y="218"/>
                  </a:lnTo>
                  <a:lnTo>
                    <a:pt x="6642" y="309"/>
                  </a:lnTo>
                  <a:lnTo>
                    <a:pt x="6042" y="400"/>
                  </a:lnTo>
                  <a:lnTo>
                    <a:pt x="5460" y="510"/>
                  </a:lnTo>
                  <a:lnTo>
                    <a:pt x="4895" y="619"/>
                  </a:lnTo>
                  <a:lnTo>
                    <a:pt x="4368" y="728"/>
                  </a:lnTo>
                  <a:lnTo>
                    <a:pt x="3858" y="855"/>
                  </a:lnTo>
                  <a:lnTo>
                    <a:pt x="3385" y="983"/>
                  </a:lnTo>
                  <a:lnTo>
                    <a:pt x="2930" y="1110"/>
                  </a:lnTo>
                  <a:lnTo>
                    <a:pt x="2511" y="1256"/>
                  </a:lnTo>
                  <a:lnTo>
                    <a:pt x="2129" y="1383"/>
                  </a:lnTo>
                  <a:lnTo>
                    <a:pt x="1765" y="1511"/>
                  </a:lnTo>
                  <a:lnTo>
                    <a:pt x="1438" y="1656"/>
                  </a:lnTo>
                  <a:lnTo>
                    <a:pt x="1147" y="1783"/>
                  </a:lnTo>
                  <a:lnTo>
                    <a:pt x="874" y="1911"/>
                  </a:lnTo>
                  <a:lnTo>
                    <a:pt x="637" y="2038"/>
                  </a:lnTo>
                  <a:lnTo>
                    <a:pt x="455" y="2166"/>
                  </a:lnTo>
                  <a:lnTo>
                    <a:pt x="291" y="2293"/>
                  </a:lnTo>
                  <a:lnTo>
                    <a:pt x="164" y="2420"/>
                  </a:lnTo>
                  <a:lnTo>
                    <a:pt x="73" y="2530"/>
                  </a:lnTo>
                  <a:lnTo>
                    <a:pt x="18" y="2621"/>
                  </a:lnTo>
                  <a:lnTo>
                    <a:pt x="0" y="2730"/>
                  </a:lnTo>
                  <a:lnTo>
                    <a:pt x="18" y="2821"/>
                  </a:lnTo>
                  <a:lnTo>
                    <a:pt x="73" y="2894"/>
                  </a:lnTo>
                  <a:lnTo>
                    <a:pt x="182" y="2966"/>
                  </a:lnTo>
                  <a:lnTo>
                    <a:pt x="328" y="3021"/>
                  </a:lnTo>
                  <a:lnTo>
                    <a:pt x="491" y="3076"/>
                  </a:lnTo>
                  <a:lnTo>
                    <a:pt x="710" y="3112"/>
                  </a:lnTo>
                  <a:lnTo>
                    <a:pt x="983" y="3130"/>
                  </a:lnTo>
                  <a:lnTo>
                    <a:pt x="1292" y="3130"/>
                  </a:lnTo>
                  <a:lnTo>
                    <a:pt x="1292" y="3130"/>
                  </a:lnTo>
                  <a:lnTo>
                    <a:pt x="1602" y="3130"/>
                  </a:lnTo>
                  <a:lnTo>
                    <a:pt x="1947" y="3112"/>
                  </a:lnTo>
                  <a:lnTo>
                    <a:pt x="2748" y="3021"/>
                  </a:lnTo>
                  <a:lnTo>
                    <a:pt x="2748" y="3021"/>
                  </a:lnTo>
                  <a:lnTo>
                    <a:pt x="4531" y="2784"/>
                  </a:lnTo>
                  <a:lnTo>
                    <a:pt x="6096" y="2548"/>
                  </a:lnTo>
                  <a:lnTo>
                    <a:pt x="7443" y="2293"/>
                  </a:lnTo>
                  <a:lnTo>
                    <a:pt x="8590" y="2038"/>
                  </a:lnTo>
                  <a:lnTo>
                    <a:pt x="9572" y="1783"/>
                  </a:lnTo>
                  <a:lnTo>
                    <a:pt x="10373" y="1529"/>
                  </a:lnTo>
                  <a:lnTo>
                    <a:pt x="11046" y="1274"/>
                  </a:lnTo>
                  <a:lnTo>
                    <a:pt x="11574" y="1056"/>
                  </a:lnTo>
                  <a:lnTo>
                    <a:pt x="11974" y="837"/>
                  </a:lnTo>
                  <a:lnTo>
                    <a:pt x="12284" y="637"/>
                  </a:lnTo>
                  <a:lnTo>
                    <a:pt x="12484" y="455"/>
                  </a:lnTo>
                  <a:lnTo>
                    <a:pt x="12630" y="309"/>
                  </a:lnTo>
                  <a:lnTo>
                    <a:pt x="12721" y="182"/>
                  </a:lnTo>
                  <a:lnTo>
                    <a:pt x="12757" y="73"/>
                  </a:lnTo>
                  <a:lnTo>
                    <a:pt x="12775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16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extrusionOk="0">
                  <a:moveTo>
                    <a:pt x="1456" y="1"/>
                  </a:move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16"/>
            <p:cNvSpPr/>
            <p:nvPr/>
          </p:nvSpPr>
          <p:spPr>
            <a:xfrm>
              <a:off x="3665900" y="8420834"/>
              <a:ext cx="151049" cy="55400"/>
            </a:xfrm>
            <a:custGeom>
              <a:avLst/>
              <a:gdLst/>
              <a:ahLst/>
              <a:cxnLst/>
              <a:rect l="l" t="t" r="r" b="b"/>
              <a:pathLst>
                <a:path w="2931" h="1075" fill="none" extrusionOk="0">
                  <a:moveTo>
                    <a:pt x="1456" y="1"/>
                  </a:moveTo>
                  <a:lnTo>
                    <a:pt x="1456" y="1"/>
                  </a:lnTo>
                  <a:lnTo>
                    <a:pt x="1128" y="19"/>
                  </a:lnTo>
                  <a:lnTo>
                    <a:pt x="801" y="74"/>
                  </a:lnTo>
                  <a:lnTo>
                    <a:pt x="655" y="110"/>
                  </a:lnTo>
                  <a:lnTo>
                    <a:pt x="491" y="165"/>
                  </a:lnTo>
                  <a:lnTo>
                    <a:pt x="364" y="219"/>
                  </a:lnTo>
                  <a:lnTo>
                    <a:pt x="237" y="292"/>
                  </a:lnTo>
                  <a:lnTo>
                    <a:pt x="237" y="292"/>
                  </a:lnTo>
                  <a:lnTo>
                    <a:pt x="146" y="347"/>
                  </a:lnTo>
                  <a:lnTo>
                    <a:pt x="91" y="401"/>
                  </a:lnTo>
                  <a:lnTo>
                    <a:pt x="37" y="474"/>
                  </a:lnTo>
                  <a:lnTo>
                    <a:pt x="0" y="547"/>
                  </a:lnTo>
                  <a:lnTo>
                    <a:pt x="0" y="547"/>
                  </a:lnTo>
                  <a:lnTo>
                    <a:pt x="0" y="638"/>
                  </a:lnTo>
                  <a:lnTo>
                    <a:pt x="37" y="729"/>
                  </a:lnTo>
                  <a:lnTo>
                    <a:pt x="109" y="801"/>
                  </a:lnTo>
                  <a:lnTo>
                    <a:pt x="182" y="874"/>
                  </a:lnTo>
                  <a:lnTo>
                    <a:pt x="182" y="874"/>
                  </a:lnTo>
                  <a:lnTo>
                    <a:pt x="273" y="911"/>
                  </a:lnTo>
                  <a:lnTo>
                    <a:pt x="382" y="947"/>
                  </a:lnTo>
                  <a:lnTo>
                    <a:pt x="582" y="1002"/>
                  </a:lnTo>
                  <a:lnTo>
                    <a:pt x="582" y="1002"/>
                  </a:lnTo>
                  <a:lnTo>
                    <a:pt x="1092" y="1056"/>
                  </a:lnTo>
                  <a:lnTo>
                    <a:pt x="1602" y="1074"/>
                  </a:lnTo>
                  <a:lnTo>
                    <a:pt x="1602" y="1074"/>
                  </a:lnTo>
                  <a:lnTo>
                    <a:pt x="1747" y="1074"/>
                  </a:lnTo>
                  <a:lnTo>
                    <a:pt x="1747" y="1074"/>
                  </a:lnTo>
                  <a:lnTo>
                    <a:pt x="2038" y="1056"/>
                  </a:lnTo>
                  <a:lnTo>
                    <a:pt x="2311" y="1020"/>
                  </a:lnTo>
                  <a:lnTo>
                    <a:pt x="2439" y="983"/>
                  </a:lnTo>
                  <a:lnTo>
                    <a:pt x="2566" y="929"/>
                  </a:lnTo>
                  <a:lnTo>
                    <a:pt x="2675" y="856"/>
                  </a:lnTo>
                  <a:lnTo>
                    <a:pt x="2784" y="783"/>
                  </a:lnTo>
                  <a:lnTo>
                    <a:pt x="2784" y="783"/>
                  </a:lnTo>
                  <a:lnTo>
                    <a:pt x="2857" y="710"/>
                  </a:lnTo>
                  <a:lnTo>
                    <a:pt x="2912" y="619"/>
                  </a:lnTo>
                  <a:lnTo>
                    <a:pt x="2930" y="528"/>
                  </a:lnTo>
                  <a:lnTo>
                    <a:pt x="2930" y="474"/>
                  </a:lnTo>
                  <a:lnTo>
                    <a:pt x="2930" y="437"/>
                  </a:lnTo>
                  <a:lnTo>
                    <a:pt x="2930" y="437"/>
                  </a:lnTo>
                  <a:lnTo>
                    <a:pt x="2875" y="365"/>
                  </a:lnTo>
                  <a:lnTo>
                    <a:pt x="2803" y="292"/>
                  </a:lnTo>
                  <a:lnTo>
                    <a:pt x="2730" y="237"/>
                  </a:lnTo>
                  <a:lnTo>
                    <a:pt x="2639" y="201"/>
                  </a:lnTo>
                  <a:lnTo>
                    <a:pt x="2639" y="201"/>
                  </a:lnTo>
                  <a:lnTo>
                    <a:pt x="2366" y="110"/>
                  </a:lnTo>
                  <a:lnTo>
                    <a:pt x="2075" y="55"/>
                  </a:lnTo>
                  <a:lnTo>
                    <a:pt x="1784" y="19"/>
                  </a:lnTo>
                  <a:lnTo>
                    <a:pt x="1456" y="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16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extrusionOk="0">
                  <a:moveTo>
                    <a:pt x="1092" y="0"/>
                  </a:move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16"/>
            <p:cNvSpPr/>
            <p:nvPr/>
          </p:nvSpPr>
          <p:spPr>
            <a:xfrm>
              <a:off x="3821587" y="8385223"/>
              <a:ext cx="96628" cy="41280"/>
            </a:xfrm>
            <a:custGeom>
              <a:avLst/>
              <a:gdLst/>
              <a:ahLst/>
              <a:cxnLst/>
              <a:rect l="l" t="t" r="r" b="b"/>
              <a:pathLst>
                <a:path w="1875" h="801" fill="none" extrusionOk="0">
                  <a:moveTo>
                    <a:pt x="1092" y="0"/>
                  </a:moveTo>
                  <a:lnTo>
                    <a:pt x="1092" y="0"/>
                  </a:lnTo>
                  <a:lnTo>
                    <a:pt x="837" y="18"/>
                  </a:lnTo>
                  <a:lnTo>
                    <a:pt x="601" y="73"/>
                  </a:lnTo>
                  <a:lnTo>
                    <a:pt x="382" y="146"/>
                  </a:lnTo>
                  <a:lnTo>
                    <a:pt x="182" y="255"/>
                  </a:lnTo>
                  <a:lnTo>
                    <a:pt x="182" y="255"/>
                  </a:lnTo>
                  <a:lnTo>
                    <a:pt x="55" y="346"/>
                  </a:lnTo>
                  <a:lnTo>
                    <a:pt x="18" y="401"/>
                  </a:lnTo>
                  <a:lnTo>
                    <a:pt x="0" y="455"/>
                  </a:lnTo>
                  <a:lnTo>
                    <a:pt x="0" y="455"/>
                  </a:lnTo>
                  <a:lnTo>
                    <a:pt x="0" y="510"/>
                  </a:lnTo>
                  <a:lnTo>
                    <a:pt x="18" y="564"/>
                  </a:lnTo>
                  <a:lnTo>
                    <a:pt x="55" y="601"/>
                  </a:lnTo>
                  <a:lnTo>
                    <a:pt x="109" y="637"/>
                  </a:lnTo>
                  <a:lnTo>
                    <a:pt x="109" y="637"/>
                  </a:lnTo>
                  <a:lnTo>
                    <a:pt x="218" y="692"/>
                  </a:lnTo>
                  <a:lnTo>
                    <a:pt x="328" y="728"/>
                  </a:lnTo>
                  <a:lnTo>
                    <a:pt x="328" y="728"/>
                  </a:lnTo>
                  <a:lnTo>
                    <a:pt x="637" y="765"/>
                  </a:lnTo>
                  <a:lnTo>
                    <a:pt x="946" y="801"/>
                  </a:lnTo>
                  <a:lnTo>
                    <a:pt x="946" y="801"/>
                  </a:lnTo>
                  <a:lnTo>
                    <a:pt x="1001" y="801"/>
                  </a:lnTo>
                  <a:lnTo>
                    <a:pt x="1001" y="801"/>
                  </a:lnTo>
                  <a:lnTo>
                    <a:pt x="1219" y="783"/>
                  </a:lnTo>
                  <a:lnTo>
                    <a:pt x="1419" y="746"/>
                  </a:lnTo>
                  <a:lnTo>
                    <a:pt x="1529" y="710"/>
                  </a:lnTo>
                  <a:lnTo>
                    <a:pt x="1620" y="674"/>
                  </a:lnTo>
                  <a:lnTo>
                    <a:pt x="1711" y="619"/>
                  </a:lnTo>
                  <a:lnTo>
                    <a:pt x="1783" y="546"/>
                  </a:lnTo>
                  <a:lnTo>
                    <a:pt x="1783" y="546"/>
                  </a:lnTo>
                  <a:lnTo>
                    <a:pt x="1820" y="492"/>
                  </a:lnTo>
                  <a:lnTo>
                    <a:pt x="1856" y="419"/>
                  </a:lnTo>
                  <a:lnTo>
                    <a:pt x="1874" y="364"/>
                  </a:lnTo>
                  <a:lnTo>
                    <a:pt x="1856" y="291"/>
                  </a:lnTo>
                  <a:lnTo>
                    <a:pt x="1856" y="291"/>
                  </a:lnTo>
                  <a:lnTo>
                    <a:pt x="1838" y="255"/>
                  </a:lnTo>
                  <a:lnTo>
                    <a:pt x="1802" y="219"/>
                  </a:lnTo>
                  <a:lnTo>
                    <a:pt x="1711" y="146"/>
                  </a:lnTo>
                  <a:lnTo>
                    <a:pt x="1711" y="146"/>
                  </a:lnTo>
                  <a:lnTo>
                    <a:pt x="1565" y="91"/>
                  </a:lnTo>
                  <a:lnTo>
                    <a:pt x="1419" y="37"/>
                  </a:lnTo>
                  <a:lnTo>
                    <a:pt x="1256" y="0"/>
                  </a:lnTo>
                  <a:lnTo>
                    <a:pt x="109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16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extrusionOk="0">
                  <a:moveTo>
                    <a:pt x="2221" y="0"/>
                  </a:move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16"/>
            <p:cNvSpPr/>
            <p:nvPr/>
          </p:nvSpPr>
          <p:spPr>
            <a:xfrm>
              <a:off x="4454591" y="8527769"/>
              <a:ext cx="227012" cy="74107"/>
            </a:xfrm>
            <a:custGeom>
              <a:avLst/>
              <a:gdLst/>
              <a:ahLst/>
              <a:cxnLst/>
              <a:rect l="l" t="t" r="r" b="b"/>
              <a:pathLst>
                <a:path w="4405" h="1438" fill="none" extrusionOk="0">
                  <a:moveTo>
                    <a:pt x="2221" y="0"/>
                  </a:moveTo>
                  <a:lnTo>
                    <a:pt x="2221" y="0"/>
                  </a:lnTo>
                  <a:lnTo>
                    <a:pt x="1911" y="19"/>
                  </a:lnTo>
                  <a:lnTo>
                    <a:pt x="1602" y="37"/>
                  </a:lnTo>
                  <a:lnTo>
                    <a:pt x="1311" y="73"/>
                  </a:lnTo>
                  <a:lnTo>
                    <a:pt x="1020" y="128"/>
                  </a:lnTo>
                  <a:lnTo>
                    <a:pt x="765" y="200"/>
                  </a:lnTo>
                  <a:lnTo>
                    <a:pt x="510" y="291"/>
                  </a:lnTo>
                  <a:lnTo>
                    <a:pt x="310" y="419"/>
                  </a:lnTo>
                  <a:lnTo>
                    <a:pt x="219" y="492"/>
                  </a:lnTo>
                  <a:lnTo>
                    <a:pt x="128" y="564"/>
                  </a:lnTo>
                  <a:lnTo>
                    <a:pt x="128" y="564"/>
                  </a:lnTo>
                  <a:lnTo>
                    <a:pt x="73" y="637"/>
                  </a:lnTo>
                  <a:lnTo>
                    <a:pt x="37" y="692"/>
                  </a:lnTo>
                  <a:lnTo>
                    <a:pt x="1" y="765"/>
                  </a:lnTo>
                  <a:lnTo>
                    <a:pt x="1" y="837"/>
                  </a:lnTo>
                  <a:lnTo>
                    <a:pt x="1" y="837"/>
                  </a:lnTo>
                  <a:lnTo>
                    <a:pt x="19" y="892"/>
                  </a:lnTo>
                  <a:lnTo>
                    <a:pt x="55" y="947"/>
                  </a:lnTo>
                  <a:lnTo>
                    <a:pt x="146" y="1038"/>
                  </a:lnTo>
                  <a:lnTo>
                    <a:pt x="274" y="1110"/>
                  </a:lnTo>
                  <a:lnTo>
                    <a:pt x="419" y="1183"/>
                  </a:lnTo>
                  <a:lnTo>
                    <a:pt x="419" y="1183"/>
                  </a:lnTo>
                  <a:lnTo>
                    <a:pt x="619" y="1238"/>
                  </a:lnTo>
                  <a:lnTo>
                    <a:pt x="820" y="1292"/>
                  </a:lnTo>
                  <a:lnTo>
                    <a:pt x="1238" y="1383"/>
                  </a:lnTo>
                  <a:lnTo>
                    <a:pt x="1675" y="1420"/>
                  </a:lnTo>
                  <a:lnTo>
                    <a:pt x="2112" y="1438"/>
                  </a:lnTo>
                  <a:lnTo>
                    <a:pt x="2112" y="1438"/>
                  </a:lnTo>
                  <a:lnTo>
                    <a:pt x="2203" y="1438"/>
                  </a:lnTo>
                  <a:lnTo>
                    <a:pt x="2203" y="1438"/>
                  </a:lnTo>
                  <a:lnTo>
                    <a:pt x="2585" y="1438"/>
                  </a:lnTo>
                  <a:lnTo>
                    <a:pt x="2985" y="1402"/>
                  </a:lnTo>
                  <a:lnTo>
                    <a:pt x="3367" y="1329"/>
                  </a:lnTo>
                  <a:lnTo>
                    <a:pt x="3713" y="1238"/>
                  </a:lnTo>
                  <a:lnTo>
                    <a:pt x="3713" y="1238"/>
                  </a:lnTo>
                  <a:lnTo>
                    <a:pt x="3877" y="1165"/>
                  </a:lnTo>
                  <a:lnTo>
                    <a:pt x="4041" y="1092"/>
                  </a:lnTo>
                  <a:lnTo>
                    <a:pt x="4168" y="1019"/>
                  </a:lnTo>
                  <a:lnTo>
                    <a:pt x="4277" y="928"/>
                  </a:lnTo>
                  <a:lnTo>
                    <a:pt x="4277" y="928"/>
                  </a:lnTo>
                  <a:lnTo>
                    <a:pt x="4368" y="819"/>
                  </a:lnTo>
                  <a:lnTo>
                    <a:pt x="4405" y="692"/>
                  </a:lnTo>
                  <a:lnTo>
                    <a:pt x="4405" y="637"/>
                  </a:lnTo>
                  <a:lnTo>
                    <a:pt x="4405" y="583"/>
                  </a:lnTo>
                  <a:lnTo>
                    <a:pt x="4386" y="528"/>
                  </a:lnTo>
                  <a:lnTo>
                    <a:pt x="4350" y="473"/>
                  </a:lnTo>
                  <a:lnTo>
                    <a:pt x="4350" y="473"/>
                  </a:lnTo>
                  <a:lnTo>
                    <a:pt x="4277" y="401"/>
                  </a:lnTo>
                  <a:lnTo>
                    <a:pt x="4204" y="328"/>
                  </a:lnTo>
                  <a:lnTo>
                    <a:pt x="4095" y="273"/>
                  </a:lnTo>
                  <a:lnTo>
                    <a:pt x="3968" y="219"/>
                  </a:lnTo>
                  <a:lnTo>
                    <a:pt x="3713" y="146"/>
                  </a:lnTo>
                  <a:lnTo>
                    <a:pt x="3422" y="91"/>
                  </a:lnTo>
                  <a:lnTo>
                    <a:pt x="3422" y="91"/>
                  </a:lnTo>
                  <a:lnTo>
                    <a:pt x="3149" y="55"/>
                  </a:lnTo>
                  <a:lnTo>
                    <a:pt x="2858" y="37"/>
                  </a:lnTo>
                  <a:lnTo>
                    <a:pt x="2548" y="19"/>
                  </a:lnTo>
                  <a:lnTo>
                    <a:pt x="222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61" name="Google Shape;2561;p16"/>
          <p:cNvGrpSpPr/>
          <p:nvPr/>
        </p:nvGrpSpPr>
        <p:grpSpPr>
          <a:xfrm>
            <a:off x="2964131" y="6374473"/>
            <a:ext cx="1061861" cy="327375"/>
            <a:chOff x="5692724" y="7100752"/>
            <a:chExt cx="1110424" cy="342347"/>
          </a:xfrm>
        </p:grpSpPr>
        <p:sp>
          <p:nvSpPr>
            <p:cNvPr id="2562" name="Google Shape;2562;p16"/>
            <p:cNvSpPr/>
            <p:nvPr/>
          </p:nvSpPr>
          <p:spPr>
            <a:xfrm>
              <a:off x="5692724" y="7182331"/>
              <a:ext cx="786888" cy="260767"/>
            </a:xfrm>
            <a:custGeom>
              <a:avLst/>
              <a:gdLst/>
              <a:ahLst/>
              <a:cxnLst/>
              <a:rect l="l" t="t" r="r" b="b"/>
              <a:pathLst>
                <a:path w="15269" h="5060" extrusionOk="0">
                  <a:moveTo>
                    <a:pt x="7734" y="1"/>
                  </a:moveTo>
                  <a:lnTo>
                    <a:pt x="7334" y="19"/>
                  </a:lnTo>
                  <a:lnTo>
                    <a:pt x="6916" y="37"/>
                  </a:lnTo>
                  <a:lnTo>
                    <a:pt x="6515" y="74"/>
                  </a:lnTo>
                  <a:lnTo>
                    <a:pt x="6115" y="128"/>
                  </a:lnTo>
                  <a:lnTo>
                    <a:pt x="5714" y="183"/>
                  </a:lnTo>
                  <a:lnTo>
                    <a:pt x="5314" y="256"/>
                  </a:lnTo>
                  <a:lnTo>
                    <a:pt x="4914" y="347"/>
                  </a:lnTo>
                  <a:lnTo>
                    <a:pt x="4532" y="456"/>
                  </a:lnTo>
                  <a:lnTo>
                    <a:pt x="4131" y="583"/>
                  </a:lnTo>
                  <a:lnTo>
                    <a:pt x="3749" y="729"/>
                  </a:lnTo>
                  <a:lnTo>
                    <a:pt x="3367" y="874"/>
                  </a:lnTo>
                  <a:lnTo>
                    <a:pt x="3003" y="1056"/>
                  </a:lnTo>
                  <a:lnTo>
                    <a:pt x="2621" y="1238"/>
                  </a:lnTo>
                  <a:lnTo>
                    <a:pt x="2257" y="1457"/>
                  </a:lnTo>
                  <a:lnTo>
                    <a:pt x="1893" y="1675"/>
                  </a:lnTo>
                  <a:lnTo>
                    <a:pt x="1547" y="1912"/>
                  </a:lnTo>
                  <a:lnTo>
                    <a:pt x="1183" y="2185"/>
                  </a:lnTo>
                  <a:lnTo>
                    <a:pt x="856" y="2458"/>
                  </a:lnTo>
                  <a:lnTo>
                    <a:pt x="510" y="2767"/>
                  </a:lnTo>
                  <a:lnTo>
                    <a:pt x="310" y="2985"/>
                  </a:lnTo>
                  <a:lnTo>
                    <a:pt x="200" y="3094"/>
                  </a:lnTo>
                  <a:lnTo>
                    <a:pt x="128" y="3222"/>
                  </a:lnTo>
                  <a:lnTo>
                    <a:pt x="55" y="3349"/>
                  </a:lnTo>
                  <a:lnTo>
                    <a:pt x="19" y="3477"/>
                  </a:lnTo>
                  <a:lnTo>
                    <a:pt x="0" y="3622"/>
                  </a:lnTo>
                  <a:lnTo>
                    <a:pt x="19" y="3750"/>
                  </a:lnTo>
                  <a:lnTo>
                    <a:pt x="55" y="3895"/>
                  </a:lnTo>
                  <a:lnTo>
                    <a:pt x="128" y="4023"/>
                  </a:lnTo>
                  <a:lnTo>
                    <a:pt x="219" y="4132"/>
                  </a:lnTo>
                  <a:lnTo>
                    <a:pt x="328" y="4241"/>
                  </a:lnTo>
                  <a:lnTo>
                    <a:pt x="546" y="4405"/>
                  </a:lnTo>
                  <a:lnTo>
                    <a:pt x="783" y="4532"/>
                  </a:lnTo>
                  <a:lnTo>
                    <a:pt x="1038" y="4641"/>
                  </a:lnTo>
                  <a:lnTo>
                    <a:pt x="1311" y="4732"/>
                  </a:lnTo>
                  <a:lnTo>
                    <a:pt x="1584" y="4787"/>
                  </a:lnTo>
                  <a:lnTo>
                    <a:pt x="1856" y="4823"/>
                  </a:lnTo>
                  <a:lnTo>
                    <a:pt x="2421" y="4896"/>
                  </a:lnTo>
                  <a:lnTo>
                    <a:pt x="3203" y="4932"/>
                  </a:lnTo>
                  <a:lnTo>
                    <a:pt x="4004" y="4987"/>
                  </a:lnTo>
                  <a:lnTo>
                    <a:pt x="5569" y="5042"/>
                  </a:lnTo>
                  <a:lnTo>
                    <a:pt x="7152" y="5060"/>
                  </a:lnTo>
                  <a:lnTo>
                    <a:pt x="9918" y="5060"/>
                  </a:lnTo>
                  <a:lnTo>
                    <a:pt x="10501" y="5042"/>
                  </a:lnTo>
                  <a:lnTo>
                    <a:pt x="11101" y="5023"/>
                  </a:lnTo>
                  <a:lnTo>
                    <a:pt x="11683" y="4969"/>
                  </a:lnTo>
                  <a:lnTo>
                    <a:pt x="12266" y="4896"/>
                  </a:lnTo>
                  <a:lnTo>
                    <a:pt x="12848" y="4787"/>
                  </a:lnTo>
                  <a:lnTo>
                    <a:pt x="13412" y="4660"/>
                  </a:lnTo>
                  <a:lnTo>
                    <a:pt x="13740" y="4550"/>
                  </a:lnTo>
                  <a:lnTo>
                    <a:pt x="14049" y="4423"/>
                  </a:lnTo>
                  <a:lnTo>
                    <a:pt x="14340" y="4277"/>
                  </a:lnTo>
                  <a:lnTo>
                    <a:pt x="14613" y="4095"/>
                  </a:lnTo>
                  <a:lnTo>
                    <a:pt x="14741" y="3986"/>
                  </a:lnTo>
                  <a:lnTo>
                    <a:pt x="14850" y="3877"/>
                  </a:lnTo>
                  <a:lnTo>
                    <a:pt x="14959" y="3768"/>
                  </a:lnTo>
                  <a:lnTo>
                    <a:pt x="15050" y="3640"/>
                  </a:lnTo>
                  <a:lnTo>
                    <a:pt x="15123" y="3513"/>
                  </a:lnTo>
                  <a:lnTo>
                    <a:pt x="15177" y="3367"/>
                  </a:lnTo>
                  <a:lnTo>
                    <a:pt x="15232" y="3222"/>
                  </a:lnTo>
                  <a:lnTo>
                    <a:pt x="15250" y="3058"/>
                  </a:lnTo>
                  <a:lnTo>
                    <a:pt x="15268" y="2858"/>
                  </a:lnTo>
                  <a:lnTo>
                    <a:pt x="15232" y="2658"/>
                  </a:lnTo>
                  <a:lnTo>
                    <a:pt x="15177" y="2476"/>
                  </a:lnTo>
                  <a:lnTo>
                    <a:pt x="15105" y="2276"/>
                  </a:lnTo>
                  <a:lnTo>
                    <a:pt x="14995" y="2094"/>
                  </a:lnTo>
                  <a:lnTo>
                    <a:pt x="14886" y="1930"/>
                  </a:lnTo>
                  <a:lnTo>
                    <a:pt x="14741" y="1784"/>
                  </a:lnTo>
                  <a:lnTo>
                    <a:pt x="14595" y="1639"/>
                  </a:lnTo>
                  <a:lnTo>
                    <a:pt x="14431" y="1529"/>
                  </a:lnTo>
                  <a:lnTo>
                    <a:pt x="14268" y="1420"/>
                  </a:lnTo>
                  <a:lnTo>
                    <a:pt x="14086" y="1311"/>
                  </a:lnTo>
                  <a:lnTo>
                    <a:pt x="13904" y="1220"/>
                  </a:lnTo>
                  <a:lnTo>
                    <a:pt x="13521" y="1075"/>
                  </a:lnTo>
                  <a:lnTo>
                    <a:pt x="13139" y="947"/>
                  </a:lnTo>
                  <a:lnTo>
                    <a:pt x="12302" y="692"/>
                  </a:lnTo>
                  <a:lnTo>
                    <a:pt x="11483" y="474"/>
                  </a:lnTo>
                  <a:lnTo>
                    <a:pt x="10646" y="292"/>
                  </a:lnTo>
                  <a:lnTo>
                    <a:pt x="9809" y="165"/>
                  </a:lnTo>
                  <a:lnTo>
                    <a:pt x="9390" y="110"/>
                  </a:lnTo>
                  <a:lnTo>
                    <a:pt x="8972" y="55"/>
                  </a:lnTo>
                  <a:lnTo>
                    <a:pt x="8553" y="37"/>
                  </a:lnTo>
                  <a:lnTo>
                    <a:pt x="8153" y="19"/>
                  </a:lnTo>
                  <a:lnTo>
                    <a:pt x="773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16"/>
            <p:cNvSpPr/>
            <p:nvPr/>
          </p:nvSpPr>
          <p:spPr>
            <a:xfrm>
              <a:off x="6402670" y="7100752"/>
              <a:ext cx="358271" cy="126673"/>
            </a:xfrm>
            <a:custGeom>
              <a:avLst/>
              <a:gdLst/>
              <a:ahLst/>
              <a:cxnLst/>
              <a:rect l="l" t="t" r="r" b="b"/>
              <a:pathLst>
                <a:path w="6952" h="2458" extrusionOk="0">
                  <a:moveTo>
                    <a:pt x="3294" y="1"/>
                  </a:moveTo>
                  <a:lnTo>
                    <a:pt x="2803" y="19"/>
                  </a:lnTo>
                  <a:lnTo>
                    <a:pt x="2330" y="55"/>
                  </a:lnTo>
                  <a:lnTo>
                    <a:pt x="1856" y="110"/>
                  </a:lnTo>
                  <a:lnTo>
                    <a:pt x="1420" y="201"/>
                  </a:lnTo>
                  <a:lnTo>
                    <a:pt x="1201" y="274"/>
                  </a:lnTo>
                  <a:lnTo>
                    <a:pt x="1019" y="328"/>
                  </a:lnTo>
                  <a:lnTo>
                    <a:pt x="819" y="419"/>
                  </a:lnTo>
                  <a:lnTo>
                    <a:pt x="655" y="492"/>
                  </a:lnTo>
                  <a:lnTo>
                    <a:pt x="510" y="601"/>
                  </a:lnTo>
                  <a:lnTo>
                    <a:pt x="364" y="692"/>
                  </a:lnTo>
                  <a:lnTo>
                    <a:pt x="255" y="820"/>
                  </a:lnTo>
                  <a:lnTo>
                    <a:pt x="146" y="947"/>
                  </a:lnTo>
                  <a:lnTo>
                    <a:pt x="73" y="1074"/>
                  </a:lnTo>
                  <a:lnTo>
                    <a:pt x="0" y="1238"/>
                  </a:lnTo>
                  <a:lnTo>
                    <a:pt x="0" y="1311"/>
                  </a:lnTo>
                  <a:lnTo>
                    <a:pt x="0" y="1384"/>
                  </a:lnTo>
                  <a:lnTo>
                    <a:pt x="37" y="1456"/>
                  </a:lnTo>
                  <a:lnTo>
                    <a:pt x="91" y="1511"/>
                  </a:lnTo>
                  <a:lnTo>
                    <a:pt x="164" y="1584"/>
                  </a:lnTo>
                  <a:lnTo>
                    <a:pt x="219" y="1620"/>
                  </a:lnTo>
                  <a:lnTo>
                    <a:pt x="382" y="1711"/>
                  </a:lnTo>
                  <a:lnTo>
                    <a:pt x="710" y="1857"/>
                  </a:lnTo>
                  <a:lnTo>
                    <a:pt x="1019" y="1966"/>
                  </a:lnTo>
                  <a:lnTo>
                    <a:pt x="1365" y="2075"/>
                  </a:lnTo>
                  <a:lnTo>
                    <a:pt x="1693" y="2184"/>
                  </a:lnTo>
                  <a:lnTo>
                    <a:pt x="2038" y="2257"/>
                  </a:lnTo>
                  <a:lnTo>
                    <a:pt x="2384" y="2330"/>
                  </a:lnTo>
                  <a:lnTo>
                    <a:pt x="2730" y="2385"/>
                  </a:lnTo>
                  <a:lnTo>
                    <a:pt x="3076" y="2421"/>
                  </a:lnTo>
                  <a:lnTo>
                    <a:pt x="3421" y="2439"/>
                  </a:lnTo>
                  <a:lnTo>
                    <a:pt x="3767" y="2457"/>
                  </a:lnTo>
                  <a:lnTo>
                    <a:pt x="4113" y="2439"/>
                  </a:lnTo>
                  <a:lnTo>
                    <a:pt x="4459" y="2421"/>
                  </a:lnTo>
                  <a:lnTo>
                    <a:pt x="4804" y="2385"/>
                  </a:lnTo>
                  <a:lnTo>
                    <a:pt x="5150" y="2348"/>
                  </a:lnTo>
                  <a:lnTo>
                    <a:pt x="5496" y="2275"/>
                  </a:lnTo>
                  <a:lnTo>
                    <a:pt x="5842" y="2203"/>
                  </a:lnTo>
                  <a:lnTo>
                    <a:pt x="6042" y="2148"/>
                  </a:lnTo>
                  <a:lnTo>
                    <a:pt x="6242" y="2057"/>
                  </a:lnTo>
                  <a:lnTo>
                    <a:pt x="6442" y="1966"/>
                  </a:lnTo>
                  <a:lnTo>
                    <a:pt x="6606" y="1857"/>
                  </a:lnTo>
                  <a:lnTo>
                    <a:pt x="6770" y="1711"/>
                  </a:lnTo>
                  <a:lnTo>
                    <a:pt x="6824" y="1638"/>
                  </a:lnTo>
                  <a:lnTo>
                    <a:pt x="6879" y="1566"/>
                  </a:lnTo>
                  <a:lnTo>
                    <a:pt x="6915" y="1475"/>
                  </a:lnTo>
                  <a:lnTo>
                    <a:pt x="6952" y="1384"/>
                  </a:lnTo>
                  <a:lnTo>
                    <a:pt x="6952" y="1293"/>
                  </a:lnTo>
                  <a:lnTo>
                    <a:pt x="6952" y="1183"/>
                  </a:lnTo>
                  <a:lnTo>
                    <a:pt x="6934" y="1020"/>
                  </a:lnTo>
                  <a:lnTo>
                    <a:pt x="6861" y="874"/>
                  </a:lnTo>
                  <a:lnTo>
                    <a:pt x="6770" y="747"/>
                  </a:lnTo>
                  <a:lnTo>
                    <a:pt x="6642" y="638"/>
                  </a:lnTo>
                  <a:lnTo>
                    <a:pt x="6497" y="528"/>
                  </a:lnTo>
                  <a:lnTo>
                    <a:pt x="6351" y="456"/>
                  </a:lnTo>
                  <a:lnTo>
                    <a:pt x="6187" y="383"/>
                  </a:lnTo>
                  <a:lnTo>
                    <a:pt x="6024" y="310"/>
                  </a:lnTo>
                  <a:lnTo>
                    <a:pt x="5787" y="237"/>
                  </a:lnTo>
                  <a:lnTo>
                    <a:pt x="5478" y="183"/>
                  </a:lnTo>
                  <a:lnTo>
                    <a:pt x="5114" y="128"/>
                  </a:lnTo>
                  <a:lnTo>
                    <a:pt x="4713" y="73"/>
                  </a:lnTo>
                  <a:lnTo>
                    <a:pt x="4258" y="37"/>
                  </a:lnTo>
                  <a:lnTo>
                    <a:pt x="378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16"/>
            <p:cNvSpPr/>
            <p:nvPr/>
          </p:nvSpPr>
          <p:spPr>
            <a:xfrm>
              <a:off x="6522695" y="7312715"/>
              <a:ext cx="180115" cy="78797"/>
            </a:xfrm>
            <a:custGeom>
              <a:avLst/>
              <a:gdLst/>
              <a:ahLst/>
              <a:cxnLst/>
              <a:rect l="l" t="t" r="r" b="b"/>
              <a:pathLst>
                <a:path w="3495" h="1529" extrusionOk="0">
                  <a:moveTo>
                    <a:pt x="1657" y="0"/>
                  </a:moveTo>
                  <a:lnTo>
                    <a:pt x="1420" y="19"/>
                  </a:lnTo>
                  <a:lnTo>
                    <a:pt x="1165" y="37"/>
                  </a:lnTo>
                  <a:lnTo>
                    <a:pt x="929" y="73"/>
                  </a:lnTo>
                  <a:lnTo>
                    <a:pt x="710" y="146"/>
                  </a:lnTo>
                  <a:lnTo>
                    <a:pt x="510" y="219"/>
                  </a:lnTo>
                  <a:lnTo>
                    <a:pt x="328" y="310"/>
                  </a:lnTo>
                  <a:lnTo>
                    <a:pt x="182" y="437"/>
                  </a:lnTo>
                  <a:lnTo>
                    <a:pt x="128" y="510"/>
                  </a:lnTo>
                  <a:lnTo>
                    <a:pt x="73" y="601"/>
                  </a:lnTo>
                  <a:lnTo>
                    <a:pt x="37" y="674"/>
                  </a:lnTo>
                  <a:lnTo>
                    <a:pt x="19" y="765"/>
                  </a:lnTo>
                  <a:lnTo>
                    <a:pt x="1" y="819"/>
                  </a:lnTo>
                  <a:lnTo>
                    <a:pt x="19" y="874"/>
                  </a:lnTo>
                  <a:lnTo>
                    <a:pt x="55" y="947"/>
                  </a:lnTo>
                  <a:lnTo>
                    <a:pt x="128" y="1019"/>
                  </a:lnTo>
                  <a:lnTo>
                    <a:pt x="201" y="1074"/>
                  </a:lnTo>
                  <a:lnTo>
                    <a:pt x="528" y="1238"/>
                  </a:lnTo>
                  <a:lnTo>
                    <a:pt x="856" y="1365"/>
                  </a:lnTo>
                  <a:lnTo>
                    <a:pt x="1202" y="1456"/>
                  </a:lnTo>
                  <a:lnTo>
                    <a:pt x="1547" y="1511"/>
                  </a:lnTo>
                  <a:lnTo>
                    <a:pt x="1893" y="1529"/>
                  </a:lnTo>
                  <a:lnTo>
                    <a:pt x="2239" y="1511"/>
                  </a:lnTo>
                  <a:lnTo>
                    <a:pt x="2585" y="1456"/>
                  </a:lnTo>
                  <a:lnTo>
                    <a:pt x="2930" y="1383"/>
                  </a:lnTo>
                  <a:lnTo>
                    <a:pt x="3021" y="1347"/>
                  </a:lnTo>
                  <a:lnTo>
                    <a:pt x="3131" y="1292"/>
                  </a:lnTo>
                  <a:lnTo>
                    <a:pt x="3222" y="1220"/>
                  </a:lnTo>
                  <a:lnTo>
                    <a:pt x="3313" y="1165"/>
                  </a:lnTo>
                  <a:lnTo>
                    <a:pt x="3385" y="1074"/>
                  </a:lnTo>
                  <a:lnTo>
                    <a:pt x="3440" y="983"/>
                  </a:lnTo>
                  <a:lnTo>
                    <a:pt x="3476" y="874"/>
                  </a:lnTo>
                  <a:lnTo>
                    <a:pt x="3495" y="746"/>
                  </a:lnTo>
                  <a:lnTo>
                    <a:pt x="3476" y="637"/>
                  </a:lnTo>
                  <a:lnTo>
                    <a:pt x="3440" y="546"/>
                  </a:lnTo>
                  <a:lnTo>
                    <a:pt x="3385" y="474"/>
                  </a:lnTo>
                  <a:lnTo>
                    <a:pt x="3331" y="401"/>
                  </a:lnTo>
                  <a:lnTo>
                    <a:pt x="3258" y="346"/>
                  </a:lnTo>
                  <a:lnTo>
                    <a:pt x="3185" y="292"/>
                  </a:lnTo>
                  <a:lnTo>
                    <a:pt x="3021" y="201"/>
                  </a:lnTo>
                  <a:lnTo>
                    <a:pt x="2894" y="164"/>
                  </a:lnTo>
                  <a:lnTo>
                    <a:pt x="2748" y="128"/>
                  </a:lnTo>
                  <a:lnTo>
                    <a:pt x="2366" y="55"/>
                  </a:lnTo>
                  <a:lnTo>
                    <a:pt x="1893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16"/>
            <p:cNvSpPr/>
            <p:nvPr/>
          </p:nvSpPr>
          <p:spPr>
            <a:xfrm>
              <a:off x="6725279" y="7296739"/>
              <a:ext cx="77869" cy="19789"/>
            </a:xfrm>
            <a:custGeom>
              <a:avLst/>
              <a:gdLst/>
              <a:ahLst/>
              <a:cxnLst/>
              <a:rect l="l" t="t" r="r" b="b"/>
              <a:pathLst>
                <a:path w="1511" h="384" fill="none" extrusionOk="0">
                  <a:moveTo>
                    <a:pt x="1511" y="110"/>
                  </a:moveTo>
                  <a:lnTo>
                    <a:pt x="1511" y="110"/>
                  </a:lnTo>
                  <a:lnTo>
                    <a:pt x="1365" y="56"/>
                  </a:lnTo>
                  <a:lnTo>
                    <a:pt x="1183" y="37"/>
                  </a:lnTo>
                  <a:lnTo>
                    <a:pt x="947" y="1"/>
                  </a:lnTo>
                  <a:lnTo>
                    <a:pt x="692" y="19"/>
                  </a:lnTo>
                  <a:lnTo>
                    <a:pt x="455" y="37"/>
                  </a:lnTo>
                  <a:lnTo>
                    <a:pt x="346" y="74"/>
                  </a:lnTo>
                  <a:lnTo>
                    <a:pt x="255" y="110"/>
                  </a:lnTo>
                  <a:lnTo>
                    <a:pt x="164" y="165"/>
                  </a:lnTo>
                  <a:lnTo>
                    <a:pt x="91" y="219"/>
                  </a:lnTo>
                  <a:lnTo>
                    <a:pt x="37" y="292"/>
                  </a:lnTo>
                  <a:lnTo>
                    <a:pt x="0" y="38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6" name="Google Shape;2566;p16"/>
          <p:cNvSpPr/>
          <p:nvPr/>
        </p:nvSpPr>
        <p:spPr>
          <a:xfrm>
            <a:off x="9594492" y="6039375"/>
            <a:ext cx="479329" cy="653613"/>
          </a:xfrm>
          <a:custGeom>
            <a:avLst/>
            <a:gdLst/>
            <a:ahLst/>
            <a:cxnLst/>
            <a:rect l="l" t="t" r="r" b="b"/>
            <a:pathLst>
              <a:path w="10264" h="13996" extrusionOk="0">
                <a:moveTo>
                  <a:pt x="4586" y="1"/>
                </a:moveTo>
                <a:lnTo>
                  <a:pt x="4568" y="656"/>
                </a:lnTo>
                <a:lnTo>
                  <a:pt x="4532" y="1384"/>
                </a:lnTo>
                <a:lnTo>
                  <a:pt x="4422" y="3040"/>
                </a:lnTo>
                <a:lnTo>
                  <a:pt x="4295" y="4805"/>
                </a:lnTo>
                <a:lnTo>
                  <a:pt x="4131" y="6552"/>
                </a:lnTo>
                <a:lnTo>
                  <a:pt x="3840" y="9464"/>
                </a:lnTo>
                <a:lnTo>
                  <a:pt x="3713" y="10683"/>
                </a:lnTo>
                <a:lnTo>
                  <a:pt x="3604" y="9846"/>
                </a:lnTo>
                <a:lnTo>
                  <a:pt x="3476" y="8900"/>
                </a:lnTo>
                <a:lnTo>
                  <a:pt x="3331" y="7699"/>
                </a:lnTo>
                <a:lnTo>
                  <a:pt x="3203" y="6334"/>
                </a:lnTo>
                <a:lnTo>
                  <a:pt x="3076" y="4860"/>
                </a:lnTo>
                <a:lnTo>
                  <a:pt x="3039" y="4114"/>
                </a:lnTo>
                <a:lnTo>
                  <a:pt x="3021" y="3349"/>
                </a:lnTo>
                <a:lnTo>
                  <a:pt x="3003" y="2603"/>
                </a:lnTo>
                <a:lnTo>
                  <a:pt x="3003" y="1893"/>
                </a:lnTo>
                <a:lnTo>
                  <a:pt x="2821" y="2185"/>
                </a:lnTo>
                <a:lnTo>
                  <a:pt x="2657" y="2494"/>
                </a:lnTo>
                <a:lnTo>
                  <a:pt x="2512" y="2822"/>
                </a:lnTo>
                <a:lnTo>
                  <a:pt x="2384" y="3167"/>
                </a:lnTo>
                <a:lnTo>
                  <a:pt x="2293" y="3531"/>
                </a:lnTo>
                <a:lnTo>
                  <a:pt x="2202" y="3895"/>
                </a:lnTo>
                <a:lnTo>
                  <a:pt x="2148" y="4277"/>
                </a:lnTo>
                <a:lnTo>
                  <a:pt x="2093" y="4660"/>
                </a:lnTo>
                <a:lnTo>
                  <a:pt x="2057" y="5060"/>
                </a:lnTo>
                <a:lnTo>
                  <a:pt x="2039" y="5460"/>
                </a:lnTo>
                <a:lnTo>
                  <a:pt x="2039" y="5879"/>
                </a:lnTo>
                <a:lnTo>
                  <a:pt x="2039" y="6279"/>
                </a:lnTo>
                <a:lnTo>
                  <a:pt x="2093" y="7080"/>
                </a:lnTo>
                <a:lnTo>
                  <a:pt x="2166" y="7862"/>
                </a:lnTo>
                <a:lnTo>
                  <a:pt x="2275" y="8609"/>
                </a:lnTo>
                <a:lnTo>
                  <a:pt x="2384" y="9318"/>
                </a:lnTo>
                <a:lnTo>
                  <a:pt x="2512" y="9937"/>
                </a:lnTo>
                <a:lnTo>
                  <a:pt x="2639" y="10501"/>
                </a:lnTo>
                <a:lnTo>
                  <a:pt x="2817" y="11215"/>
                </a:lnTo>
                <a:lnTo>
                  <a:pt x="2730" y="10938"/>
                </a:lnTo>
                <a:lnTo>
                  <a:pt x="2548" y="10501"/>
                </a:lnTo>
                <a:lnTo>
                  <a:pt x="2421" y="10246"/>
                </a:lnTo>
                <a:lnTo>
                  <a:pt x="2293" y="9992"/>
                </a:lnTo>
                <a:lnTo>
                  <a:pt x="2130" y="9719"/>
                </a:lnTo>
                <a:lnTo>
                  <a:pt x="1966" y="9446"/>
                </a:lnTo>
                <a:lnTo>
                  <a:pt x="1766" y="9154"/>
                </a:lnTo>
                <a:lnTo>
                  <a:pt x="1547" y="8882"/>
                </a:lnTo>
                <a:lnTo>
                  <a:pt x="1311" y="8590"/>
                </a:lnTo>
                <a:lnTo>
                  <a:pt x="1038" y="8317"/>
                </a:lnTo>
                <a:lnTo>
                  <a:pt x="1129" y="8918"/>
                </a:lnTo>
                <a:lnTo>
                  <a:pt x="1238" y="9482"/>
                </a:lnTo>
                <a:lnTo>
                  <a:pt x="1383" y="10010"/>
                </a:lnTo>
                <a:lnTo>
                  <a:pt x="1529" y="10483"/>
                </a:lnTo>
                <a:lnTo>
                  <a:pt x="1693" y="10920"/>
                </a:lnTo>
                <a:lnTo>
                  <a:pt x="1875" y="11338"/>
                </a:lnTo>
                <a:lnTo>
                  <a:pt x="1987" y="11588"/>
                </a:lnTo>
                <a:lnTo>
                  <a:pt x="1987" y="11588"/>
                </a:lnTo>
                <a:lnTo>
                  <a:pt x="0" y="10174"/>
                </a:lnTo>
                <a:lnTo>
                  <a:pt x="73" y="10319"/>
                </a:lnTo>
                <a:lnTo>
                  <a:pt x="255" y="10738"/>
                </a:lnTo>
                <a:lnTo>
                  <a:pt x="401" y="11011"/>
                </a:lnTo>
                <a:lnTo>
                  <a:pt x="601" y="11302"/>
                </a:lnTo>
                <a:lnTo>
                  <a:pt x="819" y="11648"/>
                </a:lnTo>
                <a:lnTo>
                  <a:pt x="1092" y="11975"/>
                </a:lnTo>
                <a:lnTo>
                  <a:pt x="1383" y="12321"/>
                </a:lnTo>
                <a:lnTo>
                  <a:pt x="1747" y="12667"/>
                </a:lnTo>
                <a:lnTo>
                  <a:pt x="1929" y="12830"/>
                </a:lnTo>
                <a:lnTo>
                  <a:pt x="2148" y="12994"/>
                </a:lnTo>
                <a:lnTo>
                  <a:pt x="2348" y="13140"/>
                </a:lnTo>
                <a:lnTo>
                  <a:pt x="2584" y="13285"/>
                </a:lnTo>
                <a:lnTo>
                  <a:pt x="2821" y="13413"/>
                </a:lnTo>
                <a:lnTo>
                  <a:pt x="3076" y="13540"/>
                </a:lnTo>
                <a:lnTo>
                  <a:pt x="3331" y="13649"/>
                </a:lnTo>
                <a:lnTo>
                  <a:pt x="3622" y="13759"/>
                </a:lnTo>
                <a:lnTo>
                  <a:pt x="3913" y="13850"/>
                </a:lnTo>
                <a:lnTo>
                  <a:pt x="4204" y="13922"/>
                </a:lnTo>
                <a:lnTo>
                  <a:pt x="4532" y="13959"/>
                </a:lnTo>
                <a:lnTo>
                  <a:pt x="4859" y="13995"/>
                </a:lnTo>
                <a:lnTo>
                  <a:pt x="5278" y="13850"/>
                </a:lnTo>
                <a:lnTo>
                  <a:pt x="5678" y="13704"/>
                </a:lnTo>
                <a:lnTo>
                  <a:pt x="6060" y="13540"/>
                </a:lnTo>
                <a:lnTo>
                  <a:pt x="6406" y="13358"/>
                </a:lnTo>
                <a:lnTo>
                  <a:pt x="6752" y="13176"/>
                </a:lnTo>
                <a:lnTo>
                  <a:pt x="7061" y="12976"/>
                </a:lnTo>
                <a:lnTo>
                  <a:pt x="7371" y="12794"/>
                </a:lnTo>
                <a:lnTo>
                  <a:pt x="7643" y="12576"/>
                </a:lnTo>
                <a:lnTo>
                  <a:pt x="7898" y="12376"/>
                </a:lnTo>
                <a:lnTo>
                  <a:pt x="8153" y="12157"/>
                </a:lnTo>
                <a:lnTo>
                  <a:pt x="8371" y="11957"/>
                </a:lnTo>
                <a:lnTo>
                  <a:pt x="8590" y="11739"/>
                </a:lnTo>
                <a:lnTo>
                  <a:pt x="8972" y="11320"/>
                </a:lnTo>
                <a:lnTo>
                  <a:pt x="9281" y="10902"/>
                </a:lnTo>
                <a:lnTo>
                  <a:pt x="9554" y="10501"/>
                </a:lnTo>
                <a:lnTo>
                  <a:pt x="9773" y="10137"/>
                </a:lnTo>
                <a:lnTo>
                  <a:pt x="9936" y="9791"/>
                </a:lnTo>
                <a:lnTo>
                  <a:pt x="10064" y="9500"/>
                </a:lnTo>
                <a:lnTo>
                  <a:pt x="10155" y="9245"/>
                </a:lnTo>
                <a:lnTo>
                  <a:pt x="10228" y="9064"/>
                </a:lnTo>
                <a:lnTo>
                  <a:pt x="10264" y="8900"/>
                </a:lnTo>
                <a:lnTo>
                  <a:pt x="10064" y="9191"/>
                </a:lnTo>
                <a:lnTo>
                  <a:pt x="9845" y="9464"/>
                </a:lnTo>
                <a:lnTo>
                  <a:pt x="9645" y="9700"/>
                </a:lnTo>
                <a:lnTo>
                  <a:pt x="9427" y="9937"/>
                </a:lnTo>
                <a:lnTo>
                  <a:pt x="9209" y="10137"/>
                </a:lnTo>
                <a:lnTo>
                  <a:pt x="9008" y="10337"/>
                </a:lnTo>
                <a:lnTo>
                  <a:pt x="8808" y="10519"/>
                </a:lnTo>
                <a:lnTo>
                  <a:pt x="8590" y="10665"/>
                </a:lnTo>
                <a:lnTo>
                  <a:pt x="8189" y="10956"/>
                </a:lnTo>
                <a:lnTo>
                  <a:pt x="7789" y="11174"/>
                </a:lnTo>
                <a:lnTo>
                  <a:pt x="7425" y="11338"/>
                </a:lnTo>
                <a:lnTo>
                  <a:pt x="7061" y="11466"/>
                </a:lnTo>
                <a:lnTo>
                  <a:pt x="6752" y="11575"/>
                </a:lnTo>
                <a:lnTo>
                  <a:pt x="6442" y="11629"/>
                </a:lnTo>
                <a:lnTo>
                  <a:pt x="6188" y="11666"/>
                </a:lnTo>
                <a:lnTo>
                  <a:pt x="5969" y="11684"/>
                </a:lnTo>
                <a:lnTo>
                  <a:pt x="5642" y="11684"/>
                </a:lnTo>
                <a:lnTo>
                  <a:pt x="5533" y="11666"/>
                </a:lnTo>
                <a:lnTo>
                  <a:pt x="5624" y="11593"/>
                </a:lnTo>
                <a:lnTo>
                  <a:pt x="5896" y="11393"/>
                </a:lnTo>
                <a:lnTo>
                  <a:pt x="6097" y="11229"/>
                </a:lnTo>
                <a:lnTo>
                  <a:pt x="6315" y="11011"/>
                </a:lnTo>
                <a:lnTo>
                  <a:pt x="6552" y="10774"/>
                </a:lnTo>
                <a:lnTo>
                  <a:pt x="6825" y="10483"/>
                </a:lnTo>
                <a:lnTo>
                  <a:pt x="7116" y="10137"/>
                </a:lnTo>
                <a:lnTo>
                  <a:pt x="7407" y="9755"/>
                </a:lnTo>
                <a:lnTo>
                  <a:pt x="7716" y="9318"/>
                </a:lnTo>
                <a:lnTo>
                  <a:pt x="8026" y="8845"/>
                </a:lnTo>
                <a:lnTo>
                  <a:pt x="8335" y="8299"/>
                </a:lnTo>
                <a:lnTo>
                  <a:pt x="8644" y="7717"/>
                </a:lnTo>
                <a:lnTo>
                  <a:pt x="8954" y="7080"/>
                </a:lnTo>
                <a:lnTo>
                  <a:pt x="9245" y="6388"/>
                </a:lnTo>
                <a:lnTo>
                  <a:pt x="8772" y="6716"/>
                </a:lnTo>
                <a:lnTo>
                  <a:pt x="8335" y="7062"/>
                </a:lnTo>
                <a:lnTo>
                  <a:pt x="7916" y="7426"/>
                </a:lnTo>
                <a:lnTo>
                  <a:pt x="7516" y="7790"/>
                </a:lnTo>
                <a:lnTo>
                  <a:pt x="7134" y="8154"/>
                </a:lnTo>
                <a:lnTo>
                  <a:pt x="6788" y="8499"/>
                </a:lnTo>
                <a:lnTo>
                  <a:pt x="6461" y="8845"/>
                </a:lnTo>
                <a:lnTo>
                  <a:pt x="6169" y="9191"/>
                </a:lnTo>
                <a:lnTo>
                  <a:pt x="5660" y="9773"/>
                </a:lnTo>
                <a:lnTo>
                  <a:pt x="5296" y="10265"/>
                </a:lnTo>
                <a:lnTo>
                  <a:pt x="4987" y="10683"/>
                </a:lnTo>
                <a:lnTo>
                  <a:pt x="5332" y="10046"/>
                </a:lnTo>
                <a:lnTo>
                  <a:pt x="5733" y="9300"/>
                </a:lnTo>
                <a:lnTo>
                  <a:pt x="6206" y="8336"/>
                </a:lnTo>
                <a:lnTo>
                  <a:pt x="6734" y="7189"/>
                </a:lnTo>
                <a:lnTo>
                  <a:pt x="7007" y="6570"/>
                </a:lnTo>
                <a:lnTo>
                  <a:pt x="7280" y="5915"/>
                </a:lnTo>
                <a:lnTo>
                  <a:pt x="7534" y="5242"/>
                </a:lnTo>
                <a:lnTo>
                  <a:pt x="7789" y="4569"/>
                </a:lnTo>
                <a:lnTo>
                  <a:pt x="8007" y="3859"/>
                </a:lnTo>
                <a:lnTo>
                  <a:pt x="8208" y="3149"/>
                </a:lnTo>
                <a:lnTo>
                  <a:pt x="8208" y="3149"/>
                </a:lnTo>
                <a:lnTo>
                  <a:pt x="8044" y="3295"/>
                </a:lnTo>
                <a:lnTo>
                  <a:pt x="7880" y="3459"/>
                </a:lnTo>
                <a:lnTo>
                  <a:pt x="7716" y="3640"/>
                </a:lnTo>
                <a:lnTo>
                  <a:pt x="7553" y="3841"/>
                </a:lnTo>
                <a:lnTo>
                  <a:pt x="7243" y="4277"/>
                </a:lnTo>
                <a:lnTo>
                  <a:pt x="6952" y="4751"/>
                </a:lnTo>
                <a:lnTo>
                  <a:pt x="6661" y="5260"/>
                </a:lnTo>
                <a:lnTo>
                  <a:pt x="6406" y="5770"/>
                </a:lnTo>
                <a:lnTo>
                  <a:pt x="6151" y="6297"/>
                </a:lnTo>
                <a:lnTo>
                  <a:pt x="5933" y="6825"/>
                </a:lnTo>
                <a:lnTo>
                  <a:pt x="5733" y="7335"/>
                </a:lnTo>
                <a:lnTo>
                  <a:pt x="5551" y="7808"/>
                </a:lnTo>
                <a:lnTo>
                  <a:pt x="5260" y="8609"/>
                </a:lnTo>
                <a:lnTo>
                  <a:pt x="5078" y="9173"/>
                </a:lnTo>
                <a:lnTo>
                  <a:pt x="5005" y="9373"/>
                </a:lnTo>
                <a:lnTo>
                  <a:pt x="5041" y="9082"/>
                </a:lnTo>
                <a:lnTo>
                  <a:pt x="5114" y="8263"/>
                </a:lnTo>
                <a:lnTo>
                  <a:pt x="5187" y="7062"/>
                </a:lnTo>
                <a:lnTo>
                  <a:pt x="5223" y="6370"/>
                </a:lnTo>
                <a:lnTo>
                  <a:pt x="5241" y="5624"/>
                </a:lnTo>
                <a:lnTo>
                  <a:pt x="5260" y="4860"/>
                </a:lnTo>
                <a:lnTo>
                  <a:pt x="5241" y="4059"/>
                </a:lnTo>
                <a:lnTo>
                  <a:pt x="5223" y="3277"/>
                </a:lnTo>
                <a:lnTo>
                  <a:pt x="5169" y="2512"/>
                </a:lnTo>
                <a:lnTo>
                  <a:pt x="5078" y="1784"/>
                </a:lnTo>
                <a:lnTo>
                  <a:pt x="5023" y="1439"/>
                </a:lnTo>
                <a:lnTo>
                  <a:pt x="4950" y="1111"/>
                </a:lnTo>
                <a:lnTo>
                  <a:pt x="4877" y="802"/>
                </a:lnTo>
                <a:lnTo>
                  <a:pt x="4786" y="510"/>
                </a:lnTo>
                <a:lnTo>
                  <a:pt x="4695" y="237"/>
                </a:lnTo>
                <a:lnTo>
                  <a:pt x="458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67" name="Google Shape;2567;p16"/>
          <p:cNvGrpSpPr/>
          <p:nvPr/>
        </p:nvGrpSpPr>
        <p:grpSpPr>
          <a:xfrm>
            <a:off x="9594484" y="6575073"/>
            <a:ext cx="238221" cy="219912"/>
            <a:chOff x="2706625" y="4735761"/>
            <a:chExt cx="226446" cy="209015"/>
          </a:xfrm>
        </p:grpSpPr>
        <p:sp>
          <p:nvSpPr>
            <p:cNvPr id="2568" name="Google Shape;2568;p16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9" name="Google Shape;2569;p16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6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6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16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16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16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16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16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16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9" name="Google Shape;2589;p16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1" name="Google Shape;2591;p16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2" name="Google Shape;2592;p16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594" name="Google Shape;2594;p16"/>
          <p:cNvGrpSpPr/>
          <p:nvPr/>
        </p:nvGrpSpPr>
        <p:grpSpPr>
          <a:xfrm flipH="1">
            <a:off x="9722684" y="6631107"/>
            <a:ext cx="238221" cy="219912"/>
            <a:chOff x="2706625" y="4735761"/>
            <a:chExt cx="226446" cy="209015"/>
          </a:xfrm>
        </p:grpSpPr>
        <p:sp>
          <p:nvSpPr>
            <p:cNvPr id="2595" name="Google Shape;2595;p16"/>
            <p:cNvSpPr/>
            <p:nvPr/>
          </p:nvSpPr>
          <p:spPr>
            <a:xfrm>
              <a:off x="2706625" y="4851000"/>
              <a:ext cx="226446" cy="93776"/>
            </a:xfrm>
            <a:custGeom>
              <a:avLst/>
              <a:gdLst/>
              <a:ahLst/>
              <a:cxnLst/>
              <a:rect l="l" t="t" r="r" b="b"/>
              <a:pathLst>
                <a:path w="9991" h="1020" extrusionOk="0">
                  <a:moveTo>
                    <a:pt x="1292" y="0"/>
                  </a:moveTo>
                  <a:lnTo>
                    <a:pt x="746" y="91"/>
                  </a:lnTo>
                  <a:lnTo>
                    <a:pt x="528" y="128"/>
                  </a:lnTo>
                  <a:lnTo>
                    <a:pt x="346" y="182"/>
                  </a:lnTo>
                  <a:lnTo>
                    <a:pt x="200" y="237"/>
                  </a:lnTo>
                  <a:lnTo>
                    <a:pt x="91" y="291"/>
                  </a:lnTo>
                  <a:lnTo>
                    <a:pt x="18" y="346"/>
                  </a:lnTo>
                  <a:lnTo>
                    <a:pt x="0" y="419"/>
                  </a:lnTo>
                  <a:lnTo>
                    <a:pt x="0" y="437"/>
                  </a:lnTo>
                  <a:lnTo>
                    <a:pt x="18" y="473"/>
                  </a:lnTo>
                  <a:lnTo>
                    <a:pt x="91" y="528"/>
                  </a:lnTo>
                  <a:lnTo>
                    <a:pt x="219" y="583"/>
                  </a:lnTo>
                  <a:lnTo>
                    <a:pt x="382" y="655"/>
                  </a:lnTo>
                  <a:lnTo>
                    <a:pt x="601" y="710"/>
                  </a:lnTo>
                  <a:lnTo>
                    <a:pt x="856" y="746"/>
                  </a:lnTo>
                  <a:lnTo>
                    <a:pt x="1456" y="837"/>
                  </a:lnTo>
                  <a:lnTo>
                    <a:pt x="2202" y="910"/>
                  </a:lnTo>
                  <a:lnTo>
                    <a:pt x="3058" y="965"/>
                  </a:lnTo>
                  <a:lnTo>
                    <a:pt x="3986" y="1001"/>
                  </a:lnTo>
                  <a:lnTo>
                    <a:pt x="5005" y="1019"/>
                  </a:lnTo>
                  <a:lnTo>
                    <a:pt x="6006" y="1001"/>
                  </a:lnTo>
                  <a:lnTo>
                    <a:pt x="6952" y="965"/>
                  </a:lnTo>
                  <a:lnTo>
                    <a:pt x="7789" y="910"/>
                  </a:lnTo>
                  <a:lnTo>
                    <a:pt x="8535" y="837"/>
                  </a:lnTo>
                  <a:lnTo>
                    <a:pt x="9136" y="746"/>
                  </a:lnTo>
                  <a:lnTo>
                    <a:pt x="9390" y="710"/>
                  </a:lnTo>
                  <a:lnTo>
                    <a:pt x="9609" y="655"/>
                  </a:lnTo>
                  <a:lnTo>
                    <a:pt x="9773" y="583"/>
                  </a:lnTo>
                  <a:lnTo>
                    <a:pt x="9900" y="528"/>
                  </a:lnTo>
                  <a:lnTo>
                    <a:pt x="9973" y="473"/>
                  </a:lnTo>
                  <a:lnTo>
                    <a:pt x="9991" y="437"/>
                  </a:lnTo>
                  <a:lnTo>
                    <a:pt x="9991" y="419"/>
                  </a:lnTo>
                  <a:lnTo>
                    <a:pt x="9973" y="346"/>
                  </a:lnTo>
                  <a:lnTo>
                    <a:pt x="9900" y="291"/>
                  </a:lnTo>
                  <a:lnTo>
                    <a:pt x="9791" y="237"/>
                  </a:lnTo>
                  <a:lnTo>
                    <a:pt x="9645" y="182"/>
                  </a:lnTo>
                  <a:lnTo>
                    <a:pt x="9463" y="128"/>
                  </a:lnTo>
                  <a:lnTo>
                    <a:pt x="9245" y="91"/>
                  </a:lnTo>
                  <a:lnTo>
                    <a:pt x="8699" y="0"/>
                  </a:lnTo>
                  <a:lnTo>
                    <a:pt x="8699" y="273"/>
                  </a:lnTo>
                  <a:lnTo>
                    <a:pt x="7443" y="328"/>
                  </a:lnTo>
                  <a:lnTo>
                    <a:pt x="6133" y="364"/>
                  </a:lnTo>
                  <a:lnTo>
                    <a:pt x="4623" y="382"/>
                  </a:lnTo>
                  <a:lnTo>
                    <a:pt x="3476" y="364"/>
                  </a:lnTo>
                  <a:lnTo>
                    <a:pt x="2384" y="328"/>
                  </a:lnTo>
                  <a:lnTo>
                    <a:pt x="1893" y="291"/>
                  </a:lnTo>
                  <a:lnTo>
                    <a:pt x="1456" y="237"/>
                  </a:lnTo>
                  <a:lnTo>
                    <a:pt x="1074" y="182"/>
                  </a:lnTo>
                  <a:lnTo>
                    <a:pt x="746" y="109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rgbClr val="28282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6" name="Google Shape;2596;p16"/>
            <p:cNvGrpSpPr/>
            <p:nvPr/>
          </p:nvGrpSpPr>
          <p:grpSpPr>
            <a:xfrm>
              <a:off x="2714800" y="4735761"/>
              <a:ext cx="210098" cy="182902"/>
              <a:chOff x="1282975" y="2150275"/>
              <a:chExt cx="154700" cy="134675"/>
            </a:xfrm>
          </p:grpSpPr>
          <p:sp>
            <p:nvSpPr>
              <p:cNvPr id="2597" name="Google Shape;2597;p16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extrusionOk="0">
                    <a:moveTo>
                      <a:pt x="2858" y="0"/>
                    </a:moveTo>
                    <a:lnTo>
                      <a:pt x="2657" y="37"/>
                    </a:lnTo>
                    <a:lnTo>
                      <a:pt x="2403" y="109"/>
                    </a:lnTo>
                    <a:lnTo>
                      <a:pt x="2166" y="200"/>
                    </a:lnTo>
                    <a:lnTo>
                      <a:pt x="1948" y="310"/>
                    </a:lnTo>
                    <a:lnTo>
                      <a:pt x="1747" y="437"/>
                    </a:lnTo>
                    <a:lnTo>
                      <a:pt x="1547" y="564"/>
                    </a:lnTo>
                    <a:lnTo>
                      <a:pt x="1384" y="710"/>
                    </a:lnTo>
                    <a:lnTo>
                      <a:pt x="1238" y="856"/>
                    </a:lnTo>
                    <a:lnTo>
                      <a:pt x="1092" y="1019"/>
                    </a:lnTo>
                    <a:lnTo>
                      <a:pt x="965" y="1201"/>
                    </a:lnTo>
                    <a:lnTo>
                      <a:pt x="856" y="1365"/>
                    </a:lnTo>
                    <a:lnTo>
                      <a:pt x="765" y="1547"/>
                    </a:lnTo>
                    <a:lnTo>
                      <a:pt x="674" y="1729"/>
                    </a:lnTo>
                    <a:lnTo>
                      <a:pt x="546" y="2093"/>
                    </a:lnTo>
                    <a:lnTo>
                      <a:pt x="437" y="2439"/>
                    </a:lnTo>
                    <a:lnTo>
                      <a:pt x="401" y="2639"/>
                    </a:lnTo>
                    <a:lnTo>
                      <a:pt x="346" y="3057"/>
                    </a:lnTo>
                    <a:lnTo>
                      <a:pt x="310" y="3403"/>
                    </a:lnTo>
                    <a:lnTo>
                      <a:pt x="310" y="3694"/>
                    </a:lnTo>
                    <a:lnTo>
                      <a:pt x="164" y="3876"/>
                    </a:lnTo>
                    <a:lnTo>
                      <a:pt x="55" y="4040"/>
                    </a:lnTo>
                    <a:lnTo>
                      <a:pt x="37" y="4131"/>
                    </a:lnTo>
                    <a:lnTo>
                      <a:pt x="0" y="4222"/>
                    </a:lnTo>
                    <a:lnTo>
                      <a:pt x="0" y="4295"/>
                    </a:lnTo>
                    <a:lnTo>
                      <a:pt x="0" y="4368"/>
                    </a:lnTo>
                    <a:lnTo>
                      <a:pt x="19" y="4459"/>
                    </a:lnTo>
                    <a:lnTo>
                      <a:pt x="55" y="4532"/>
                    </a:lnTo>
                    <a:lnTo>
                      <a:pt x="91" y="4604"/>
                    </a:lnTo>
                    <a:lnTo>
                      <a:pt x="146" y="4677"/>
                    </a:lnTo>
                    <a:lnTo>
                      <a:pt x="292" y="4804"/>
                    </a:lnTo>
                    <a:lnTo>
                      <a:pt x="474" y="4932"/>
                    </a:lnTo>
                    <a:lnTo>
                      <a:pt x="692" y="5041"/>
                    </a:lnTo>
                    <a:lnTo>
                      <a:pt x="965" y="5132"/>
                    </a:lnTo>
                    <a:lnTo>
                      <a:pt x="1274" y="5205"/>
                    </a:lnTo>
                    <a:lnTo>
                      <a:pt x="1638" y="5278"/>
                    </a:lnTo>
                    <a:lnTo>
                      <a:pt x="2020" y="5332"/>
                    </a:lnTo>
                    <a:lnTo>
                      <a:pt x="2457" y="5369"/>
                    </a:lnTo>
                    <a:lnTo>
                      <a:pt x="2930" y="5387"/>
                    </a:lnTo>
                    <a:lnTo>
                      <a:pt x="3440" y="5387"/>
                    </a:lnTo>
                    <a:lnTo>
                      <a:pt x="3804" y="5350"/>
                    </a:lnTo>
                    <a:lnTo>
                      <a:pt x="4131" y="5314"/>
                    </a:lnTo>
                    <a:lnTo>
                      <a:pt x="4714" y="5223"/>
                    </a:lnTo>
                    <a:lnTo>
                      <a:pt x="5187" y="5114"/>
                    </a:lnTo>
                    <a:lnTo>
                      <a:pt x="5569" y="5005"/>
                    </a:lnTo>
                    <a:lnTo>
                      <a:pt x="5842" y="4895"/>
                    </a:lnTo>
                    <a:lnTo>
                      <a:pt x="6042" y="4804"/>
                    </a:lnTo>
                    <a:lnTo>
                      <a:pt x="6188" y="4713"/>
                    </a:lnTo>
                    <a:lnTo>
                      <a:pt x="6042" y="4204"/>
                    </a:lnTo>
                    <a:lnTo>
                      <a:pt x="5878" y="3658"/>
                    </a:lnTo>
                    <a:lnTo>
                      <a:pt x="5642" y="3003"/>
                    </a:lnTo>
                    <a:lnTo>
                      <a:pt x="5514" y="2639"/>
                    </a:lnTo>
                    <a:lnTo>
                      <a:pt x="5351" y="2275"/>
                    </a:lnTo>
                    <a:lnTo>
                      <a:pt x="5169" y="1929"/>
                    </a:lnTo>
                    <a:lnTo>
                      <a:pt x="4987" y="1565"/>
                    </a:lnTo>
                    <a:lnTo>
                      <a:pt x="4787" y="1238"/>
                    </a:lnTo>
                    <a:lnTo>
                      <a:pt x="4568" y="928"/>
                    </a:lnTo>
                    <a:lnTo>
                      <a:pt x="4332" y="655"/>
                    </a:lnTo>
                    <a:lnTo>
                      <a:pt x="4095" y="419"/>
                    </a:lnTo>
                    <a:lnTo>
                      <a:pt x="3949" y="291"/>
                    </a:lnTo>
                    <a:lnTo>
                      <a:pt x="3804" y="200"/>
                    </a:lnTo>
                    <a:lnTo>
                      <a:pt x="3676" y="128"/>
                    </a:lnTo>
                    <a:lnTo>
                      <a:pt x="3513" y="73"/>
                    </a:lnTo>
                    <a:lnTo>
                      <a:pt x="3367" y="37"/>
                    </a:lnTo>
                    <a:lnTo>
                      <a:pt x="3203" y="0"/>
                    </a:lnTo>
                    <a:close/>
                  </a:path>
                </a:pathLst>
              </a:custGeom>
              <a:solidFill>
                <a:srgbClr val="C1A5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8" name="Google Shape;2598;p16"/>
              <p:cNvSpPr/>
              <p:nvPr/>
            </p:nvSpPr>
            <p:spPr>
              <a:xfrm>
                <a:off x="1282975" y="2150275"/>
                <a:ext cx="154700" cy="134675"/>
              </a:xfrm>
              <a:custGeom>
                <a:avLst/>
                <a:gdLst/>
                <a:ahLst/>
                <a:cxnLst/>
                <a:rect l="l" t="t" r="r" b="b"/>
                <a:pathLst>
                  <a:path w="6188" h="5387" fill="none" extrusionOk="0">
                    <a:moveTo>
                      <a:pt x="6188" y="4713"/>
                    </a:moveTo>
                    <a:lnTo>
                      <a:pt x="6188" y="4713"/>
                    </a:lnTo>
                    <a:lnTo>
                      <a:pt x="6042" y="4804"/>
                    </a:lnTo>
                    <a:lnTo>
                      <a:pt x="5842" y="4895"/>
                    </a:lnTo>
                    <a:lnTo>
                      <a:pt x="5569" y="5005"/>
                    </a:lnTo>
                    <a:lnTo>
                      <a:pt x="5187" y="5114"/>
                    </a:lnTo>
                    <a:lnTo>
                      <a:pt x="4714" y="5223"/>
                    </a:lnTo>
                    <a:lnTo>
                      <a:pt x="4131" y="5314"/>
                    </a:lnTo>
                    <a:lnTo>
                      <a:pt x="3804" y="5350"/>
                    </a:lnTo>
                    <a:lnTo>
                      <a:pt x="3440" y="5387"/>
                    </a:lnTo>
                    <a:lnTo>
                      <a:pt x="3440" y="5387"/>
                    </a:lnTo>
                    <a:lnTo>
                      <a:pt x="2930" y="5387"/>
                    </a:lnTo>
                    <a:lnTo>
                      <a:pt x="2457" y="5369"/>
                    </a:lnTo>
                    <a:lnTo>
                      <a:pt x="2020" y="5332"/>
                    </a:lnTo>
                    <a:lnTo>
                      <a:pt x="1638" y="5278"/>
                    </a:lnTo>
                    <a:lnTo>
                      <a:pt x="1274" y="5205"/>
                    </a:lnTo>
                    <a:lnTo>
                      <a:pt x="965" y="5132"/>
                    </a:lnTo>
                    <a:lnTo>
                      <a:pt x="692" y="5041"/>
                    </a:lnTo>
                    <a:lnTo>
                      <a:pt x="474" y="4932"/>
                    </a:lnTo>
                    <a:lnTo>
                      <a:pt x="292" y="4804"/>
                    </a:lnTo>
                    <a:lnTo>
                      <a:pt x="146" y="4677"/>
                    </a:lnTo>
                    <a:lnTo>
                      <a:pt x="91" y="4604"/>
                    </a:lnTo>
                    <a:lnTo>
                      <a:pt x="55" y="4532"/>
                    </a:lnTo>
                    <a:lnTo>
                      <a:pt x="19" y="4459"/>
                    </a:lnTo>
                    <a:lnTo>
                      <a:pt x="0" y="4368"/>
                    </a:lnTo>
                    <a:lnTo>
                      <a:pt x="0" y="4295"/>
                    </a:lnTo>
                    <a:lnTo>
                      <a:pt x="0" y="4222"/>
                    </a:lnTo>
                    <a:lnTo>
                      <a:pt x="37" y="4131"/>
                    </a:lnTo>
                    <a:lnTo>
                      <a:pt x="55" y="4040"/>
                    </a:lnTo>
                    <a:lnTo>
                      <a:pt x="164" y="3876"/>
                    </a:lnTo>
                    <a:lnTo>
                      <a:pt x="310" y="3694"/>
                    </a:lnTo>
                    <a:lnTo>
                      <a:pt x="310" y="3694"/>
                    </a:lnTo>
                    <a:lnTo>
                      <a:pt x="310" y="3403"/>
                    </a:lnTo>
                    <a:lnTo>
                      <a:pt x="346" y="3057"/>
                    </a:lnTo>
                    <a:lnTo>
                      <a:pt x="401" y="2639"/>
                    </a:lnTo>
                    <a:lnTo>
                      <a:pt x="401" y="2639"/>
                    </a:lnTo>
                    <a:lnTo>
                      <a:pt x="437" y="2439"/>
                    </a:lnTo>
                    <a:lnTo>
                      <a:pt x="437" y="2439"/>
                    </a:lnTo>
                    <a:lnTo>
                      <a:pt x="546" y="2093"/>
                    </a:lnTo>
                    <a:lnTo>
                      <a:pt x="674" y="1729"/>
                    </a:lnTo>
                    <a:lnTo>
                      <a:pt x="765" y="1547"/>
                    </a:lnTo>
                    <a:lnTo>
                      <a:pt x="856" y="1365"/>
                    </a:lnTo>
                    <a:lnTo>
                      <a:pt x="965" y="1201"/>
                    </a:lnTo>
                    <a:lnTo>
                      <a:pt x="1092" y="1019"/>
                    </a:lnTo>
                    <a:lnTo>
                      <a:pt x="1238" y="856"/>
                    </a:lnTo>
                    <a:lnTo>
                      <a:pt x="1384" y="710"/>
                    </a:lnTo>
                    <a:lnTo>
                      <a:pt x="1547" y="564"/>
                    </a:lnTo>
                    <a:lnTo>
                      <a:pt x="1747" y="437"/>
                    </a:lnTo>
                    <a:lnTo>
                      <a:pt x="1948" y="310"/>
                    </a:lnTo>
                    <a:lnTo>
                      <a:pt x="2166" y="200"/>
                    </a:lnTo>
                    <a:lnTo>
                      <a:pt x="2403" y="109"/>
                    </a:lnTo>
                    <a:lnTo>
                      <a:pt x="2657" y="37"/>
                    </a:lnTo>
                    <a:lnTo>
                      <a:pt x="2657" y="37"/>
                    </a:lnTo>
                    <a:lnTo>
                      <a:pt x="2858" y="0"/>
                    </a:lnTo>
                    <a:lnTo>
                      <a:pt x="3021" y="0"/>
                    </a:lnTo>
                    <a:lnTo>
                      <a:pt x="3203" y="0"/>
                    </a:lnTo>
                    <a:lnTo>
                      <a:pt x="3367" y="37"/>
                    </a:lnTo>
                    <a:lnTo>
                      <a:pt x="3513" y="73"/>
                    </a:lnTo>
                    <a:lnTo>
                      <a:pt x="3676" y="128"/>
                    </a:lnTo>
                    <a:lnTo>
                      <a:pt x="3804" y="200"/>
                    </a:lnTo>
                    <a:lnTo>
                      <a:pt x="3949" y="291"/>
                    </a:lnTo>
                    <a:lnTo>
                      <a:pt x="3949" y="291"/>
                    </a:lnTo>
                    <a:lnTo>
                      <a:pt x="4095" y="419"/>
                    </a:lnTo>
                    <a:lnTo>
                      <a:pt x="4095" y="419"/>
                    </a:lnTo>
                    <a:lnTo>
                      <a:pt x="4332" y="655"/>
                    </a:lnTo>
                    <a:lnTo>
                      <a:pt x="4568" y="928"/>
                    </a:lnTo>
                    <a:lnTo>
                      <a:pt x="4787" y="1238"/>
                    </a:lnTo>
                    <a:lnTo>
                      <a:pt x="4987" y="1565"/>
                    </a:lnTo>
                    <a:lnTo>
                      <a:pt x="5169" y="1929"/>
                    </a:lnTo>
                    <a:lnTo>
                      <a:pt x="5351" y="2275"/>
                    </a:lnTo>
                    <a:lnTo>
                      <a:pt x="5514" y="2639"/>
                    </a:lnTo>
                    <a:lnTo>
                      <a:pt x="5642" y="3003"/>
                    </a:lnTo>
                    <a:lnTo>
                      <a:pt x="5878" y="3658"/>
                    </a:lnTo>
                    <a:lnTo>
                      <a:pt x="6042" y="4204"/>
                    </a:lnTo>
                    <a:lnTo>
                      <a:pt x="6188" y="471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1282975" y="2172100"/>
                <a:ext cx="13877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514" extrusionOk="0">
                    <a:moveTo>
                      <a:pt x="1384" y="4368"/>
                    </a:moveTo>
                    <a:lnTo>
                      <a:pt x="1384" y="4368"/>
                    </a:lnTo>
                    <a:lnTo>
                      <a:pt x="1711" y="4423"/>
                    </a:lnTo>
                    <a:lnTo>
                      <a:pt x="2057" y="4459"/>
                    </a:lnTo>
                    <a:lnTo>
                      <a:pt x="2457" y="4496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440" y="4514"/>
                    </a:lnTo>
                    <a:lnTo>
                      <a:pt x="3094" y="4514"/>
                    </a:lnTo>
                    <a:lnTo>
                      <a:pt x="3094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876" y="4514"/>
                    </a:lnTo>
                    <a:lnTo>
                      <a:pt x="2457" y="4496"/>
                    </a:lnTo>
                    <a:lnTo>
                      <a:pt x="2057" y="4459"/>
                    </a:lnTo>
                    <a:lnTo>
                      <a:pt x="1711" y="4423"/>
                    </a:lnTo>
                    <a:lnTo>
                      <a:pt x="1384" y="4368"/>
                    </a:lnTo>
                    <a:close/>
                    <a:moveTo>
                      <a:pt x="1365" y="4368"/>
                    </a:moveTo>
                    <a:lnTo>
                      <a:pt x="1365" y="4368"/>
                    </a:lnTo>
                    <a:lnTo>
                      <a:pt x="1365" y="4368"/>
                    </a:lnTo>
                    <a:lnTo>
                      <a:pt x="1365" y="4368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95"/>
                    </a:move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95"/>
                    </a:lnTo>
                    <a:close/>
                    <a:moveTo>
                      <a:pt x="237" y="3877"/>
                    </a:moveTo>
                    <a:lnTo>
                      <a:pt x="237" y="3877"/>
                    </a:lnTo>
                    <a:lnTo>
                      <a:pt x="237" y="3895"/>
                    </a:lnTo>
                    <a:lnTo>
                      <a:pt x="237" y="3895"/>
                    </a:lnTo>
                    <a:lnTo>
                      <a:pt x="237" y="3877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37" y="3222"/>
                    </a:lnTo>
                    <a:lnTo>
                      <a:pt x="19" y="3331"/>
                    </a:lnTo>
                    <a:lnTo>
                      <a:pt x="0" y="3422"/>
                    </a:lnTo>
                    <a:lnTo>
                      <a:pt x="19" y="3531"/>
                    </a:lnTo>
                    <a:lnTo>
                      <a:pt x="37" y="3622"/>
                    </a:lnTo>
                    <a:lnTo>
                      <a:pt x="91" y="3713"/>
                    </a:lnTo>
                    <a:lnTo>
                      <a:pt x="146" y="3804"/>
                    </a:lnTo>
                    <a:lnTo>
                      <a:pt x="237" y="3877"/>
                    </a:lnTo>
                    <a:lnTo>
                      <a:pt x="237" y="3877"/>
                    </a:lnTo>
                    <a:lnTo>
                      <a:pt x="146" y="3804"/>
                    </a:lnTo>
                    <a:lnTo>
                      <a:pt x="91" y="3713"/>
                    </a:lnTo>
                    <a:lnTo>
                      <a:pt x="37" y="3622"/>
                    </a:lnTo>
                    <a:lnTo>
                      <a:pt x="19" y="3531"/>
                    </a:lnTo>
                    <a:lnTo>
                      <a:pt x="0" y="3422"/>
                    </a:lnTo>
                    <a:lnTo>
                      <a:pt x="19" y="3331"/>
                    </a:lnTo>
                    <a:lnTo>
                      <a:pt x="37" y="3222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113"/>
                    </a:move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113"/>
                    </a:lnTo>
                    <a:close/>
                    <a:moveTo>
                      <a:pt x="91" y="3094"/>
                    </a:moveTo>
                    <a:lnTo>
                      <a:pt x="91" y="3094"/>
                    </a:lnTo>
                    <a:lnTo>
                      <a:pt x="91" y="3113"/>
                    </a:lnTo>
                    <a:lnTo>
                      <a:pt x="91" y="3113"/>
                    </a:lnTo>
                    <a:lnTo>
                      <a:pt x="91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110" y="3094"/>
                    </a:move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lnTo>
                      <a:pt x="110" y="3094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677" y="201"/>
                    </a:lnTo>
                    <a:lnTo>
                      <a:pt x="4823" y="419"/>
                    </a:lnTo>
                    <a:lnTo>
                      <a:pt x="5096" y="892"/>
                    </a:lnTo>
                    <a:lnTo>
                      <a:pt x="5332" y="1366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551" y="1857"/>
                    </a:lnTo>
                    <a:lnTo>
                      <a:pt x="5332" y="1366"/>
                    </a:lnTo>
                    <a:lnTo>
                      <a:pt x="5096" y="892"/>
                    </a:lnTo>
                    <a:lnTo>
                      <a:pt x="4823" y="419"/>
                    </a:lnTo>
                    <a:lnTo>
                      <a:pt x="4677" y="201"/>
                    </a:lnTo>
                    <a:lnTo>
                      <a:pt x="4532" y="1"/>
                    </a:lnTo>
                    <a:close/>
                    <a:moveTo>
                      <a:pt x="4532" y="1"/>
                    </a:move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lnTo>
                      <a:pt x="4532" y="1"/>
                    </a:lnTo>
                    <a:close/>
                  </a:path>
                </a:pathLst>
              </a:custGeom>
              <a:solidFill>
                <a:srgbClr val="D8D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1317550" y="2281300"/>
                <a:ext cx="51425" cy="365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146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328" y="55"/>
                    </a:lnTo>
                    <a:lnTo>
                      <a:pt x="674" y="91"/>
                    </a:lnTo>
                    <a:lnTo>
                      <a:pt x="1074" y="128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2057" y="146"/>
                    </a:lnTo>
                    <a:lnTo>
                      <a:pt x="1711" y="146"/>
                    </a:lnTo>
                    <a:lnTo>
                      <a:pt x="1711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493" y="146"/>
                    </a:lnTo>
                    <a:lnTo>
                      <a:pt x="1074" y="128"/>
                    </a:lnTo>
                    <a:lnTo>
                      <a:pt x="674" y="91"/>
                    </a:lnTo>
                    <a:lnTo>
                      <a:pt x="328" y="55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1" name="Google Shape;2601;p16"/>
              <p:cNvSpPr/>
              <p:nvPr/>
            </p:nvSpPr>
            <p:spPr>
              <a:xfrm>
                <a:off x="1317100" y="2281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2" name="Google Shape;2602;p16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1288900" y="2269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4" name="Google Shape;2604;p16"/>
              <p:cNvSpPr/>
              <p:nvPr/>
            </p:nvSpPr>
            <p:spPr>
              <a:xfrm>
                <a:off x="1288900" y="2269000"/>
                <a:ext cx="25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0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5" name="Google Shape;2605;p16"/>
              <p:cNvSpPr/>
              <p:nvPr/>
            </p:nvSpPr>
            <p:spPr>
              <a:xfrm>
                <a:off x="1282975" y="2249900"/>
                <a:ext cx="5950" cy="19125"/>
              </a:xfrm>
              <a:custGeom>
                <a:avLst/>
                <a:gdLst/>
                <a:ahLst/>
                <a:cxnLst/>
                <a:rect l="l" t="t" r="r" b="b"/>
                <a:pathLst>
                  <a:path w="238" h="765" fill="none" extrusionOk="0">
                    <a:moveTo>
                      <a:pt x="91" y="1"/>
                    </a:moveTo>
                    <a:lnTo>
                      <a:pt x="91" y="1"/>
                    </a:lnTo>
                    <a:lnTo>
                      <a:pt x="37" y="110"/>
                    </a:lnTo>
                    <a:lnTo>
                      <a:pt x="19" y="219"/>
                    </a:lnTo>
                    <a:lnTo>
                      <a:pt x="0" y="310"/>
                    </a:lnTo>
                    <a:lnTo>
                      <a:pt x="19" y="419"/>
                    </a:lnTo>
                    <a:lnTo>
                      <a:pt x="37" y="510"/>
                    </a:lnTo>
                    <a:lnTo>
                      <a:pt x="91" y="601"/>
                    </a:lnTo>
                    <a:lnTo>
                      <a:pt x="146" y="692"/>
                    </a:lnTo>
                    <a:lnTo>
                      <a:pt x="237" y="765"/>
                    </a:lnTo>
                    <a:lnTo>
                      <a:pt x="237" y="765"/>
                    </a:lnTo>
                    <a:lnTo>
                      <a:pt x="146" y="692"/>
                    </a:lnTo>
                    <a:lnTo>
                      <a:pt x="91" y="601"/>
                    </a:lnTo>
                    <a:lnTo>
                      <a:pt x="37" y="510"/>
                    </a:lnTo>
                    <a:lnTo>
                      <a:pt x="19" y="419"/>
                    </a:lnTo>
                    <a:lnTo>
                      <a:pt x="0" y="310"/>
                    </a:lnTo>
                    <a:lnTo>
                      <a:pt x="19" y="219"/>
                    </a:lnTo>
                    <a:lnTo>
                      <a:pt x="37" y="110"/>
                    </a:lnTo>
                    <a:lnTo>
                      <a:pt x="9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1285250" y="2249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8" name="Google Shape;2608;p16"/>
              <p:cNvSpPr/>
              <p:nvPr/>
            </p:nvSpPr>
            <p:spPr>
              <a:xfrm>
                <a:off x="1285250" y="2249450"/>
                <a:ext cx="2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9" name="Google Shape;2609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0" name="Google Shape;2610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1285700" y="22494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2" name="Google Shape;2612;p16"/>
              <p:cNvSpPr/>
              <p:nvPr/>
            </p:nvSpPr>
            <p:spPr>
              <a:xfrm>
                <a:off x="1396250" y="2172100"/>
                <a:ext cx="2550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1857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46" y="201"/>
                    </a:lnTo>
                    <a:lnTo>
                      <a:pt x="292" y="419"/>
                    </a:lnTo>
                    <a:lnTo>
                      <a:pt x="565" y="892"/>
                    </a:lnTo>
                    <a:lnTo>
                      <a:pt x="801" y="1366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1020" y="1857"/>
                    </a:lnTo>
                    <a:lnTo>
                      <a:pt x="801" y="1366"/>
                    </a:lnTo>
                    <a:lnTo>
                      <a:pt x="565" y="892"/>
                    </a:lnTo>
                    <a:lnTo>
                      <a:pt x="292" y="419"/>
                    </a:lnTo>
                    <a:lnTo>
                      <a:pt x="146" y="20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3" name="Google Shape;2613;p16"/>
              <p:cNvSpPr/>
              <p:nvPr/>
            </p:nvSpPr>
            <p:spPr>
              <a:xfrm>
                <a:off x="1396250" y="2172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4" name="Google Shape;2614;p16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extrusionOk="0">
                    <a:moveTo>
                      <a:pt x="4095" y="1"/>
                    </a:move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close/>
                  </a:path>
                </a:pathLst>
              </a:custGeom>
              <a:solidFill>
                <a:srgbClr val="A489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1282975" y="2160725"/>
                <a:ext cx="138775" cy="124225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4969" fill="none" extrusionOk="0">
                    <a:moveTo>
                      <a:pt x="4095" y="1"/>
                    </a:moveTo>
                    <a:lnTo>
                      <a:pt x="4095" y="1"/>
                    </a:lnTo>
                    <a:lnTo>
                      <a:pt x="4004" y="219"/>
                    </a:lnTo>
                    <a:lnTo>
                      <a:pt x="3895" y="438"/>
                    </a:lnTo>
                    <a:lnTo>
                      <a:pt x="3840" y="529"/>
                    </a:lnTo>
                    <a:lnTo>
                      <a:pt x="3767" y="619"/>
                    </a:lnTo>
                    <a:lnTo>
                      <a:pt x="3676" y="710"/>
                    </a:lnTo>
                    <a:lnTo>
                      <a:pt x="3585" y="801"/>
                    </a:lnTo>
                    <a:lnTo>
                      <a:pt x="3585" y="801"/>
                    </a:lnTo>
                    <a:lnTo>
                      <a:pt x="3458" y="874"/>
                    </a:lnTo>
                    <a:lnTo>
                      <a:pt x="3331" y="947"/>
                    </a:lnTo>
                    <a:lnTo>
                      <a:pt x="3185" y="1002"/>
                    </a:lnTo>
                    <a:lnTo>
                      <a:pt x="3058" y="1038"/>
                    </a:lnTo>
                    <a:lnTo>
                      <a:pt x="2767" y="1111"/>
                    </a:lnTo>
                    <a:lnTo>
                      <a:pt x="2475" y="1165"/>
                    </a:lnTo>
                    <a:lnTo>
                      <a:pt x="2184" y="1238"/>
                    </a:lnTo>
                    <a:lnTo>
                      <a:pt x="1893" y="1311"/>
                    </a:lnTo>
                    <a:lnTo>
                      <a:pt x="1766" y="1366"/>
                    </a:lnTo>
                    <a:lnTo>
                      <a:pt x="1638" y="1438"/>
                    </a:lnTo>
                    <a:lnTo>
                      <a:pt x="1511" y="1511"/>
                    </a:lnTo>
                    <a:lnTo>
                      <a:pt x="1402" y="1620"/>
                    </a:lnTo>
                    <a:lnTo>
                      <a:pt x="1402" y="1620"/>
                    </a:lnTo>
                    <a:lnTo>
                      <a:pt x="1293" y="1730"/>
                    </a:lnTo>
                    <a:lnTo>
                      <a:pt x="1202" y="1839"/>
                    </a:lnTo>
                    <a:lnTo>
                      <a:pt x="1111" y="1948"/>
                    </a:lnTo>
                    <a:lnTo>
                      <a:pt x="1001" y="2039"/>
                    </a:lnTo>
                    <a:lnTo>
                      <a:pt x="1001" y="2039"/>
                    </a:lnTo>
                    <a:lnTo>
                      <a:pt x="874" y="2130"/>
                    </a:lnTo>
                    <a:lnTo>
                      <a:pt x="747" y="2185"/>
                    </a:lnTo>
                    <a:lnTo>
                      <a:pt x="619" y="2221"/>
                    </a:lnTo>
                    <a:lnTo>
                      <a:pt x="474" y="2221"/>
                    </a:lnTo>
                    <a:lnTo>
                      <a:pt x="474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401" y="2221"/>
                    </a:lnTo>
                    <a:lnTo>
                      <a:pt x="346" y="2512"/>
                    </a:lnTo>
                    <a:lnTo>
                      <a:pt x="328" y="2767"/>
                    </a:lnTo>
                    <a:lnTo>
                      <a:pt x="310" y="3131"/>
                    </a:lnTo>
                    <a:lnTo>
                      <a:pt x="310" y="3131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310" y="3276"/>
                    </a:lnTo>
                    <a:lnTo>
                      <a:pt x="201" y="3404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110" y="3549"/>
                    </a:lnTo>
                    <a:lnTo>
                      <a:pt x="91" y="3549"/>
                    </a:lnTo>
                    <a:lnTo>
                      <a:pt x="91" y="3549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91" y="3568"/>
                    </a:lnTo>
                    <a:lnTo>
                      <a:pt x="37" y="3677"/>
                    </a:lnTo>
                    <a:lnTo>
                      <a:pt x="19" y="3786"/>
                    </a:lnTo>
                    <a:lnTo>
                      <a:pt x="0" y="3877"/>
                    </a:lnTo>
                    <a:lnTo>
                      <a:pt x="19" y="3986"/>
                    </a:lnTo>
                    <a:lnTo>
                      <a:pt x="37" y="4077"/>
                    </a:lnTo>
                    <a:lnTo>
                      <a:pt x="91" y="4168"/>
                    </a:lnTo>
                    <a:lnTo>
                      <a:pt x="146" y="4259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32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237" y="4350"/>
                    </a:lnTo>
                    <a:lnTo>
                      <a:pt x="346" y="4423"/>
                    </a:lnTo>
                    <a:lnTo>
                      <a:pt x="437" y="4496"/>
                    </a:lnTo>
                    <a:lnTo>
                      <a:pt x="692" y="4623"/>
                    </a:lnTo>
                    <a:lnTo>
                      <a:pt x="1001" y="4732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65" y="4823"/>
                    </a:lnTo>
                    <a:lnTo>
                      <a:pt x="1384" y="4823"/>
                    </a:lnTo>
                    <a:lnTo>
                      <a:pt x="1384" y="4823"/>
                    </a:lnTo>
                    <a:lnTo>
                      <a:pt x="1711" y="4878"/>
                    </a:lnTo>
                    <a:lnTo>
                      <a:pt x="2057" y="4914"/>
                    </a:lnTo>
                    <a:lnTo>
                      <a:pt x="2457" y="4951"/>
                    </a:lnTo>
                    <a:lnTo>
                      <a:pt x="2876" y="4969"/>
                    </a:lnTo>
                    <a:lnTo>
                      <a:pt x="2876" y="4969"/>
                    </a:lnTo>
                    <a:lnTo>
                      <a:pt x="3294" y="4732"/>
                    </a:lnTo>
                    <a:lnTo>
                      <a:pt x="3713" y="4459"/>
                    </a:lnTo>
                    <a:lnTo>
                      <a:pt x="4095" y="4186"/>
                    </a:lnTo>
                    <a:lnTo>
                      <a:pt x="4477" y="3895"/>
                    </a:lnTo>
                    <a:lnTo>
                      <a:pt x="4477" y="3895"/>
                    </a:lnTo>
                    <a:lnTo>
                      <a:pt x="4677" y="3731"/>
                    </a:lnTo>
                    <a:lnTo>
                      <a:pt x="4859" y="3549"/>
                    </a:lnTo>
                    <a:lnTo>
                      <a:pt x="5041" y="3349"/>
                    </a:lnTo>
                    <a:lnTo>
                      <a:pt x="5187" y="3149"/>
                    </a:lnTo>
                    <a:lnTo>
                      <a:pt x="5187" y="3149"/>
                    </a:lnTo>
                    <a:lnTo>
                      <a:pt x="5296" y="2967"/>
                    </a:lnTo>
                    <a:lnTo>
                      <a:pt x="5387" y="2767"/>
                    </a:lnTo>
                    <a:lnTo>
                      <a:pt x="5533" y="2367"/>
                    </a:lnTo>
                    <a:lnTo>
                      <a:pt x="5533" y="2367"/>
                    </a:lnTo>
                    <a:lnTo>
                      <a:pt x="5551" y="2312"/>
                    </a:lnTo>
                    <a:lnTo>
                      <a:pt x="5551" y="2312"/>
                    </a:lnTo>
                    <a:lnTo>
                      <a:pt x="5332" y="1821"/>
                    </a:lnTo>
                    <a:lnTo>
                      <a:pt x="5096" y="1347"/>
                    </a:lnTo>
                    <a:lnTo>
                      <a:pt x="4823" y="874"/>
                    </a:lnTo>
                    <a:lnTo>
                      <a:pt x="4677" y="6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532" y="456"/>
                    </a:lnTo>
                    <a:lnTo>
                      <a:pt x="4313" y="201"/>
                    </a:lnTo>
                    <a:lnTo>
                      <a:pt x="4095" y="1"/>
                    </a:lnTo>
                    <a:lnTo>
                      <a:pt x="4095" y="1"/>
                    </a:lnTo>
                    <a:lnTo>
                      <a:pt x="409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1354850" y="2218500"/>
                <a:ext cx="796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2658" extrusionOk="0">
                    <a:moveTo>
                      <a:pt x="565" y="2658"/>
                    </a:moveTo>
                    <a:lnTo>
                      <a:pt x="565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19" y="2658"/>
                    </a:lnTo>
                    <a:lnTo>
                      <a:pt x="219" y="2658"/>
                    </a:lnTo>
                    <a:lnTo>
                      <a:pt x="565" y="2658"/>
                    </a:lnTo>
                    <a:close/>
                    <a:moveTo>
                      <a:pt x="2676" y="1"/>
                    </a:moveTo>
                    <a:lnTo>
                      <a:pt x="2676" y="1"/>
                    </a:lnTo>
                    <a:lnTo>
                      <a:pt x="2676" y="1"/>
                    </a:lnTo>
                    <a:lnTo>
                      <a:pt x="2676" y="1"/>
                    </a:lnTo>
                    <a:lnTo>
                      <a:pt x="2840" y="438"/>
                    </a:lnTo>
                    <a:lnTo>
                      <a:pt x="2967" y="820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B8AE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7" name="Google Shape;2617;p16"/>
              <p:cNvSpPr/>
              <p:nvPr/>
            </p:nvSpPr>
            <p:spPr>
              <a:xfrm>
                <a:off x="1354850" y="2284925"/>
                <a:ext cx="14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1" fill="none" extrusionOk="0">
                    <a:moveTo>
                      <a:pt x="565" y="1"/>
                    </a:moveTo>
                    <a:lnTo>
                      <a:pt x="565" y="1"/>
                    </a:lnTo>
                    <a:lnTo>
                      <a:pt x="237" y="1"/>
                    </a:lnTo>
                    <a:lnTo>
                      <a:pt x="23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19" y="1"/>
                    </a:lnTo>
                    <a:lnTo>
                      <a:pt x="219" y="1"/>
                    </a:lnTo>
                    <a:lnTo>
                      <a:pt x="56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8" name="Google Shape;2618;p16"/>
              <p:cNvSpPr/>
              <p:nvPr/>
            </p:nvSpPr>
            <p:spPr>
              <a:xfrm>
                <a:off x="1421725" y="2218500"/>
                <a:ext cx="12775" cy="37350"/>
              </a:xfrm>
              <a:custGeom>
                <a:avLst/>
                <a:gdLst/>
                <a:ahLst/>
                <a:cxnLst/>
                <a:rect l="l" t="t" r="r" b="b"/>
                <a:pathLst>
                  <a:path w="511" h="1494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65" y="438"/>
                    </a:lnTo>
                    <a:lnTo>
                      <a:pt x="292" y="820"/>
                    </a:lnTo>
                    <a:lnTo>
                      <a:pt x="510" y="1493"/>
                    </a:lnTo>
                    <a:lnTo>
                      <a:pt x="510" y="1493"/>
                    </a:lnTo>
                    <a:lnTo>
                      <a:pt x="292" y="820"/>
                    </a:lnTo>
                    <a:lnTo>
                      <a:pt x="165" y="438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extrusionOk="0">
                    <a:moveTo>
                      <a:pt x="2676" y="1"/>
                    </a:move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  <a:close/>
                  </a:path>
                </a:pathLst>
              </a:custGeom>
              <a:solidFill>
                <a:srgbClr val="8B715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0" name="Google Shape;2620;p16"/>
              <p:cNvSpPr/>
              <p:nvPr/>
            </p:nvSpPr>
            <p:spPr>
              <a:xfrm>
                <a:off x="1354850" y="2218500"/>
                <a:ext cx="8282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3313" h="2658" fill="none" extrusionOk="0">
                    <a:moveTo>
                      <a:pt x="2676" y="1"/>
                    </a:moveTo>
                    <a:lnTo>
                      <a:pt x="2676" y="1"/>
                    </a:lnTo>
                    <a:lnTo>
                      <a:pt x="2658" y="56"/>
                    </a:lnTo>
                    <a:lnTo>
                      <a:pt x="2658" y="56"/>
                    </a:lnTo>
                    <a:lnTo>
                      <a:pt x="2512" y="456"/>
                    </a:lnTo>
                    <a:lnTo>
                      <a:pt x="2421" y="656"/>
                    </a:lnTo>
                    <a:lnTo>
                      <a:pt x="2312" y="838"/>
                    </a:lnTo>
                    <a:lnTo>
                      <a:pt x="2312" y="838"/>
                    </a:lnTo>
                    <a:lnTo>
                      <a:pt x="2166" y="1038"/>
                    </a:lnTo>
                    <a:lnTo>
                      <a:pt x="1984" y="1238"/>
                    </a:lnTo>
                    <a:lnTo>
                      <a:pt x="1802" y="1420"/>
                    </a:lnTo>
                    <a:lnTo>
                      <a:pt x="1602" y="1584"/>
                    </a:lnTo>
                    <a:lnTo>
                      <a:pt x="1602" y="1584"/>
                    </a:lnTo>
                    <a:lnTo>
                      <a:pt x="1220" y="1875"/>
                    </a:lnTo>
                    <a:lnTo>
                      <a:pt x="838" y="2148"/>
                    </a:lnTo>
                    <a:lnTo>
                      <a:pt x="419" y="2421"/>
                    </a:lnTo>
                    <a:lnTo>
                      <a:pt x="1" y="2658"/>
                    </a:lnTo>
                    <a:lnTo>
                      <a:pt x="1" y="2658"/>
                    </a:lnTo>
                    <a:lnTo>
                      <a:pt x="237" y="2658"/>
                    </a:lnTo>
                    <a:lnTo>
                      <a:pt x="237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565" y="2658"/>
                    </a:lnTo>
                    <a:lnTo>
                      <a:pt x="929" y="2621"/>
                    </a:lnTo>
                    <a:lnTo>
                      <a:pt x="1256" y="2585"/>
                    </a:lnTo>
                    <a:lnTo>
                      <a:pt x="1839" y="2494"/>
                    </a:lnTo>
                    <a:lnTo>
                      <a:pt x="2312" y="2385"/>
                    </a:lnTo>
                    <a:lnTo>
                      <a:pt x="2694" y="2276"/>
                    </a:lnTo>
                    <a:lnTo>
                      <a:pt x="2967" y="2166"/>
                    </a:lnTo>
                    <a:lnTo>
                      <a:pt x="3167" y="2075"/>
                    </a:lnTo>
                    <a:lnTo>
                      <a:pt x="3313" y="1984"/>
                    </a:lnTo>
                    <a:lnTo>
                      <a:pt x="3313" y="1984"/>
                    </a:lnTo>
                    <a:lnTo>
                      <a:pt x="3185" y="1493"/>
                    </a:lnTo>
                    <a:lnTo>
                      <a:pt x="3185" y="1493"/>
                    </a:lnTo>
                    <a:lnTo>
                      <a:pt x="2967" y="820"/>
                    </a:lnTo>
                    <a:lnTo>
                      <a:pt x="2840" y="438"/>
                    </a:lnTo>
                    <a:lnTo>
                      <a:pt x="267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21" name="Google Shape;2621;p16"/>
          <p:cNvGrpSpPr/>
          <p:nvPr/>
        </p:nvGrpSpPr>
        <p:grpSpPr>
          <a:xfrm>
            <a:off x="10090411" y="4867940"/>
            <a:ext cx="1247592" cy="2312433"/>
            <a:chOff x="2076400" y="2732150"/>
            <a:chExt cx="562350" cy="1042325"/>
          </a:xfrm>
        </p:grpSpPr>
        <p:sp>
          <p:nvSpPr>
            <p:cNvPr id="2622" name="Google Shape;2622;p16"/>
            <p:cNvSpPr/>
            <p:nvPr/>
          </p:nvSpPr>
          <p:spPr>
            <a:xfrm>
              <a:off x="2306150" y="2732150"/>
              <a:ext cx="147425" cy="1042325"/>
            </a:xfrm>
            <a:custGeom>
              <a:avLst/>
              <a:gdLst/>
              <a:ahLst/>
              <a:cxnLst/>
              <a:rect l="l" t="t" r="r" b="b"/>
              <a:pathLst>
                <a:path w="5897" h="41693" extrusionOk="0">
                  <a:moveTo>
                    <a:pt x="2512" y="0"/>
                  </a:moveTo>
                  <a:lnTo>
                    <a:pt x="2348" y="37"/>
                  </a:lnTo>
                  <a:lnTo>
                    <a:pt x="2166" y="91"/>
                  </a:lnTo>
                  <a:lnTo>
                    <a:pt x="1948" y="182"/>
                  </a:lnTo>
                  <a:lnTo>
                    <a:pt x="1748" y="328"/>
                  </a:lnTo>
                  <a:lnTo>
                    <a:pt x="1584" y="474"/>
                  </a:lnTo>
                  <a:lnTo>
                    <a:pt x="1420" y="656"/>
                  </a:lnTo>
                  <a:lnTo>
                    <a:pt x="1275" y="874"/>
                  </a:lnTo>
                  <a:lnTo>
                    <a:pt x="1147" y="1092"/>
                  </a:lnTo>
                  <a:lnTo>
                    <a:pt x="1020" y="1365"/>
                  </a:lnTo>
                  <a:lnTo>
                    <a:pt x="911" y="1656"/>
                  </a:lnTo>
                  <a:lnTo>
                    <a:pt x="801" y="1966"/>
                  </a:lnTo>
                  <a:lnTo>
                    <a:pt x="710" y="2312"/>
                  </a:lnTo>
                  <a:lnTo>
                    <a:pt x="619" y="2694"/>
                  </a:lnTo>
                  <a:lnTo>
                    <a:pt x="528" y="3094"/>
                  </a:lnTo>
                  <a:lnTo>
                    <a:pt x="456" y="3513"/>
                  </a:lnTo>
                  <a:lnTo>
                    <a:pt x="383" y="3968"/>
                  </a:lnTo>
                  <a:lnTo>
                    <a:pt x="274" y="4950"/>
                  </a:lnTo>
                  <a:lnTo>
                    <a:pt x="183" y="6024"/>
                  </a:lnTo>
                  <a:lnTo>
                    <a:pt x="110" y="7207"/>
                  </a:lnTo>
                  <a:lnTo>
                    <a:pt x="55" y="8481"/>
                  </a:lnTo>
                  <a:lnTo>
                    <a:pt x="37" y="9846"/>
                  </a:lnTo>
                  <a:lnTo>
                    <a:pt x="1" y="11320"/>
                  </a:lnTo>
                  <a:lnTo>
                    <a:pt x="1" y="14504"/>
                  </a:lnTo>
                  <a:lnTo>
                    <a:pt x="1" y="18016"/>
                  </a:lnTo>
                  <a:lnTo>
                    <a:pt x="1" y="21165"/>
                  </a:lnTo>
                  <a:lnTo>
                    <a:pt x="1" y="21510"/>
                  </a:lnTo>
                  <a:lnTo>
                    <a:pt x="1" y="35268"/>
                  </a:lnTo>
                  <a:lnTo>
                    <a:pt x="1" y="40473"/>
                  </a:lnTo>
                  <a:lnTo>
                    <a:pt x="219" y="40655"/>
                  </a:lnTo>
                  <a:lnTo>
                    <a:pt x="437" y="40819"/>
                  </a:lnTo>
                  <a:lnTo>
                    <a:pt x="674" y="40964"/>
                  </a:lnTo>
                  <a:lnTo>
                    <a:pt x="892" y="41092"/>
                  </a:lnTo>
                  <a:lnTo>
                    <a:pt x="1111" y="41219"/>
                  </a:lnTo>
                  <a:lnTo>
                    <a:pt x="1347" y="41328"/>
                  </a:lnTo>
                  <a:lnTo>
                    <a:pt x="1566" y="41419"/>
                  </a:lnTo>
                  <a:lnTo>
                    <a:pt x="1802" y="41492"/>
                  </a:lnTo>
                  <a:lnTo>
                    <a:pt x="2021" y="41546"/>
                  </a:lnTo>
                  <a:lnTo>
                    <a:pt x="2239" y="41601"/>
                  </a:lnTo>
                  <a:lnTo>
                    <a:pt x="2676" y="41674"/>
                  </a:lnTo>
                  <a:lnTo>
                    <a:pt x="3094" y="41692"/>
                  </a:lnTo>
                  <a:lnTo>
                    <a:pt x="3495" y="41692"/>
                  </a:lnTo>
                  <a:lnTo>
                    <a:pt x="3749" y="41674"/>
                  </a:lnTo>
                  <a:lnTo>
                    <a:pt x="3986" y="41637"/>
                  </a:lnTo>
                  <a:lnTo>
                    <a:pt x="4459" y="41565"/>
                  </a:lnTo>
                  <a:lnTo>
                    <a:pt x="4860" y="41456"/>
                  </a:lnTo>
                  <a:lnTo>
                    <a:pt x="5223" y="41328"/>
                  </a:lnTo>
                  <a:lnTo>
                    <a:pt x="5496" y="41219"/>
                  </a:lnTo>
                  <a:lnTo>
                    <a:pt x="5715" y="41128"/>
                  </a:lnTo>
                  <a:lnTo>
                    <a:pt x="5897" y="41037"/>
                  </a:lnTo>
                  <a:lnTo>
                    <a:pt x="5897" y="29354"/>
                  </a:lnTo>
                  <a:lnTo>
                    <a:pt x="5897" y="12120"/>
                  </a:lnTo>
                  <a:lnTo>
                    <a:pt x="5897" y="11320"/>
                  </a:lnTo>
                  <a:lnTo>
                    <a:pt x="5879" y="10537"/>
                  </a:lnTo>
                  <a:lnTo>
                    <a:pt x="5842" y="9791"/>
                  </a:lnTo>
                  <a:lnTo>
                    <a:pt x="5806" y="9063"/>
                  </a:lnTo>
                  <a:lnTo>
                    <a:pt x="5769" y="8372"/>
                  </a:lnTo>
                  <a:lnTo>
                    <a:pt x="5715" y="7698"/>
                  </a:lnTo>
                  <a:lnTo>
                    <a:pt x="5642" y="7061"/>
                  </a:lnTo>
                  <a:lnTo>
                    <a:pt x="5569" y="6461"/>
                  </a:lnTo>
                  <a:lnTo>
                    <a:pt x="5496" y="5878"/>
                  </a:lnTo>
                  <a:lnTo>
                    <a:pt x="5405" y="5314"/>
                  </a:lnTo>
                  <a:lnTo>
                    <a:pt x="5314" y="4787"/>
                  </a:lnTo>
                  <a:lnTo>
                    <a:pt x="5205" y="4277"/>
                  </a:lnTo>
                  <a:lnTo>
                    <a:pt x="5096" y="3804"/>
                  </a:lnTo>
                  <a:lnTo>
                    <a:pt x="4987" y="3367"/>
                  </a:lnTo>
                  <a:lnTo>
                    <a:pt x="4860" y="2949"/>
                  </a:lnTo>
                  <a:lnTo>
                    <a:pt x="4732" y="2548"/>
                  </a:lnTo>
                  <a:lnTo>
                    <a:pt x="4605" y="2184"/>
                  </a:lnTo>
                  <a:lnTo>
                    <a:pt x="4459" y="1857"/>
                  </a:lnTo>
                  <a:lnTo>
                    <a:pt x="4314" y="1547"/>
                  </a:lnTo>
                  <a:lnTo>
                    <a:pt x="4168" y="1274"/>
                  </a:lnTo>
                  <a:lnTo>
                    <a:pt x="4022" y="1020"/>
                  </a:lnTo>
                  <a:lnTo>
                    <a:pt x="3859" y="801"/>
                  </a:lnTo>
                  <a:lnTo>
                    <a:pt x="3695" y="601"/>
                  </a:lnTo>
                  <a:lnTo>
                    <a:pt x="3531" y="437"/>
                  </a:lnTo>
                  <a:lnTo>
                    <a:pt x="3367" y="292"/>
                  </a:lnTo>
                  <a:lnTo>
                    <a:pt x="3204" y="182"/>
                  </a:lnTo>
                  <a:lnTo>
                    <a:pt x="3040" y="91"/>
                  </a:lnTo>
                  <a:lnTo>
                    <a:pt x="2858" y="37"/>
                  </a:lnTo>
                  <a:lnTo>
                    <a:pt x="269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16"/>
            <p:cNvSpPr/>
            <p:nvPr/>
          </p:nvSpPr>
          <p:spPr>
            <a:xfrm>
              <a:off x="2364400" y="2734875"/>
              <a:ext cx="274350" cy="383550"/>
            </a:xfrm>
            <a:custGeom>
              <a:avLst/>
              <a:gdLst/>
              <a:ahLst/>
              <a:cxnLst/>
              <a:rect l="l" t="t" r="r" b="b"/>
              <a:pathLst>
                <a:path w="10974" h="15342" extrusionOk="0">
                  <a:moveTo>
                    <a:pt x="7680" y="1"/>
                  </a:moveTo>
                  <a:lnTo>
                    <a:pt x="7443" y="37"/>
                  </a:lnTo>
                  <a:lnTo>
                    <a:pt x="7225" y="128"/>
                  </a:lnTo>
                  <a:lnTo>
                    <a:pt x="7006" y="237"/>
                  </a:lnTo>
                  <a:lnTo>
                    <a:pt x="6824" y="383"/>
                  </a:lnTo>
                  <a:lnTo>
                    <a:pt x="6660" y="547"/>
                  </a:lnTo>
                  <a:lnTo>
                    <a:pt x="6497" y="747"/>
                  </a:lnTo>
                  <a:lnTo>
                    <a:pt x="6351" y="965"/>
                  </a:lnTo>
                  <a:lnTo>
                    <a:pt x="6224" y="1202"/>
                  </a:lnTo>
                  <a:lnTo>
                    <a:pt x="6115" y="1456"/>
                  </a:lnTo>
                  <a:lnTo>
                    <a:pt x="6024" y="1711"/>
                  </a:lnTo>
                  <a:lnTo>
                    <a:pt x="5933" y="2039"/>
                  </a:lnTo>
                  <a:lnTo>
                    <a:pt x="5860" y="2385"/>
                  </a:lnTo>
                  <a:lnTo>
                    <a:pt x="5805" y="2712"/>
                  </a:lnTo>
                  <a:lnTo>
                    <a:pt x="5769" y="3058"/>
                  </a:lnTo>
                  <a:lnTo>
                    <a:pt x="5769" y="3531"/>
                  </a:lnTo>
                  <a:lnTo>
                    <a:pt x="5787" y="4022"/>
                  </a:lnTo>
                  <a:lnTo>
                    <a:pt x="5805" y="4496"/>
                  </a:lnTo>
                  <a:lnTo>
                    <a:pt x="5860" y="4987"/>
                  </a:lnTo>
                  <a:lnTo>
                    <a:pt x="5951" y="5970"/>
                  </a:lnTo>
                  <a:lnTo>
                    <a:pt x="6078" y="6934"/>
                  </a:lnTo>
                  <a:lnTo>
                    <a:pt x="6115" y="7407"/>
                  </a:lnTo>
                  <a:lnTo>
                    <a:pt x="6151" y="7899"/>
                  </a:lnTo>
                  <a:lnTo>
                    <a:pt x="6169" y="8372"/>
                  </a:lnTo>
                  <a:lnTo>
                    <a:pt x="6169" y="8845"/>
                  </a:lnTo>
                  <a:lnTo>
                    <a:pt x="6133" y="9318"/>
                  </a:lnTo>
                  <a:lnTo>
                    <a:pt x="6078" y="9773"/>
                  </a:lnTo>
                  <a:lnTo>
                    <a:pt x="5987" y="10246"/>
                  </a:lnTo>
                  <a:lnTo>
                    <a:pt x="5860" y="10701"/>
                  </a:lnTo>
                  <a:lnTo>
                    <a:pt x="5732" y="11047"/>
                  </a:lnTo>
                  <a:lnTo>
                    <a:pt x="5660" y="11211"/>
                  </a:lnTo>
                  <a:lnTo>
                    <a:pt x="5569" y="11374"/>
                  </a:lnTo>
                  <a:lnTo>
                    <a:pt x="5478" y="11520"/>
                  </a:lnTo>
                  <a:lnTo>
                    <a:pt x="5368" y="11666"/>
                  </a:lnTo>
                  <a:lnTo>
                    <a:pt x="5259" y="11793"/>
                  </a:lnTo>
                  <a:lnTo>
                    <a:pt x="5132" y="11920"/>
                  </a:lnTo>
                  <a:lnTo>
                    <a:pt x="4932" y="12066"/>
                  </a:lnTo>
                  <a:lnTo>
                    <a:pt x="4731" y="12157"/>
                  </a:lnTo>
                  <a:lnTo>
                    <a:pt x="4513" y="12230"/>
                  </a:lnTo>
                  <a:lnTo>
                    <a:pt x="4313" y="12284"/>
                  </a:lnTo>
                  <a:lnTo>
                    <a:pt x="3858" y="12284"/>
                  </a:lnTo>
                  <a:lnTo>
                    <a:pt x="3640" y="12230"/>
                  </a:lnTo>
                  <a:lnTo>
                    <a:pt x="3403" y="12175"/>
                  </a:lnTo>
                  <a:lnTo>
                    <a:pt x="3166" y="12102"/>
                  </a:lnTo>
                  <a:lnTo>
                    <a:pt x="2948" y="12011"/>
                  </a:lnTo>
                  <a:lnTo>
                    <a:pt x="2711" y="11902"/>
                  </a:lnTo>
                  <a:lnTo>
                    <a:pt x="2493" y="11775"/>
                  </a:lnTo>
                  <a:lnTo>
                    <a:pt x="2056" y="11520"/>
                  </a:lnTo>
                  <a:lnTo>
                    <a:pt x="1638" y="11229"/>
                  </a:lnTo>
                  <a:lnTo>
                    <a:pt x="0" y="11684"/>
                  </a:lnTo>
                  <a:lnTo>
                    <a:pt x="328" y="12193"/>
                  </a:lnTo>
                  <a:lnTo>
                    <a:pt x="673" y="12666"/>
                  </a:lnTo>
                  <a:lnTo>
                    <a:pt x="1055" y="13121"/>
                  </a:lnTo>
                  <a:lnTo>
                    <a:pt x="1456" y="13558"/>
                  </a:lnTo>
                  <a:lnTo>
                    <a:pt x="1674" y="13758"/>
                  </a:lnTo>
                  <a:lnTo>
                    <a:pt x="1893" y="13940"/>
                  </a:lnTo>
                  <a:lnTo>
                    <a:pt x="2111" y="14122"/>
                  </a:lnTo>
                  <a:lnTo>
                    <a:pt x="2348" y="14304"/>
                  </a:lnTo>
                  <a:lnTo>
                    <a:pt x="2584" y="14468"/>
                  </a:lnTo>
                  <a:lnTo>
                    <a:pt x="2821" y="14614"/>
                  </a:lnTo>
                  <a:lnTo>
                    <a:pt x="3075" y="14741"/>
                  </a:lnTo>
                  <a:lnTo>
                    <a:pt x="3330" y="14868"/>
                  </a:lnTo>
                  <a:lnTo>
                    <a:pt x="3585" y="14978"/>
                  </a:lnTo>
                  <a:lnTo>
                    <a:pt x="3840" y="15069"/>
                  </a:lnTo>
                  <a:lnTo>
                    <a:pt x="4113" y="15160"/>
                  </a:lnTo>
                  <a:lnTo>
                    <a:pt x="4386" y="15232"/>
                  </a:lnTo>
                  <a:lnTo>
                    <a:pt x="4659" y="15269"/>
                  </a:lnTo>
                  <a:lnTo>
                    <a:pt x="4932" y="15305"/>
                  </a:lnTo>
                  <a:lnTo>
                    <a:pt x="5223" y="15323"/>
                  </a:lnTo>
                  <a:lnTo>
                    <a:pt x="5496" y="15342"/>
                  </a:lnTo>
                  <a:lnTo>
                    <a:pt x="5769" y="15323"/>
                  </a:lnTo>
                  <a:lnTo>
                    <a:pt x="6042" y="15287"/>
                  </a:lnTo>
                  <a:lnTo>
                    <a:pt x="6315" y="15251"/>
                  </a:lnTo>
                  <a:lnTo>
                    <a:pt x="6588" y="15178"/>
                  </a:lnTo>
                  <a:lnTo>
                    <a:pt x="6842" y="15105"/>
                  </a:lnTo>
                  <a:lnTo>
                    <a:pt x="7115" y="15014"/>
                  </a:lnTo>
                  <a:lnTo>
                    <a:pt x="7370" y="14887"/>
                  </a:lnTo>
                  <a:lnTo>
                    <a:pt x="7607" y="14759"/>
                  </a:lnTo>
                  <a:lnTo>
                    <a:pt x="7898" y="14559"/>
                  </a:lnTo>
                  <a:lnTo>
                    <a:pt x="8134" y="14395"/>
                  </a:lnTo>
                  <a:lnTo>
                    <a:pt x="8353" y="14213"/>
                  </a:lnTo>
                  <a:lnTo>
                    <a:pt x="8553" y="14031"/>
                  </a:lnTo>
                  <a:lnTo>
                    <a:pt x="8753" y="13831"/>
                  </a:lnTo>
                  <a:lnTo>
                    <a:pt x="8935" y="13613"/>
                  </a:lnTo>
                  <a:lnTo>
                    <a:pt x="9117" y="13376"/>
                  </a:lnTo>
                  <a:lnTo>
                    <a:pt x="9281" y="13140"/>
                  </a:lnTo>
                  <a:lnTo>
                    <a:pt x="9445" y="12903"/>
                  </a:lnTo>
                  <a:lnTo>
                    <a:pt x="9590" y="12648"/>
                  </a:lnTo>
                  <a:lnTo>
                    <a:pt x="9736" y="12393"/>
                  </a:lnTo>
                  <a:lnTo>
                    <a:pt x="9991" y="11848"/>
                  </a:lnTo>
                  <a:lnTo>
                    <a:pt x="10227" y="11283"/>
                  </a:lnTo>
                  <a:lnTo>
                    <a:pt x="10409" y="10719"/>
                  </a:lnTo>
                  <a:lnTo>
                    <a:pt x="10573" y="10192"/>
                  </a:lnTo>
                  <a:lnTo>
                    <a:pt x="10682" y="9664"/>
                  </a:lnTo>
                  <a:lnTo>
                    <a:pt x="10791" y="9118"/>
                  </a:lnTo>
                  <a:lnTo>
                    <a:pt x="10864" y="8572"/>
                  </a:lnTo>
                  <a:lnTo>
                    <a:pt x="10919" y="8026"/>
                  </a:lnTo>
                  <a:lnTo>
                    <a:pt x="10955" y="7480"/>
                  </a:lnTo>
                  <a:lnTo>
                    <a:pt x="10973" y="6934"/>
                  </a:lnTo>
                  <a:lnTo>
                    <a:pt x="10955" y="6370"/>
                  </a:lnTo>
                  <a:lnTo>
                    <a:pt x="10919" y="5824"/>
                  </a:lnTo>
                  <a:lnTo>
                    <a:pt x="10846" y="5278"/>
                  </a:lnTo>
                  <a:lnTo>
                    <a:pt x="10773" y="4732"/>
                  </a:lnTo>
                  <a:lnTo>
                    <a:pt x="10664" y="4204"/>
                  </a:lnTo>
                  <a:lnTo>
                    <a:pt x="10537" y="3658"/>
                  </a:lnTo>
                  <a:lnTo>
                    <a:pt x="10373" y="3149"/>
                  </a:lnTo>
                  <a:lnTo>
                    <a:pt x="10209" y="2621"/>
                  </a:lnTo>
                  <a:lnTo>
                    <a:pt x="10009" y="2130"/>
                  </a:lnTo>
                  <a:lnTo>
                    <a:pt x="9863" y="1820"/>
                  </a:lnTo>
                  <a:lnTo>
                    <a:pt x="9718" y="1529"/>
                  </a:lnTo>
                  <a:lnTo>
                    <a:pt x="9554" y="1238"/>
                  </a:lnTo>
                  <a:lnTo>
                    <a:pt x="9354" y="965"/>
                  </a:lnTo>
                  <a:lnTo>
                    <a:pt x="9154" y="710"/>
                  </a:lnTo>
                  <a:lnTo>
                    <a:pt x="8935" y="492"/>
                  </a:lnTo>
                  <a:lnTo>
                    <a:pt x="8699" y="310"/>
                  </a:lnTo>
                  <a:lnTo>
                    <a:pt x="8571" y="237"/>
                  </a:lnTo>
                  <a:lnTo>
                    <a:pt x="8444" y="164"/>
                  </a:lnTo>
                  <a:lnTo>
                    <a:pt x="8280" y="92"/>
                  </a:lnTo>
                  <a:lnTo>
                    <a:pt x="8080" y="37"/>
                  </a:lnTo>
                  <a:lnTo>
                    <a:pt x="7880" y="1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16"/>
            <p:cNvSpPr/>
            <p:nvPr/>
          </p:nvSpPr>
          <p:spPr>
            <a:xfrm>
              <a:off x="2414875" y="3223500"/>
              <a:ext cx="151525" cy="242500"/>
            </a:xfrm>
            <a:custGeom>
              <a:avLst/>
              <a:gdLst/>
              <a:ahLst/>
              <a:cxnLst/>
              <a:rect l="l" t="t" r="r" b="b"/>
              <a:pathLst>
                <a:path w="6061" h="9700" extrusionOk="0">
                  <a:moveTo>
                    <a:pt x="4150" y="0"/>
                  </a:moveTo>
                  <a:lnTo>
                    <a:pt x="4005" y="18"/>
                  </a:lnTo>
                  <a:lnTo>
                    <a:pt x="3877" y="73"/>
                  </a:lnTo>
                  <a:lnTo>
                    <a:pt x="3732" y="164"/>
                  </a:lnTo>
                  <a:lnTo>
                    <a:pt x="3659" y="255"/>
                  </a:lnTo>
                  <a:lnTo>
                    <a:pt x="3568" y="346"/>
                  </a:lnTo>
                  <a:lnTo>
                    <a:pt x="3440" y="583"/>
                  </a:lnTo>
                  <a:lnTo>
                    <a:pt x="3313" y="837"/>
                  </a:lnTo>
                  <a:lnTo>
                    <a:pt x="3204" y="1129"/>
                  </a:lnTo>
                  <a:lnTo>
                    <a:pt x="3113" y="1438"/>
                  </a:lnTo>
                  <a:lnTo>
                    <a:pt x="3040" y="1784"/>
                  </a:lnTo>
                  <a:lnTo>
                    <a:pt x="2894" y="2493"/>
                  </a:lnTo>
                  <a:lnTo>
                    <a:pt x="2767" y="3240"/>
                  </a:lnTo>
                  <a:lnTo>
                    <a:pt x="2621" y="3949"/>
                  </a:lnTo>
                  <a:lnTo>
                    <a:pt x="2530" y="4277"/>
                  </a:lnTo>
                  <a:lnTo>
                    <a:pt x="2440" y="4586"/>
                  </a:lnTo>
                  <a:lnTo>
                    <a:pt x="2330" y="4877"/>
                  </a:lnTo>
                  <a:lnTo>
                    <a:pt x="2203" y="5132"/>
                  </a:lnTo>
                  <a:lnTo>
                    <a:pt x="2094" y="5314"/>
                  </a:lnTo>
                  <a:lnTo>
                    <a:pt x="1966" y="5496"/>
                  </a:lnTo>
                  <a:lnTo>
                    <a:pt x="1657" y="5878"/>
                  </a:lnTo>
                  <a:lnTo>
                    <a:pt x="947" y="6697"/>
                  </a:lnTo>
                  <a:lnTo>
                    <a:pt x="620" y="7116"/>
                  </a:lnTo>
                  <a:lnTo>
                    <a:pt x="456" y="7334"/>
                  </a:lnTo>
                  <a:lnTo>
                    <a:pt x="329" y="7552"/>
                  </a:lnTo>
                  <a:lnTo>
                    <a:pt x="201" y="7771"/>
                  </a:lnTo>
                  <a:lnTo>
                    <a:pt x="110" y="7971"/>
                  </a:lnTo>
                  <a:lnTo>
                    <a:pt x="37" y="8189"/>
                  </a:lnTo>
                  <a:lnTo>
                    <a:pt x="1" y="8408"/>
                  </a:lnTo>
                  <a:lnTo>
                    <a:pt x="1" y="8535"/>
                  </a:lnTo>
                  <a:lnTo>
                    <a:pt x="1" y="8663"/>
                  </a:lnTo>
                  <a:lnTo>
                    <a:pt x="19" y="8881"/>
                  </a:lnTo>
                  <a:lnTo>
                    <a:pt x="92" y="9063"/>
                  </a:lnTo>
                  <a:lnTo>
                    <a:pt x="183" y="9227"/>
                  </a:lnTo>
                  <a:lnTo>
                    <a:pt x="310" y="9354"/>
                  </a:lnTo>
                  <a:lnTo>
                    <a:pt x="474" y="9463"/>
                  </a:lnTo>
                  <a:lnTo>
                    <a:pt x="638" y="9536"/>
                  </a:lnTo>
                  <a:lnTo>
                    <a:pt x="820" y="9609"/>
                  </a:lnTo>
                  <a:lnTo>
                    <a:pt x="1020" y="9645"/>
                  </a:lnTo>
                  <a:lnTo>
                    <a:pt x="1238" y="9682"/>
                  </a:lnTo>
                  <a:lnTo>
                    <a:pt x="1439" y="9700"/>
                  </a:lnTo>
                  <a:lnTo>
                    <a:pt x="1657" y="9700"/>
                  </a:lnTo>
                  <a:lnTo>
                    <a:pt x="1875" y="9682"/>
                  </a:lnTo>
                  <a:lnTo>
                    <a:pt x="2294" y="9627"/>
                  </a:lnTo>
                  <a:lnTo>
                    <a:pt x="2640" y="9554"/>
                  </a:lnTo>
                  <a:lnTo>
                    <a:pt x="2894" y="9481"/>
                  </a:lnTo>
                  <a:lnTo>
                    <a:pt x="3131" y="9390"/>
                  </a:lnTo>
                  <a:lnTo>
                    <a:pt x="3368" y="9299"/>
                  </a:lnTo>
                  <a:lnTo>
                    <a:pt x="3604" y="9172"/>
                  </a:lnTo>
                  <a:lnTo>
                    <a:pt x="3823" y="9045"/>
                  </a:lnTo>
                  <a:lnTo>
                    <a:pt x="4041" y="8881"/>
                  </a:lnTo>
                  <a:lnTo>
                    <a:pt x="4259" y="8717"/>
                  </a:lnTo>
                  <a:lnTo>
                    <a:pt x="4459" y="8553"/>
                  </a:lnTo>
                  <a:lnTo>
                    <a:pt x="4660" y="8353"/>
                  </a:lnTo>
                  <a:lnTo>
                    <a:pt x="4842" y="8153"/>
                  </a:lnTo>
                  <a:lnTo>
                    <a:pt x="5005" y="7935"/>
                  </a:lnTo>
                  <a:lnTo>
                    <a:pt x="5169" y="7716"/>
                  </a:lnTo>
                  <a:lnTo>
                    <a:pt x="5315" y="7480"/>
                  </a:lnTo>
                  <a:lnTo>
                    <a:pt x="5442" y="7243"/>
                  </a:lnTo>
                  <a:lnTo>
                    <a:pt x="5570" y="6988"/>
                  </a:lnTo>
                  <a:lnTo>
                    <a:pt x="5679" y="6734"/>
                  </a:lnTo>
                  <a:lnTo>
                    <a:pt x="5788" y="6442"/>
                  </a:lnTo>
                  <a:lnTo>
                    <a:pt x="5861" y="6133"/>
                  </a:lnTo>
                  <a:lnTo>
                    <a:pt x="5934" y="5842"/>
                  </a:lnTo>
                  <a:lnTo>
                    <a:pt x="5988" y="5532"/>
                  </a:lnTo>
                  <a:lnTo>
                    <a:pt x="6024" y="5223"/>
                  </a:lnTo>
                  <a:lnTo>
                    <a:pt x="6043" y="4914"/>
                  </a:lnTo>
                  <a:lnTo>
                    <a:pt x="6061" y="4604"/>
                  </a:lnTo>
                  <a:lnTo>
                    <a:pt x="6043" y="4277"/>
                  </a:lnTo>
                  <a:lnTo>
                    <a:pt x="6024" y="3967"/>
                  </a:lnTo>
                  <a:lnTo>
                    <a:pt x="6006" y="3658"/>
                  </a:lnTo>
                  <a:lnTo>
                    <a:pt x="5915" y="3021"/>
                  </a:lnTo>
                  <a:lnTo>
                    <a:pt x="5788" y="2402"/>
                  </a:lnTo>
                  <a:lnTo>
                    <a:pt x="5624" y="1802"/>
                  </a:lnTo>
                  <a:lnTo>
                    <a:pt x="5515" y="1456"/>
                  </a:lnTo>
                  <a:lnTo>
                    <a:pt x="5406" y="1129"/>
                  </a:lnTo>
                  <a:lnTo>
                    <a:pt x="5260" y="819"/>
                  </a:lnTo>
                  <a:lnTo>
                    <a:pt x="5187" y="674"/>
                  </a:lnTo>
                  <a:lnTo>
                    <a:pt x="5096" y="528"/>
                  </a:lnTo>
                  <a:lnTo>
                    <a:pt x="4987" y="401"/>
                  </a:lnTo>
                  <a:lnTo>
                    <a:pt x="4878" y="273"/>
                  </a:lnTo>
                  <a:lnTo>
                    <a:pt x="4751" y="182"/>
                  </a:lnTo>
                  <a:lnTo>
                    <a:pt x="4605" y="91"/>
                  </a:lnTo>
                  <a:lnTo>
                    <a:pt x="4459" y="37"/>
                  </a:lnTo>
                  <a:lnTo>
                    <a:pt x="4314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16"/>
            <p:cNvSpPr/>
            <p:nvPr/>
          </p:nvSpPr>
          <p:spPr>
            <a:xfrm>
              <a:off x="2150100" y="2938700"/>
              <a:ext cx="128325" cy="237950"/>
            </a:xfrm>
            <a:custGeom>
              <a:avLst/>
              <a:gdLst/>
              <a:ahLst/>
              <a:cxnLst/>
              <a:rect l="l" t="t" r="r" b="b"/>
              <a:pathLst>
                <a:path w="5133" h="9518" extrusionOk="0">
                  <a:moveTo>
                    <a:pt x="4386" y="0"/>
                  </a:moveTo>
                  <a:lnTo>
                    <a:pt x="4314" y="19"/>
                  </a:lnTo>
                  <a:lnTo>
                    <a:pt x="4241" y="37"/>
                  </a:lnTo>
                  <a:lnTo>
                    <a:pt x="4186" y="55"/>
                  </a:lnTo>
                  <a:lnTo>
                    <a:pt x="4077" y="146"/>
                  </a:lnTo>
                  <a:lnTo>
                    <a:pt x="3968" y="255"/>
                  </a:lnTo>
                  <a:lnTo>
                    <a:pt x="3877" y="401"/>
                  </a:lnTo>
                  <a:lnTo>
                    <a:pt x="3822" y="564"/>
                  </a:lnTo>
                  <a:lnTo>
                    <a:pt x="3750" y="728"/>
                  </a:lnTo>
                  <a:lnTo>
                    <a:pt x="3713" y="892"/>
                  </a:lnTo>
                  <a:lnTo>
                    <a:pt x="3622" y="1365"/>
                  </a:lnTo>
                  <a:lnTo>
                    <a:pt x="3568" y="1857"/>
                  </a:lnTo>
                  <a:lnTo>
                    <a:pt x="3549" y="2348"/>
                  </a:lnTo>
                  <a:lnTo>
                    <a:pt x="3549" y="2821"/>
                  </a:lnTo>
                  <a:lnTo>
                    <a:pt x="3549" y="3858"/>
                  </a:lnTo>
                  <a:lnTo>
                    <a:pt x="3549" y="4386"/>
                  </a:lnTo>
                  <a:lnTo>
                    <a:pt x="3531" y="4896"/>
                  </a:lnTo>
                  <a:lnTo>
                    <a:pt x="3495" y="5314"/>
                  </a:lnTo>
                  <a:lnTo>
                    <a:pt x="3422" y="5696"/>
                  </a:lnTo>
                  <a:lnTo>
                    <a:pt x="3386" y="5878"/>
                  </a:lnTo>
                  <a:lnTo>
                    <a:pt x="3313" y="6042"/>
                  </a:lnTo>
                  <a:lnTo>
                    <a:pt x="3258" y="6188"/>
                  </a:lnTo>
                  <a:lnTo>
                    <a:pt x="3185" y="6333"/>
                  </a:lnTo>
                  <a:lnTo>
                    <a:pt x="3094" y="6461"/>
                  </a:lnTo>
                  <a:lnTo>
                    <a:pt x="2985" y="6570"/>
                  </a:lnTo>
                  <a:lnTo>
                    <a:pt x="2894" y="6661"/>
                  </a:lnTo>
                  <a:lnTo>
                    <a:pt x="2767" y="6752"/>
                  </a:lnTo>
                  <a:lnTo>
                    <a:pt x="2639" y="6825"/>
                  </a:lnTo>
                  <a:lnTo>
                    <a:pt x="2494" y="6879"/>
                  </a:lnTo>
                  <a:lnTo>
                    <a:pt x="2348" y="6916"/>
                  </a:lnTo>
                  <a:lnTo>
                    <a:pt x="2185" y="6934"/>
                  </a:lnTo>
                  <a:lnTo>
                    <a:pt x="1966" y="6934"/>
                  </a:lnTo>
                  <a:lnTo>
                    <a:pt x="1839" y="6897"/>
                  </a:lnTo>
                  <a:lnTo>
                    <a:pt x="1584" y="6825"/>
                  </a:lnTo>
                  <a:lnTo>
                    <a:pt x="1311" y="6715"/>
                  </a:lnTo>
                  <a:lnTo>
                    <a:pt x="1038" y="6570"/>
                  </a:lnTo>
                  <a:lnTo>
                    <a:pt x="765" y="6442"/>
                  </a:lnTo>
                  <a:lnTo>
                    <a:pt x="510" y="6315"/>
                  </a:lnTo>
                  <a:lnTo>
                    <a:pt x="256" y="6224"/>
                  </a:lnTo>
                  <a:lnTo>
                    <a:pt x="128" y="6188"/>
                  </a:lnTo>
                  <a:lnTo>
                    <a:pt x="1" y="6169"/>
                  </a:lnTo>
                  <a:lnTo>
                    <a:pt x="1602" y="9190"/>
                  </a:lnTo>
                  <a:lnTo>
                    <a:pt x="1730" y="9281"/>
                  </a:lnTo>
                  <a:lnTo>
                    <a:pt x="1857" y="9354"/>
                  </a:lnTo>
                  <a:lnTo>
                    <a:pt x="1984" y="9427"/>
                  </a:lnTo>
                  <a:lnTo>
                    <a:pt x="2112" y="9463"/>
                  </a:lnTo>
                  <a:lnTo>
                    <a:pt x="2257" y="9500"/>
                  </a:lnTo>
                  <a:lnTo>
                    <a:pt x="2403" y="9518"/>
                  </a:lnTo>
                  <a:lnTo>
                    <a:pt x="2676" y="9518"/>
                  </a:lnTo>
                  <a:lnTo>
                    <a:pt x="2821" y="9500"/>
                  </a:lnTo>
                  <a:lnTo>
                    <a:pt x="2967" y="9463"/>
                  </a:lnTo>
                  <a:lnTo>
                    <a:pt x="3113" y="9409"/>
                  </a:lnTo>
                  <a:lnTo>
                    <a:pt x="3258" y="9354"/>
                  </a:lnTo>
                  <a:lnTo>
                    <a:pt x="3386" y="9281"/>
                  </a:lnTo>
                  <a:lnTo>
                    <a:pt x="3513" y="9209"/>
                  </a:lnTo>
                  <a:lnTo>
                    <a:pt x="3640" y="9118"/>
                  </a:lnTo>
                  <a:lnTo>
                    <a:pt x="3768" y="9027"/>
                  </a:lnTo>
                  <a:lnTo>
                    <a:pt x="3968" y="8826"/>
                  </a:lnTo>
                  <a:lnTo>
                    <a:pt x="4186" y="8553"/>
                  </a:lnTo>
                  <a:lnTo>
                    <a:pt x="4350" y="8280"/>
                  </a:lnTo>
                  <a:lnTo>
                    <a:pt x="4496" y="8007"/>
                  </a:lnTo>
                  <a:lnTo>
                    <a:pt x="4623" y="7716"/>
                  </a:lnTo>
                  <a:lnTo>
                    <a:pt x="4732" y="7407"/>
                  </a:lnTo>
                  <a:lnTo>
                    <a:pt x="4805" y="7098"/>
                  </a:lnTo>
                  <a:lnTo>
                    <a:pt x="4878" y="6770"/>
                  </a:lnTo>
                  <a:lnTo>
                    <a:pt x="4932" y="6406"/>
                  </a:lnTo>
                  <a:lnTo>
                    <a:pt x="5023" y="5751"/>
                  </a:lnTo>
                  <a:lnTo>
                    <a:pt x="5078" y="5059"/>
                  </a:lnTo>
                  <a:lnTo>
                    <a:pt x="5114" y="4350"/>
                  </a:lnTo>
                  <a:lnTo>
                    <a:pt x="5133" y="3640"/>
                  </a:lnTo>
                  <a:lnTo>
                    <a:pt x="5133" y="2930"/>
                  </a:lnTo>
                  <a:lnTo>
                    <a:pt x="5096" y="2221"/>
                  </a:lnTo>
                  <a:lnTo>
                    <a:pt x="5042" y="1547"/>
                  </a:lnTo>
                  <a:lnTo>
                    <a:pt x="4951" y="874"/>
                  </a:lnTo>
                  <a:lnTo>
                    <a:pt x="4896" y="601"/>
                  </a:lnTo>
                  <a:lnTo>
                    <a:pt x="4860" y="455"/>
                  </a:lnTo>
                  <a:lnTo>
                    <a:pt x="4805" y="328"/>
                  </a:lnTo>
                  <a:lnTo>
                    <a:pt x="4732" y="219"/>
                  </a:lnTo>
                  <a:lnTo>
                    <a:pt x="4659" y="128"/>
                  </a:lnTo>
                  <a:lnTo>
                    <a:pt x="4568" y="55"/>
                  </a:lnTo>
                  <a:lnTo>
                    <a:pt x="4459" y="19"/>
                  </a:lnTo>
                  <a:lnTo>
                    <a:pt x="4386" y="0"/>
                  </a:lnTo>
                  <a:close/>
                </a:path>
              </a:pathLst>
            </a:custGeom>
            <a:solidFill>
              <a:srgbClr val="4A94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16"/>
            <p:cNvSpPr/>
            <p:nvPr/>
          </p:nvSpPr>
          <p:spPr>
            <a:xfrm>
              <a:off x="2076400" y="2734425"/>
              <a:ext cx="317125" cy="1040050"/>
            </a:xfrm>
            <a:custGeom>
              <a:avLst/>
              <a:gdLst/>
              <a:ahLst/>
              <a:cxnLst/>
              <a:rect l="l" t="t" r="r" b="b"/>
              <a:pathLst>
                <a:path w="12685" h="41602" extrusionOk="0">
                  <a:moveTo>
                    <a:pt x="11356" y="0"/>
                  </a:moveTo>
                  <a:lnTo>
                    <a:pt x="11138" y="91"/>
                  </a:lnTo>
                  <a:lnTo>
                    <a:pt x="10938" y="237"/>
                  </a:lnTo>
                  <a:lnTo>
                    <a:pt x="10774" y="383"/>
                  </a:lnTo>
                  <a:lnTo>
                    <a:pt x="10610" y="565"/>
                  </a:lnTo>
                  <a:lnTo>
                    <a:pt x="10465" y="783"/>
                  </a:lnTo>
                  <a:lnTo>
                    <a:pt x="10337" y="1001"/>
                  </a:lnTo>
                  <a:lnTo>
                    <a:pt x="10210" y="1274"/>
                  </a:lnTo>
                  <a:lnTo>
                    <a:pt x="10101" y="1565"/>
                  </a:lnTo>
                  <a:lnTo>
                    <a:pt x="9991" y="1875"/>
                  </a:lnTo>
                  <a:lnTo>
                    <a:pt x="9900" y="2221"/>
                  </a:lnTo>
                  <a:lnTo>
                    <a:pt x="9809" y="2603"/>
                  </a:lnTo>
                  <a:lnTo>
                    <a:pt x="9718" y="3003"/>
                  </a:lnTo>
                  <a:lnTo>
                    <a:pt x="9646" y="3422"/>
                  </a:lnTo>
                  <a:lnTo>
                    <a:pt x="9573" y="3877"/>
                  </a:lnTo>
                  <a:lnTo>
                    <a:pt x="9464" y="4859"/>
                  </a:lnTo>
                  <a:lnTo>
                    <a:pt x="9373" y="5933"/>
                  </a:lnTo>
                  <a:lnTo>
                    <a:pt x="9300" y="7116"/>
                  </a:lnTo>
                  <a:lnTo>
                    <a:pt x="9245" y="8390"/>
                  </a:lnTo>
                  <a:lnTo>
                    <a:pt x="9227" y="9755"/>
                  </a:lnTo>
                  <a:lnTo>
                    <a:pt x="9191" y="11229"/>
                  </a:lnTo>
                  <a:lnTo>
                    <a:pt x="9191" y="14413"/>
                  </a:lnTo>
                  <a:lnTo>
                    <a:pt x="9191" y="17925"/>
                  </a:lnTo>
                  <a:lnTo>
                    <a:pt x="8772" y="17907"/>
                  </a:lnTo>
                  <a:lnTo>
                    <a:pt x="8372" y="17853"/>
                  </a:lnTo>
                  <a:lnTo>
                    <a:pt x="7953" y="17762"/>
                  </a:lnTo>
                  <a:lnTo>
                    <a:pt x="7553" y="17634"/>
                  </a:lnTo>
                  <a:lnTo>
                    <a:pt x="7334" y="17543"/>
                  </a:lnTo>
                  <a:lnTo>
                    <a:pt x="7134" y="17434"/>
                  </a:lnTo>
                  <a:lnTo>
                    <a:pt x="6916" y="17325"/>
                  </a:lnTo>
                  <a:lnTo>
                    <a:pt x="6716" y="17198"/>
                  </a:lnTo>
                  <a:lnTo>
                    <a:pt x="6916" y="16997"/>
                  </a:lnTo>
                  <a:lnTo>
                    <a:pt x="7134" y="16724"/>
                  </a:lnTo>
                  <a:lnTo>
                    <a:pt x="7298" y="16451"/>
                  </a:lnTo>
                  <a:lnTo>
                    <a:pt x="7444" y="16178"/>
                  </a:lnTo>
                  <a:lnTo>
                    <a:pt x="7571" y="15887"/>
                  </a:lnTo>
                  <a:lnTo>
                    <a:pt x="7680" y="15578"/>
                  </a:lnTo>
                  <a:lnTo>
                    <a:pt x="7753" y="15269"/>
                  </a:lnTo>
                  <a:lnTo>
                    <a:pt x="7826" y="14941"/>
                  </a:lnTo>
                  <a:lnTo>
                    <a:pt x="7880" y="14577"/>
                  </a:lnTo>
                  <a:lnTo>
                    <a:pt x="7971" y="13922"/>
                  </a:lnTo>
                  <a:lnTo>
                    <a:pt x="8026" y="13230"/>
                  </a:lnTo>
                  <a:lnTo>
                    <a:pt x="8062" y="12521"/>
                  </a:lnTo>
                  <a:lnTo>
                    <a:pt x="8081" y="11811"/>
                  </a:lnTo>
                  <a:lnTo>
                    <a:pt x="8081" y="11101"/>
                  </a:lnTo>
                  <a:lnTo>
                    <a:pt x="8044" y="10392"/>
                  </a:lnTo>
                  <a:lnTo>
                    <a:pt x="7990" y="9718"/>
                  </a:lnTo>
                  <a:lnTo>
                    <a:pt x="7899" y="9045"/>
                  </a:lnTo>
                  <a:lnTo>
                    <a:pt x="7844" y="8772"/>
                  </a:lnTo>
                  <a:lnTo>
                    <a:pt x="7808" y="8626"/>
                  </a:lnTo>
                  <a:lnTo>
                    <a:pt x="7753" y="8499"/>
                  </a:lnTo>
                  <a:lnTo>
                    <a:pt x="7680" y="8390"/>
                  </a:lnTo>
                  <a:lnTo>
                    <a:pt x="7607" y="8299"/>
                  </a:lnTo>
                  <a:lnTo>
                    <a:pt x="7516" y="8226"/>
                  </a:lnTo>
                  <a:lnTo>
                    <a:pt x="7407" y="8190"/>
                  </a:lnTo>
                  <a:lnTo>
                    <a:pt x="7334" y="8171"/>
                  </a:lnTo>
                  <a:lnTo>
                    <a:pt x="7262" y="8190"/>
                  </a:lnTo>
                  <a:lnTo>
                    <a:pt x="7189" y="8208"/>
                  </a:lnTo>
                  <a:lnTo>
                    <a:pt x="7134" y="8226"/>
                  </a:lnTo>
                  <a:lnTo>
                    <a:pt x="7025" y="8317"/>
                  </a:lnTo>
                  <a:lnTo>
                    <a:pt x="6916" y="8426"/>
                  </a:lnTo>
                  <a:lnTo>
                    <a:pt x="6843" y="8572"/>
                  </a:lnTo>
                  <a:lnTo>
                    <a:pt x="6770" y="8735"/>
                  </a:lnTo>
                  <a:lnTo>
                    <a:pt x="6698" y="8899"/>
                  </a:lnTo>
                  <a:lnTo>
                    <a:pt x="6661" y="9063"/>
                  </a:lnTo>
                  <a:lnTo>
                    <a:pt x="6588" y="9536"/>
                  </a:lnTo>
                  <a:lnTo>
                    <a:pt x="6516" y="10028"/>
                  </a:lnTo>
                  <a:lnTo>
                    <a:pt x="6497" y="10519"/>
                  </a:lnTo>
                  <a:lnTo>
                    <a:pt x="6497" y="10992"/>
                  </a:lnTo>
                  <a:lnTo>
                    <a:pt x="6497" y="12029"/>
                  </a:lnTo>
                  <a:lnTo>
                    <a:pt x="6497" y="12557"/>
                  </a:lnTo>
                  <a:lnTo>
                    <a:pt x="6479" y="13067"/>
                  </a:lnTo>
                  <a:lnTo>
                    <a:pt x="6443" y="13485"/>
                  </a:lnTo>
                  <a:lnTo>
                    <a:pt x="6370" y="13867"/>
                  </a:lnTo>
                  <a:lnTo>
                    <a:pt x="6334" y="14049"/>
                  </a:lnTo>
                  <a:lnTo>
                    <a:pt x="6261" y="14213"/>
                  </a:lnTo>
                  <a:lnTo>
                    <a:pt x="6206" y="14359"/>
                  </a:lnTo>
                  <a:lnTo>
                    <a:pt x="6133" y="14504"/>
                  </a:lnTo>
                  <a:lnTo>
                    <a:pt x="6042" y="14632"/>
                  </a:lnTo>
                  <a:lnTo>
                    <a:pt x="5933" y="14741"/>
                  </a:lnTo>
                  <a:lnTo>
                    <a:pt x="5842" y="14832"/>
                  </a:lnTo>
                  <a:lnTo>
                    <a:pt x="5715" y="14923"/>
                  </a:lnTo>
                  <a:lnTo>
                    <a:pt x="5587" y="14996"/>
                  </a:lnTo>
                  <a:lnTo>
                    <a:pt x="5442" y="15050"/>
                  </a:lnTo>
                  <a:lnTo>
                    <a:pt x="5296" y="15087"/>
                  </a:lnTo>
                  <a:lnTo>
                    <a:pt x="5133" y="15105"/>
                  </a:lnTo>
                  <a:lnTo>
                    <a:pt x="5078" y="14886"/>
                  </a:lnTo>
                  <a:lnTo>
                    <a:pt x="5023" y="14686"/>
                  </a:lnTo>
                  <a:lnTo>
                    <a:pt x="4951" y="14268"/>
                  </a:lnTo>
                  <a:lnTo>
                    <a:pt x="4914" y="13831"/>
                  </a:lnTo>
                  <a:lnTo>
                    <a:pt x="4914" y="13394"/>
                  </a:lnTo>
                  <a:lnTo>
                    <a:pt x="4914" y="12521"/>
                  </a:lnTo>
                  <a:lnTo>
                    <a:pt x="4932" y="12084"/>
                  </a:lnTo>
                  <a:lnTo>
                    <a:pt x="4914" y="11647"/>
                  </a:lnTo>
                  <a:lnTo>
                    <a:pt x="4896" y="11210"/>
                  </a:lnTo>
                  <a:lnTo>
                    <a:pt x="4860" y="10774"/>
                  </a:lnTo>
                  <a:lnTo>
                    <a:pt x="4769" y="10337"/>
                  </a:lnTo>
                  <a:lnTo>
                    <a:pt x="4714" y="10119"/>
                  </a:lnTo>
                  <a:lnTo>
                    <a:pt x="4641" y="9918"/>
                  </a:lnTo>
                  <a:lnTo>
                    <a:pt x="4568" y="9718"/>
                  </a:lnTo>
                  <a:lnTo>
                    <a:pt x="4496" y="9518"/>
                  </a:lnTo>
                  <a:lnTo>
                    <a:pt x="4386" y="9336"/>
                  </a:lnTo>
                  <a:lnTo>
                    <a:pt x="4277" y="9172"/>
                  </a:lnTo>
                  <a:lnTo>
                    <a:pt x="4168" y="9008"/>
                  </a:lnTo>
                  <a:lnTo>
                    <a:pt x="4041" y="8863"/>
                  </a:lnTo>
                  <a:lnTo>
                    <a:pt x="3895" y="8735"/>
                  </a:lnTo>
                  <a:lnTo>
                    <a:pt x="3731" y="8608"/>
                  </a:lnTo>
                  <a:lnTo>
                    <a:pt x="3586" y="8535"/>
                  </a:lnTo>
                  <a:lnTo>
                    <a:pt x="3440" y="8463"/>
                  </a:lnTo>
                  <a:lnTo>
                    <a:pt x="3295" y="8408"/>
                  </a:lnTo>
                  <a:lnTo>
                    <a:pt x="3149" y="8372"/>
                  </a:lnTo>
                  <a:lnTo>
                    <a:pt x="2967" y="8335"/>
                  </a:lnTo>
                  <a:lnTo>
                    <a:pt x="2785" y="8335"/>
                  </a:lnTo>
                  <a:lnTo>
                    <a:pt x="2621" y="8353"/>
                  </a:lnTo>
                  <a:lnTo>
                    <a:pt x="2439" y="8372"/>
                  </a:lnTo>
                  <a:lnTo>
                    <a:pt x="2257" y="8408"/>
                  </a:lnTo>
                  <a:lnTo>
                    <a:pt x="2075" y="8481"/>
                  </a:lnTo>
                  <a:lnTo>
                    <a:pt x="1911" y="8554"/>
                  </a:lnTo>
                  <a:lnTo>
                    <a:pt x="1730" y="8626"/>
                  </a:lnTo>
                  <a:lnTo>
                    <a:pt x="1566" y="8735"/>
                  </a:lnTo>
                  <a:lnTo>
                    <a:pt x="1420" y="8845"/>
                  </a:lnTo>
                  <a:lnTo>
                    <a:pt x="1256" y="8972"/>
                  </a:lnTo>
                  <a:lnTo>
                    <a:pt x="1111" y="9099"/>
                  </a:lnTo>
                  <a:lnTo>
                    <a:pt x="983" y="9245"/>
                  </a:lnTo>
                  <a:lnTo>
                    <a:pt x="856" y="9391"/>
                  </a:lnTo>
                  <a:lnTo>
                    <a:pt x="747" y="9554"/>
                  </a:lnTo>
                  <a:lnTo>
                    <a:pt x="638" y="9736"/>
                  </a:lnTo>
                  <a:lnTo>
                    <a:pt x="528" y="9955"/>
                  </a:lnTo>
                  <a:lnTo>
                    <a:pt x="419" y="10173"/>
                  </a:lnTo>
                  <a:lnTo>
                    <a:pt x="328" y="10392"/>
                  </a:lnTo>
                  <a:lnTo>
                    <a:pt x="255" y="10628"/>
                  </a:lnTo>
                  <a:lnTo>
                    <a:pt x="183" y="10865"/>
                  </a:lnTo>
                  <a:lnTo>
                    <a:pt x="128" y="11119"/>
                  </a:lnTo>
                  <a:lnTo>
                    <a:pt x="55" y="11611"/>
                  </a:lnTo>
                  <a:lnTo>
                    <a:pt x="1" y="12120"/>
                  </a:lnTo>
                  <a:lnTo>
                    <a:pt x="1" y="12630"/>
                  </a:lnTo>
                  <a:lnTo>
                    <a:pt x="1" y="13139"/>
                  </a:lnTo>
                  <a:lnTo>
                    <a:pt x="19" y="13649"/>
                  </a:lnTo>
                  <a:lnTo>
                    <a:pt x="92" y="14340"/>
                  </a:lnTo>
                  <a:lnTo>
                    <a:pt x="183" y="15032"/>
                  </a:lnTo>
                  <a:lnTo>
                    <a:pt x="310" y="15724"/>
                  </a:lnTo>
                  <a:lnTo>
                    <a:pt x="383" y="16069"/>
                  </a:lnTo>
                  <a:lnTo>
                    <a:pt x="474" y="16397"/>
                  </a:lnTo>
                  <a:lnTo>
                    <a:pt x="583" y="16724"/>
                  </a:lnTo>
                  <a:lnTo>
                    <a:pt x="692" y="17052"/>
                  </a:lnTo>
                  <a:lnTo>
                    <a:pt x="820" y="17361"/>
                  </a:lnTo>
                  <a:lnTo>
                    <a:pt x="947" y="17671"/>
                  </a:lnTo>
                  <a:lnTo>
                    <a:pt x="1111" y="17980"/>
                  </a:lnTo>
                  <a:lnTo>
                    <a:pt x="1275" y="18253"/>
                  </a:lnTo>
                  <a:lnTo>
                    <a:pt x="1457" y="18544"/>
                  </a:lnTo>
                  <a:lnTo>
                    <a:pt x="1657" y="18799"/>
                  </a:lnTo>
                  <a:lnTo>
                    <a:pt x="1839" y="19017"/>
                  </a:lnTo>
                  <a:lnTo>
                    <a:pt x="2021" y="19218"/>
                  </a:lnTo>
                  <a:lnTo>
                    <a:pt x="2221" y="19418"/>
                  </a:lnTo>
                  <a:lnTo>
                    <a:pt x="2421" y="19600"/>
                  </a:lnTo>
                  <a:lnTo>
                    <a:pt x="2858" y="19945"/>
                  </a:lnTo>
                  <a:lnTo>
                    <a:pt x="3295" y="20273"/>
                  </a:lnTo>
                  <a:lnTo>
                    <a:pt x="3859" y="20637"/>
                  </a:lnTo>
                  <a:lnTo>
                    <a:pt x="4132" y="20819"/>
                  </a:lnTo>
                  <a:lnTo>
                    <a:pt x="4423" y="20983"/>
                  </a:lnTo>
                  <a:lnTo>
                    <a:pt x="4732" y="21128"/>
                  </a:lnTo>
                  <a:lnTo>
                    <a:pt x="5023" y="21256"/>
                  </a:lnTo>
                  <a:lnTo>
                    <a:pt x="5333" y="21383"/>
                  </a:lnTo>
                  <a:lnTo>
                    <a:pt x="5642" y="21492"/>
                  </a:lnTo>
                  <a:lnTo>
                    <a:pt x="6079" y="21601"/>
                  </a:lnTo>
                  <a:lnTo>
                    <a:pt x="6534" y="21692"/>
                  </a:lnTo>
                  <a:lnTo>
                    <a:pt x="6971" y="21729"/>
                  </a:lnTo>
                  <a:lnTo>
                    <a:pt x="7425" y="21729"/>
                  </a:lnTo>
                  <a:lnTo>
                    <a:pt x="7880" y="21711"/>
                  </a:lnTo>
                  <a:lnTo>
                    <a:pt x="8317" y="21656"/>
                  </a:lnTo>
                  <a:lnTo>
                    <a:pt x="8754" y="21547"/>
                  </a:lnTo>
                  <a:lnTo>
                    <a:pt x="9191" y="21419"/>
                  </a:lnTo>
                  <a:lnTo>
                    <a:pt x="9191" y="35177"/>
                  </a:lnTo>
                  <a:lnTo>
                    <a:pt x="9172" y="40382"/>
                  </a:lnTo>
                  <a:lnTo>
                    <a:pt x="9409" y="40564"/>
                  </a:lnTo>
                  <a:lnTo>
                    <a:pt x="9627" y="40728"/>
                  </a:lnTo>
                  <a:lnTo>
                    <a:pt x="9864" y="40873"/>
                  </a:lnTo>
                  <a:lnTo>
                    <a:pt x="10082" y="41019"/>
                  </a:lnTo>
                  <a:lnTo>
                    <a:pt x="10301" y="41128"/>
                  </a:lnTo>
                  <a:lnTo>
                    <a:pt x="10537" y="41237"/>
                  </a:lnTo>
                  <a:lnTo>
                    <a:pt x="10756" y="41328"/>
                  </a:lnTo>
                  <a:lnTo>
                    <a:pt x="10992" y="41401"/>
                  </a:lnTo>
                  <a:lnTo>
                    <a:pt x="11211" y="41455"/>
                  </a:lnTo>
                  <a:lnTo>
                    <a:pt x="11429" y="41510"/>
                  </a:lnTo>
                  <a:lnTo>
                    <a:pt x="11866" y="41583"/>
                  </a:lnTo>
                  <a:lnTo>
                    <a:pt x="12284" y="41601"/>
                  </a:lnTo>
                  <a:lnTo>
                    <a:pt x="12685" y="41601"/>
                  </a:lnTo>
                  <a:lnTo>
                    <a:pt x="12394" y="40491"/>
                  </a:lnTo>
                  <a:lnTo>
                    <a:pt x="12121" y="39381"/>
                  </a:lnTo>
                  <a:lnTo>
                    <a:pt x="11902" y="38271"/>
                  </a:lnTo>
                  <a:lnTo>
                    <a:pt x="11702" y="37143"/>
                  </a:lnTo>
                  <a:lnTo>
                    <a:pt x="11538" y="36014"/>
                  </a:lnTo>
                  <a:lnTo>
                    <a:pt x="11393" y="34868"/>
                  </a:lnTo>
                  <a:lnTo>
                    <a:pt x="11265" y="33721"/>
                  </a:lnTo>
                  <a:lnTo>
                    <a:pt x="11156" y="32575"/>
                  </a:lnTo>
                  <a:lnTo>
                    <a:pt x="11083" y="31428"/>
                  </a:lnTo>
                  <a:lnTo>
                    <a:pt x="11029" y="30264"/>
                  </a:lnTo>
                  <a:lnTo>
                    <a:pt x="10974" y="29117"/>
                  </a:lnTo>
                  <a:lnTo>
                    <a:pt x="10938" y="27953"/>
                  </a:lnTo>
                  <a:lnTo>
                    <a:pt x="10883" y="25641"/>
                  </a:lnTo>
                  <a:lnTo>
                    <a:pt x="10865" y="23348"/>
                  </a:lnTo>
                  <a:lnTo>
                    <a:pt x="10828" y="20601"/>
                  </a:lnTo>
                  <a:lnTo>
                    <a:pt x="10810" y="17743"/>
                  </a:lnTo>
                  <a:lnTo>
                    <a:pt x="10810" y="15523"/>
                  </a:lnTo>
                  <a:lnTo>
                    <a:pt x="10810" y="13303"/>
                  </a:lnTo>
                  <a:lnTo>
                    <a:pt x="10847" y="11083"/>
                  </a:lnTo>
                  <a:lnTo>
                    <a:pt x="10883" y="8863"/>
                  </a:lnTo>
                  <a:lnTo>
                    <a:pt x="10956" y="6643"/>
                  </a:lnTo>
                  <a:lnTo>
                    <a:pt x="11065" y="4423"/>
                  </a:lnTo>
                  <a:lnTo>
                    <a:pt x="11192" y="2202"/>
                  </a:lnTo>
                  <a:lnTo>
                    <a:pt x="113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16"/>
            <p:cNvSpPr/>
            <p:nvPr/>
          </p:nvSpPr>
          <p:spPr>
            <a:xfrm>
              <a:off x="2562300" y="2738975"/>
              <a:ext cx="76450" cy="359900"/>
            </a:xfrm>
            <a:custGeom>
              <a:avLst/>
              <a:gdLst/>
              <a:ahLst/>
              <a:cxnLst/>
              <a:rect l="l" t="t" r="r" b="b"/>
              <a:pathLst>
                <a:path w="3058" h="14396" extrusionOk="0">
                  <a:moveTo>
                    <a:pt x="528" y="0"/>
                  </a:moveTo>
                  <a:lnTo>
                    <a:pt x="728" y="619"/>
                  </a:lnTo>
                  <a:lnTo>
                    <a:pt x="1128" y="2020"/>
                  </a:lnTo>
                  <a:lnTo>
                    <a:pt x="1310" y="2730"/>
                  </a:lnTo>
                  <a:lnTo>
                    <a:pt x="1492" y="3440"/>
                  </a:lnTo>
                  <a:lnTo>
                    <a:pt x="1638" y="4150"/>
                  </a:lnTo>
                  <a:lnTo>
                    <a:pt x="1784" y="4859"/>
                  </a:lnTo>
                  <a:lnTo>
                    <a:pt x="1893" y="5569"/>
                  </a:lnTo>
                  <a:lnTo>
                    <a:pt x="1965" y="6297"/>
                  </a:lnTo>
                  <a:lnTo>
                    <a:pt x="2038" y="7025"/>
                  </a:lnTo>
                  <a:lnTo>
                    <a:pt x="2056" y="7753"/>
                  </a:lnTo>
                  <a:lnTo>
                    <a:pt x="2038" y="8481"/>
                  </a:lnTo>
                  <a:lnTo>
                    <a:pt x="1984" y="9209"/>
                  </a:lnTo>
                  <a:lnTo>
                    <a:pt x="1929" y="9573"/>
                  </a:lnTo>
                  <a:lnTo>
                    <a:pt x="1875" y="9937"/>
                  </a:lnTo>
                  <a:lnTo>
                    <a:pt x="1820" y="10300"/>
                  </a:lnTo>
                  <a:lnTo>
                    <a:pt x="1729" y="10646"/>
                  </a:lnTo>
                  <a:lnTo>
                    <a:pt x="1656" y="10992"/>
                  </a:lnTo>
                  <a:lnTo>
                    <a:pt x="1547" y="11356"/>
                  </a:lnTo>
                  <a:lnTo>
                    <a:pt x="1438" y="11702"/>
                  </a:lnTo>
                  <a:lnTo>
                    <a:pt x="1292" y="12029"/>
                  </a:lnTo>
                  <a:lnTo>
                    <a:pt x="1165" y="12357"/>
                  </a:lnTo>
                  <a:lnTo>
                    <a:pt x="1019" y="12648"/>
                  </a:lnTo>
                  <a:lnTo>
                    <a:pt x="710" y="13249"/>
                  </a:lnTo>
                  <a:lnTo>
                    <a:pt x="364" y="13831"/>
                  </a:lnTo>
                  <a:lnTo>
                    <a:pt x="0" y="14395"/>
                  </a:lnTo>
                  <a:lnTo>
                    <a:pt x="218" y="14231"/>
                  </a:lnTo>
                  <a:lnTo>
                    <a:pt x="437" y="14049"/>
                  </a:lnTo>
                  <a:lnTo>
                    <a:pt x="637" y="13867"/>
                  </a:lnTo>
                  <a:lnTo>
                    <a:pt x="837" y="13667"/>
                  </a:lnTo>
                  <a:lnTo>
                    <a:pt x="1019" y="13449"/>
                  </a:lnTo>
                  <a:lnTo>
                    <a:pt x="1201" y="13212"/>
                  </a:lnTo>
                  <a:lnTo>
                    <a:pt x="1365" y="12976"/>
                  </a:lnTo>
                  <a:lnTo>
                    <a:pt x="1529" y="12739"/>
                  </a:lnTo>
                  <a:lnTo>
                    <a:pt x="1674" y="12484"/>
                  </a:lnTo>
                  <a:lnTo>
                    <a:pt x="1820" y="12229"/>
                  </a:lnTo>
                  <a:lnTo>
                    <a:pt x="2075" y="11684"/>
                  </a:lnTo>
                  <a:lnTo>
                    <a:pt x="2311" y="11119"/>
                  </a:lnTo>
                  <a:lnTo>
                    <a:pt x="2493" y="10555"/>
                  </a:lnTo>
                  <a:lnTo>
                    <a:pt x="2657" y="10028"/>
                  </a:lnTo>
                  <a:lnTo>
                    <a:pt x="2766" y="9500"/>
                  </a:lnTo>
                  <a:lnTo>
                    <a:pt x="2875" y="8954"/>
                  </a:lnTo>
                  <a:lnTo>
                    <a:pt x="2948" y="8408"/>
                  </a:lnTo>
                  <a:lnTo>
                    <a:pt x="3003" y="7862"/>
                  </a:lnTo>
                  <a:lnTo>
                    <a:pt x="3039" y="7316"/>
                  </a:lnTo>
                  <a:lnTo>
                    <a:pt x="3057" y="6770"/>
                  </a:lnTo>
                  <a:lnTo>
                    <a:pt x="3039" y="6206"/>
                  </a:lnTo>
                  <a:lnTo>
                    <a:pt x="3003" y="5660"/>
                  </a:lnTo>
                  <a:lnTo>
                    <a:pt x="2930" y="5114"/>
                  </a:lnTo>
                  <a:lnTo>
                    <a:pt x="2857" y="4568"/>
                  </a:lnTo>
                  <a:lnTo>
                    <a:pt x="2748" y="4040"/>
                  </a:lnTo>
                  <a:lnTo>
                    <a:pt x="2621" y="3494"/>
                  </a:lnTo>
                  <a:lnTo>
                    <a:pt x="2457" y="2985"/>
                  </a:lnTo>
                  <a:lnTo>
                    <a:pt x="2293" y="2457"/>
                  </a:lnTo>
                  <a:lnTo>
                    <a:pt x="2093" y="1966"/>
                  </a:lnTo>
                  <a:lnTo>
                    <a:pt x="1965" y="1656"/>
                  </a:lnTo>
                  <a:lnTo>
                    <a:pt x="1802" y="1365"/>
                  </a:lnTo>
                  <a:lnTo>
                    <a:pt x="1638" y="1074"/>
                  </a:lnTo>
                  <a:lnTo>
                    <a:pt x="1438" y="801"/>
                  </a:lnTo>
                  <a:lnTo>
                    <a:pt x="1238" y="546"/>
                  </a:lnTo>
                  <a:lnTo>
                    <a:pt x="1019" y="328"/>
                  </a:lnTo>
                  <a:lnTo>
                    <a:pt x="783" y="146"/>
                  </a:lnTo>
                  <a:lnTo>
                    <a:pt x="655" y="73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16"/>
            <p:cNvSpPr/>
            <p:nvPr/>
          </p:nvSpPr>
          <p:spPr>
            <a:xfrm>
              <a:off x="2414875" y="3268525"/>
              <a:ext cx="151525" cy="197475"/>
            </a:xfrm>
            <a:custGeom>
              <a:avLst/>
              <a:gdLst/>
              <a:ahLst/>
              <a:cxnLst/>
              <a:rect l="l" t="t" r="r" b="b"/>
              <a:pathLst>
                <a:path w="6061" h="7899" extrusionOk="0">
                  <a:moveTo>
                    <a:pt x="5624" y="1"/>
                  </a:moveTo>
                  <a:lnTo>
                    <a:pt x="5606" y="456"/>
                  </a:lnTo>
                  <a:lnTo>
                    <a:pt x="5551" y="911"/>
                  </a:lnTo>
                  <a:lnTo>
                    <a:pt x="5497" y="1366"/>
                  </a:lnTo>
                  <a:lnTo>
                    <a:pt x="5424" y="1821"/>
                  </a:lnTo>
                  <a:lnTo>
                    <a:pt x="5297" y="2367"/>
                  </a:lnTo>
                  <a:lnTo>
                    <a:pt x="5151" y="2894"/>
                  </a:lnTo>
                  <a:lnTo>
                    <a:pt x="4969" y="3422"/>
                  </a:lnTo>
                  <a:lnTo>
                    <a:pt x="4732" y="3913"/>
                  </a:lnTo>
                  <a:lnTo>
                    <a:pt x="4605" y="4168"/>
                  </a:lnTo>
                  <a:lnTo>
                    <a:pt x="4478" y="4405"/>
                  </a:lnTo>
                  <a:lnTo>
                    <a:pt x="4332" y="4641"/>
                  </a:lnTo>
                  <a:lnTo>
                    <a:pt x="4168" y="4860"/>
                  </a:lnTo>
                  <a:lnTo>
                    <a:pt x="4005" y="5078"/>
                  </a:lnTo>
                  <a:lnTo>
                    <a:pt x="3823" y="5297"/>
                  </a:lnTo>
                  <a:lnTo>
                    <a:pt x="3641" y="5497"/>
                  </a:lnTo>
                  <a:lnTo>
                    <a:pt x="3440" y="5679"/>
                  </a:lnTo>
                  <a:lnTo>
                    <a:pt x="3258" y="5842"/>
                  </a:lnTo>
                  <a:lnTo>
                    <a:pt x="3076" y="5988"/>
                  </a:lnTo>
                  <a:lnTo>
                    <a:pt x="2876" y="6115"/>
                  </a:lnTo>
                  <a:lnTo>
                    <a:pt x="2676" y="6243"/>
                  </a:lnTo>
                  <a:lnTo>
                    <a:pt x="2476" y="6370"/>
                  </a:lnTo>
                  <a:lnTo>
                    <a:pt x="2258" y="6479"/>
                  </a:lnTo>
                  <a:lnTo>
                    <a:pt x="2057" y="6570"/>
                  </a:lnTo>
                  <a:lnTo>
                    <a:pt x="1821" y="6643"/>
                  </a:lnTo>
                  <a:lnTo>
                    <a:pt x="1602" y="6716"/>
                  </a:lnTo>
                  <a:lnTo>
                    <a:pt x="1384" y="6789"/>
                  </a:lnTo>
                  <a:lnTo>
                    <a:pt x="1147" y="6825"/>
                  </a:lnTo>
                  <a:lnTo>
                    <a:pt x="929" y="6862"/>
                  </a:lnTo>
                  <a:lnTo>
                    <a:pt x="692" y="6880"/>
                  </a:lnTo>
                  <a:lnTo>
                    <a:pt x="456" y="6898"/>
                  </a:lnTo>
                  <a:lnTo>
                    <a:pt x="219" y="6880"/>
                  </a:lnTo>
                  <a:lnTo>
                    <a:pt x="1" y="6862"/>
                  </a:lnTo>
                  <a:lnTo>
                    <a:pt x="19" y="7080"/>
                  </a:lnTo>
                  <a:lnTo>
                    <a:pt x="92" y="7262"/>
                  </a:lnTo>
                  <a:lnTo>
                    <a:pt x="183" y="7426"/>
                  </a:lnTo>
                  <a:lnTo>
                    <a:pt x="310" y="7553"/>
                  </a:lnTo>
                  <a:lnTo>
                    <a:pt x="474" y="7662"/>
                  </a:lnTo>
                  <a:lnTo>
                    <a:pt x="638" y="7735"/>
                  </a:lnTo>
                  <a:lnTo>
                    <a:pt x="820" y="7808"/>
                  </a:lnTo>
                  <a:lnTo>
                    <a:pt x="1020" y="7844"/>
                  </a:lnTo>
                  <a:lnTo>
                    <a:pt x="1238" y="7881"/>
                  </a:lnTo>
                  <a:lnTo>
                    <a:pt x="1439" y="7899"/>
                  </a:lnTo>
                  <a:lnTo>
                    <a:pt x="1657" y="7899"/>
                  </a:lnTo>
                  <a:lnTo>
                    <a:pt x="1875" y="7881"/>
                  </a:lnTo>
                  <a:lnTo>
                    <a:pt x="2294" y="7826"/>
                  </a:lnTo>
                  <a:lnTo>
                    <a:pt x="2640" y="7753"/>
                  </a:lnTo>
                  <a:lnTo>
                    <a:pt x="2894" y="7680"/>
                  </a:lnTo>
                  <a:lnTo>
                    <a:pt x="3131" y="7589"/>
                  </a:lnTo>
                  <a:lnTo>
                    <a:pt x="3368" y="7498"/>
                  </a:lnTo>
                  <a:lnTo>
                    <a:pt x="3604" y="7371"/>
                  </a:lnTo>
                  <a:lnTo>
                    <a:pt x="3823" y="7244"/>
                  </a:lnTo>
                  <a:lnTo>
                    <a:pt x="4041" y="7080"/>
                  </a:lnTo>
                  <a:lnTo>
                    <a:pt x="4259" y="6916"/>
                  </a:lnTo>
                  <a:lnTo>
                    <a:pt x="4459" y="6752"/>
                  </a:lnTo>
                  <a:lnTo>
                    <a:pt x="4660" y="6552"/>
                  </a:lnTo>
                  <a:lnTo>
                    <a:pt x="4842" y="6352"/>
                  </a:lnTo>
                  <a:lnTo>
                    <a:pt x="5005" y="6134"/>
                  </a:lnTo>
                  <a:lnTo>
                    <a:pt x="5169" y="5915"/>
                  </a:lnTo>
                  <a:lnTo>
                    <a:pt x="5315" y="5679"/>
                  </a:lnTo>
                  <a:lnTo>
                    <a:pt x="5442" y="5442"/>
                  </a:lnTo>
                  <a:lnTo>
                    <a:pt x="5570" y="5187"/>
                  </a:lnTo>
                  <a:lnTo>
                    <a:pt x="5679" y="4933"/>
                  </a:lnTo>
                  <a:lnTo>
                    <a:pt x="5788" y="4641"/>
                  </a:lnTo>
                  <a:lnTo>
                    <a:pt x="5861" y="4332"/>
                  </a:lnTo>
                  <a:lnTo>
                    <a:pt x="5934" y="4041"/>
                  </a:lnTo>
                  <a:lnTo>
                    <a:pt x="5988" y="3731"/>
                  </a:lnTo>
                  <a:lnTo>
                    <a:pt x="6024" y="3422"/>
                  </a:lnTo>
                  <a:lnTo>
                    <a:pt x="6043" y="3113"/>
                  </a:lnTo>
                  <a:lnTo>
                    <a:pt x="6061" y="2803"/>
                  </a:lnTo>
                  <a:lnTo>
                    <a:pt x="6043" y="2476"/>
                  </a:lnTo>
                  <a:lnTo>
                    <a:pt x="6024" y="2166"/>
                  </a:lnTo>
                  <a:lnTo>
                    <a:pt x="6006" y="1857"/>
                  </a:lnTo>
                  <a:lnTo>
                    <a:pt x="5915" y="1220"/>
                  </a:lnTo>
                  <a:lnTo>
                    <a:pt x="5788" y="601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16"/>
            <p:cNvSpPr/>
            <p:nvPr/>
          </p:nvSpPr>
          <p:spPr>
            <a:xfrm>
              <a:off x="2368475" y="2776725"/>
              <a:ext cx="31875" cy="705650"/>
            </a:xfrm>
            <a:custGeom>
              <a:avLst/>
              <a:gdLst/>
              <a:ahLst/>
              <a:cxnLst/>
              <a:rect l="l" t="t" r="r" b="b"/>
              <a:pathLst>
                <a:path w="1275" h="28226" extrusionOk="0">
                  <a:moveTo>
                    <a:pt x="547" y="1"/>
                  </a:moveTo>
                  <a:lnTo>
                    <a:pt x="529" y="3713"/>
                  </a:lnTo>
                  <a:lnTo>
                    <a:pt x="492" y="7371"/>
                  </a:lnTo>
                  <a:lnTo>
                    <a:pt x="438" y="9191"/>
                  </a:lnTo>
                  <a:lnTo>
                    <a:pt x="383" y="11029"/>
                  </a:lnTo>
                  <a:lnTo>
                    <a:pt x="328" y="12357"/>
                  </a:lnTo>
                  <a:lnTo>
                    <a:pt x="256" y="13668"/>
                  </a:lnTo>
                  <a:lnTo>
                    <a:pt x="110" y="16324"/>
                  </a:lnTo>
                  <a:lnTo>
                    <a:pt x="55" y="17653"/>
                  </a:lnTo>
                  <a:lnTo>
                    <a:pt x="19" y="18981"/>
                  </a:lnTo>
                  <a:lnTo>
                    <a:pt x="1" y="20310"/>
                  </a:lnTo>
                  <a:lnTo>
                    <a:pt x="19" y="21638"/>
                  </a:lnTo>
                  <a:lnTo>
                    <a:pt x="74" y="22803"/>
                  </a:lnTo>
                  <a:lnTo>
                    <a:pt x="146" y="23968"/>
                  </a:lnTo>
                  <a:lnTo>
                    <a:pt x="328" y="26279"/>
                  </a:lnTo>
                  <a:lnTo>
                    <a:pt x="328" y="26788"/>
                  </a:lnTo>
                  <a:lnTo>
                    <a:pt x="347" y="27116"/>
                  </a:lnTo>
                  <a:lnTo>
                    <a:pt x="365" y="27462"/>
                  </a:lnTo>
                  <a:lnTo>
                    <a:pt x="383" y="27625"/>
                  </a:lnTo>
                  <a:lnTo>
                    <a:pt x="419" y="27789"/>
                  </a:lnTo>
                  <a:lnTo>
                    <a:pt x="456" y="27935"/>
                  </a:lnTo>
                  <a:lnTo>
                    <a:pt x="510" y="28044"/>
                  </a:lnTo>
                  <a:lnTo>
                    <a:pt x="565" y="28135"/>
                  </a:lnTo>
                  <a:lnTo>
                    <a:pt x="656" y="28208"/>
                  </a:lnTo>
                  <a:lnTo>
                    <a:pt x="747" y="28226"/>
                  </a:lnTo>
                  <a:lnTo>
                    <a:pt x="856" y="28208"/>
                  </a:lnTo>
                  <a:lnTo>
                    <a:pt x="947" y="28171"/>
                  </a:lnTo>
                  <a:lnTo>
                    <a:pt x="1020" y="28099"/>
                  </a:lnTo>
                  <a:lnTo>
                    <a:pt x="1074" y="27989"/>
                  </a:lnTo>
                  <a:lnTo>
                    <a:pt x="1111" y="27844"/>
                  </a:lnTo>
                  <a:lnTo>
                    <a:pt x="1147" y="27680"/>
                  </a:lnTo>
                  <a:lnTo>
                    <a:pt x="1165" y="27516"/>
                  </a:lnTo>
                  <a:lnTo>
                    <a:pt x="1184" y="27134"/>
                  </a:lnTo>
                  <a:lnTo>
                    <a:pt x="1165" y="26752"/>
                  </a:lnTo>
                  <a:lnTo>
                    <a:pt x="1147" y="26370"/>
                  </a:lnTo>
                  <a:lnTo>
                    <a:pt x="1129" y="26060"/>
                  </a:lnTo>
                  <a:lnTo>
                    <a:pt x="1111" y="25824"/>
                  </a:lnTo>
                  <a:lnTo>
                    <a:pt x="1129" y="25278"/>
                  </a:lnTo>
                  <a:lnTo>
                    <a:pt x="1129" y="24732"/>
                  </a:lnTo>
                  <a:lnTo>
                    <a:pt x="1111" y="23640"/>
                  </a:lnTo>
                  <a:lnTo>
                    <a:pt x="1093" y="22548"/>
                  </a:lnTo>
                  <a:lnTo>
                    <a:pt x="1111" y="22002"/>
                  </a:lnTo>
                  <a:lnTo>
                    <a:pt x="1129" y="21456"/>
                  </a:lnTo>
                  <a:lnTo>
                    <a:pt x="1147" y="20856"/>
                  </a:lnTo>
                  <a:lnTo>
                    <a:pt x="1147" y="20182"/>
                  </a:lnTo>
                  <a:lnTo>
                    <a:pt x="1129" y="19473"/>
                  </a:lnTo>
                  <a:lnTo>
                    <a:pt x="1111" y="18727"/>
                  </a:lnTo>
                  <a:lnTo>
                    <a:pt x="1038" y="17271"/>
                  </a:lnTo>
                  <a:lnTo>
                    <a:pt x="1002" y="15997"/>
                  </a:lnTo>
                  <a:lnTo>
                    <a:pt x="1002" y="14723"/>
                  </a:lnTo>
                  <a:lnTo>
                    <a:pt x="1020" y="13504"/>
                  </a:lnTo>
                  <a:lnTo>
                    <a:pt x="1074" y="12339"/>
                  </a:lnTo>
                  <a:lnTo>
                    <a:pt x="1129" y="11211"/>
                  </a:lnTo>
                  <a:lnTo>
                    <a:pt x="1184" y="10064"/>
                  </a:lnTo>
                  <a:lnTo>
                    <a:pt x="1238" y="8900"/>
                  </a:lnTo>
                  <a:lnTo>
                    <a:pt x="1275" y="7680"/>
                  </a:lnTo>
                  <a:lnTo>
                    <a:pt x="1256" y="6407"/>
                  </a:lnTo>
                  <a:lnTo>
                    <a:pt x="1202" y="4277"/>
                  </a:lnTo>
                  <a:lnTo>
                    <a:pt x="1165" y="3204"/>
                  </a:lnTo>
                  <a:lnTo>
                    <a:pt x="1129" y="2148"/>
                  </a:lnTo>
                  <a:lnTo>
                    <a:pt x="1074" y="1566"/>
                  </a:lnTo>
                  <a:lnTo>
                    <a:pt x="1038" y="1293"/>
                  </a:lnTo>
                  <a:lnTo>
                    <a:pt x="1002" y="1002"/>
                  </a:lnTo>
                  <a:lnTo>
                    <a:pt x="929" y="729"/>
                  </a:lnTo>
                  <a:lnTo>
                    <a:pt x="838" y="474"/>
                  </a:lnTo>
                  <a:lnTo>
                    <a:pt x="711" y="219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16"/>
            <p:cNvSpPr/>
            <p:nvPr/>
          </p:nvSpPr>
          <p:spPr>
            <a:xfrm>
              <a:off x="2490875" y="2738075"/>
              <a:ext cx="87825" cy="351225"/>
            </a:xfrm>
            <a:custGeom>
              <a:avLst/>
              <a:gdLst/>
              <a:ahLst/>
              <a:cxnLst/>
              <a:rect l="l" t="t" r="r" b="b"/>
              <a:pathLst>
                <a:path w="3513" h="14049" extrusionOk="0">
                  <a:moveTo>
                    <a:pt x="2166" y="0"/>
                  </a:moveTo>
                  <a:lnTo>
                    <a:pt x="1947" y="109"/>
                  </a:lnTo>
                  <a:lnTo>
                    <a:pt x="1765" y="255"/>
                  </a:lnTo>
                  <a:lnTo>
                    <a:pt x="1601" y="419"/>
                  </a:lnTo>
                  <a:lnTo>
                    <a:pt x="1438" y="619"/>
                  </a:lnTo>
                  <a:lnTo>
                    <a:pt x="1292" y="837"/>
                  </a:lnTo>
                  <a:lnTo>
                    <a:pt x="1165" y="1074"/>
                  </a:lnTo>
                  <a:lnTo>
                    <a:pt x="1056" y="1328"/>
                  </a:lnTo>
                  <a:lnTo>
                    <a:pt x="965" y="1583"/>
                  </a:lnTo>
                  <a:lnTo>
                    <a:pt x="1292" y="2439"/>
                  </a:lnTo>
                  <a:lnTo>
                    <a:pt x="1583" y="3312"/>
                  </a:lnTo>
                  <a:lnTo>
                    <a:pt x="1820" y="4204"/>
                  </a:lnTo>
                  <a:lnTo>
                    <a:pt x="2038" y="5095"/>
                  </a:lnTo>
                  <a:lnTo>
                    <a:pt x="2202" y="6005"/>
                  </a:lnTo>
                  <a:lnTo>
                    <a:pt x="2329" y="6915"/>
                  </a:lnTo>
                  <a:lnTo>
                    <a:pt x="2439" y="7843"/>
                  </a:lnTo>
                  <a:lnTo>
                    <a:pt x="2475" y="8753"/>
                  </a:lnTo>
                  <a:lnTo>
                    <a:pt x="2493" y="9263"/>
                  </a:lnTo>
                  <a:lnTo>
                    <a:pt x="2457" y="9772"/>
                  </a:lnTo>
                  <a:lnTo>
                    <a:pt x="2439" y="10027"/>
                  </a:lnTo>
                  <a:lnTo>
                    <a:pt x="2402" y="10282"/>
                  </a:lnTo>
                  <a:lnTo>
                    <a:pt x="2348" y="10518"/>
                  </a:lnTo>
                  <a:lnTo>
                    <a:pt x="2293" y="10773"/>
                  </a:lnTo>
                  <a:lnTo>
                    <a:pt x="2220" y="11010"/>
                  </a:lnTo>
                  <a:lnTo>
                    <a:pt x="2129" y="11228"/>
                  </a:lnTo>
                  <a:lnTo>
                    <a:pt x="2020" y="11447"/>
                  </a:lnTo>
                  <a:lnTo>
                    <a:pt x="1911" y="11647"/>
                  </a:lnTo>
                  <a:lnTo>
                    <a:pt x="1765" y="11847"/>
                  </a:lnTo>
                  <a:lnTo>
                    <a:pt x="1601" y="12029"/>
                  </a:lnTo>
                  <a:lnTo>
                    <a:pt x="1419" y="12174"/>
                  </a:lnTo>
                  <a:lnTo>
                    <a:pt x="1237" y="12320"/>
                  </a:lnTo>
                  <a:lnTo>
                    <a:pt x="983" y="12466"/>
                  </a:lnTo>
                  <a:lnTo>
                    <a:pt x="710" y="12611"/>
                  </a:lnTo>
                  <a:lnTo>
                    <a:pt x="455" y="12757"/>
                  </a:lnTo>
                  <a:lnTo>
                    <a:pt x="346" y="12848"/>
                  </a:lnTo>
                  <a:lnTo>
                    <a:pt x="237" y="12939"/>
                  </a:lnTo>
                  <a:lnTo>
                    <a:pt x="146" y="13048"/>
                  </a:lnTo>
                  <a:lnTo>
                    <a:pt x="73" y="13175"/>
                  </a:lnTo>
                  <a:lnTo>
                    <a:pt x="18" y="13321"/>
                  </a:lnTo>
                  <a:lnTo>
                    <a:pt x="0" y="13467"/>
                  </a:lnTo>
                  <a:lnTo>
                    <a:pt x="0" y="13612"/>
                  </a:lnTo>
                  <a:lnTo>
                    <a:pt x="36" y="13740"/>
                  </a:lnTo>
                  <a:lnTo>
                    <a:pt x="91" y="13867"/>
                  </a:lnTo>
                  <a:lnTo>
                    <a:pt x="146" y="13922"/>
                  </a:lnTo>
                  <a:lnTo>
                    <a:pt x="200" y="13958"/>
                  </a:lnTo>
                  <a:lnTo>
                    <a:pt x="273" y="13994"/>
                  </a:lnTo>
                  <a:lnTo>
                    <a:pt x="346" y="14031"/>
                  </a:lnTo>
                  <a:lnTo>
                    <a:pt x="419" y="14031"/>
                  </a:lnTo>
                  <a:lnTo>
                    <a:pt x="491" y="14049"/>
                  </a:lnTo>
                  <a:lnTo>
                    <a:pt x="637" y="14012"/>
                  </a:lnTo>
                  <a:lnTo>
                    <a:pt x="783" y="13958"/>
                  </a:lnTo>
                  <a:lnTo>
                    <a:pt x="928" y="13867"/>
                  </a:lnTo>
                  <a:lnTo>
                    <a:pt x="1074" y="13776"/>
                  </a:lnTo>
                  <a:lnTo>
                    <a:pt x="1201" y="13649"/>
                  </a:lnTo>
                  <a:lnTo>
                    <a:pt x="1310" y="13521"/>
                  </a:lnTo>
                  <a:lnTo>
                    <a:pt x="1838" y="12902"/>
                  </a:lnTo>
                  <a:lnTo>
                    <a:pt x="2093" y="12593"/>
                  </a:lnTo>
                  <a:lnTo>
                    <a:pt x="2329" y="12265"/>
                  </a:lnTo>
                  <a:lnTo>
                    <a:pt x="2566" y="11920"/>
                  </a:lnTo>
                  <a:lnTo>
                    <a:pt x="2766" y="11574"/>
                  </a:lnTo>
                  <a:lnTo>
                    <a:pt x="2948" y="11228"/>
                  </a:lnTo>
                  <a:lnTo>
                    <a:pt x="3094" y="10846"/>
                  </a:lnTo>
                  <a:lnTo>
                    <a:pt x="3221" y="10500"/>
                  </a:lnTo>
                  <a:lnTo>
                    <a:pt x="3312" y="10155"/>
                  </a:lnTo>
                  <a:lnTo>
                    <a:pt x="3385" y="9791"/>
                  </a:lnTo>
                  <a:lnTo>
                    <a:pt x="3439" y="9427"/>
                  </a:lnTo>
                  <a:lnTo>
                    <a:pt x="3476" y="9063"/>
                  </a:lnTo>
                  <a:lnTo>
                    <a:pt x="3494" y="8699"/>
                  </a:lnTo>
                  <a:lnTo>
                    <a:pt x="3512" y="7953"/>
                  </a:lnTo>
                  <a:lnTo>
                    <a:pt x="3494" y="6952"/>
                  </a:lnTo>
                  <a:lnTo>
                    <a:pt x="3421" y="5933"/>
                  </a:lnTo>
                  <a:lnTo>
                    <a:pt x="3312" y="4932"/>
                  </a:lnTo>
                  <a:lnTo>
                    <a:pt x="3166" y="3913"/>
                  </a:lnTo>
                  <a:lnTo>
                    <a:pt x="2984" y="2930"/>
                  </a:lnTo>
                  <a:lnTo>
                    <a:pt x="2748" y="1947"/>
                  </a:lnTo>
                  <a:lnTo>
                    <a:pt x="2475" y="965"/>
                  </a:lnTo>
                  <a:lnTo>
                    <a:pt x="21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16"/>
            <p:cNvSpPr/>
            <p:nvPr/>
          </p:nvSpPr>
          <p:spPr>
            <a:xfrm>
              <a:off x="2112350" y="2942800"/>
              <a:ext cx="80100" cy="273900"/>
            </a:xfrm>
            <a:custGeom>
              <a:avLst/>
              <a:gdLst/>
              <a:ahLst/>
              <a:cxnLst/>
              <a:rect l="l" t="t" r="r" b="b"/>
              <a:pathLst>
                <a:path w="3204" h="10956" extrusionOk="0">
                  <a:moveTo>
                    <a:pt x="1347" y="0"/>
                  </a:moveTo>
                  <a:lnTo>
                    <a:pt x="1183" y="18"/>
                  </a:lnTo>
                  <a:lnTo>
                    <a:pt x="1001" y="37"/>
                  </a:lnTo>
                  <a:lnTo>
                    <a:pt x="819" y="73"/>
                  </a:lnTo>
                  <a:lnTo>
                    <a:pt x="637" y="146"/>
                  </a:lnTo>
                  <a:lnTo>
                    <a:pt x="473" y="219"/>
                  </a:lnTo>
                  <a:lnTo>
                    <a:pt x="292" y="291"/>
                  </a:lnTo>
                  <a:lnTo>
                    <a:pt x="164" y="1056"/>
                  </a:lnTo>
                  <a:lnTo>
                    <a:pt x="73" y="1802"/>
                  </a:lnTo>
                  <a:lnTo>
                    <a:pt x="19" y="2566"/>
                  </a:lnTo>
                  <a:lnTo>
                    <a:pt x="0" y="3330"/>
                  </a:lnTo>
                  <a:lnTo>
                    <a:pt x="19" y="4095"/>
                  </a:lnTo>
                  <a:lnTo>
                    <a:pt x="73" y="4859"/>
                  </a:lnTo>
                  <a:lnTo>
                    <a:pt x="164" y="5605"/>
                  </a:lnTo>
                  <a:lnTo>
                    <a:pt x="292" y="6369"/>
                  </a:lnTo>
                  <a:lnTo>
                    <a:pt x="382" y="6715"/>
                  </a:lnTo>
                  <a:lnTo>
                    <a:pt x="492" y="7116"/>
                  </a:lnTo>
                  <a:lnTo>
                    <a:pt x="637" y="7516"/>
                  </a:lnTo>
                  <a:lnTo>
                    <a:pt x="819" y="7953"/>
                  </a:lnTo>
                  <a:lnTo>
                    <a:pt x="1019" y="8371"/>
                  </a:lnTo>
                  <a:lnTo>
                    <a:pt x="1220" y="8808"/>
                  </a:lnTo>
                  <a:lnTo>
                    <a:pt x="1438" y="9208"/>
                  </a:lnTo>
                  <a:lnTo>
                    <a:pt x="1675" y="9609"/>
                  </a:lnTo>
                  <a:lnTo>
                    <a:pt x="1911" y="9954"/>
                  </a:lnTo>
                  <a:lnTo>
                    <a:pt x="2129" y="10282"/>
                  </a:lnTo>
                  <a:lnTo>
                    <a:pt x="2348" y="10537"/>
                  </a:lnTo>
                  <a:lnTo>
                    <a:pt x="2566" y="10755"/>
                  </a:lnTo>
                  <a:lnTo>
                    <a:pt x="2657" y="10828"/>
                  </a:lnTo>
                  <a:lnTo>
                    <a:pt x="2766" y="10883"/>
                  </a:lnTo>
                  <a:lnTo>
                    <a:pt x="2857" y="10937"/>
                  </a:lnTo>
                  <a:lnTo>
                    <a:pt x="2930" y="10955"/>
                  </a:lnTo>
                  <a:lnTo>
                    <a:pt x="3021" y="10955"/>
                  </a:lnTo>
                  <a:lnTo>
                    <a:pt x="3094" y="10937"/>
                  </a:lnTo>
                  <a:lnTo>
                    <a:pt x="3149" y="10901"/>
                  </a:lnTo>
                  <a:lnTo>
                    <a:pt x="3203" y="10828"/>
                  </a:lnTo>
                  <a:lnTo>
                    <a:pt x="3203" y="10573"/>
                  </a:lnTo>
                  <a:lnTo>
                    <a:pt x="3185" y="10318"/>
                  </a:lnTo>
                  <a:lnTo>
                    <a:pt x="3149" y="10064"/>
                  </a:lnTo>
                  <a:lnTo>
                    <a:pt x="3094" y="9827"/>
                  </a:lnTo>
                  <a:lnTo>
                    <a:pt x="3021" y="9590"/>
                  </a:lnTo>
                  <a:lnTo>
                    <a:pt x="2930" y="9336"/>
                  </a:lnTo>
                  <a:lnTo>
                    <a:pt x="2712" y="8881"/>
                  </a:lnTo>
                  <a:lnTo>
                    <a:pt x="2457" y="8408"/>
                  </a:lnTo>
                  <a:lnTo>
                    <a:pt x="2202" y="7953"/>
                  </a:lnTo>
                  <a:lnTo>
                    <a:pt x="1948" y="7480"/>
                  </a:lnTo>
                  <a:lnTo>
                    <a:pt x="1711" y="7025"/>
                  </a:lnTo>
                  <a:lnTo>
                    <a:pt x="1584" y="6715"/>
                  </a:lnTo>
                  <a:lnTo>
                    <a:pt x="1474" y="6406"/>
                  </a:lnTo>
                  <a:lnTo>
                    <a:pt x="1365" y="6096"/>
                  </a:lnTo>
                  <a:lnTo>
                    <a:pt x="1292" y="5787"/>
                  </a:lnTo>
                  <a:lnTo>
                    <a:pt x="1201" y="5478"/>
                  </a:lnTo>
                  <a:lnTo>
                    <a:pt x="1147" y="5150"/>
                  </a:lnTo>
                  <a:lnTo>
                    <a:pt x="1110" y="4823"/>
                  </a:lnTo>
                  <a:lnTo>
                    <a:pt x="1074" y="4513"/>
                  </a:lnTo>
                  <a:lnTo>
                    <a:pt x="1038" y="4186"/>
                  </a:lnTo>
                  <a:lnTo>
                    <a:pt x="1038" y="3858"/>
                  </a:lnTo>
                  <a:lnTo>
                    <a:pt x="1038" y="3531"/>
                  </a:lnTo>
                  <a:lnTo>
                    <a:pt x="1056" y="3203"/>
                  </a:lnTo>
                  <a:lnTo>
                    <a:pt x="1110" y="2548"/>
                  </a:lnTo>
                  <a:lnTo>
                    <a:pt x="1201" y="1893"/>
                  </a:lnTo>
                  <a:lnTo>
                    <a:pt x="1311" y="1420"/>
                  </a:lnTo>
                  <a:lnTo>
                    <a:pt x="1420" y="946"/>
                  </a:lnTo>
                  <a:lnTo>
                    <a:pt x="1565" y="491"/>
                  </a:lnTo>
                  <a:lnTo>
                    <a:pt x="1711" y="37"/>
                  </a:lnTo>
                  <a:lnTo>
                    <a:pt x="1529" y="0"/>
                  </a:lnTo>
                  <a:close/>
                </a:path>
              </a:pathLst>
            </a:custGeom>
            <a:solidFill>
              <a:srgbClr val="3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2" name="Google Shape;2632;p16"/>
          <p:cNvGrpSpPr/>
          <p:nvPr/>
        </p:nvGrpSpPr>
        <p:grpSpPr>
          <a:xfrm>
            <a:off x="10001045" y="7003817"/>
            <a:ext cx="1420119" cy="227929"/>
            <a:chOff x="2895325" y="1290875"/>
            <a:chExt cx="428125" cy="68725"/>
          </a:xfrm>
        </p:grpSpPr>
        <p:sp>
          <p:nvSpPr>
            <p:cNvPr id="2633" name="Google Shape;2633;p16"/>
            <p:cNvSpPr/>
            <p:nvPr/>
          </p:nvSpPr>
          <p:spPr>
            <a:xfrm>
              <a:off x="3284750" y="1311800"/>
              <a:ext cx="3200" cy="25"/>
            </a:xfrm>
            <a:custGeom>
              <a:avLst/>
              <a:gdLst/>
              <a:ahLst/>
              <a:cxnLst/>
              <a:rect l="l" t="t" r="r" b="b"/>
              <a:pathLst>
                <a:path w="128" h="1" extrusionOk="0">
                  <a:moveTo>
                    <a:pt x="0" y="0"/>
                  </a:moveTo>
                  <a:lnTo>
                    <a:pt x="128" y="0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A9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16"/>
            <p:cNvSpPr/>
            <p:nvPr/>
          </p:nvSpPr>
          <p:spPr>
            <a:xfrm>
              <a:off x="2895325" y="1325900"/>
              <a:ext cx="428125" cy="33700"/>
            </a:xfrm>
            <a:custGeom>
              <a:avLst/>
              <a:gdLst/>
              <a:ahLst/>
              <a:cxnLst/>
              <a:rect l="l" t="t" r="r" b="b"/>
              <a:pathLst>
                <a:path w="17125" h="1348" extrusionOk="0">
                  <a:moveTo>
                    <a:pt x="2621" y="0"/>
                  </a:moveTo>
                  <a:lnTo>
                    <a:pt x="2038" y="55"/>
                  </a:lnTo>
                  <a:lnTo>
                    <a:pt x="1529" y="110"/>
                  </a:lnTo>
                  <a:lnTo>
                    <a:pt x="1074" y="182"/>
                  </a:lnTo>
                  <a:lnTo>
                    <a:pt x="710" y="255"/>
                  </a:lnTo>
                  <a:lnTo>
                    <a:pt x="400" y="328"/>
                  </a:lnTo>
                  <a:lnTo>
                    <a:pt x="182" y="401"/>
                  </a:lnTo>
                  <a:lnTo>
                    <a:pt x="109" y="437"/>
                  </a:lnTo>
                  <a:lnTo>
                    <a:pt x="55" y="492"/>
                  </a:lnTo>
                  <a:lnTo>
                    <a:pt x="18" y="528"/>
                  </a:lnTo>
                  <a:lnTo>
                    <a:pt x="0" y="565"/>
                  </a:lnTo>
                  <a:lnTo>
                    <a:pt x="18" y="601"/>
                  </a:lnTo>
                  <a:lnTo>
                    <a:pt x="36" y="637"/>
                  </a:lnTo>
                  <a:lnTo>
                    <a:pt x="91" y="692"/>
                  </a:lnTo>
                  <a:lnTo>
                    <a:pt x="182" y="728"/>
                  </a:lnTo>
                  <a:lnTo>
                    <a:pt x="382" y="801"/>
                  </a:lnTo>
                  <a:lnTo>
                    <a:pt x="673" y="874"/>
                  </a:lnTo>
                  <a:lnTo>
                    <a:pt x="1037" y="947"/>
                  </a:lnTo>
                  <a:lnTo>
                    <a:pt x="1456" y="1001"/>
                  </a:lnTo>
                  <a:lnTo>
                    <a:pt x="1947" y="1056"/>
                  </a:lnTo>
                  <a:lnTo>
                    <a:pt x="2511" y="1111"/>
                  </a:lnTo>
                  <a:lnTo>
                    <a:pt x="3767" y="1220"/>
                  </a:lnTo>
                  <a:lnTo>
                    <a:pt x="5223" y="1292"/>
                  </a:lnTo>
                  <a:lnTo>
                    <a:pt x="6842" y="1329"/>
                  </a:lnTo>
                  <a:lnTo>
                    <a:pt x="8553" y="1347"/>
                  </a:lnTo>
                  <a:lnTo>
                    <a:pt x="10282" y="1329"/>
                  </a:lnTo>
                  <a:lnTo>
                    <a:pt x="11883" y="1292"/>
                  </a:lnTo>
                  <a:lnTo>
                    <a:pt x="13339" y="1220"/>
                  </a:lnTo>
                  <a:lnTo>
                    <a:pt x="14613" y="1111"/>
                  </a:lnTo>
                  <a:lnTo>
                    <a:pt x="15159" y="1056"/>
                  </a:lnTo>
                  <a:lnTo>
                    <a:pt x="15650" y="1001"/>
                  </a:lnTo>
                  <a:lnTo>
                    <a:pt x="16087" y="947"/>
                  </a:lnTo>
                  <a:lnTo>
                    <a:pt x="16451" y="874"/>
                  </a:lnTo>
                  <a:lnTo>
                    <a:pt x="16742" y="801"/>
                  </a:lnTo>
                  <a:lnTo>
                    <a:pt x="16942" y="728"/>
                  </a:lnTo>
                  <a:lnTo>
                    <a:pt x="17015" y="692"/>
                  </a:lnTo>
                  <a:lnTo>
                    <a:pt x="17070" y="637"/>
                  </a:lnTo>
                  <a:lnTo>
                    <a:pt x="17106" y="601"/>
                  </a:lnTo>
                  <a:lnTo>
                    <a:pt x="17124" y="565"/>
                  </a:lnTo>
                  <a:lnTo>
                    <a:pt x="17106" y="510"/>
                  </a:lnTo>
                  <a:lnTo>
                    <a:pt x="17033" y="455"/>
                  </a:lnTo>
                  <a:lnTo>
                    <a:pt x="16924" y="401"/>
                  </a:lnTo>
                  <a:lnTo>
                    <a:pt x="16760" y="346"/>
                  </a:lnTo>
                  <a:lnTo>
                    <a:pt x="16688" y="346"/>
                  </a:lnTo>
                  <a:lnTo>
                    <a:pt x="15778" y="492"/>
                  </a:lnTo>
                  <a:lnTo>
                    <a:pt x="14813" y="619"/>
                  </a:lnTo>
                  <a:lnTo>
                    <a:pt x="13830" y="710"/>
                  </a:lnTo>
                  <a:lnTo>
                    <a:pt x="12830" y="801"/>
                  </a:lnTo>
                  <a:lnTo>
                    <a:pt x="11810" y="856"/>
                  </a:lnTo>
                  <a:lnTo>
                    <a:pt x="10791" y="892"/>
                  </a:lnTo>
                  <a:lnTo>
                    <a:pt x="9791" y="910"/>
                  </a:lnTo>
                  <a:lnTo>
                    <a:pt x="8790" y="929"/>
                  </a:lnTo>
                  <a:lnTo>
                    <a:pt x="7534" y="910"/>
                  </a:lnTo>
                  <a:lnTo>
                    <a:pt x="6351" y="874"/>
                  </a:lnTo>
                  <a:lnTo>
                    <a:pt x="5259" y="819"/>
                  </a:lnTo>
                  <a:lnTo>
                    <a:pt x="4313" y="747"/>
                  </a:lnTo>
                  <a:lnTo>
                    <a:pt x="3512" y="656"/>
                  </a:lnTo>
                  <a:lnTo>
                    <a:pt x="2893" y="565"/>
                  </a:lnTo>
                  <a:lnTo>
                    <a:pt x="2657" y="510"/>
                  </a:lnTo>
                  <a:lnTo>
                    <a:pt x="2475" y="437"/>
                  </a:lnTo>
                  <a:lnTo>
                    <a:pt x="2366" y="383"/>
                  </a:lnTo>
                  <a:lnTo>
                    <a:pt x="2293" y="328"/>
                  </a:lnTo>
                  <a:lnTo>
                    <a:pt x="2275" y="292"/>
                  </a:lnTo>
                  <a:lnTo>
                    <a:pt x="2293" y="237"/>
                  </a:lnTo>
                  <a:lnTo>
                    <a:pt x="2311" y="201"/>
                  </a:lnTo>
                  <a:lnTo>
                    <a:pt x="2348" y="164"/>
                  </a:lnTo>
                  <a:lnTo>
                    <a:pt x="2457" y="73"/>
                  </a:lnTo>
                  <a:lnTo>
                    <a:pt x="26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16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extrusionOk="0">
                  <a:moveTo>
                    <a:pt x="8372" y="0"/>
                  </a:moveTo>
                  <a:lnTo>
                    <a:pt x="8008" y="18"/>
                  </a:lnTo>
                  <a:lnTo>
                    <a:pt x="7644" y="37"/>
                  </a:lnTo>
                  <a:lnTo>
                    <a:pt x="6734" y="146"/>
                  </a:lnTo>
                  <a:lnTo>
                    <a:pt x="5970" y="237"/>
                  </a:lnTo>
                  <a:lnTo>
                    <a:pt x="5333" y="346"/>
                  </a:lnTo>
                  <a:lnTo>
                    <a:pt x="4841" y="437"/>
                  </a:lnTo>
                  <a:lnTo>
                    <a:pt x="4459" y="528"/>
                  </a:lnTo>
                  <a:lnTo>
                    <a:pt x="4150" y="601"/>
                  </a:lnTo>
                  <a:lnTo>
                    <a:pt x="3950" y="674"/>
                  </a:lnTo>
                  <a:lnTo>
                    <a:pt x="3804" y="746"/>
                  </a:lnTo>
                  <a:lnTo>
                    <a:pt x="3713" y="801"/>
                  </a:lnTo>
                  <a:lnTo>
                    <a:pt x="3659" y="837"/>
                  </a:lnTo>
                  <a:lnTo>
                    <a:pt x="3640" y="855"/>
                  </a:lnTo>
                  <a:lnTo>
                    <a:pt x="3022" y="928"/>
                  </a:lnTo>
                  <a:lnTo>
                    <a:pt x="2421" y="983"/>
                  </a:lnTo>
                  <a:lnTo>
                    <a:pt x="1711" y="1092"/>
                  </a:lnTo>
                  <a:lnTo>
                    <a:pt x="1038" y="1219"/>
                  </a:lnTo>
                  <a:lnTo>
                    <a:pt x="729" y="1274"/>
                  </a:lnTo>
                  <a:lnTo>
                    <a:pt x="456" y="1365"/>
                  </a:lnTo>
                  <a:lnTo>
                    <a:pt x="256" y="1438"/>
                  </a:lnTo>
                  <a:lnTo>
                    <a:pt x="92" y="1529"/>
                  </a:lnTo>
                  <a:lnTo>
                    <a:pt x="37" y="1583"/>
                  </a:lnTo>
                  <a:lnTo>
                    <a:pt x="19" y="1620"/>
                  </a:lnTo>
                  <a:lnTo>
                    <a:pt x="1" y="1674"/>
                  </a:lnTo>
                  <a:lnTo>
                    <a:pt x="19" y="1729"/>
                  </a:lnTo>
                  <a:lnTo>
                    <a:pt x="74" y="1784"/>
                  </a:lnTo>
                  <a:lnTo>
                    <a:pt x="165" y="1838"/>
                  </a:lnTo>
                  <a:lnTo>
                    <a:pt x="310" y="1875"/>
                  </a:lnTo>
                  <a:lnTo>
                    <a:pt x="492" y="1929"/>
                  </a:lnTo>
                  <a:lnTo>
                    <a:pt x="983" y="2020"/>
                  </a:lnTo>
                  <a:lnTo>
                    <a:pt x="1620" y="2111"/>
                  </a:lnTo>
                  <a:lnTo>
                    <a:pt x="2366" y="2184"/>
                  </a:lnTo>
                  <a:lnTo>
                    <a:pt x="3240" y="2239"/>
                  </a:lnTo>
                  <a:lnTo>
                    <a:pt x="4204" y="2275"/>
                  </a:lnTo>
                  <a:lnTo>
                    <a:pt x="5242" y="2311"/>
                  </a:lnTo>
                  <a:lnTo>
                    <a:pt x="6352" y="2330"/>
                  </a:lnTo>
                  <a:lnTo>
                    <a:pt x="7498" y="2311"/>
                  </a:lnTo>
                  <a:lnTo>
                    <a:pt x="8681" y="2293"/>
                  </a:lnTo>
                  <a:lnTo>
                    <a:pt x="9864" y="2239"/>
                  </a:lnTo>
                  <a:lnTo>
                    <a:pt x="11047" y="2166"/>
                  </a:lnTo>
                  <a:lnTo>
                    <a:pt x="12212" y="2057"/>
                  </a:lnTo>
                  <a:lnTo>
                    <a:pt x="13340" y="1911"/>
                  </a:lnTo>
                  <a:lnTo>
                    <a:pt x="14414" y="1747"/>
                  </a:lnTo>
                  <a:lnTo>
                    <a:pt x="14559" y="1729"/>
                  </a:lnTo>
                  <a:lnTo>
                    <a:pt x="14414" y="1638"/>
                  </a:lnTo>
                  <a:lnTo>
                    <a:pt x="14031" y="1420"/>
                  </a:lnTo>
                  <a:lnTo>
                    <a:pt x="13740" y="1256"/>
                  </a:lnTo>
                  <a:lnTo>
                    <a:pt x="13394" y="1092"/>
                  </a:lnTo>
                  <a:lnTo>
                    <a:pt x="13012" y="910"/>
                  </a:lnTo>
                  <a:lnTo>
                    <a:pt x="12557" y="746"/>
                  </a:lnTo>
                  <a:lnTo>
                    <a:pt x="12084" y="564"/>
                  </a:lnTo>
                  <a:lnTo>
                    <a:pt x="11556" y="401"/>
                  </a:lnTo>
                  <a:lnTo>
                    <a:pt x="10974" y="255"/>
                  </a:lnTo>
                  <a:lnTo>
                    <a:pt x="10374" y="146"/>
                  </a:lnTo>
                  <a:lnTo>
                    <a:pt x="9737" y="55"/>
                  </a:lnTo>
                  <a:lnTo>
                    <a:pt x="9409" y="18"/>
                  </a:lnTo>
                  <a:lnTo>
                    <a:pt x="9063" y="0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16"/>
            <p:cNvSpPr/>
            <p:nvPr/>
          </p:nvSpPr>
          <p:spPr>
            <a:xfrm>
              <a:off x="2952175" y="1290875"/>
              <a:ext cx="364000" cy="58250"/>
            </a:xfrm>
            <a:custGeom>
              <a:avLst/>
              <a:gdLst/>
              <a:ahLst/>
              <a:cxnLst/>
              <a:rect l="l" t="t" r="r" b="b"/>
              <a:pathLst>
                <a:path w="14560" h="2330" fill="none" extrusionOk="0">
                  <a:moveTo>
                    <a:pt x="14559" y="1729"/>
                  </a:moveTo>
                  <a:lnTo>
                    <a:pt x="14559" y="1729"/>
                  </a:lnTo>
                  <a:lnTo>
                    <a:pt x="14414" y="1747"/>
                  </a:lnTo>
                  <a:lnTo>
                    <a:pt x="14414" y="1747"/>
                  </a:lnTo>
                  <a:lnTo>
                    <a:pt x="13340" y="1911"/>
                  </a:lnTo>
                  <a:lnTo>
                    <a:pt x="12212" y="2057"/>
                  </a:lnTo>
                  <a:lnTo>
                    <a:pt x="11047" y="2166"/>
                  </a:lnTo>
                  <a:lnTo>
                    <a:pt x="9864" y="2239"/>
                  </a:lnTo>
                  <a:lnTo>
                    <a:pt x="8681" y="2293"/>
                  </a:lnTo>
                  <a:lnTo>
                    <a:pt x="7498" y="2311"/>
                  </a:lnTo>
                  <a:lnTo>
                    <a:pt x="6352" y="2330"/>
                  </a:lnTo>
                  <a:lnTo>
                    <a:pt x="5242" y="2311"/>
                  </a:lnTo>
                  <a:lnTo>
                    <a:pt x="4204" y="2275"/>
                  </a:lnTo>
                  <a:lnTo>
                    <a:pt x="3240" y="2239"/>
                  </a:lnTo>
                  <a:lnTo>
                    <a:pt x="2366" y="2184"/>
                  </a:lnTo>
                  <a:lnTo>
                    <a:pt x="1620" y="2111"/>
                  </a:lnTo>
                  <a:lnTo>
                    <a:pt x="983" y="2020"/>
                  </a:lnTo>
                  <a:lnTo>
                    <a:pt x="492" y="1929"/>
                  </a:lnTo>
                  <a:lnTo>
                    <a:pt x="310" y="1875"/>
                  </a:lnTo>
                  <a:lnTo>
                    <a:pt x="165" y="1838"/>
                  </a:lnTo>
                  <a:lnTo>
                    <a:pt x="74" y="1784"/>
                  </a:lnTo>
                  <a:lnTo>
                    <a:pt x="19" y="1729"/>
                  </a:lnTo>
                  <a:lnTo>
                    <a:pt x="19" y="1729"/>
                  </a:lnTo>
                  <a:lnTo>
                    <a:pt x="1" y="1674"/>
                  </a:lnTo>
                  <a:lnTo>
                    <a:pt x="19" y="1620"/>
                  </a:lnTo>
                  <a:lnTo>
                    <a:pt x="37" y="1583"/>
                  </a:lnTo>
                  <a:lnTo>
                    <a:pt x="92" y="1529"/>
                  </a:lnTo>
                  <a:lnTo>
                    <a:pt x="256" y="1438"/>
                  </a:lnTo>
                  <a:lnTo>
                    <a:pt x="456" y="1365"/>
                  </a:lnTo>
                  <a:lnTo>
                    <a:pt x="729" y="1274"/>
                  </a:lnTo>
                  <a:lnTo>
                    <a:pt x="1038" y="1219"/>
                  </a:lnTo>
                  <a:lnTo>
                    <a:pt x="1711" y="1092"/>
                  </a:lnTo>
                  <a:lnTo>
                    <a:pt x="2421" y="983"/>
                  </a:lnTo>
                  <a:lnTo>
                    <a:pt x="3022" y="928"/>
                  </a:lnTo>
                  <a:lnTo>
                    <a:pt x="3640" y="855"/>
                  </a:lnTo>
                  <a:lnTo>
                    <a:pt x="3640" y="855"/>
                  </a:lnTo>
                  <a:lnTo>
                    <a:pt x="3659" y="837"/>
                  </a:lnTo>
                  <a:lnTo>
                    <a:pt x="3713" y="801"/>
                  </a:lnTo>
                  <a:lnTo>
                    <a:pt x="3804" y="746"/>
                  </a:lnTo>
                  <a:lnTo>
                    <a:pt x="3950" y="674"/>
                  </a:lnTo>
                  <a:lnTo>
                    <a:pt x="4150" y="601"/>
                  </a:lnTo>
                  <a:lnTo>
                    <a:pt x="4459" y="528"/>
                  </a:lnTo>
                  <a:lnTo>
                    <a:pt x="4841" y="437"/>
                  </a:lnTo>
                  <a:lnTo>
                    <a:pt x="4841" y="437"/>
                  </a:lnTo>
                  <a:lnTo>
                    <a:pt x="5333" y="346"/>
                  </a:lnTo>
                  <a:lnTo>
                    <a:pt x="5970" y="237"/>
                  </a:lnTo>
                  <a:lnTo>
                    <a:pt x="6734" y="146"/>
                  </a:lnTo>
                  <a:lnTo>
                    <a:pt x="7644" y="37"/>
                  </a:lnTo>
                  <a:lnTo>
                    <a:pt x="7644" y="37"/>
                  </a:lnTo>
                  <a:lnTo>
                    <a:pt x="8008" y="18"/>
                  </a:lnTo>
                  <a:lnTo>
                    <a:pt x="8372" y="0"/>
                  </a:lnTo>
                  <a:lnTo>
                    <a:pt x="8718" y="0"/>
                  </a:lnTo>
                  <a:lnTo>
                    <a:pt x="9063" y="0"/>
                  </a:lnTo>
                  <a:lnTo>
                    <a:pt x="9409" y="18"/>
                  </a:lnTo>
                  <a:lnTo>
                    <a:pt x="9737" y="55"/>
                  </a:lnTo>
                  <a:lnTo>
                    <a:pt x="10374" y="146"/>
                  </a:lnTo>
                  <a:lnTo>
                    <a:pt x="10974" y="255"/>
                  </a:lnTo>
                  <a:lnTo>
                    <a:pt x="11556" y="401"/>
                  </a:lnTo>
                  <a:lnTo>
                    <a:pt x="12084" y="564"/>
                  </a:lnTo>
                  <a:lnTo>
                    <a:pt x="12557" y="746"/>
                  </a:lnTo>
                  <a:lnTo>
                    <a:pt x="13012" y="910"/>
                  </a:lnTo>
                  <a:lnTo>
                    <a:pt x="13394" y="1092"/>
                  </a:lnTo>
                  <a:lnTo>
                    <a:pt x="13740" y="1256"/>
                  </a:lnTo>
                  <a:lnTo>
                    <a:pt x="14031" y="1420"/>
                  </a:lnTo>
                  <a:lnTo>
                    <a:pt x="14414" y="1638"/>
                  </a:lnTo>
                  <a:lnTo>
                    <a:pt x="14559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16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extrusionOk="0">
                  <a:moveTo>
                    <a:pt x="3294" y="0"/>
                  </a:move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16"/>
            <p:cNvSpPr/>
            <p:nvPr/>
          </p:nvSpPr>
          <p:spPr>
            <a:xfrm>
              <a:off x="3073200" y="1290875"/>
              <a:ext cx="242975" cy="44150"/>
            </a:xfrm>
            <a:custGeom>
              <a:avLst/>
              <a:gdLst/>
              <a:ahLst/>
              <a:cxnLst/>
              <a:rect l="l" t="t" r="r" b="b"/>
              <a:pathLst>
                <a:path w="9719" h="1766" fill="none" extrusionOk="0">
                  <a:moveTo>
                    <a:pt x="3786" y="0"/>
                  </a:moveTo>
                  <a:lnTo>
                    <a:pt x="3786" y="0"/>
                  </a:lnTo>
                  <a:lnTo>
                    <a:pt x="3294" y="0"/>
                  </a:lnTo>
                  <a:lnTo>
                    <a:pt x="2803" y="37"/>
                  </a:lnTo>
                  <a:lnTo>
                    <a:pt x="2803" y="37"/>
                  </a:lnTo>
                  <a:lnTo>
                    <a:pt x="1893" y="146"/>
                  </a:lnTo>
                  <a:lnTo>
                    <a:pt x="1129" y="237"/>
                  </a:lnTo>
                  <a:lnTo>
                    <a:pt x="492" y="346"/>
                  </a:lnTo>
                  <a:lnTo>
                    <a:pt x="0" y="437"/>
                  </a:lnTo>
                  <a:lnTo>
                    <a:pt x="0" y="437"/>
                  </a:lnTo>
                  <a:lnTo>
                    <a:pt x="164" y="546"/>
                  </a:lnTo>
                  <a:lnTo>
                    <a:pt x="346" y="637"/>
                  </a:lnTo>
                  <a:lnTo>
                    <a:pt x="546" y="692"/>
                  </a:lnTo>
                  <a:lnTo>
                    <a:pt x="747" y="746"/>
                  </a:lnTo>
                  <a:lnTo>
                    <a:pt x="947" y="764"/>
                  </a:lnTo>
                  <a:lnTo>
                    <a:pt x="1165" y="783"/>
                  </a:lnTo>
                  <a:lnTo>
                    <a:pt x="1602" y="801"/>
                  </a:lnTo>
                  <a:lnTo>
                    <a:pt x="1602" y="801"/>
                  </a:lnTo>
                  <a:lnTo>
                    <a:pt x="1802" y="801"/>
                  </a:lnTo>
                  <a:lnTo>
                    <a:pt x="1802" y="801"/>
                  </a:lnTo>
                  <a:lnTo>
                    <a:pt x="2002" y="801"/>
                  </a:lnTo>
                  <a:lnTo>
                    <a:pt x="2002" y="801"/>
                  </a:lnTo>
                  <a:lnTo>
                    <a:pt x="2366" y="801"/>
                  </a:lnTo>
                  <a:lnTo>
                    <a:pt x="2730" y="837"/>
                  </a:lnTo>
                  <a:lnTo>
                    <a:pt x="2730" y="837"/>
                  </a:lnTo>
                  <a:lnTo>
                    <a:pt x="3021" y="892"/>
                  </a:lnTo>
                  <a:lnTo>
                    <a:pt x="3312" y="965"/>
                  </a:lnTo>
                  <a:lnTo>
                    <a:pt x="3604" y="1056"/>
                  </a:lnTo>
                  <a:lnTo>
                    <a:pt x="3895" y="1147"/>
                  </a:lnTo>
                  <a:lnTo>
                    <a:pt x="4477" y="1365"/>
                  </a:lnTo>
                  <a:lnTo>
                    <a:pt x="4750" y="1456"/>
                  </a:lnTo>
                  <a:lnTo>
                    <a:pt x="5059" y="1547"/>
                  </a:lnTo>
                  <a:lnTo>
                    <a:pt x="5059" y="1547"/>
                  </a:lnTo>
                  <a:lnTo>
                    <a:pt x="5314" y="1602"/>
                  </a:lnTo>
                  <a:lnTo>
                    <a:pt x="5587" y="1656"/>
                  </a:lnTo>
                  <a:lnTo>
                    <a:pt x="6115" y="1711"/>
                  </a:lnTo>
                  <a:lnTo>
                    <a:pt x="6661" y="1747"/>
                  </a:lnTo>
                  <a:lnTo>
                    <a:pt x="7207" y="1747"/>
                  </a:lnTo>
                  <a:lnTo>
                    <a:pt x="7207" y="1747"/>
                  </a:lnTo>
                  <a:lnTo>
                    <a:pt x="8517" y="1765"/>
                  </a:lnTo>
                  <a:lnTo>
                    <a:pt x="8517" y="1765"/>
                  </a:lnTo>
                  <a:lnTo>
                    <a:pt x="9573" y="1747"/>
                  </a:lnTo>
                  <a:lnTo>
                    <a:pt x="9573" y="1747"/>
                  </a:lnTo>
                  <a:lnTo>
                    <a:pt x="9718" y="1729"/>
                  </a:lnTo>
                  <a:lnTo>
                    <a:pt x="9718" y="1729"/>
                  </a:lnTo>
                  <a:lnTo>
                    <a:pt x="9591" y="1656"/>
                  </a:lnTo>
                  <a:lnTo>
                    <a:pt x="9263" y="1456"/>
                  </a:lnTo>
                  <a:lnTo>
                    <a:pt x="8735" y="1183"/>
                  </a:lnTo>
                  <a:lnTo>
                    <a:pt x="8408" y="1019"/>
                  </a:lnTo>
                  <a:lnTo>
                    <a:pt x="8026" y="855"/>
                  </a:lnTo>
                  <a:lnTo>
                    <a:pt x="7625" y="710"/>
                  </a:lnTo>
                  <a:lnTo>
                    <a:pt x="7170" y="546"/>
                  </a:lnTo>
                  <a:lnTo>
                    <a:pt x="6679" y="401"/>
                  </a:lnTo>
                  <a:lnTo>
                    <a:pt x="6151" y="273"/>
                  </a:lnTo>
                  <a:lnTo>
                    <a:pt x="5605" y="164"/>
                  </a:lnTo>
                  <a:lnTo>
                    <a:pt x="5023" y="73"/>
                  </a:lnTo>
                  <a:lnTo>
                    <a:pt x="4423" y="18"/>
                  </a:lnTo>
                  <a:lnTo>
                    <a:pt x="378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9" name="Google Shape;2639;p16"/>
          <p:cNvGrpSpPr/>
          <p:nvPr/>
        </p:nvGrpSpPr>
        <p:grpSpPr>
          <a:xfrm>
            <a:off x="435919" y="6858010"/>
            <a:ext cx="1092040" cy="318607"/>
            <a:chOff x="1682875" y="2128425"/>
            <a:chExt cx="575525" cy="167900"/>
          </a:xfrm>
        </p:grpSpPr>
        <p:sp>
          <p:nvSpPr>
            <p:cNvPr id="2640" name="Google Shape;2640;p16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16"/>
            <p:cNvSpPr/>
            <p:nvPr/>
          </p:nvSpPr>
          <p:spPr>
            <a:xfrm>
              <a:off x="1682875" y="2231250"/>
              <a:ext cx="575525" cy="65075"/>
            </a:xfrm>
            <a:custGeom>
              <a:avLst/>
              <a:gdLst/>
              <a:ahLst/>
              <a:cxnLst/>
              <a:rect l="l" t="t" r="r" b="b"/>
              <a:pathLst>
                <a:path w="23021" h="2603" fill="none" extrusionOk="0">
                  <a:moveTo>
                    <a:pt x="19964" y="0"/>
                  </a:moveTo>
                  <a:lnTo>
                    <a:pt x="20601" y="110"/>
                  </a:lnTo>
                  <a:lnTo>
                    <a:pt x="20601" y="110"/>
                  </a:lnTo>
                  <a:lnTo>
                    <a:pt x="20601" y="110"/>
                  </a:lnTo>
                  <a:lnTo>
                    <a:pt x="20437" y="164"/>
                  </a:lnTo>
                  <a:lnTo>
                    <a:pt x="19909" y="328"/>
                  </a:lnTo>
                  <a:lnTo>
                    <a:pt x="19054" y="565"/>
                  </a:lnTo>
                  <a:lnTo>
                    <a:pt x="18508" y="692"/>
                  </a:lnTo>
                  <a:lnTo>
                    <a:pt x="17889" y="819"/>
                  </a:lnTo>
                  <a:lnTo>
                    <a:pt x="17198" y="965"/>
                  </a:lnTo>
                  <a:lnTo>
                    <a:pt x="16433" y="1092"/>
                  </a:lnTo>
                  <a:lnTo>
                    <a:pt x="15596" y="1202"/>
                  </a:lnTo>
                  <a:lnTo>
                    <a:pt x="14704" y="1311"/>
                  </a:lnTo>
                  <a:lnTo>
                    <a:pt x="13740" y="1402"/>
                  </a:lnTo>
                  <a:lnTo>
                    <a:pt x="12703" y="1474"/>
                  </a:lnTo>
                  <a:lnTo>
                    <a:pt x="11611" y="1529"/>
                  </a:lnTo>
                  <a:lnTo>
                    <a:pt x="10464" y="1547"/>
                  </a:lnTo>
                  <a:lnTo>
                    <a:pt x="10464" y="1547"/>
                  </a:lnTo>
                  <a:lnTo>
                    <a:pt x="9409" y="1529"/>
                  </a:lnTo>
                  <a:lnTo>
                    <a:pt x="8317" y="1493"/>
                  </a:lnTo>
                  <a:lnTo>
                    <a:pt x="7170" y="1420"/>
                  </a:lnTo>
                  <a:lnTo>
                    <a:pt x="5988" y="1311"/>
                  </a:lnTo>
                  <a:lnTo>
                    <a:pt x="4768" y="1147"/>
                  </a:lnTo>
                  <a:lnTo>
                    <a:pt x="3513" y="965"/>
                  </a:lnTo>
                  <a:lnTo>
                    <a:pt x="2239" y="728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910" y="455"/>
                  </a:lnTo>
                  <a:lnTo>
                    <a:pt x="1129" y="146"/>
                  </a:lnTo>
                  <a:lnTo>
                    <a:pt x="1129" y="146"/>
                  </a:lnTo>
                  <a:lnTo>
                    <a:pt x="747" y="237"/>
                  </a:lnTo>
                  <a:lnTo>
                    <a:pt x="565" y="292"/>
                  </a:lnTo>
                  <a:lnTo>
                    <a:pt x="401" y="346"/>
                  </a:lnTo>
                  <a:lnTo>
                    <a:pt x="255" y="419"/>
                  </a:lnTo>
                  <a:lnTo>
                    <a:pt x="128" y="492"/>
                  </a:lnTo>
                  <a:lnTo>
                    <a:pt x="37" y="565"/>
                  </a:lnTo>
                  <a:lnTo>
                    <a:pt x="0" y="656"/>
                  </a:lnTo>
                  <a:lnTo>
                    <a:pt x="0" y="656"/>
                  </a:lnTo>
                  <a:lnTo>
                    <a:pt x="0" y="710"/>
                  </a:lnTo>
                  <a:lnTo>
                    <a:pt x="37" y="765"/>
                  </a:lnTo>
                  <a:lnTo>
                    <a:pt x="91" y="819"/>
                  </a:lnTo>
                  <a:lnTo>
                    <a:pt x="182" y="874"/>
                  </a:lnTo>
                  <a:lnTo>
                    <a:pt x="455" y="1001"/>
                  </a:lnTo>
                  <a:lnTo>
                    <a:pt x="819" y="1147"/>
                  </a:lnTo>
                  <a:lnTo>
                    <a:pt x="1274" y="1311"/>
                  </a:lnTo>
                  <a:lnTo>
                    <a:pt x="1838" y="1474"/>
                  </a:lnTo>
                  <a:lnTo>
                    <a:pt x="2475" y="1638"/>
                  </a:lnTo>
                  <a:lnTo>
                    <a:pt x="3203" y="1802"/>
                  </a:lnTo>
                  <a:lnTo>
                    <a:pt x="4004" y="1966"/>
                  </a:lnTo>
                  <a:lnTo>
                    <a:pt x="4878" y="2111"/>
                  </a:lnTo>
                  <a:lnTo>
                    <a:pt x="5806" y="2239"/>
                  </a:lnTo>
                  <a:lnTo>
                    <a:pt x="6806" y="2366"/>
                  </a:lnTo>
                  <a:lnTo>
                    <a:pt x="7862" y="2457"/>
                  </a:lnTo>
                  <a:lnTo>
                    <a:pt x="8972" y="2548"/>
                  </a:lnTo>
                  <a:lnTo>
                    <a:pt x="10100" y="2585"/>
                  </a:lnTo>
                  <a:lnTo>
                    <a:pt x="11283" y="2603"/>
                  </a:lnTo>
                  <a:lnTo>
                    <a:pt x="11283" y="2603"/>
                  </a:lnTo>
                  <a:lnTo>
                    <a:pt x="12120" y="2603"/>
                  </a:lnTo>
                  <a:lnTo>
                    <a:pt x="12957" y="2566"/>
                  </a:lnTo>
                  <a:lnTo>
                    <a:pt x="12957" y="2566"/>
                  </a:lnTo>
                  <a:lnTo>
                    <a:pt x="14249" y="2512"/>
                  </a:lnTo>
                  <a:lnTo>
                    <a:pt x="15451" y="2421"/>
                  </a:lnTo>
                  <a:lnTo>
                    <a:pt x="16542" y="2312"/>
                  </a:lnTo>
                  <a:lnTo>
                    <a:pt x="17543" y="2184"/>
                  </a:lnTo>
                  <a:lnTo>
                    <a:pt x="18453" y="2039"/>
                  </a:lnTo>
                  <a:lnTo>
                    <a:pt x="19272" y="1893"/>
                  </a:lnTo>
                  <a:lnTo>
                    <a:pt x="20000" y="1747"/>
                  </a:lnTo>
                  <a:lnTo>
                    <a:pt x="20655" y="1584"/>
                  </a:lnTo>
                  <a:lnTo>
                    <a:pt x="21219" y="1420"/>
                  </a:lnTo>
                  <a:lnTo>
                    <a:pt x="21711" y="1256"/>
                  </a:lnTo>
                  <a:lnTo>
                    <a:pt x="22111" y="1092"/>
                  </a:lnTo>
                  <a:lnTo>
                    <a:pt x="22439" y="947"/>
                  </a:lnTo>
                  <a:lnTo>
                    <a:pt x="22675" y="801"/>
                  </a:lnTo>
                  <a:lnTo>
                    <a:pt x="22857" y="674"/>
                  </a:lnTo>
                  <a:lnTo>
                    <a:pt x="22966" y="565"/>
                  </a:lnTo>
                  <a:lnTo>
                    <a:pt x="23003" y="510"/>
                  </a:lnTo>
                  <a:lnTo>
                    <a:pt x="23021" y="455"/>
                  </a:lnTo>
                  <a:lnTo>
                    <a:pt x="23021" y="455"/>
                  </a:lnTo>
                  <a:lnTo>
                    <a:pt x="23003" y="419"/>
                  </a:lnTo>
                  <a:lnTo>
                    <a:pt x="22966" y="401"/>
                  </a:lnTo>
                  <a:lnTo>
                    <a:pt x="22803" y="328"/>
                  </a:lnTo>
                  <a:lnTo>
                    <a:pt x="22530" y="273"/>
                  </a:lnTo>
                  <a:lnTo>
                    <a:pt x="22166" y="201"/>
                  </a:lnTo>
                  <a:lnTo>
                    <a:pt x="21711" y="146"/>
                  </a:lnTo>
                  <a:lnTo>
                    <a:pt x="21201" y="91"/>
                  </a:lnTo>
                  <a:lnTo>
                    <a:pt x="19964" y="0"/>
                  </a:lnTo>
                </a:path>
              </a:pathLst>
            </a:custGeom>
            <a:solidFill>
              <a:srgbClr val="EBBD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16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extrusionOk="0">
                  <a:moveTo>
                    <a:pt x="5332" y="1"/>
                  </a:moveTo>
                  <a:lnTo>
                    <a:pt x="5023" y="37"/>
                  </a:lnTo>
                  <a:lnTo>
                    <a:pt x="4714" y="92"/>
                  </a:lnTo>
                  <a:lnTo>
                    <a:pt x="4422" y="164"/>
                  </a:lnTo>
                  <a:lnTo>
                    <a:pt x="4149" y="274"/>
                  </a:lnTo>
                  <a:lnTo>
                    <a:pt x="3858" y="401"/>
                  </a:lnTo>
                  <a:lnTo>
                    <a:pt x="3604" y="528"/>
                  </a:lnTo>
                  <a:lnTo>
                    <a:pt x="3367" y="692"/>
                  </a:lnTo>
                  <a:lnTo>
                    <a:pt x="3149" y="874"/>
                  </a:lnTo>
                  <a:lnTo>
                    <a:pt x="2967" y="1056"/>
                  </a:lnTo>
                  <a:lnTo>
                    <a:pt x="2803" y="1238"/>
                  </a:lnTo>
                  <a:lnTo>
                    <a:pt x="2657" y="1438"/>
                  </a:lnTo>
                  <a:lnTo>
                    <a:pt x="2566" y="1657"/>
                  </a:lnTo>
                  <a:lnTo>
                    <a:pt x="2512" y="1857"/>
                  </a:lnTo>
                  <a:lnTo>
                    <a:pt x="2493" y="2057"/>
                  </a:lnTo>
                  <a:lnTo>
                    <a:pt x="2493" y="2166"/>
                  </a:lnTo>
                  <a:lnTo>
                    <a:pt x="2512" y="2275"/>
                  </a:lnTo>
                  <a:lnTo>
                    <a:pt x="2330" y="2312"/>
                  </a:lnTo>
                  <a:lnTo>
                    <a:pt x="2148" y="2366"/>
                  </a:lnTo>
                  <a:lnTo>
                    <a:pt x="1966" y="2476"/>
                  </a:lnTo>
                  <a:lnTo>
                    <a:pt x="1766" y="2585"/>
                  </a:lnTo>
                  <a:lnTo>
                    <a:pt x="1584" y="2730"/>
                  </a:lnTo>
                  <a:lnTo>
                    <a:pt x="1402" y="2894"/>
                  </a:lnTo>
                  <a:lnTo>
                    <a:pt x="1056" y="3240"/>
                  </a:lnTo>
                  <a:lnTo>
                    <a:pt x="837" y="3477"/>
                  </a:lnTo>
                  <a:lnTo>
                    <a:pt x="637" y="3713"/>
                  </a:lnTo>
                  <a:lnTo>
                    <a:pt x="310" y="4150"/>
                  </a:lnTo>
                  <a:lnTo>
                    <a:pt x="73" y="4459"/>
                  </a:lnTo>
                  <a:lnTo>
                    <a:pt x="0" y="4568"/>
                  </a:lnTo>
                  <a:lnTo>
                    <a:pt x="1074" y="4805"/>
                  </a:lnTo>
                  <a:lnTo>
                    <a:pt x="2148" y="5005"/>
                  </a:lnTo>
                  <a:lnTo>
                    <a:pt x="3185" y="5169"/>
                  </a:lnTo>
                  <a:lnTo>
                    <a:pt x="4204" y="5315"/>
                  </a:lnTo>
                  <a:lnTo>
                    <a:pt x="5187" y="5424"/>
                  </a:lnTo>
                  <a:lnTo>
                    <a:pt x="6151" y="5515"/>
                  </a:lnTo>
                  <a:lnTo>
                    <a:pt x="7098" y="5587"/>
                  </a:lnTo>
                  <a:lnTo>
                    <a:pt x="8007" y="5624"/>
                  </a:lnTo>
                  <a:lnTo>
                    <a:pt x="8881" y="5642"/>
                  </a:lnTo>
                  <a:lnTo>
                    <a:pt x="9736" y="5660"/>
                  </a:lnTo>
                  <a:lnTo>
                    <a:pt x="10573" y="5642"/>
                  </a:lnTo>
                  <a:lnTo>
                    <a:pt x="11356" y="5624"/>
                  </a:lnTo>
                  <a:lnTo>
                    <a:pt x="12120" y="5569"/>
                  </a:lnTo>
                  <a:lnTo>
                    <a:pt x="12866" y="5515"/>
                  </a:lnTo>
                  <a:lnTo>
                    <a:pt x="13558" y="5460"/>
                  </a:lnTo>
                  <a:lnTo>
                    <a:pt x="14231" y="5387"/>
                  </a:lnTo>
                  <a:lnTo>
                    <a:pt x="14850" y="5296"/>
                  </a:lnTo>
                  <a:lnTo>
                    <a:pt x="15450" y="5205"/>
                  </a:lnTo>
                  <a:lnTo>
                    <a:pt x="16542" y="5023"/>
                  </a:lnTo>
                  <a:lnTo>
                    <a:pt x="17470" y="4823"/>
                  </a:lnTo>
                  <a:lnTo>
                    <a:pt x="18253" y="4641"/>
                  </a:lnTo>
                  <a:lnTo>
                    <a:pt x="18872" y="4477"/>
                  </a:lnTo>
                  <a:lnTo>
                    <a:pt x="19327" y="4350"/>
                  </a:lnTo>
                  <a:lnTo>
                    <a:pt x="19691" y="4223"/>
                  </a:lnTo>
                  <a:lnTo>
                    <a:pt x="14541" y="3422"/>
                  </a:lnTo>
                  <a:lnTo>
                    <a:pt x="13995" y="2294"/>
                  </a:lnTo>
                  <a:lnTo>
                    <a:pt x="11283" y="1584"/>
                  </a:lnTo>
                  <a:lnTo>
                    <a:pt x="8954" y="1002"/>
                  </a:lnTo>
                  <a:lnTo>
                    <a:pt x="7061" y="528"/>
                  </a:lnTo>
                  <a:lnTo>
                    <a:pt x="6916" y="419"/>
                  </a:lnTo>
                  <a:lnTo>
                    <a:pt x="6752" y="310"/>
                  </a:lnTo>
                  <a:lnTo>
                    <a:pt x="6497" y="183"/>
                  </a:lnTo>
                  <a:lnTo>
                    <a:pt x="6206" y="92"/>
                  </a:lnTo>
                  <a:lnTo>
                    <a:pt x="5915" y="37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C1A5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16"/>
            <p:cNvSpPr/>
            <p:nvPr/>
          </p:nvSpPr>
          <p:spPr>
            <a:xfrm>
              <a:off x="1705625" y="2128425"/>
              <a:ext cx="492275" cy="141525"/>
            </a:xfrm>
            <a:custGeom>
              <a:avLst/>
              <a:gdLst/>
              <a:ahLst/>
              <a:cxnLst/>
              <a:rect l="l" t="t" r="r" b="b"/>
              <a:pathLst>
                <a:path w="19691" h="5661" fill="none" extrusionOk="0">
                  <a:moveTo>
                    <a:pt x="19691" y="4223"/>
                  </a:moveTo>
                  <a:lnTo>
                    <a:pt x="19691" y="4223"/>
                  </a:lnTo>
                  <a:lnTo>
                    <a:pt x="19327" y="4350"/>
                  </a:lnTo>
                  <a:lnTo>
                    <a:pt x="18872" y="4477"/>
                  </a:lnTo>
                  <a:lnTo>
                    <a:pt x="18253" y="4641"/>
                  </a:lnTo>
                  <a:lnTo>
                    <a:pt x="17470" y="4823"/>
                  </a:lnTo>
                  <a:lnTo>
                    <a:pt x="16542" y="5023"/>
                  </a:lnTo>
                  <a:lnTo>
                    <a:pt x="15450" y="5205"/>
                  </a:lnTo>
                  <a:lnTo>
                    <a:pt x="14850" y="5296"/>
                  </a:lnTo>
                  <a:lnTo>
                    <a:pt x="14231" y="5387"/>
                  </a:lnTo>
                  <a:lnTo>
                    <a:pt x="13558" y="5460"/>
                  </a:lnTo>
                  <a:lnTo>
                    <a:pt x="12866" y="5515"/>
                  </a:lnTo>
                  <a:lnTo>
                    <a:pt x="12120" y="5569"/>
                  </a:lnTo>
                  <a:lnTo>
                    <a:pt x="11356" y="5624"/>
                  </a:lnTo>
                  <a:lnTo>
                    <a:pt x="10573" y="5642"/>
                  </a:lnTo>
                  <a:lnTo>
                    <a:pt x="9736" y="5660"/>
                  </a:lnTo>
                  <a:lnTo>
                    <a:pt x="8881" y="5642"/>
                  </a:lnTo>
                  <a:lnTo>
                    <a:pt x="8007" y="5624"/>
                  </a:lnTo>
                  <a:lnTo>
                    <a:pt x="7098" y="5587"/>
                  </a:lnTo>
                  <a:lnTo>
                    <a:pt x="6151" y="5515"/>
                  </a:lnTo>
                  <a:lnTo>
                    <a:pt x="5187" y="5424"/>
                  </a:lnTo>
                  <a:lnTo>
                    <a:pt x="4204" y="5315"/>
                  </a:lnTo>
                  <a:lnTo>
                    <a:pt x="3185" y="5169"/>
                  </a:lnTo>
                  <a:lnTo>
                    <a:pt x="2148" y="5005"/>
                  </a:lnTo>
                  <a:lnTo>
                    <a:pt x="1074" y="4805"/>
                  </a:lnTo>
                  <a:lnTo>
                    <a:pt x="0" y="4568"/>
                  </a:lnTo>
                  <a:lnTo>
                    <a:pt x="0" y="4568"/>
                  </a:lnTo>
                  <a:lnTo>
                    <a:pt x="73" y="4459"/>
                  </a:lnTo>
                  <a:lnTo>
                    <a:pt x="310" y="4150"/>
                  </a:lnTo>
                  <a:lnTo>
                    <a:pt x="637" y="3713"/>
                  </a:lnTo>
                  <a:lnTo>
                    <a:pt x="837" y="3477"/>
                  </a:lnTo>
                  <a:lnTo>
                    <a:pt x="1056" y="3240"/>
                  </a:lnTo>
                  <a:lnTo>
                    <a:pt x="1056" y="3240"/>
                  </a:lnTo>
                  <a:lnTo>
                    <a:pt x="1402" y="2894"/>
                  </a:lnTo>
                  <a:lnTo>
                    <a:pt x="1584" y="2730"/>
                  </a:lnTo>
                  <a:lnTo>
                    <a:pt x="1766" y="2585"/>
                  </a:lnTo>
                  <a:lnTo>
                    <a:pt x="1966" y="2476"/>
                  </a:lnTo>
                  <a:lnTo>
                    <a:pt x="2148" y="2366"/>
                  </a:lnTo>
                  <a:lnTo>
                    <a:pt x="2330" y="2312"/>
                  </a:lnTo>
                  <a:lnTo>
                    <a:pt x="2512" y="2275"/>
                  </a:lnTo>
                  <a:lnTo>
                    <a:pt x="2512" y="2275"/>
                  </a:lnTo>
                  <a:lnTo>
                    <a:pt x="2493" y="2166"/>
                  </a:lnTo>
                  <a:lnTo>
                    <a:pt x="2493" y="2057"/>
                  </a:lnTo>
                  <a:lnTo>
                    <a:pt x="2512" y="1857"/>
                  </a:lnTo>
                  <a:lnTo>
                    <a:pt x="2566" y="1657"/>
                  </a:lnTo>
                  <a:lnTo>
                    <a:pt x="2657" y="1438"/>
                  </a:lnTo>
                  <a:lnTo>
                    <a:pt x="2657" y="1438"/>
                  </a:lnTo>
                  <a:lnTo>
                    <a:pt x="2803" y="1238"/>
                  </a:lnTo>
                  <a:lnTo>
                    <a:pt x="2967" y="1056"/>
                  </a:lnTo>
                  <a:lnTo>
                    <a:pt x="3149" y="874"/>
                  </a:lnTo>
                  <a:lnTo>
                    <a:pt x="3367" y="692"/>
                  </a:lnTo>
                  <a:lnTo>
                    <a:pt x="3604" y="528"/>
                  </a:lnTo>
                  <a:lnTo>
                    <a:pt x="3858" y="401"/>
                  </a:lnTo>
                  <a:lnTo>
                    <a:pt x="4149" y="274"/>
                  </a:lnTo>
                  <a:lnTo>
                    <a:pt x="4422" y="164"/>
                  </a:lnTo>
                  <a:lnTo>
                    <a:pt x="4714" y="92"/>
                  </a:lnTo>
                  <a:lnTo>
                    <a:pt x="5023" y="37"/>
                  </a:lnTo>
                  <a:lnTo>
                    <a:pt x="5332" y="1"/>
                  </a:lnTo>
                  <a:lnTo>
                    <a:pt x="5624" y="1"/>
                  </a:lnTo>
                  <a:lnTo>
                    <a:pt x="5915" y="37"/>
                  </a:lnTo>
                  <a:lnTo>
                    <a:pt x="6206" y="92"/>
                  </a:lnTo>
                  <a:lnTo>
                    <a:pt x="6497" y="183"/>
                  </a:lnTo>
                  <a:lnTo>
                    <a:pt x="6752" y="310"/>
                  </a:lnTo>
                  <a:lnTo>
                    <a:pt x="6752" y="310"/>
                  </a:lnTo>
                  <a:lnTo>
                    <a:pt x="6916" y="419"/>
                  </a:lnTo>
                  <a:lnTo>
                    <a:pt x="7061" y="528"/>
                  </a:lnTo>
                  <a:lnTo>
                    <a:pt x="7061" y="528"/>
                  </a:lnTo>
                  <a:lnTo>
                    <a:pt x="8954" y="1002"/>
                  </a:lnTo>
                  <a:lnTo>
                    <a:pt x="11283" y="1584"/>
                  </a:lnTo>
                  <a:lnTo>
                    <a:pt x="11283" y="1584"/>
                  </a:lnTo>
                  <a:lnTo>
                    <a:pt x="13995" y="2294"/>
                  </a:lnTo>
                  <a:lnTo>
                    <a:pt x="14541" y="3422"/>
                  </a:lnTo>
                  <a:lnTo>
                    <a:pt x="19691" y="42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16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extrusionOk="0">
                  <a:moveTo>
                    <a:pt x="11283" y="1"/>
                  </a:move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1283" y="1"/>
                  </a:lnTo>
                  <a:close/>
                </a:path>
              </a:pathLst>
            </a:custGeom>
            <a:solidFill>
              <a:srgbClr val="A489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16"/>
            <p:cNvSpPr/>
            <p:nvPr/>
          </p:nvSpPr>
          <p:spPr>
            <a:xfrm>
              <a:off x="1705625" y="2168000"/>
              <a:ext cx="492275" cy="101950"/>
            </a:xfrm>
            <a:custGeom>
              <a:avLst/>
              <a:gdLst/>
              <a:ahLst/>
              <a:cxnLst/>
              <a:rect l="l" t="t" r="r" b="b"/>
              <a:pathLst>
                <a:path w="19691" h="4078" fill="none" extrusionOk="0">
                  <a:moveTo>
                    <a:pt x="11283" y="1"/>
                  </a:moveTo>
                  <a:lnTo>
                    <a:pt x="11283" y="1"/>
                  </a:lnTo>
                  <a:lnTo>
                    <a:pt x="11192" y="165"/>
                  </a:lnTo>
                  <a:lnTo>
                    <a:pt x="11101" y="292"/>
                  </a:lnTo>
                  <a:lnTo>
                    <a:pt x="10974" y="419"/>
                  </a:lnTo>
                  <a:lnTo>
                    <a:pt x="10846" y="547"/>
                  </a:lnTo>
                  <a:lnTo>
                    <a:pt x="10846" y="547"/>
                  </a:lnTo>
                  <a:lnTo>
                    <a:pt x="10737" y="638"/>
                  </a:lnTo>
                  <a:lnTo>
                    <a:pt x="10592" y="729"/>
                  </a:lnTo>
                  <a:lnTo>
                    <a:pt x="10319" y="874"/>
                  </a:lnTo>
                  <a:lnTo>
                    <a:pt x="10027" y="1002"/>
                  </a:lnTo>
                  <a:lnTo>
                    <a:pt x="9736" y="1093"/>
                  </a:lnTo>
                  <a:lnTo>
                    <a:pt x="9736" y="1093"/>
                  </a:lnTo>
                  <a:lnTo>
                    <a:pt x="8936" y="1348"/>
                  </a:lnTo>
                  <a:lnTo>
                    <a:pt x="8135" y="1548"/>
                  </a:lnTo>
                  <a:lnTo>
                    <a:pt x="7334" y="1712"/>
                  </a:lnTo>
                  <a:lnTo>
                    <a:pt x="6515" y="1821"/>
                  </a:lnTo>
                  <a:lnTo>
                    <a:pt x="6515" y="1821"/>
                  </a:lnTo>
                  <a:lnTo>
                    <a:pt x="6570" y="1912"/>
                  </a:lnTo>
                  <a:lnTo>
                    <a:pt x="6643" y="1985"/>
                  </a:lnTo>
                  <a:lnTo>
                    <a:pt x="6734" y="2039"/>
                  </a:lnTo>
                  <a:lnTo>
                    <a:pt x="6843" y="2076"/>
                  </a:lnTo>
                  <a:lnTo>
                    <a:pt x="7079" y="2130"/>
                  </a:lnTo>
                  <a:lnTo>
                    <a:pt x="7298" y="2185"/>
                  </a:lnTo>
                  <a:lnTo>
                    <a:pt x="7298" y="2185"/>
                  </a:lnTo>
                  <a:lnTo>
                    <a:pt x="7407" y="2221"/>
                  </a:lnTo>
                  <a:lnTo>
                    <a:pt x="7498" y="2294"/>
                  </a:lnTo>
                  <a:lnTo>
                    <a:pt x="7589" y="2367"/>
                  </a:lnTo>
                  <a:lnTo>
                    <a:pt x="7662" y="2476"/>
                  </a:lnTo>
                  <a:lnTo>
                    <a:pt x="7698" y="2567"/>
                  </a:lnTo>
                  <a:lnTo>
                    <a:pt x="7716" y="2658"/>
                  </a:lnTo>
                  <a:lnTo>
                    <a:pt x="7680" y="2749"/>
                  </a:lnTo>
                  <a:lnTo>
                    <a:pt x="7662" y="2785"/>
                  </a:lnTo>
                  <a:lnTo>
                    <a:pt x="7625" y="2822"/>
                  </a:lnTo>
                  <a:lnTo>
                    <a:pt x="7625" y="2822"/>
                  </a:lnTo>
                  <a:lnTo>
                    <a:pt x="7571" y="2858"/>
                  </a:lnTo>
                  <a:lnTo>
                    <a:pt x="7516" y="2876"/>
                  </a:lnTo>
                  <a:lnTo>
                    <a:pt x="7389" y="2876"/>
                  </a:lnTo>
                  <a:lnTo>
                    <a:pt x="7389" y="2876"/>
                  </a:lnTo>
                  <a:lnTo>
                    <a:pt x="7298" y="2876"/>
                  </a:lnTo>
                  <a:lnTo>
                    <a:pt x="7298" y="2876"/>
                  </a:lnTo>
                  <a:lnTo>
                    <a:pt x="6515" y="2803"/>
                  </a:lnTo>
                  <a:lnTo>
                    <a:pt x="5733" y="2694"/>
                  </a:lnTo>
                  <a:lnTo>
                    <a:pt x="4950" y="2549"/>
                  </a:lnTo>
                  <a:lnTo>
                    <a:pt x="4168" y="2385"/>
                  </a:lnTo>
                  <a:lnTo>
                    <a:pt x="2603" y="2021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1056" y="1657"/>
                  </a:lnTo>
                  <a:lnTo>
                    <a:pt x="837" y="1894"/>
                  </a:lnTo>
                  <a:lnTo>
                    <a:pt x="637" y="2130"/>
                  </a:lnTo>
                  <a:lnTo>
                    <a:pt x="310" y="2567"/>
                  </a:lnTo>
                  <a:lnTo>
                    <a:pt x="73" y="2876"/>
                  </a:lnTo>
                  <a:lnTo>
                    <a:pt x="0" y="2985"/>
                  </a:lnTo>
                  <a:lnTo>
                    <a:pt x="0" y="2985"/>
                  </a:lnTo>
                  <a:lnTo>
                    <a:pt x="1329" y="3258"/>
                  </a:lnTo>
                  <a:lnTo>
                    <a:pt x="2603" y="3495"/>
                  </a:lnTo>
                  <a:lnTo>
                    <a:pt x="3858" y="3677"/>
                  </a:lnTo>
                  <a:lnTo>
                    <a:pt x="5078" y="3841"/>
                  </a:lnTo>
                  <a:lnTo>
                    <a:pt x="6260" y="3950"/>
                  </a:lnTo>
                  <a:lnTo>
                    <a:pt x="7407" y="4023"/>
                  </a:lnTo>
                  <a:lnTo>
                    <a:pt x="8499" y="4059"/>
                  </a:lnTo>
                  <a:lnTo>
                    <a:pt x="9554" y="4077"/>
                  </a:lnTo>
                  <a:lnTo>
                    <a:pt x="9554" y="4077"/>
                  </a:lnTo>
                  <a:lnTo>
                    <a:pt x="10701" y="4059"/>
                  </a:lnTo>
                  <a:lnTo>
                    <a:pt x="11793" y="4004"/>
                  </a:lnTo>
                  <a:lnTo>
                    <a:pt x="12830" y="3932"/>
                  </a:lnTo>
                  <a:lnTo>
                    <a:pt x="13794" y="3841"/>
                  </a:lnTo>
                  <a:lnTo>
                    <a:pt x="14686" y="3732"/>
                  </a:lnTo>
                  <a:lnTo>
                    <a:pt x="15523" y="3622"/>
                  </a:lnTo>
                  <a:lnTo>
                    <a:pt x="16288" y="3495"/>
                  </a:lnTo>
                  <a:lnTo>
                    <a:pt x="16979" y="3349"/>
                  </a:lnTo>
                  <a:lnTo>
                    <a:pt x="17598" y="3222"/>
                  </a:lnTo>
                  <a:lnTo>
                    <a:pt x="18144" y="3095"/>
                  </a:lnTo>
                  <a:lnTo>
                    <a:pt x="18999" y="2858"/>
                  </a:lnTo>
                  <a:lnTo>
                    <a:pt x="19527" y="2694"/>
                  </a:lnTo>
                  <a:lnTo>
                    <a:pt x="19691" y="2640"/>
                  </a:lnTo>
                  <a:lnTo>
                    <a:pt x="14541" y="1839"/>
                  </a:lnTo>
                  <a:lnTo>
                    <a:pt x="13995" y="711"/>
                  </a:lnTo>
                  <a:lnTo>
                    <a:pt x="13995" y="711"/>
                  </a:lnTo>
                  <a:lnTo>
                    <a:pt x="11283" y="1"/>
                  </a:lnTo>
                  <a:lnTo>
                    <a:pt x="112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16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extrusionOk="0">
                  <a:moveTo>
                    <a:pt x="2621" y="1"/>
                  </a:move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  <a:close/>
                </a:path>
              </a:pathLst>
            </a:custGeom>
            <a:solidFill>
              <a:srgbClr val="D7C2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16"/>
            <p:cNvSpPr/>
            <p:nvPr/>
          </p:nvSpPr>
          <p:spPr>
            <a:xfrm>
              <a:off x="1772050" y="2128425"/>
              <a:ext cx="102375" cy="49175"/>
            </a:xfrm>
            <a:custGeom>
              <a:avLst/>
              <a:gdLst/>
              <a:ahLst/>
              <a:cxnLst/>
              <a:rect l="l" t="t" r="r" b="b"/>
              <a:pathLst>
                <a:path w="4095" h="1967" fill="none" extrusionOk="0">
                  <a:moveTo>
                    <a:pt x="2839" y="1"/>
                  </a:moveTo>
                  <a:lnTo>
                    <a:pt x="2839" y="1"/>
                  </a:lnTo>
                  <a:lnTo>
                    <a:pt x="2621" y="1"/>
                  </a:lnTo>
                  <a:lnTo>
                    <a:pt x="2402" y="19"/>
                  </a:lnTo>
                  <a:lnTo>
                    <a:pt x="2184" y="55"/>
                  </a:lnTo>
                  <a:lnTo>
                    <a:pt x="1966" y="110"/>
                  </a:lnTo>
                  <a:lnTo>
                    <a:pt x="1747" y="183"/>
                  </a:lnTo>
                  <a:lnTo>
                    <a:pt x="1547" y="255"/>
                  </a:lnTo>
                  <a:lnTo>
                    <a:pt x="1347" y="328"/>
                  </a:lnTo>
                  <a:lnTo>
                    <a:pt x="1147" y="419"/>
                  </a:lnTo>
                  <a:lnTo>
                    <a:pt x="965" y="528"/>
                  </a:lnTo>
                  <a:lnTo>
                    <a:pt x="783" y="638"/>
                  </a:lnTo>
                  <a:lnTo>
                    <a:pt x="619" y="765"/>
                  </a:lnTo>
                  <a:lnTo>
                    <a:pt x="473" y="892"/>
                  </a:lnTo>
                  <a:lnTo>
                    <a:pt x="328" y="1020"/>
                  </a:lnTo>
                  <a:lnTo>
                    <a:pt x="200" y="1165"/>
                  </a:lnTo>
                  <a:lnTo>
                    <a:pt x="91" y="1293"/>
                  </a:lnTo>
                  <a:lnTo>
                    <a:pt x="0" y="1438"/>
                  </a:lnTo>
                  <a:lnTo>
                    <a:pt x="0" y="1438"/>
                  </a:lnTo>
                  <a:lnTo>
                    <a:pt x="73" y="1438"/>
                  </a:lnTo>
                  <a:lnTo>
                    <a:pt x="146" y="1420"/>
                  </a:lnTo>
                  <a:lnTo>
                    <a:pt x="146" y="1420"/>
                  </a:lnTo>
                  <a:lnTo>
                    <a:pt x="419" y="1329"/>
                  </a:lnTo>
                  <a:lnTo>
                    <a:pt x="710" y="1256"/>
                  </a:lnTo>
                  <a:lnTo>
                    <a:pt x="1001" y="1220"/>
                  </a:lnTo>
                  <a:lnTo>
                    <a:pt x="1292" y="1184"/>
                  </a:lnTo>
                  <a:lnTo>
                    <a:pt x="1292" y="1184"/>
                  </a:lnTo>
                  <a:lnTo>
                    <a:pt x="1329" y="1184"/>
                  </a:lnTo>
                  <a:lnTo>
                    <a:pt x="1329" y="1184"/>
                  </a:lnTo>
                  <a:lnTo>
                    <a:pt x="1383" y="1184"/>
                  </a:lnTo>
                  <a:lnTo>
                    <a:pt x="1438" y="1202"/>
                  </a:lnTo>
                  <a:lnTo>
                    <a:pt x="1438" y="1202"/>
                  </a:lnTo>
                  <a:lnTo>
                    <a:pt x="1474" y="1238"/>
                  </a:lnTo>
                  <a:lnTo>
                    <a:pt x="1492" y="1275"/>
                  </a:lnTo>
                  <a:lnTo>
                    <a:pt x="1511" y="1347"/>
                  </a:lnTo>
                  <a:lnTo>
                    <a:pt x="1511" y="1511"/>
                  </a:lnTo>
                  <a:lnTo>
                    <a:pt x="1511" y="1511"/>
                  </a:lnTo>
                  <a:lnTo>
                    <a:pt x="1511" y="1584"/>
                  </a:lnTo>
                  <a:lnTo>
                    <a:pt x="1529" y="1657"/>
                  </a:lnTo>
                  <a:lnTo>
                    <a:pt x="1565" y="1711"/>
                  </a:lnTo>
                  <a:lnTo>
                    <a:pt x="1602" y="1784"/>
                  </a:lnTo>
                  <a:lnTo>
                    <a:pt x="1656" y="1839"/>
                  </a:lnTo>
                  <a:lnTo>
                    <a:pt x="1711" y="1875"/>
                  </a:lnTo>
                  <a:lnTo>
                    <a:pt x="1765" y="1930"/>
                  </a:lnTo>
                  <a:lnTo>
                    <a:pt x="1838" y="1948"/>
                  </a:lnTo>
                  <a:lnTo>
                    <a:pt x="1838" y="1948"/>
                  </a:lnTo>
                  <a:lnTo>
                    <a:pt x="1966" y="1966"/>
                  </a:lnTo>
                  <a:lnTo>
                    <a:pt x="1966" y="1966"/>
                  </a:lnTo>
                  <a:lnTo>
                    <a:pt x="2075" y="1948"/>
                  </a:lnTo>
                  <a:lnTo>
                    <a:pt x="2184" y="1911"/>
                  </a:lnTo>
                  <a:lnTo>
                    <a:pt x="2275" y="1857"/>
                  </a:lnTo>
                  <a:lnTo>
                    <a:pt x="2348" y="1766"/>
                  </a:lnTo>
                  <a:lnTo>
                    <a:pt x="2348" y="1766"/>
                  </a:lnTo>
                  <a:lnTo>
                    <a:pt x="2402" y="1675"/>
                  </a:lnTo>
                  <a:lnTo>
                    <a:pt x="2439" y="1584"/>
                  </a:lnTo>
                  <a:lnTo>
                    <a:pt x="2457" y="1384"/>
                  </a:lnTo>
                  <a:lnTo>
                    <a:pt x="2493" y="1184"/>
                  </a:lnTo>
                  <a:lnTo>
                    <a:pt x="2512" y="1074"/>
                  </a:lnTo>
                  <a:lnTo>
                    <a:pt x="2548" y="983"/>
                  </a:lnTo>
                  <a:lnTo>
                    <a:pt x="2548" y="983"/>
                  </a:lnTo>
                  <a:lnTo>
                    <a:pt x="2603" y="856"/>
                  </a:lnTo>
                  <a:lnTo>
                    <a:pt x="2694" y="765"/>
                  </a:lnTo>
                  <a:lnTo>
                    <a:pt x="2803" y="674"/>
                  </a:lnTo>
                  <a:lnTo>
                    <a:pt x="2930" y="601"/>
                  </a:lnTo>
                  <a:lnTo>
                    <a:pt x="3076" y="547"/>
                  </a:lnTo>
                  <a:lnTo>
                    <a:pt x="3221" y="510"/>
                  </a:lnTo>
                  <a:lnTo>
                    <a:pt x="3512" y="437"/>
                  </a:lnTo>
                  <a:lnTo>
                    <a:pt x="3512" y="437"/>
                  </a:lnTo>
                  <a:lnTo>
                    <a:pt x="4095" y="310"/>
                  </a:lnTo>
                  <a:lnTo>
                    <a:pt x="4095" y="310"/>
                  </a:lnTo>
                  <a:lnTo>
                    <a:pt x="3949" y="237"/>
                  </a:lnTo>
                  <a:lnTo>
                    <a:pt x="3804" y="164"/>
                  </a:lnTo>
                  <a:lnTo>
                    <a:pt x="3658" y="110"/>
                  </a:lnTo>
                  <a:lnTo>
                    <a:pt x="3494" y="73"/>
                  </a:lnTo>
                  <a:lnTo>
                    <a:pt x="3167" y="19"/>
                  </a:lnTo>
                  <a:lnTo>
                    <a:pt x="28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48" name="Google Shape;2648;p16"/>
          <p:cNvSpPr/>
          <p:nvPr/>
        </p:nvSpPr>
        <p:spPr>
          <a:xfrm>
            <a:off x="4406609" y="505871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9" name="Google Shape;2649;p16"/>
          <p:cNvSpPr/>
          <p:nvPr/>
        </p:nvSpPr>
        <p:spPr>
          <a:xfrm>
            <a:off x="9852279" y="191634"/>
            <a:ext cx="1515679" cy="46093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0" name="Google Shape;2650;p16"/>
          <p:cNvSpPr/>
          <p:nvPr/>
        </p:nvSpPr>
        <p:spPr>
          <a:xfrm>
            <a:off x="1495451" y="505871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51" name="Google Shape;2651;p16"/>
          <p:cNvGrpSpPr/>
          <p:nvPr/>
        </p:nvGrpSpPr>
        <p:grpSpPr>
          <a:xfrm>
            <a:off x="10480968" y="804785"/>
            <a:ext cx="1453873" cy="179151"/>
            <a:chOff x="7022525" y="1213188"/>
            <a:chExt cx="1090405" cy="134363"/>
          </a:xfrm>
        </p:grpSpPr>
        <p:sp>
          <p:nvSpPr>
            <p:cNvPr id="2652" name="Google Shape;2652;p16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extrusionOk="0">
                  <a:moveTo>
                    <a:pt x="6843" y="0"/>
                  </a:move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58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16"/>
            <p:cNvSpPr/>
            <p:nvPr/>
          </p:nvSpPr>
          <p:spPr>
            <a:xfrm>
              <a:off x="7755323" y="1257699"/>
              <a:ext cx="357607" cy="89851"/>
            </a:xfrm>
            <a:custGeom>
              <a:avLst/>
              <a:gdLst/>
              <a:ahLst/>
              <a:cxnLst/>
              <a:rect l="l" t="t" r="r" b="b"/>
              <a:pathLst>
                <a:path w="7753" h="1948" fill="none" extrusionOk="0">
                  <a:moveTo>
                    <a:pt x="7170" y="0"/>
                  </a:moveTo>
                  <a:lnTo>
                    <a:pt x="7170" y="0"/>
                  </a:lnTo>
                  <a:lnTo>
                    <a:pt x="6843" y="0"/>
                  </a:lnTo>
                  <a:lnTo>
                    <a:pt x="6461" y="37"/>
                  </a:lnTo>
                  <a:lnTo>
                    <a:pt x="6042" y="73"/>
                  </a:lnTo>
                  <a:lnTo>
                    <a:pt x="5605" y="164"/>
                  </a:lnTo>
                  <a:lnTo>
                    <a:pt x="5150" y="291"/>
                  </a:lnTo>
                  <a:lnTo>
                    <a:pt x="4932" y="382"/>
                  </a:lnTo>
                  <a:lnTo>
                    <a:pt x="4714" y="473"/>
                  </a:lnTo>
                  <a:lnTo>
                    <a:pt x="4495" y="564"/>
                  </a:lnTo>
                  <a:lnTo>
                    <a:pt x="4277" y="692"/>
                  </a:lnTo>
                  <a:lnTo>
                    <a:pt x="4077" y="837"/>
                  </a:lnTo>
                  <a:lnTo>
                    <a:pt x="3876" y="983"/>
                  </a:lnTo>
                  <a:lnTo>
                    <a:pt x="3876" y="983"/>
                  </a:lnTo>
                  <a:lnTo>
                    <a:pt x="3694" y="874"/>
                  </a:lnTo>
                  <a:lnTo>
                    <a:pt x="3512" y="783"/>
                  </a:lnTo>
                  <a:lnTo>
                    <a:pt x="3330" y="710"/>
                  </a:lnTo>
                  <a:lnTo>
                    <a:pt x="3149" y="655"/>
                  </a:lnTo>
                  <a:lnTo>
                    <a:pt x="2967" y="601"/>
                  </a:lnTo>
                  <a:lnTo>
                    <a:pt x="2766" y="582"/>
                  </a:lnTo>
                  <a:lnTo>
                    <a:pt x="2584" y="564"/>
                  </a:lnTo>
                  <a:lnTo>
                    <a:pt x="2402" y="564"/>
                  </a:lnTo>
                  <a:lnTo>
                    <a:pt x="2402" y="564"/>
                  </a:lnTo>
                  <a:lnTo>
                    <a:pt x="2166" y="564"/>
                  </a:lnTo>
                  <a:lnTo>
                    <a:pt x="1929" y="582"/>
                  </a:lnTo>
                  <a:lnTo>
                    <a:pt x="1711" y="619"/>
                  </a:lnTo>
                  <a:lnTo>
                    <a:pt x="1492" y="673"/>
                  </a:lnTo>
                  <a:lnTo>
                    <a:pt x="1092" y="783"/>
                  </a:lnTo>
                  <a:lnTo>
                    <a:pt x="728" y="910"/>
                  </a:lnTo>
                  <a:lnTo>
                    <a:pt x="419" y="1037"/>
                  </a:lnTo>
                  <a:lnTo>
                    <a:pt x="200" y="1147"/>
                  </a:lnTo>
                  <a:lnTo>
                    <a:pt x="0" y="1256"/>
                  </a:lnTo>
                  <a:lnTo>
                    <a:pt x="0" y="1256"/>
                  </a:lnTo>
                  <a:lnTo>
                    <a:pt x="200" y="1238"/>
                  </a:lnTo>
                  <a:lnTo>
                    <a:pt x="437" y="1219"/>
                  </a:lnTo>
                  <a:lnTo>
                    <a:pt x="746" y="1219"/>
                  </a:lnTo>
                  <a:lnTo>
                    <a:pt x="746" y="1219"/>
                  </a:lnTo>
                  <a:lnTo>
                    <a:pt x="1056" y="1219"/>
                  </a:lnTo>
                  <a:lnTo>
                    <a:pt x="1402" y="1256"/>
                  </a:lnTo>
                  <a:lnTo>
                    <a:pt x="1765" y="1292"/>
                  </a:lnTo>
                  <a:lnTo>
                    <a:pt x="2148" y="1347"/>
                  </a:lnTo>
                  <a:lnTo>
                    <a:pt x="2530" y="1438"/>
                  </a:lnTo>
                  <a:lnTo>
                    <a:pt x="2912" y="1565"/>
                  </a:lnTo>
                  <a:lnTo>
                    <a:pt x="3112" y="1656"/>
                  </a:lnTo>
                  <a:lnTo>
                    <a:pt x="3294" y="1729"/>
                  </a:lnTo>
                  <a:lnTo>
                    <a:pt x="3458" y="1838"/>
                  </a:lnTo>
                  <a:lnTo>
                    <a:pt x="3622" y="1947"/>
                  </a:lnTo>
                  <a:lnTo>
                    <a:pt x="3622" y="1947"/>
                  </a:lnTo>
                  <a:lnTo>
                    <a:pt x="4477" y="1474"/>
                  </a:lnTo>
                  <a:lnTo>
                    <a:pt x="5259" y="1056"/>
                  </a:lnTo>
                  <a:lnTo>
                    <a:pt x="5951" y="728"/>
                  </a:lnTo>
                  <a:lnTo>
                    <a:pt x="6570" y="473"/>
                  </a:lnTo>
                  <a:lnTo>
                    <a:pt x="7061" y="273"/>
                  </a:lnTo>
                  <a:lnTo>
                    <a:pt x="7425" y="128"/>
                  </a:lnTo>
                  <a:lnTo>
                    <a:pt x="7753" y="18"/>
                  </a:lnTo>
                  <a:lnTo>
                    <a:pt x="7753" y="18"/>
                  </a:lnTo>
                  <a:lnTo>
                    <a:pt x="7589" y="0"/>
                  </a:lnTo>
                  <a:lnTo>
                    <a:pt x="717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16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extrusionOk="0">
                  <a:moveTo>
                    <a:pt x="1383" y="1"/>
                  </a:move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16"/>
            <p:cNvSpPr/>
            <p:nvPr/>
          </p:nvSpPr>
          <p:spPr>
            <a:xfrm>
              <a:off x="7022525" y="1213188"/>
              <a:ext cx="324904" cy="83994"/>
            </a:xfrm>
            <a:custGeom>
              <a:avLst/>
              <a:gdLst/>
              <a:ahLst/>
              <a:cxnLst/>
              <a:rect l="l" t="t" r="r" b="b"/>
              <a:pathLst>
                <a:path w="7044" h="1821" fill="none" extrusionOk="0">
                  <a:moveTo>
                    <a:pt x="1383" y="1"/>
                  </a:moveTo>
                  <a:lnTo>
                    <a:pt x="1383" y="1"/>
                  </a:lnTo>
                  <a:lnTo>
                    <a:pt x="1111" y="19"/>
                  </a:lnTo>
                  <a:lnTo>
                    <a:pt x="838" y="73"/>
                  </a:lnTo>
                  <a:lnTo>
                    <a:pt x="601" y="146"/>
                  </a:lnTo>
                  <a:lnTo>
                    <a:pt x="401" y="237"/>
                  </a:lnTo>
                  <a:lnTo>
                    <a:pt x="237" y="328"/>
                  </a:lnTo>
                  <a:lnTo>
                    <a:pt x="110" y="40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164" y="437"/>
                  </a:lnTo>
                  <a:lnTo>
                    <a:pt x="364" y="419"/>
                  </a:lnTo>
                  <a:lnTo>
                    <a:pt x="601" y="419"/>
                  </a:lnTo>
                  <a:lnTo>
                    <a:pt x="601" y="419"/>
                  </a:lnTo>
                  <a:lnTo>
                    <a:pt x="874" y="419"/>
                  </a:lnTo>
                  <a:lnTo>
                    <a:pt x="1202" y="456"/>
                  </a:lnTo>
                  <a:lnTo>
                    <a:pt x="1529" y="547"/>
                  </a:lnTo>
                  <a:lnTo>
                    <a:pt x="1711" y="601"/>
                  </a:lnTo>
                  <a:lnTo>
                    <a:pt x="1875" y="674"/>
                  </a:lnTo>
                  <a:lnTo>
                    <a:pt x="2057" y="747"/>
                  </a:lnTo>
                  <a:lnTo>
                    <a:pt x="2239" y="856"/>
                  </a:lnTo>
                  <a:lnTo>
                    <a:pt x="2421" y="965"/>
                  </a:lnTo>
                  <a:lnTo>
                    <a:pt x="2585" y="1093"/>
                  </a:lnTo>
                  <a:lnTo>
                    <a:pt x="2767" y="1238"/>
                  </a:lnTo>
                  <a:lnTo>
                    <a:pt x="2930" y="1420"/>
                  </a:lnTo>
                  <a:lnTo>
                    <a:pt x="3094" y="1602"/>
                  </a:lnTo>
                  <a:lnTo>
                    <a:pt x="3240" y="1820"/>
                  </a:lnTo>
                  <a:lnTo>
                    <a:pt x="3240" y="1820"/>
                  </a:lnTo>
                  <a:lnTo>
                    <a:pt x="3513" y="1638"/>
                  </a:lnTo>
                  <a:lnTo>
                    <a:pt x="3786" y="1511"/>
                  </a:lnTo>
                  <a:lnTo>
                    <a:pt x="4059" y="1384"/>
                  </a:lnTo>
                  <a:lnTo>
                    <a:pt x="4295" y="1293"/>
                  </a:lnTo>
                  <a:lnTo>
                    <a:pt x="4550" y="1220"/>
                  </a:lnTo>
                  <a:lnTo>
                    <a:pt x="4787" y="1184"/>
                  </a:lnTo>
                  <a:lnTo>
                    <a:pt x="5005" y="1147"/>
                  </a:lnTo>
                  <a:lnTo>
                    <a:pt x="5223" y="1147"/>
                  </a:lnTo>
                  <a:lnTo>
                    <a:pt x="5223" y="1147"/>
                  </a:lnTo>
                  <a:lnTo>
                    <a:pt x="5442" y="1147"/>
                  </a:lnTo>
                  <a:lnTo>
                    <a:pt x="5624" y="1184"/>
                  </a:lnTo>
                  <a:lnTo>
                    <a:pt x="5806" y="1202"/>
                  </a:lnTo>
                  <a:lnTo>
                    <a:pt x="5988" y="1256"/>
                  </a:lnTo>
                  <a:lnTo>
                    <a:pt x="6297" y="1366"/>
                  </a:lnTo>
                  <a:lnTo>
                    <a:pt x="6552" y="1475"/>
                  </a:lnTo>
                  <a:lnTo>
                    <a:pt x="6770" y="1602"/>
                  </a:lnTo>
                  <a:lnTo>
                    <a:pt x="6916" y="1711"/>
                  </a:lnTo>
                  <a:lnTo>
                    <a:pt x="7043" y="1820"/>
                  </a:lnTo>
                  <a:lnTo>
                    <a:pt x="7043" y="1820"/>
                  </a:lnTo>
                  <a:lnTo>
                    <a:pt x="6879" y="1638"/>
                  </a:lnTo>
                  <a:lnTo>
                    <a:pt x="6697" y="1456"/>
                  </a:lnTo>
                  <a:lnTo>
                    <a:pt x="6443" y="1238"/>
                  </a:lnTo>
                  <a:lnTo>
                    <a:pt x="6297" y="1129"/>
                  </a:lnTo>
                  <a:lnTo>
                    <a:pt x="6133" y="1020"/>
                  </a:lnTo>
                  <a:lnTo>
                    <a:pt x="5969" y="929"/>
                  </a:lnTo>
                  <a:lnTo>
                    <a:pt x="5769" y="838"/>
                  </a:lnTo>
                  <a:lnTo>
                    <a:pt x="5569" y="765"/>
                  </a:lnTo>
                  <a:lnTo>
                    <a:pt x="5369" y="692"/>
                  </a:lnTo>
                  <a:lnTo>
                    <a:pt x="5150" y="656"/>
                  </a:lnTo>
                  <a:lnTo>
                    <a:pt x="4914" y="656"/>
                  </a:lnTo>
                  <a:lnTo>
                    <a:pt x="4914" y="656"/>
                  </a:lnTo>
                  <a:lnTo>
                    <a:pt x="4750" y="656"/>
                  </a:lnTo>
                  <a:lnTo>
                    <a:pt x="4550" y="674"/>
                  </a:lnTo>
                  <a:lnTo>
                    <a:pt x="4368" y="729"/>
                  </a:lnTo>
                  <a:lnTo>
                    <a:pt x="4168" y="801"/>
                  </a:lnTo>
                  <a:lnTo>
                    <a:pt x="3968" y="892"/>
                  </a:lnTo>
                  <a:lnTo>
                    <a:pt x="3767" y="1002"/>
                  </a:lnTo>
                  <a:lnTo>
                    <a:pt x="3567" y="1129"/>
                  </a:lnTo>
                  <a:lnTo>
                    <a:pt x="3367" y="1293"/>
                  </a:lnTo>
                  <a:lnTo>
                    <a:pt x="3367" y="1293"/>
                  </a:lnTo>
                  <a:lnTo>
                    <a:pt x="3240" y="1111"/>
                  </a:lnTo>
                  <a:lnTo>
                    <a:pt x="3112" y="947"/>
                  </a:lnTo>
                  <a:lnTo>
                    <a:pt x="3003" y="801"/>
                  </a:lnTo>
                  <a:lnTo>
                    <a:pt x="2876" y="674"/>
                  </a:lnTo>
                  <a:lnTo>
                    <a:pt x="2621" y="437"/>
                  </a:lnTo>
                  <a:lnTo>
                    <a:pt x="2366" y="274"/>
                  </a:lnTo>
                  <a:lnTo>
                    <a:pt x="2111" y="146"/>
                  </a:lnTo>
                  <a:lnTo>
                    <a:pt x="1875" y="55"/>
                  </a:lnTo>
                  <a:lnTo>
                    <a:pt x="1620" y="19"/>
                  </a:lnTo>
                  <a:lnTo>
                    <a:pt x="1383" y="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56" name="Google Shape;2656;p16"/>
          <p:cNvSpPr/>
          <p:nvPr/>
        </p:nvSpPr>
        <p:spPr>
          <a:xfrm>
            <a:off x="10810118" y="1170302"/>
            <a:ext cx="712940" cy="179132"/>
          </a:xfrm>
          <a:custGeom>
            <a:avLst/>
            <a:gdLst/>
            <a:ahLst/>
            <a:cxnLst/>
            <a:rect l="l" t="t" r="r" b="b"/>
            <a:pathLst>
              <a:path w="7753" h="1948" extrusionOk="0">
                <a:moveTo>
                  <a:pt x="6843" y="0"/>
                </a:moveTo>
                <a:lnTo>
                  <a:pt x="6461" y="37"/>
                </a:lnTo>
                <a:lnTo>
                  <a:pt x="6042" y="73"/>
                </a:lnTo>
                <a:lnTo>
                  <a:pt x="5605" y="164"/>
                </a:lnTo>
                <a:lnTo>
                  <a:pt x="5150" y="291"/>
                </a:lnTo>
                <a:lnTo>
                  <a:pt x="4932" y="382"/>
                </a:lnTo>
                <a:lnTo>
                  <a:pt x="4714" y="473"/>
                </a:lnTo>
                <a:lnTo>
                  <a:pt x="4495" y="564"/>
                </a:lnTo>
                <a:lnTo>
                  <a:pt x="4277" y="692"/>
                </a:lnTo>
                <a:lnTo>
                  <a:pt x="4077" y="837"/>
                </a:lnTo>
                <a:lnTo>
                  <a:pt x="3876" y="983"/>
                </a:lnTo>
                <a:lnTo>
                  <a:pt x="3694" y="874"/>
                </a:lnTo>
                <a:lnTo>
                  <a:pt x="3512" y="783"/>
                </a:lnTo>
                <a:lnTo>
                  <a:pt x="3330" y="710"/>
                </a:lnTo>
                <a:lnTo>
                  <a:pt x="3149" y="655"/>
                </a:lnTo>
                <a:lnTo>
                  <a:pt x="2967" y="601"/>
                </a:lnTo>
                <a:lnTo>
                  <a:pt x="2766" y="582"/>
                </a:lnTo>
                <a:lnTo>
                  <a:pt x="2584" y="564"/>
                </a:lnTo>
                <a:lnTo>
                  <a:pt x="2166" y="564"/>
                </a:lnTo>
                <a:lnTo>
                  <a:pt x="1929" y="582"/>
                </a:lnTo>
                <a:lnTo>
                  <a:pt x="1711" y="619"/>
                </a:lnTo>
                <a:lnTo>
                  <a:pt x="1492" y="673"/>
                </a:lnTo>
                <a:lnTo>
                  <a:pt x="1092" y="783"/>
                </a:lnTo>
                <a:lnTo>
                  <a:pt x="728" y="910"/>
                </a:lnTo>
                <a:lnTo>
                  <a:pt x="419" y="1037"/>
                </a:lnTo>
                <a:lnTo>
                  <a:pt x="200" y="1147"/>
                </a:lnTo>
                <a:lnTo>
                  <a:pt x="0" y="1256"/>
                </a:lnTo>
                <a:lnTo>
                  <a:pt x="200" y="1238"/>
                </a:lnTo>
                <a:lnTo>
                  <a:pt x="437" y="1219"/>
                </a:lnTo>
                <a:lnTo>
                  <a:pt x="1056" y="1219"/>
                </a:lnTo>
                <a:lnTo>
                  <a:pt x="1402" y="1256"/>
                </a:lnTo>
                <a:lnTo>
                  <a:pt x="1765" y="1292"/>
                </a:lnTo>
                <a:lnTo>
                  <a:pt x="2148" y="1347"/>
                </a:lnTo>
                <a:lnTo>
                  <a:pt x="2530" y="1438"/>
                </a:lnTo>
                <a:lnTo>
                  <a:pt x="2912" y="1565"/>
                </a:lnTo>
                <a:lnTo>
                  <a:pt x="3112" y="1656"/>
                </a:lnTo>
                <a:lnTo>
                  <a:pt x="3294" y="1729"/>
                </a:lnTo>
                <a:lnTo>
                  <a:pt x="3458" y="1838"/>
                </a:lnTo>
                <a:lnTo>
                  <a:pt x="3622" y="1947"/>
                </a:lnTo>
                <a:lnTo>
                  <a:pt x="4477" y="1474"/>
                </a:lnTo>
                <a:lnTo>
                  <a:pt x="5259" y="1056"/>
                </a:lnTo>
                <a:lnTo>
                  <a:pt x="5951" y="728"/>
                </a:lnTo>
                <a:lnTo>
                  <a:pt x="6570" y="473"/>
                </a:lnTo>
                <a:lnTo>
                  <a:pt x="7061" y="273"/>
                </a:lnTo>
                <a:lnTo>
                  <a:pt x="7425" y="128"/>
                </a:lnTo>
                <a:lnTo>
                  <a:pt x="7753" y="18"/>
                </a:lnTo>
                <a:lnTo>
                  <a:pt x="75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2414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5E16-494F-4799-93F0-44A53E2D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81390-62B5-4386-9A21-BDF207E80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32FC7-1456-4D5E-B6AA-9B1A60DF9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10DEF-6C6E-47F9-AE13-7E5934769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BC06AE-555C-4700-8B97-21F631276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2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E8E55-43DB-4DEF-A9B9-F1C2EF33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AF504-4662-4FC0-BCE7-20862AA3EA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6C88C-8D0F-469A-9658-27B9716FE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2830E9-8931-4264-A318-56400CF0D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F0B97-3289-4BB5-9AFE-A3B0EC530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E3D7B9-8347-4DF2-B035-980DA8D6A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69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F3763-FAB1-4643-A425-A56668E7B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9933D-DAC8-4E16-941E-91AFD6CC0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C78B25-4580-4CD5-A7D2-EE74345C6D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399844-E761-4701-84D4-AC1099823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F0948-2116-417C-917F-1BC7A9B3F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F43867-475B-412C-AAE2-D3BC82A01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583266-9CF5-41BA-B133-5E73EEFA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4661B-EE36-46A8-9718-5D482FC0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9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1186E-823C-4BC7-AD72-E1C506DF2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B66EFB-ABBC-48CB-B783-6BEAA19F0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DB4DAA-1B5F-4139-885A-10B167141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3BA16-D0F4-4C73-88B6-09B4E040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0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419CAD-994A-414B-924E-AD73FC08F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1CC6DC-D9C0-4AC0-816A-B55C5CE3A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6D9A0-0F27-4BF6-AFA7-41F33DD7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90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E99F4-B74A-4E19-9D4C-B4AC8C78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B0952-27FC-44C1-AFE6-B5DFD8BBA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603B3-A665-4988-AD4A-36340E6B6F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185FCE-49E2-47DA-A64F-1BC2272C6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B067E-4DCB-414F-9A49-FA401DB0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BF28BF-C643-4434-B6FF-BA64B391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2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97F31-B67E-46BF-B6F7-381CF5F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EAE63D-2C94-4B3E-843C-6DA6DFDBD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3D64C4-2269-41F5-AD6E-0C201198A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8DB6A-B61A-4076-91E5-078CF7295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9597E-FCE3-47B9-87A7-F211C20E5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0E4C68-8900-4956-AA40-188874A62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446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BE1DEA-5D4F-46D0-8E3E-D8E75ABAD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41C7AF-004E-4EED-80A7-F41EC2E57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B173B-4CCC-4C4B-8D40-DCECA321B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5C439-E1BA-4E27-8533-E018FDBE955C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82206-DB4C-46BA-AA62-5AE55125D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84395-755B-489E-AB28-31658164B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A3A20-78CB-44E7-973C-B4001BC2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053AD9-1690-48A7-9AA7-5022D835E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49" b="98587" l="0" r="99262">
                        <a14:foregroundMark x1="7085" y1="50919" x2="3376" y2="60283"/>
                        <a14:foregroundMark x1="3376" y1="60283" x2="2215" y2="82575"/>
                        <a14:foregroundMark x1="2215" y1="82575" x2="11181" y2="67347"/>
                        <a14:foregroundMark x1="11181" y1="67347" x2="8725" y2="47656"/>
                        <a14:foregroundMark x1="3707" y1="55947" x2="105" y2="70016"/>
                        <a14:foregroundMark x1="105" y1="70016" x2="4536" y2="57143"/>
                        <a14:foregroundMark x1="84280" y1="68969" x2="89557" y2="73312"/>
                        <a14:foregroundMark x1="75633" y1="61852" x2="82011" y2="67101"/>
                        <a14:foregroundMark x1="79665" y1="73833" x2="77637" y2="73940"/>
                        <a14:foregroundMark x1="80960" y1="73765" x2="80345" y2="73797"/>
                        <a14:foregroundMark x1="82697" y1="73673" x2="81349" y2="73744"/>
                        <a14:foregroundMark x1="89557" y1="73312" x2="87223" y2="73435"/>
                        <a14:foregroundMark x1="79964" y1="69323" x2="82068" y2="65149"/>
                        <a14:foregroundMark x1="77637" y1="73940" x2="79892" y2="69465"/>
                        <a14:foregroundMark x1="90056" y1="71038" x2="92358" y2="73425"/>
                        <a14:foregroundMark x1="80591" y1="61224" x2="83956" y2="64713"/>
                        <a14:foregroundMark x1="92349" y1="73435" x2="89954" y2="70990"/>
                        <a14:foregroundMark x1="105" y1="84929" x2="6435" y2="96703"/>
                        <a14:foregroundMark x1="6435" y1="96703" x2="49367" y2="98901"/>
                        <a14:foregroundMark x1="49367" y1="98901" x2="76477" y2="94976"/>
                        <a14:foregroundMark x1="76477" y1="94976" x2="65190" y2="84929"/>
                        <a14:foregroundMark x1="65190" y1="84929" x2="4536" y2="84929"/>
                        <a14:foregroundMark x1="83969" y1="82105" x2="85701" y2="82195"/>
                        <a14:foregroundMark x1="74895" y1="81633" x2="83473" y2="82079"/>
                        <a14:foregroundMark x1="93749" y1="86676" x2="96061" y2="89288"/>
                        <a14:foregroundMark x1="87734" y1="95679" x2="80802" y2="97802"/>
                        <a14:foregroundMark x1="80802" y1="97802" x2="76899" y2="84144"/>
                        <a14:foregroundMark x1="34818" y1="8194" x2="37051" y2="8356"/>
                        <a14:foregroundMark x1="91412" y1="67784" x2="96308" y2="70016"/>
                        <a14:foregroundMark x1="84599" y1="64678" x2="85522" y2="65099"/>
                        <a14:foregroundMark x1="96308" y1="70016" x2="99367" y2="80063"/>
                        <a14:foregroundMark x1="99367" y1="80063" x2="96414" y2="95604"/>
                        <a14:foregroundMark x1="96414" y1="95604" x2="87658" y2="89011"/>
                        <a14:foregroundMark x1="87658" y1="89011" x2="83122" y2="68132"/>
                        <a14:foregroundMark x1="81751" y1="71115" x2="84810" y2="88069"/>
                        <a14:foregroundMark x1="84810" y1="88069" x2="89135" y2="96546"/>
                        <a14:foregroundMark x1="89135" y1="96546" x2="92616" y2="87127"/>
                        <a14:foregroundMark x1="92616" y1="87127" x2="81224" y2="68760"/>
                        <a14:foregroundMark x1="92827" y1="74882" x2="94620" y2="79435"/>
                        <a14:foregroundMark x1="90928" y1="98587" x2="94831" y2="85086"/>
                        <a14:foregroundMark x1="94831" y1="85086" x2="94831" y2="82261"/>
                        <a14:backgroundMark x1="105" y1="29984" x2="633" y2="51491"/>
                        <a14:backgroundMark x1="633" y1="51491" x2="10127" y2="41287"/>
                        <a14:backgroundMark x1="10127" y1="41287" x2="1793" y2="28571"/>
                        <a14:backgroundMark x1="1793" y1="28571" x2="316" y2="27943"/>
                        <a14:backgroundMark x1="37553" y1="7692" x2="39241" y2="9733"/>
                        <a14:backgroundMark x1="33650" y1="8948" x2="35021" y2="7535"/>
                        <a14:backgroundMark x1="3481" y1="54160" x2="9072" y2="45840"/>
                        <a14:backgroundMark x1="9072" y1="45840" x2="9388" y2="45526"/>
                        <a14:backgroundMark x1="89040" y1="96918" x2="88696" y2="96971"/>
                        <a14:backgroundMark x1="91428" y1="96552" x2="89451" y2="96855"/>
                        <a14:backgroundMark x1="93632" y1="96214" x2="91692" y2="96511"/>
                        <a14:backgroundMark x1="96737" y1="95737" x2="96471" y2="95778"/>
                        <a14:backgroundMark x1="80442" y1="71626" x2="80380" y2="71429"/>
                        <a14:backgroundMark x1="83109" y1="68079" x2="83212" y2="67953"/>
                        <a14:backgroundMark x1="82512" y1="68812" x2="83050" y2="68152"/>
                        <a14:backgroundMark x1="80380" y1="71429" x2="81564" y2="69975"/>
                        <a14:backgroundMark x1="92752" y1="86591" x2="93249" y2="87284"/>
                        <a14:backgroundMark x1="92282" y1="85935" x2="92509" y2="86252"/>
                        <a14:backgroundMark x1="90879" y1="76419" x2="90612" y2="75196"/>
                        <a14:backgroundMark x1="92833" y1="85377" x2="91578" y2="79622"/>
                        <a14:backgroundMark x1="93249" y1="87284" x2="92939" y2="85861"/>
                        <a14:backgroundMark x1="94074" y1="81546" x2="95148" y2="83516"/>
                        <a14:backgroundMark x1="93434" y1="80372" x2="94015" y2="81438"/>
                        <a14:backgroundMark x1="90612" y1="75196" x2="91158" y2="76198"/>
                        <a14:backgroundMark x1="95148" y1="83516" x2="93263" y2="80506"/>
                        <a14:backgroundMark x1="72046" y1="45369" x2="76899" y2="21507"/>
                        <a14:backgroundMark x1="76899" y1="21507" x2="85232" y2="10361"/>
                        <a14:backgroundMark x1="85232" y1="10361" x2="95042" y2="21350"/>
                        <a14:backgroundMark x1="95042" y1="21350" x2="98629" y2="44741"/>
                        <a14:backgroundMark x1="98629" y1="44741" x2="98629" y2="56044"/>
                        <a14:backgroundMark x1="98629" y1="56044" x2="90190" y2="64521"/>
                        <a14:backgroundMark x1="90190" y1="64521" x2="84599" y2="626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9624" y="-603795"/>
            <a:ext cx="6932023" cy="7559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map&#10;&#10;Description automatically generated">
            <a:extLst>
              <a:ext uri="{FF2B5EF4-FFF2-40B4-BE49-F238E27FC236}">
                <a16:creationId xmlns:a16="http://schemas.microsoft.com/office/drawing/2014/main" id="{E335DE42-4211-452B-A487-9F1A06309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3" b="90000" l="3900" r="97000">
                        <a14:foregroundMark x1="9300" y1="11531" x2="400" y2="16735"/>
                        <a14:foregroundMark x1="400" y1="16735" x2="3900" y2="25918"/>
                        <a14:foregroundMark x1="3900" y1="25918" x2="10800" y2="17143"/>
                        <a14:foregroundMark x1="10800" y1="17143" x2="10700" y2="10306"/>
                        <a14:foregroundMark x1="12000" y1="9694" x2="22600" y2="2143"/>
                        <a14:foregroundMark x1="22600" y1="2143" x2="17300" y2="10000"/>
                        <a14:foregroundMark x1="17300" y1="10000" x2="17300" y2="10000"/>
                        <a14:foregroundMark x1="89500" y1="34898" x2="93100" y2="49388"/>
                        <a14:foregroundMark x1="93100" y1="49388" x2="97000" y2="5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42715" y="3688643"/>
            <a:ext cx="3371252" cy="3303828"/>
          </a:xfrm>
          <a:prstGeom prst="rect">
            <a:avLst/>
          </a:prstGeom>
        </p:spPr>
      </p:pic>
      <p:pic>
        <p:nvPicPr>
          <p:cNvPr id="16" name="Picture 15" descr="A picture containing map&#10;&#10;Description automatically generated">
            <a:extLst>
              <a:ext uri="{FF2B5EF4-FFF2-40B4-BE49-F238E27FC236}">
                <a16:creationId xmlns:a16="http://schemas.microsoft.com/office/drawing/2014/main" id="{35F26E96-4815-4E05-80BE-A357467A5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3" b="90000" l="3900" r="97000">
                        <a14:foregroundMark x1="9300" y1="11531" x2="400" y2="16735"/>
                        <a14:foregroundMark x1="400" y1="16735" x2="3900" y2="25918"/>
                        <a14:foregroundMark x1="3900" y1="25918" x2="10800" y2="17143"/>
                        <a14:foregroundMark x1="10800" y1="17143" x2="10700" y2="10306"/>
                        <a14:foregroundMark x1="12000" y1="9694" x2="22600" y2="2143"/>
                        <a14:foregroundMark x1="22600" y1="2143" x2="17300" y2="10000"/>
                        <a14:foregroundMark x1="17300" y1="10000" x2="17300" y2="10000"/>
                        <a14:foregroundMark x1="89500" y1="34898" x2="93100" y2="49388"/>
                        <a14:foregroundMark x1="93100" y1="49388" x2="97000" y2="52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04232" y="5151120"/>
            <a:ext cx="1741715" cy="1706880"/>
          </a:xfrm>
          <a:prstGeom prst="rect">
            <a:avLst/>
          </a:prstGeom>
        </p:spPr>
      </p:pic>
      <p:sp>
        <p:nvSpPr>
          <p:cNvPr id="17" name="矩形 259">
            <a:extLst>
              <a:ext uri="{FF2B5EF4-FFF2-40B4-BE49-F238E27FC236}">
                <a16:creationId xmlns:a16="http://schemas.microsoft.com/office/drawing/2014/main" id="{06D587D5-AD19-42F6-8540-4BE34FC137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9963" y="0"/>
            <a:ext cx="8808720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10666" cap="all" dirty="0">
                <a:ln w="38100">
                  <a:noFill/>
                </a:ln>
                <a:solidFill>
                  <a:srgbClr val="00B0F0"/>
                </a:solidFill>
                <a:effectLst>
                  <a:outerShdw blurRad="152400" dist="88900" dir="21540000" algn="tl">
                    <a:srgbClr val="000000">
                      <a:alpha val="78000"/>
                    </a:srgbClr>
                  </a:outerShdw>
                </a:effectLst>
                <a:latin typeface="UVF A Charming Font Expanded" panose="00000400000000000000" pitchFamily="2" charset="0"/>
                <a:ea typeface="方正黑体简体" panose="03000509000000000000" pitchFamily="65" charset="-122"/>
                <a:cs typeface="Arial" panose="020B0604020202020204" pitchFamily="34" charset="0"/>
                <a:sym typeface="+mn-lt"/>
              </a:rPr>
              <a:t>CHÍNH TẢ</a:t>
            </a:r>
            <a:endParaRPr lang="zh-CN" altLang="en-US" sz="10666" cap="all" dirty="0">
              <a:ln w="38100">
                <a:noFill/>
              </a:ln>
              <a:solidFill>
                <a:srgbClr val="00B0F0"/>
              </a:solidFill>
              <a:effectLst>
                <a:outerShdw blurRad="152400" dist="88900" dir="21540000" algn="tl">
                  <a:srgbClr val="000000">
                    <a:alpha val="78000"/>
                  </a:srgbClr>
                </a:outerShdw>
              </a:effectLst>
              <a:latin typeface="UVF A Charming Font Expanded" panose="00000400000000000000" pitchFamily="2" charset="0"/>
              <a:ea typeface="方正黑体简体" panose="03000509000000000000" pitchFamily="65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BBBF5AD-C8FE-4DB3-9A5E-EF9FBEB9A692}"/>
              </a:ext>
            </a:extLst>
          </p:cNvPr>
          <p:cNvSpPr txBox="1"/>
          <p:nvPr/>
        </p:nvSpPr>
        <p:spPr>
          <a:xfrm>
            <a:off x="2580407" y="1524032"/>
            <a:ext cx="10593828" cy="33750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buClrTx/>
              <a:buFontTx/>
              <a:buNone/>
            </a:pPr>
            <a:r>
              <a:rPr lang="en-US" sz="10666" b="1" dirty="0">
                <a:ln w="57150">
                  <a:solidFill>
                    <a:srgbClr val="FFC000"/>
                  </a:solidFill>
                </a:ln>
                <a:solidFill>
                  <a:prstClr val="white"/>
                </a:solidFill>
                <a:latin typeface="UTM Staccato " panose="02040603050506020204" pitchFamily="18" charset="0"/>
                <a:cs typeface="UVN Banh Mi" panose="020B0604020202020204" charset="0"/>
              </a:rPr>
              <a:t>Kim </a:t>
            </a:r>
            <a:r>
              <a:rPr lang="en-US" sz="10666" b="1" dirty="0" err="1">
                <a:ln w="57150">
                  <a:solidFill>
                    <a:srgbClr val="FFC000"/>
                  </a:solidFill>
                </a:ln>
                <a:solidFill>
                  <a:prstClr val="white"/>
                </a:solidFill>
                <a:latin typeface="UTM Staccato " panose="02040603050506020204" pitchFamily="18" charset="0"/>
                <a:cs typeface="UVN Banh Mi" panose="020B0604020202020204" charset="0"/>
              </a:rPr>
              <a:t>tự</a:t>
            </a:r>
            <a:r>
              <a:rPr lang="en-US" sz="10666" b="1" dirty="0">
                <a:ln w="57150">
                  <a:solidFill>
                    <a:srgbClr val="FFC000"/>
                  </a:solidFill>
                </a:ln>
                <a:solidFill>
                  <a:prstClr val="white"/>
                </a:solidFill>
                <a:latin typeface="UTM Staccato " panose="02040603050506020204" pitchFamily="18" charset="0"/>
                <a:cs typeface="UVN Banh Mi" panose="020B0604020202020204" charset="0"/>
              </a:rPr>
              <a:t> </a:t>
            </a:r>
            <a:r>
              <a:rPr lang="en-US" sz="10666" b="1" dirty="0" err="1">
                <a:ln w="57150">
                  <a:solidFill>
                    <a:srgbClr val="FFC000"/>
                  </a:solidFill>
                </a:ln>
                <a:solidFill>
                  <a:prstClr val="white"/>
                </a:solidFill>
                <a:latin typeface="UTM Staccato " panose="02040603050506020204" pitchFamily="18" charset="0"/>
                <a:cs typeface="UVN Banh Mi" panose="020B0604020202020204" charset="0"/>
              </a:rPr>
              <a:t>tháp</a:t>
            </a:r>
            <a:r>
              <a:rPr lang="en-US" sz="10666" b="1" dirty="0">
                <a:ln w="57150">
                  <a:solidFill>
                    <a:srgbClr val="FFC000"/>
                  </a:solidFill>
                </a:ln>
                <a:solidFill>
                  <a:prstClr val="white"/>
                </a:solidFill>
                <a:latin typeface="UTM Staccato " panose="02040603050506020204" pitchFamily="18" charset="0"/>
                <a:cs typeface="UVN Banh Mi" panose="020B0604020202020204" charset="0"/>
              </a:rPr>
              <a:t> </a:t>
            </a:r>
          </a:p>
          <a:p>
            <a:pPr algn="ctr">
              <a:buClrTx/>
              <a:buFontTx/>
              <a:buNone/>
            </a:pPr>
            <a:r>
              <a:rPr lang="en-US" sz="10666" b="1" dirty="0">
                <a:ln w="57150">
                  <a:solidFill>
                    <a:srgbClr val="FFC000"/>
                  </a:solidFill>
                </a:ln>
                <a:solidFill>
                  <a:prstClr val="white"/>
                </a:solidFill>
                <a:latin typeface="UTM Staccato " panose="02040603050506020204" pitchFamily="18" charset="0"/>
                <a:cs typeface="UVN Banh Mi" panose="020B0604020202020204" charset="0"/>
              </a:rPr>
              <a:t>Ai </a:t>
            </a:r>
            <a:r>
              <a:rPr lang="en-US" sz="10666" b="1" dirty="0" err="1">
                <a:ln w="57150">
                  <a:solidFill>
                    <a:srgbClr val="FFC000"/>
                  </a:solidFill>
                </a:ln>
                <a:solidFill>
                  <a:prstClr val="white"/>
                </a:solidFill>
                <a:latin typeface="UTM Staccato " panose="02040603050506020204" pitchFamily="18" charset="0"/>
                <a:cs typeface="UVN Banh Mi" panose="020B0604020202020204" charset="0"/>
              </a:rPr>
              <a:t>Cập</a:t>
            </a:r>
            <a:endParaRPr lang="en-US" sz="10666" b="1" dirty="0">
              <a:ln w="57150">
                <a:solidFill>
                  <a:srgbClr val="FFC000"/>
                </a:solidFill>
              </a:ln>
              <a:solidFill>
                <a:prstClr val="white"/>
              </a:solidFill>
              <a:latin typeface="UTM Staccato " panose="02040603050506020204" pitchFamily="18" charset="0"/>
              <a:cs typeface="UVN Banh Mi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-0.59149 -3.7037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71605E-6 L -0.2283 0.0040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2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5" name="Google Shape;4195;p33"/>
          <p:cNvGrpSpPr/>
          <p:nvPr/>
        </p:nvGrpSpPr>
        <p:grpSpPr>
          <a:xfrm>
            <a:off x="289284" y="1348233"/>
            <a:ext cx="1034800" cy="1034800"/>
            <a:chOff x="8057400" y="271550"/>
            <a:chExt cx="776100" cy="776100"/>
          </a:xfrm>
        </p:grpSpPr>
        <p:sp>
          <p:nvSpPr>
            <p:cNvPr id="4196" name="Google Shape;4196;p33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97" name="Google Shape;4197;p33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BF3BDF-7C94-4292-AA97-252AF1066A91}"/>
              </a:ext>
            </a:extLst>
          </p:cNvPr>
          <p:cNvGrpSpPr/>
          <p:nvPr/>
        </p:nvGrpSpPr>
        <p:grpSpPr>
          <a:xfrm>
            <a:off x="0" y="1088573"/>
            <a:ext cx="4238749" cy="6052455"/>
            <a:chOff x="218209" y="654627"/>
            <a:chExt cx="6047511" cy="6276109"/>
          </a:xfrm>
        </p:grpSpPr>
        <p:pic>
          <p:nvPicPr>
            <p:cNvPr id="72" name="Picture 71" descr="A picture containing text, wooden, wood, file&#10;&#10;Description automatically generated">
              <a:extLst>
                <a:ext uri="{FF2B5EF4-FFF2-40B4-BE49-F238E27FC236}">
                  <a16:creationId xmlns:a16="http://schemas.microsoft.com/office/drawing/2014/main" id="{37B58F00-F110-46DC-8A77-87871626D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0" b="95700" l="0" r="98016">
                          <a14:foregroundMark x1="50529" y1="1500" x2="50529" y2="9600"/>
                          <a14:foregroundMark x1="4762" y1="9600" x2="4762" y2="38200"/>
                          <a14:foregroundMark x1="93254" y1="13100" x2="94974" y2="37900"/>
                          <a14:foregroundMark x1="55159" y1="2500" x2="56217" y2="6000"/>
                          <a14:foregroundMark x1="80820" y1="6800" x2="88095" y2="3600"/>
                          <a14:foregroundMark x1="88095" y1="3600" x2="87963" y2="3000"/>
                          <a14:foregroundMark x1="50529" y1="10800" x2="49339" y2="13900"/>
                          <a14:foregroundMark x1="98148" y1="37900" x2="97619" y2="40600"/>
                          <a14:foregroundMark x1="48810" y1="46700" x2="48810" y2="51700"/>
                          <a14:foregroundMark x1="132" y1="7900" x2="794" y2="13200"/>
                          <a14:foregroundMark x1="57011" y1="68500" x2="58598" y2="71700"/>
                          <a14:foregroundMark x1="41931" y1="60600" x2="43122" y2="60600"/>
                          <a14:foregroundMark x1="71164" y1="72700" x2="69577" y2="74000"/>
                          <a14:foregroundMark x1="32540" y1="74500" x2="30423" y2="74000"/>
                          <a14:foregroundMark x1="41799" y1="74000" x2="39286" y2="72500"/>
                          <a14:foregroundMark x1="41534" y1="85100" x2="38889" y2="82000"/>
                          <a14:foregroundMark x1="53968" y1="88100" x2="52513" y2="93400"/>
                          <a14:backgroundMark x1="39550" y1="88200" x2="42460" y2="88200"/>
                          <a14:backgroundMark x1="42063" y1="88400" x2="42460" y2="96900"/>
                          <a14:backgroundMark x1="64418" y1="87900" x2="64153" y2="92900"/>
                          <a14:backgroundMark x1="42593" y1="94500" x2="52778" y2="96100"/>
                          <a14:backgroundMark x1="52778" y1="96100" x2="58069" y2="95500"/>
                          <a14:backgroundMark x1="64947" y1="82100" x2="63624" y2="85600"/>
                          <a14:backgroundMark x1="60847" y1="84800" x2="60847" y2="85900"/>
                          <a14:backgroundMark x1="57937" y1="88400" x2="58069" y2="90700"/>
                          <a14:backgroundMark x1="63889" y1="86400" x2="72884" y2="86400"/>
                          <a14:backgroundMark x1="67196" y1="83400" x2="66138" y2="89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09" y="654627"/>
              <a:ext cx="6047511" cy="6276109"/>
            </a:xfrm>
            <a:prstGeom prst="rect">
              <a:avLst/>
            </a:prstGeom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000B089-D276-445B-8532-F658D025DB2C}"/>
                </a:ext>
              </a:extLst>
            </p:cNvPr>
            <p:cNvSpPr txBox="1"/>
            <p:nvPr/>
          </p:nvSpPr>
          <p:spPr>
            <a:xfrm>
              <a:off x="827797" y="1460403"/>
              <a:ext cx="5421455" cy="2138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6400" b="1" dirty="0" err="1">
                  <a:solidFill>
                    <a:srgbClr val="FFFF00"/>
                  </a:soli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Tư</a:t>
              </a:r>
              <a:r>
                <a:rPr lang="en-US" sz="6400" b="1" dirty="0">
                  <a:solidFill>
                    <a:srgbClr val="FFFF00"/>
                  </a:soli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rgbClr val="FFFF00"/>
                  </a:soli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thế</a:t>
              </a:r>
              <a:r>
                <a:rPr lang="en-US" sz="6400" b="1" dirty="0">
                  <a:solidFill>
                    <a:srgbClr val="FFFF00"/>
                  </a:soli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rgbClr val="FFFF00"/>
                  </a:soli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ngồi</a:t>
              </a:r>
              <a:r>
                <a:rPr lang="en-US" sz="6400" b="1" dirty="0">
                  <a:solidFill>
                    <a:srgbClr val="FFFF00"/>
                  </a:soli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6400" b="1" dirty="0" err="1">
                  <a:solidFill>
                    <a:srgbClr val="FFFF00"/>
                  </a:soli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viết</a:t>
              </a:r>
              <a:endParaRPr lang="en-US" sz="6400" b="1" dirty="0">
                <a:solidFill>
                  <a:srgbClr val="FFFF00"/>
                </a:soli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4E542CB1-74CC-4A2F-9444-223B33291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5189" y="1348234"/>
            <a:ext cx="3588065" cy="3730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9CE1FFD-3017-4DE0-B29C-C892534AD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7924" y="1348232"/>
            <a:ext cx="3294792" cy="3730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11E786-4303-4431-BD23-22A74A520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15" y="4572824"/>
            <a:ext cx="2744544" cy="26981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993747-7341-4249-92F2-355A58218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72" y="5254163"/>
            <a:ext cx="1786600" cy="1756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7A25A-C44B-423D-A492-FD604D170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030" y="5464628"/>
            <a:ext cx="1358429" cy="1335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897099-7485-413C-A25B-6058D7829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374" y="5812818"/>
            <a:ext cx="1063159" cy="1045183"/>
          </a:xfrm>
          <a:prstGeom prst="rect">
            <a:avLst/>
          </a:prstGeom>
        </p:spPr>
      </p:pic>
      <p:pic>
        <p:nvPicPr>
          <p:cNvPr id="13" name="Picture 12" descr="A picture containing text, orange, seat&#10;&#10;Description automatically generated">
            <a:extLst>
              <a:ext uri="{FF2B5EF4-FFF2-40B4-BE49-F238E27FC236}">
                <a16:creationId xmlns:a16="http://schemas.microsoft.com/office/drawing/2014/main" id="{9892D279-5785-4CF4-AB28-E95CC757F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72" y="673436"/>
            <a:ext cx="5846701" cy="31153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A7F0AB-9922-4398-9E79-C0B7C1917083}"/>
              </a:ext>
            </a:extLst>
          </p:cNvPr>
          <p:cNvSpPr txBox="1"/>
          <p:nvPr/>
        </p:nvSpPr>
        <p:spPr>
          <a:xfrm>
            <a:off x="1968784" y="1012847"/>
            <a:ext cx="69093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7200" b="1" dirty="0">
                <a:ln/>
                <a:solidFill>
                  <a:srgbClr val="36778B"/>
                </a:solidFill>
                <a:latin typeface="UVF A Charming Font Expanded" panose="00000400000000000000" pitchFamily="2" charset="0"/>
                <a:cs typeface="Times New Roman" panose="02020603050405020304" pitchFamily="18" charset="0"/>
              </a:rPr>
              <a:t>VIẾT </a:t>
            </a:r>
          </a:p>
          <a:p>
            <a:pPr algn="ctr" defTabSz="609585">
              <a:defRPr/>
            </a:pPr>
            <a:r>
              <a:rPr lang="en-US" sz="7200" b="1" dirty="0">
                <a:ln/>
                <a:solidFill>
                  <a:srgbClr val="36778B"/>
                </a:solidFill>
                <a:latin typeface="UVF A Charming Font Expanded" panose="00000400000000000000" pitchFamily="2" charset="0"/>
                <a:cs typeface="Times New Roman" panose="02020603050405020304" pitchFamily="18" charset="0"/>
              </a:rPr>
              <a:t>CHÍNH TẢ</a:t>
            </a:r>
          </a:p>
        </p:txBody>
      </p:sp>
    </p:spTree>
    <p:extLst>
      <p:ext uri="{BB962C8B-B14F-4D97-AF65-F5344CB8AC3E}">
        <p14:creationId xmlns:p14="http://schemas.microsoft.com/office/powerpoint/2010/main" val="123894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88CFC-12DF-4AE6-99F2-0F724ABE0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3" b="97544" l="7362" r="93763">
                        <a14:foregroundMark x1="89980" y1="37653" x2="89468" y2="52660"/>
                        <a14:foregroundMark x1="89468" y1="52660" x2="89264" y2="38881"/>
                        <a14:foregroundMark x1="9611" y1="15416" x2="7464" y2="67258"/>
                        <a14:foregroundMark x1="7464" y1="67258" x2="15337" y2="76398"/>
                        <a14:foregroundMark x1="15337" y1="76398" x2="24335" y2="76398"/>
                        <a14:foregroundMark x1="24335" y1="76398" x2="17791" y2="80628"/>
                        <a14:foregroundMark x1="17791" y1="80628" x2="10020" y2="80628"/>
                        <a14:foregroundMark x1="10020" y1="80628" x2="73824" y2="82128"/>
                        <a14:foregroundMark x1="90389" y1="64666" x2="90900" y2="80628"/>
                        <a14:foregroundMark x1="90900" y1="80628" x2="93763" y2="71623"/>
                        <a14:foregroundMark x1="93763" y1="71623" x2="90900" y2="64939"/>
                        <a14:foregroundMark x1="75460" y1="88267" x2="83129" y2="87585"/>
                        <a14:foregroundMark x1="83129" y1="87585" x2="88753" y2="95089"/>
                        <a14:foregroundMark x1="88753" y1="95089" x2="74847" y2="91951"/>
                        <a14:foregroundMark x1="74847" y1="91951" x2="74540" y2="87040"/>
                        <a14:foregroundMark x1="74131" y1="96044" x2="9141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9178" y="-225083"/>
            <a:ext cx="9450556" cy="7083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1A12F0-DB2F-4355-8214-708B5E0105DF}"/>
              </a:ext>
            </a:extLst>
          </p:cNvPr>
          <p:cNvSpPr txBox="1"/>
          <p:nvPr/>
        </p:nvSpPr>
        <p:spPr>
          <a:xfrm>
            <a:off x="3103684" y="1429299"/>
            <a:ext cx="5846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7200" b="1" dirty="0">
                <a:ln/>
                <a:solidFill>
                  <a:schemeClr val="tx2">
                    <a:lumMod val="75000"/>
                  </a:schemeClr>
                </a:solidFill>
                <a:latin typeface="UVN Bay Buom Nang" panose="00000900000000000000" pitchFamily="2" charset="0"/>
                <a:cs typeface="Times New Roman" panose="02020603050405020304" pitchFamily="18" charset="0"/>
              </a:rPr>
              <a:t>SỬA LỖI SAI</a:t>
            </a:r>
          </a:p>
        </p:txBody>
      </p:sp>
    </p:spTree>
    <p:extLst>
      <p:ext uri="{BB962C8B-B14F-4D97-AF65-F5344CB8AC3E}">
        <p14:creationId xmlns:p14="http://schemas.microsoft.com/office/powerpoint/2010/main" val="417975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7" name="Google Shape;4337;p37"/>
          <p:cNvGrpSpPr/>
          <p:nvPr/>
        </p:nvGrpSpPr>
        <p:grpSpPr>
          <a:xfrm>
            <a:off x="3356051" y="201933"/>
            <a:ext cx="1034800" cy="1034800"/>
            <a:chOff x="8057400" y="271550"/>
            <a:chExt cx="776100" cy="776100"/>
          </a:xfrm>
        </p:grpSpPr>
        <p:sp>
          <p:nvSpPr>
            <p:cNvPr id="4338" name="Google Shape;4338;p37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39" name="Google Shape;4339;p37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6F261C-DBB8-4983-9507-B6D1B794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68" y="201933"/>
            <a:ext cx="10287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A11FE1-590E-4E30-BF5E-F943A08AE938}"/>
              </a:ext>
            </a:extLst>
          </p:cNvPr>
          <p:cNvSpPr/>
          <p:nvPr/>
        </p:nvSpPr>
        <p:spPr>
          <a:xfrm>
            <a:off x="1085520" y="2382561"/>
            <a:ext cx="9456093" cy="209288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12800" dirty="0">
                <a:ln w="0"/>
                <a:solidFill>
                  <a:srgbClr val="377A4E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L</a:t>
            </a:r>
            <a:r>
              <a:rPr lang="en-US" sz="12800" dirty="0">
                <a:ln w="0"/>
                <a:solidFill>
                  <a:srgbClr val="ED6C48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U</a:t>
            </a:r>
            <a:r>
              <a:rPr lang="en-US" sz="12800" dirty="0">
                <a:ln w="0"/>
                <a:solidFill>
                  <a:srgbClr val="7030A0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Y</a:t>
            </a:r>
            <a:r>
              <a:rPr lang="en-US" sz="12800" dirty="0">
                <a:ln w="0"/>
                <a:solidFill>
                  <a:srgbClr val="8DD5FB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Ệ</a:t>
            </a:r>
            <a:r>
              <a:rPr lang="en-US" sz="12800" dirty="0">
                <a:ln w="0"/>
                <a:solidFill>
                  <a:srgbClr val="605B37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N </a:t>
            </a:r>
            <a:r>
              <a:rPr lang="en-US" sz="12800" dirty="0">
                <a:ln w="0"/>
                <a:solidFill>
                  <a:srgbClr val="F38162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T</a:t>
            </a:r>
            <a:r>
              <a:rPr lang="en-US" sz="12800" dirty="0">
                <a:ln w="0"/>
                <a:solidFill>
                  <a:srgbClr val="9ECA51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Ậ</a:t>
            </a:r>
            <a:r>
              <a:rPr lang="en-US" sz="12800" dirty="0">
                <a:ln w="0"/>
                <a:solidFill>
                  <a:srgbClr val="EA98C1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5" name="Google Shape;4345;p38"/>
          <p:cNvGrpSpPr/>
          <p:nvPr/>
        </p:nvGrpSpPr>
        <p:grpSpPr>
          <a:xfrm>
            <a:off x="91424" y="110899"/>
            <a:ext cx="1034800" cy="1034800"/>
            <a:chOff x="8057400" y="271550"/>
            <a:chExt cx="776100" cy="776100"/>
          </a:xfrm>
        </p:grpSpPr>
        <p:sp>
          <p:nvSpPr>
            <p:cNvPr id="4346" name="Google Shape;4346;p38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47" name="Google Shape;4347;p38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FC7D422-EBF6-4C17-9819-7C23813DD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19690" r="8549" b="16377"/>
          <a:stretch/>
        </p:blipFill>
        <p:spPr>
          <a:xfrm>
            <a:off x="-540734" y="1044076"/>
            <a:ext cx="12732735" cy="5601401"/>
          </a:xfrm>
          <a:prstGeom prst="rect">
            <a:avLst/>
          </a:prstGeom>
        </p:spPr>
      </p:pic>
      <p:sp>
        <p:nvSpPr>
          <p:cNvPr id="14" name="矩形: 圆角 6">
            <a:extLst>
              <a:ext uri="{FF2B5EF4-FFF2-40B4-BE49-F238E27FC236}">
                <a16:creationId xmlns:a16="http://schemas.microsoft.com/office/drawing/2014/main" id="{6B5EDEA5-A362-4943-B8E7-B1167BFBFF9E}"/>
              </a:ext>
            </a:extLst>
          </p:cNvPr>
          <p:cNvSpPr/>
          <p:nvPr/>
        </p:nvSpPr>
        <p:spPr>
          <a:xfrm>
            <a:off x="1141652" y="212522"/>
            <a:ext cx="10847120" cy="10348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D0BA9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58AF8896-7C2B-4047-89BB-89701538CB36}"/>
              </a:ext>
            </a:extLst>
          </p:cNvPr>
          <p:cNvSpPr txBox="1"/>
          <p:nvPr/>
        </p:nvSpPr>
        <p:spPr>
          <a:xfrm>
            <a:off x="976852" y="93849"/>
            <a:ext cx="1084712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Chọn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ngữ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đúng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chính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tả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ngoặc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đơn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để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hoàn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chỉnh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câu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văn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dưới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đây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5573CE-904B-4AA3-8ABF-D049CBCF6038}"/>
              </a:ext>
            </a:extLst>
          </p:cNvPr>
          <p:cNvSpPr txBox="1"/>
          <p:nvPr/>
        </p:nvSpPr>
        <p:spPr>
          <a:xfrm>
            <a:off x="1590724" y="2302704"/>
            <a:ext cx="9462781" cy="29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67" dirty="0"/>
              <a:t>     Con </a:t>
            </a:r>
            <a:r>
              <a:rPr lang="en-US" sz="2667" dirty="0" err="1"/>
              <a:t>người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 (</a:t>
            </a:r>
            <a:r>
              <a:rPr lang="en-US" sz="2667" dirty="0" err="1"/>
              <a:t>sinh</a:t>
            </a:r>
            <a:r>
              <a:rPr lang="en-US" sz="2667" dirty="0"/>
              <a:t> / </a:t>
            </a:r>
            <a:r>
              <a:rPr lang="en-US" sz="2667" dirty="0" err="1"/>
              <a:t>xinh</a:t>
            </a:r>
            <a:r>
              <a:rPr lang="en-US" sz="2667" dirty="0"/>
              <a:t>) </a:t>
            </a:r>
            <a:r>
              <a:rPr lang="en-US" sz="2667" dirty="0" err="1"/>
              <a:t>vật</a:t>
            </a:r>
            <a:r>
              <a:rPr lang="en-US" sz="2667" dirty="0"/>
              <a:t> </a:t>
            </a:r>
            <a:r>
              <a:rPr lang="en-US" sz="2667" dirty="0" err="1"/>
              <a:t>kì</a:t>
            </a:r>
            <a:r>
              <a:rPr lang="en-US" sz="2667" dirty="0"/>
              <a:t> </a:t>
            </a:r>
            <a:r>
              <a:rPr lang="en-US" sz="2667" dirty="0" err="1"/>
              <a:t>diệu</a:t>
            </a:r>
            <a:r>
              <a:rPr lang="en-US" sz="2667" dirty="0"/>
              <a:t> </a:t>
            </a:r>
            <a:r>
              <a:rPr lang="en-US" sz="2667" dirty="0" err="1"/>
              <a:t>nhất</a:t>
            </a:r>
            <a:r>
              <a:rPr lang="en-US" sz="2667" dirty="0"/>
              <a:t> </a:t>
            </a:r>
            <a:r>
              <a:rPr lang="en-US" sz="2667" dirty="0" err="1"/>
              <a:t>trên</a:t>
            </a:r>
            <a:r>
              <a:rPr lang="en-US" sz="2667" dirty="0"/>
              <a:t> </a:t>
            </a:r>
            <a:r>
              <a:rPr lang="en-US" sz="2667" dirty="0" err="1"/>
              <a:t>trái</a:t>
            </a:r>
            <a:r>
              <a:rPr lang="en-US" sz="2667" dirty="0"/>
              <a:t> </a:t>
            </a:r>
            <a:r>
              <a:rPr lang="en-US" sz="2667" dirty="0" err="1"/>
              <a:t>đất</a:t>
            </a:r>
            <a:r>
              <a:rPr lang="en-US" sz="2667" dirty="0"/>
              <a:t>. </a:t>
            </a:r>
            <a:r>
              <a:rPr lang="en-US" sz="2667" dirty="0" err="1"/>
              <a:t>Họ</a:t>
            </a:r>
            <a:r>
              <a:rPr lang="en-US" sz="2667" dirty="0"/>
              <a:t> (</a:t>
            </a:r>
            <a:r>
              <a:rPr lang="en-US" sz="2667" dirty="0" err="1"/>
              <a:t>biếc</a:t>
            </a:r>
            <a:r>
              <a:rPr lang="en-US" sz="2667" dirty="0"/>
              <a:t> / </a:t>
            </a:r>
            <a:r>
              <a:rPr lang="en-US" sz="2667" dirty="0" err="1"/>
              <a:t>biết</a:t>
            </a:r>
            <a:r>
              <a:rPr lang="en-US" sz="2667" dirty="0"/>
              <a:t>) </a:t>
            </a:r>
            <a:r>
              <a:rPr lang="en-US" sz="2667" dirty="0" err="1"/>
              <a:t>trông</a:t>
            </a:r>
            <a:r>
              <a:rPr lang="en-US" sz="2667" dirty="0"/>
              <a:t> </a:t>
            </a:r>
            <a:r>
              <a:rPr lang="en-US" sz="2667" dirty="0" err="1"/>
              <a:t>trọt</a:t>
            </a:r>
            <a:r>
              <a:rPr lang="en-US" sz="2667" dirty="0"/>
              <a:t>, </a:t>
            </a:r>
            <a:r>
              <a:rPr lang="en-US" sz="2667" dirty="0" err="1"/>
              <a:t>chăn</a:t>
            </a:r>
            <a:r>
              <a:rPr lang="en-US" sz="2667" dirty="0"/>
              <a:t> </a:t>
            </a:r>
            <a:r>
              <a:rPr lang="en-US" sz="2667" dirty="0" err="1"/>
              <a:t>nuôi</a:t>
            </a:r>
            <a:r>
              <a:rPr lang="en-US" sz="2667" dirty="0"/>
              <a:t>, </a:t>
            </a:r>
            <a:r>
              <a:rPr lang="en-US" sz="2667" dirty="0" err="1"/>
              <a:t>xây</a:t>
            </a:r>
            <a:r>
              <a:rPr lang="en-US" sz="2667" dirty="0"/>
              <a:t> </a:t>
            </a:r>
            <a:r>
              <a:rPr lang="en-US" sz="2667" dirty="0" err="1"/>
              <a:t>dựng</a:t>
            </a:r>
            <a:r>
              <a:rPr lang="en-US" sz="2667" dirty="0"/>
              <a:t> </a:t>
            </a:r>
            <a:r>
              <a:rPr lang="en-US" sz="2667" dirty="0" err="1"/>
              <a:t>nhà</a:t>
            </a:r>
            <a:r>
              <a:rPr lang="en-US" sz="2667" dirty="0"/>
              <a:t> </a:t>
            </a:r>
            <a:r>
              <a:rPr lang="en-US" sz="2667" dirty="0" err="1"/>
              <a:t>cửa</a:t>
            </a:r>
            <a:r>
              <a:rPr lang="en-US" sz="2667" dirty="0"/>
              <a:t>, </a:t>
            </a:r>
            <a:r>
              <a:rPr lang="en-US" sz="2667" dirty="0" err="1"/>
              <a:t>khám</a:t>
            </a:r>
            <a:r>
              <a:rPr lang="en-US" sz="2667" dirty="0"/>
              <a:t> </a:t>
            </a:r>
            <a:r>
              <a:rPr lang="en-US" sz="2667" dirty="0" err="1"/>
              <a:t>phá</a:t>
            </a:r>
            <a:r>
              <a:rPr lang="en-US" sz="2667" dirty="0"/>
              <a:t> </a:t>
            </a:r>
            <a:r>
              <a:rPr lang="en-US" sz="2667" dirty="0" err="1"/>
              <a:t>những</a:t>
            </a:r>
            <a:r>
              <a:rPr lang="en-US" sz="2667" dirty="0"/>
              <a:t> </a:t>
            </a:r>
            <a:r>
              <a:rPr lang="en-US" sz="2667" dirty="0" err="1"/>
              <a:t>bí</a:t>
            </a:r>
            <a:r>
              <a:rPr lang="en-US" sz="2667" dirty="0"/>
              <a:t> </a:t>
            </a:r>
            <a:r>
              <a:rPr lang="en-US" sz="2667" dirty="0" err="1"/>
              <a:t>mật</a:t>
            </a:r>
            <a:r>
              <a:rPr lang="en-US" sz="2667" dirty="0"/>
              <a:t> </a:t>
            </a:r>
            <a:r>
              <a:rPr lang="en-US" sz="2667" dirty="0" err="1"/>
              <a:t>nằm</a:t>
            </a:r>
            <a:r>
              <a:rPr lang="en-US" sz="2667" dirty="0"/>
              <a:t> </a:t>
            </a:r>
            <a:r>
              <a:rPr lang="en-US" sz="2667" dirty="0" err="1"/>
              <a:t>sâu</a:t>
            </a:r>
            <a:r>
              <a:rPr lang="en-US" sz="2667" dirty="0"/>
              <a:t> </a:t>
            </a:r>
            <a:r>
              <a:rPr lang="en-US" sz="2667" dirty="0" err="1"/>
              <a:t>trong</a:t>
            </a:r>
            <a:r>
              <a:rPr lang="en-US" sz="2667" dirty="0"/>
              <a:t> </a:t>
            </a:r>
            <a:r>
              <a:rPr lang="en-US" sz="2667" dirty="0" err="1"/>
              <a:t>lòng</a:t>
            </a:r>
            <a:r>
              <a:rPr lang="en-US" sz="2667" dirty="0"/>
              <a:t> </a:t>
            </a:r>
            <a:r>
              <a:rPr lang="en-US" sz="2667" dirty="0" err="1"/>
              <a:t>đất</a:t>
            </a:r>
            <a:r>
              <a:rPr lang="en-US" sz="2667" dirty="0"/>
              <a:t>, </a:t>
            </a:r>
            <a:r>
              <a:rPr lang="en-US" sz="2667" dirty="0" err="1"/>
              <a:t>chinh</a:t>
            </a:r>
            <a:r>
              <a:rPr lang="en-US" sz="2667" dirty="0"/>
              <a:t> </a:t>
            </a:r>
            <a:r>
              <a:rPr lang="en-US" sz="2667" dirty="0" err="1"/>
              <a:t>phục</a:t>
            </a:r>
            <a:r>
              <a:rPr lang="en-US" sz="2667" dirty="0"/>
              <a:t> </a:t>
            </a:r>
            <a:r>
              <a:rPr lang="en-US" sz="2667" dirty="0" err="1"/>
              <a:t>đại</a:t>
            </a:r>
            <a:r>
              <a:rPr lang="en-US" sz="2667" dirty="0"/>
              <a:t> </a:t>
            </a:r>
            <a:r>
              <a:rPr lang="en-US" sz="2667" dirty="0" err="1"/>
              <a:t>dương</a:t>
            </a:r>
            <a:r>
              <a:rPr lang="en-US" sz="2667" dirty="0"/>
              <a:t>, </a:t>
            </a:r>
            <a:r>
              <a:rPr lang="en-US" sz="2667" dirty="0" err="1"/>
              <a:t>chinh</a:t>
            </a:r>
            <a:r>
              <a:rPr lang="en-US" sz="2667" dirty="0"/>
              <a:t> </a:t>
            </a:r>
            <a:r>
              <a:rPr lang="en-US" sz="2667" dirty="0" err="1"/>
              <a:t>phục</a:t>
            </a:r>
            <a:r>
              <a:rPr lang="en-US" sz="2667" dirty="0"/>
              <a:t> </a:t>
            </a:r>
            <a:r>
              <a:rPr lang="en-US" sz="2667" dirty="0" err="1"/>
              <a:t>khoảng</a:t>
            </a:r>
            <a:r>
              <a:rPr lang="en-US" sz="2667" dirty="0"/>
              <a:t> </a:t>
            </a:r>
            <a:r>
              <a:rPr lang="en-US" sz="2667" dirty="0" err="1"/>
              <a:t>không</a:t>
            </a:r>
            <a:r>
              <a:rPr lang="en-US" sz="2667" dirty="0"/>
              <a:t> </a:t>
            </a:r>
            <a:r>
              <a:rPr lang="en-US" sz="2667" dirty="0" err="1"/>
              <a:t>vũ</a:t>
            </a:r>
            <a:r>
              <a:rPr lang="en-US" sz="2667" dirty="0"/>
              <a:t> </a:t>
            </a:r>
            <a:r>
              <a:rPr lang="en-US" sz="2667" dirty="0" err="1"/>
              <a:t>trụ</a:t>
            </a:r>
            <a:r>
              <a:rPr lang="en-US" sz="2667" dirty="0"/>
              <a:t> bao la. </a:t>
            </a:r>
            <a:r>
              <a:rPr lang="en-US" sz="2667" dirty="0" err="1"/>
              <a:t>Họ</a:t>
            </a:r>
            <a:r>
              <a:rPr lang="en-US" sz="2667" dirty="0"/>
              <a:t> </a:t>
            </a:r>
            <a:r>
              <a:rPr lang="en-US" sz="2667" dirty="0" err="1"/>
              <a:t>còn</a:t>
            </a:r>
            <a:r>
              <a:rPr lang="en-US" sz="2667" dirty="0"/>
              <a:t> (</a:t>
            </a:r>
            <a:r>
              <a:rPr lang="en-US" sz="2667" dirty="0" err="1"/>
              <a:t>biếc</a:t>
            </a:r>
            <a:r>
              <a:rPr lang="en-US" sz="2667" dirty="0"/>
              <a:t> / </a:t>
            </a:r>
            <a:r>
              <a:rPr lang="en-US" sz="2667" dirty="0" err="1"/>
              <a:t>biết</a:t>
            </a:r>
            <a:r>
              <a:rPr lang="en-US" sz="2667" dirty="0"/>
              <a:t>) </a:t>
            </a:r>
            <a:r>
              <a:rPr lang="en-US" sz="2667" dirty="0" err="1"/>
              <a:t>làm</a:t>
            </a:r>
            <a:r>
              <a:rPr lang="en-US" sz="2667" dirty="0"/>
              <a:t> </a:t>
            </a:r>
            <a:r>
              <a:rPr lang="en-US" sz="2667" dirty="0" err="1"/>
              <a:t>thơ</a:t>
            </a:r>
            <a:r>
              <a:rPr lang="en-US" sz="2667" dirty="0"/>
              <a:t>, </a:t>
            </a:r>
            <a:r>
              <a:rPr lang="en-US" sz="2667" dirty="0" err="1"/>
              <a:t>vẽ</a:t>
            </a:r>
            <a:r>
              <a:rPr lang="en-US" sz="2667" dirty="0"/>
              <a:t> </a:t>
            </a:r>
            <a:r>
              <a:rPr lang="en-US" sz="2667" dirty="0" err="1"/>
              <a:t>tranh</a:t>
            </a:r>
            <a:r>
              <a:rPr lang="en-US" sz="2667" dirty="0"/>
              <a:t>, (</a:t>
            </a:r>
            <a:r>
              <a:rPr lang="en-US" sz="2667" dirty="0" err="1"/>
              <a:t>sáng</a:t>
            </a:r>
            <a:r>
              <a:rPr lang="en-US" sz="2667" dirty="0"/>
              <a:t> / </a:t>
            </a:r>
            <a:r>
              <a:rPr lang="en-US" sz="2667" dirty="0" err="1"/>
              <a:t>xáng</a:t>
            </a:r>
            <a:r>
              <a:rPr lang="en-US" sz="2667" dirty="0"/>
              <a:t>) </a:t>
            </a:r>
            <a:r>
              <a:rPr lang="en-US" sz="2667" dirty="0" err="1"/>
              <a:t>tác</a:t>
            </a:r>
            <a:r>
              <a:rPr lang="en-US" sz="2667" dirty="0"/>
              <a:t> </a:t>
            </a:r>
            <a:r>
              <a:rPr lang="en-US" sz="2667" dirty="0" err="1"/>
              <a:t>âm</a:t>
            </a:r>
            <a:r>
              <a:rPr lang="en-US" sz="2667" dirty="0"/>
              <a:t> </a:t>
            </a:r>
            <a:r>
              <a:rPr lang="en-US" sz="2667" dirty="0" err="1"/>
              <a:t>nhạc</a:t>
            </a:r>
            <a:r>
              <a:rPr lang="en-US" sz="2667" dirty="0"/>
              <a:t>, </a:t>
            </a:r>
            <a:r>
              <a:rPr lang="en-US" sz="2667" dirty="0" err="1"/>
              <a:t>tạo</a:t>
            </a:r>
            <a:r>
              <a:rPr lang="en-US" sz="2667" dirty="0"/>
              <a:t> ra </a:t>
            </a:r>
            <a:r>
              <a:rPr lang="en-US" sz="2667" dirty="0" err="1"/>
              <a:t>những</a:t>
            </a:r>
            <a:r>
              <a:rPr lang="en-US" sz="2667" dirty="0"/>
              <a:t> </a:t>
            </a:r>
            <a:r>
              <a:rPr lang="en-US" sz="2667" dirty="0" err="1"/>
              <a:t>công</a:t>
            </a:r>
            <a:r>
              <a:rPr lang="en-US" sz="2667" dirty="0"/>
              <a:t> </a:t>
            </a:r>
            <a:r>
              <a:rPr lang="en-US" sz="2667" dirty="0" err="1"/>
              <a:t>trình</a:t>
            </a:r>
            <a:r>
              <a:rPr lang="en-US" sz="2667" dirty="0"/>
              <a:t> </a:t>
            </a:r>
            <a:r>
              <a:rPr lang="en-US" sz="2667" dirty="0" err="1"/>
              <a:t>kiến</a:t>
            </a:r>
            <a:r>
              <a:rPr lang="en-US" sz="2667" dirty="0"/>
              <a:t> </a:t>
            </a:r>
            <a:r>
              <a:rPr lang="en-US" sz="2667" dirty="0" err="1"/>
              <a:t>trúc</a:t>
            </a:r>
            <a:r>
              <a:rPr lang="en-US" sz="2667" dirty="0"/>
              <a:t> (</a:t>
            </a:r>
            <a:r>
              <a:rPr lang="en-US" sz="2667" dirty="0" err="1"/>
              <a:t>tuyệc</a:t>
            </a:r>
            <a:r>
              <a:rPr lang="en-US" sz="2667" dirty="0"/>
              <a:t> / </a:t>
            </a:r>
            <a:r>
              <a:rPr lang="en-US" sz="2667" dirty="0" err="1"/>
              <a:t>tuyệt</a:t>
            </a:r>
            <a:r>
              <a:rPr lang="en-US" sz="2667" dirty="0"/>
              <a:t>) </a:t>
            </a:r>
            <a:r>
              <a:rPr lang="en-US" sz="2667" dirty="0" err="1"/>
              <a:t>mĩ</a:t>
            </a:r>
            <a:r>
              <a:rPr lang="en-US" sz="2667" dirty="0"/>
              <a:t>,…</a:t>
            </a:r>
            <a:r>
              <a:rPr lang="en-US" sz="2667" dirty="0" err="1"/>
              <a:t>Họ</a:t>
            </a:r>
            <a:r>
              <a:rPr lang="en-US" sz="2667" dirty="0"/>
              <a:t> </a:t>
            </a:r>
            <a:r>
              <a:rPr lang="en-US" sz="2667" dirty="0" err="1"/>
              <a:t>đã</a:t>
            </a:r>
            <a:r>
              <a:rPr lang="en-US" sz="2667" dirty="0"/>
              <a:t> </a:t>
            </a:r>
            <a:r>
              <a:rPr lang="en-US" sz="2667" dirty="0" err="1"/>
              <a:t>làm</a:t>
            </a:r>
            <a:r>
              <a:rPr lang="en-US" sz="2667" dirty="0"/>
              <a:t> </a:t>
            </a:r>
            <a:r>
              <a:rPr lang="en-US" sz="2667" dirty="0" err="1"/>
              <a:t>cho</a:t>
            </a:r>
            <a:r>
              <a:rPr lang="en-US" sz="2667" dirty="0"/>
              <a:t> </a:t>
            </a:r>
            <a:r>
              <a:rPr lang="en-US" sz="2667" dirty="0" err="1"/>
              <a:t>trái</a:t>
            </a:r>
            <a:r>
              <a:rPr lang="en-US" sz="2667" dirty="0"/>
              <a:t> </a:t>
            </a:r>
            <a:r>
              <a:rPr lang="en-US" sz="2667" dirty="0" err="1"/>
              <a:t>đất</a:t>
            </a:r>
            <a:r>
              <a:rPr lang="en-US" sz="2667" dirty="0"/>
              <a:t> </a:t>
            </a:r>
            <a:r>
              <a:rPr lang="en-US" sz="2667" dirty="0" err="1"/>
              <a:t>trở</a:t>
            </a:r>
            <a:r>
              <a:rPr lang="en-US" sz="2667" dirty="0"/>
              <a:t> </a:t>
            </a:r>
            <a:r>
              <a:rPr lang="en-US" sz="2667" dirty="0" err="1"/>
              <a:t>nên</a:t>
            </a:r>
            <a:r>
              <a:rPr lang="en-US" sz="2667" dirty="0"/>
              <a:t> </a:t>
            </a:r>
            <a:r>
              <a:rPr lang="en-US" sz="2667" dirty="0" err="1"/>
              <a:t>tươi</a:t>
            </a:r>
            <a:r>
              <a:rPr lang="en-US" sz="2667" dirty="0"/>
              <a:t> </a:t>
            </a:r>
            <a:r>
              <a:rPr lang="en-US" sz="2667" dirty="0" err="1"/>
              <a:t>đẹp</a:t>
            </a:r>
            <a:r>
              <a:rPr lang="en-US" sz="2667" dirty="0"/>
              <a:t> </a:t>
            </a:r>
            <a:r>
              <a:rPr lang="en-US" sz="2667" dirty="0" err="1"/>
              <a:t>và</a:t>
            </a:r>
            <a:r>
              <a:rPr lang="en-US" sz="2667" dirty="0"/>
              <a:t> </a:t>
            </a:r>
            <a:r>
              <a:rPr lang="en-US" sz="2667" dirty="0" err="1"/>
              <a:t>tràn</a:t>
            </a:r>
            <a:r>
              <a:rPr lang="en-US" sz="2667" dirty="0"/>
              <a:t> </a:t>
            </a:r>
            <a:r>
              <a:rPr lang="en-US" sz="2667" dirty="0" err="1"/>
              <a:t>đầy</a:t>
            </a:r>
            <a:r>
              <a:rPr lang="en-US" sz="2667" dirty="0"/>
              <a:t> </a:t>
            </a:r>
            <a:r>
              <a:rPr lang="en-US" sz="2667" dirty="0" err="1"/>
              <a:t>sức</a:t>
            </a:r>
            <a:r>
              <a:rPr lang="en-US" sz="2667" dirty="0"/>
              <a:t> </a:t>
            </a:r>
            <a:r>
              <a:rPr lang="en-US" sz="2667" dirty="0" err="1"/>
              <a:t>sống</a:t>
            </a:r>
            <a:r>
              <a:rPr lang="en-US" sz="2667" dirty="0"/>
              <a:t>. Con </a:t>
            </a:r>
            <a:r>
              <a:rPr lang="en-US" sz="2667" dirty="0" err="1"/>
              <a:t>người</a:t>
            </a:r>
            <a:r>
              <a:rPr lang="en-US" sz="2667" dirty="0"/>
              <a:t> (</a:t>
            </a:r>
            <a:r>
              <a:rPr lang="en-US" sz="2667" dirty="0" err="1"/>
              <a:t>sứng</a:t>
            </a:r>
            <a:r>
              <a:rPr lang="en-US" sz="2667" dirty="0"/>
              <a:t> / </a:t>
            </a:r>
            <a:r>
              <a:rPr lang="en-US" sz="2667" dirty="0" err="1"/>
              <a:t>xứng</a:t>
            </a:r>
            <a:r>
              <a:rPr lang="en-US" sz="2667" dirty="0"/>
              <a:t>) </a:t>
            </a:r>
            <a:r>
              <a:rPr lang="en-US" sz="2667" dirty="0" err="1"/>
              <a:t>đáng</a:t>
            </a:r>
            <a:r>
              <a:rPr lang="en-US" sz="2667" dirty="0"/>
              <a:t> </a:t>
            </a:r>
            <a:r>
              <a:rPr lang="en-US" sz="2667" dirty="0" err="1"/>
              <a:t>được</a:t>
            </a:r>
            <a:r>
              <a:rPr lang="en-US" sz="2667" dirty="0"/>
              <a:t> </a:t>
            </a:r>
            <a:r>
              <a:rPr lang="en-US" sz="2667" dirty="0" err="1"/>
              <a:t>gọi</a:t>
            </a:r>
            <a:r>
              <a:rPr lang="en-US" sz="2667" dirty="0"/>
              <a:t> </a:t>
            </a:r>
            <a:r>
              <a:rPr lang="en-US" sz="2667" dirty="0" err="1"/>
              <a:t>là</a:t>
            </a:r>
            <a:r>
              <a:rPr lang="en-US" sz="2667" dirty="0"/>
              <a:t> “</a:t>
            </a:r>
            <a:r>
              <a:rPr lang="en-US" sz="2667" dirty="0" err="1"/>
              <a:t>hoa</a:t>
            </a:r>
            <a:r>
              <a:rPr lang="en-US" sz="2667" dirty="0"/>
              <a:t> </a:t>
            </a:r>
            <a:r>
              <a:rPr lang="en-US" sz="2667" dirty="0" err="1"/>
              <a:t>của</a:t>
            </a:r>
            <a:r>
              <a:rPr lang="en-US" sz="2667" dirty="0"/>
              <a:t> </a:t>
            </a:r>
            <a:r>
              <a:rPr lang="en-US" sz="2667" dirty="0" err="1"/>
              <a:t>đất</a:t>
            </a:r>
            <a:r>
              <a:rPr lang="en-US" sz="2667" dirty="0"/>
              <a:t>”. </a:t>
            </a:r>
            <a:endParaRPr lang="vi-VN" sz="26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9CCE6-C703-43A1-8C74-9F799FECB5D6}"/>
              </a:ext>
            </a:extLst>
          </p:cNvPr>
          <p:cNvSpPr txBox="1"/>
          <p:nvPr/>
        </p:nvSpPr>
        <p:spPr>
          <a:xfrm>
            <a:off x="368028" y="0"/>
            <a:ext cx="608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chemeClr val="bg2">
                    <a:lumMod val="50000"/>
                  </a:schemeClr>
                </a:solidFill>
                <a:latin typeface="UTM Cabaret" panose="02040603050506020204" pitchFamily="18" charset="0"/>
              </a:rPr>
              <a:t>1</a:t>
            </a:r>
            <a:endParaRPr lang="vi-VN" sz="6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64F8D2-B853-4C13-89C7-4283770F32B3}"/>
              </a:ext>
            </a:extLst>
          </p:cNvPr>
          <p:cNvSpPr txBox="1"/>
          <p:nvPr/>
        </p:nvSpPr>
        <p:spPr>
          <a:xfrm>
            <a:off x="4244622" y="2299168"/>
            <a:ext cx="13040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highlight>
                  <a:srgbClr val="FFFF00"/>
                </a:highlight>
              </a:rPr>
              <a:t>sinh</a:t>
            </a:r>
            <a:endParaRPr lang="vi-VN" sz="2667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D9DB33-234C-4A19-8FE9-70A2C53FA742}"/>
              </a:ext>
            </a:extLst>
          </p:cNvPr>
          <p:cNvSpPr txBox="1"/>
          <p:nvPr/>
        </p:nvSpPr>
        <p:spPr>
          <a:xfrm>
            <a:off x="1830257" y="3930317"/>
            <a:ext cx="13040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highlight>
                  <a:srgbClr val="FFFF00"/>
                </a:highlight>
              </a:rPr>
              <a:t>biết</a:t>
            </a:r>
            <a:endParaRPr lang="vi-VN" sz="2667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B1EB-969C-45E1-8D28-1D120B3C37F8}"/>
              </a:ext>
            </a:extLst>
          </p:cNvPr>
          <p:cNvSpPr txBox="1"/>
          <p:nvPr/>
        </p:nvSpPr>
        <p:spPr>
          <a:xfrm>
            <a:off x="2694138" y="2730401"/>
            <a:ext cx="13040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highlight>
                  <a:srgbClr val="FFFF00"/>
                </a:highlight>
              </a:rPr>
              <a:t>biết</a:t>
            </a:r>
            <a:endParaRPr lang="vi-VN" sz="2667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9EBFF6-F6C2-4C15-B94A-98E6F939FBF5}"/>
              </a:ext>
            </a:extLst>
          </p:cNvPr>
          <p:cNvSpPr txBox="1"/>
          <p:nvPr/>
        </p:nvSpPr>
        <p:spPr>
          <a:xfrm>
            <a:off x="5648889" y="3930317"/>
            <a:ext cx="13040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highlight>
                  <a:srgbClr val="FFFF00"/>
                </a:highlight>
              </a:rPr>
              <a:t>sáng</a:t>
            </a:r>
            <a:endParaRPr lang="vi-VN" sz="2667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F00C46-D252-46F1-A06D-B0A7DC6AE842}"/>
              </a:ext>
            </a:extLst>
          </p:cNvPr>
          <p:cNvSpPr txBox="1"/>
          <p:nvPr/>
        </p:nvSpPr>
        <p:spPr>
          <a:xfrm>
            <a:off x="6870145" y="4331213"/>
            <a:ext cx="13040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highlight>
                  <a:srgbClr val="FFFF00"/>
                </a:highlight>
              </a:rPr>
              <a:t>tuyệt</a:t>
            </a:r>
            <a:endParaRPr lang="vi-VN" sz="2667" dirty="0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839A2B-3B02-453C-BB0A-0156FA5F13FA}"/>
              </a:ext>
            </a:extLst>
          </p:cNvPr>
          <p:cNvSpPr txBox="1"/>
          <p:nvPr/>
        </p:nvSpPr>
        <p:spPr>
          <a:xfrm>
            <a:off x="2761706" y="5139264"/>
            <a:ext cx="130401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 err="1">
                <a:highlight>
                  <a:srgbClr val="FFFF00"/>
                </a:highlight>
              </a:rPr>
              <a:t>xứng</a:t>
            </a:r>
            <a:endParaRPr lang="vi-VN" sz="2667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" grpId="0"/>
      <p:bldP spid="6" grpId="0"/>
      <p:bldP spid="4" grpId="0"/>
      <p:bldP spid="13" grpId="0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C4CA755-E598-412C-BF7C-EB6FB2B7265C}"/>
              </a:ext>
            </a:extLst>
          </p:cNvPr>
          <p:cNvGraphicFramePr>
            <a:graphicFrameLocks noGrp="1"/>
          </p:cNvGraphicFramePr>
          <p:nvPr/>
        </p:nvGraphicFramePr>
        <p:xfrm>
          <a:off x="5290658" y="1402012"/>
          <a:ext cx="6733564" cy="5085475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506535">
                  <a:extLst>
                    <a:ext uri="{9D8B030D-6E8A-4147-A177-3AD203B41FA5}">
                      <a16:colId xmlns:a16="http://schemas.microsoft.com/office/drawing/2014/main" val="3113882360"/>
                    </a:ext>
                  </a:extLst>
                </a:gridCol>
                <a:gridCol w="3227029">
                  <a:extLst>
                    <a:ext uri="{9D8B030D-6E8A-4147-A177-3AD203B41FA5}">
                      <a16:colId xmlns:a16="http://schemas.microsoft.com/office/drawing/2014/main" val="1241031525"/>
                    </a:ext>
                  </a:extLst>
                </a:gridCol>
              </a:tblGrid>
              <a:tr h="1550208">
                <a:tc>
                  <a:txBody>
                    <a:bodyPr/>
                    <a:lstStyle/>
                    <a:p>
                      <a:r>
                        <a:rPr lang="en-US" sz="3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3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7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3700" dirty="0">
                          <a:solidFill>
                            <a:schemeClr val="bg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endParaRPr lang="vi-VN" sz="37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37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7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endParaRPr lang="vi-VN" sz="3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3983870457"/>
                  </a:ext>
                </a:extLst>
              </a:tr>
              <a:tr h="3535267">
                <a:tc>
                  <a:txBody>
                    <a:bodyPr/>
                    <a:lstStyle/>
                    <a:p>
                      <a:endParaRPr lang="vi-VN" sz="43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vi-VN" sz="4300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179707858"/>
                  </a:ext>
                </a:extLst>
              </a:tr>
            </a:tbl>
          </a:graphicData>
        </a:graphic>
      </p:graphicFrame>
      <p:sp>
        <p:nvSpPr>
          <p:cNvPr id="8" name="矩形: 圆角 6">
            <a:extLst>
              <a:ext uri="{FF2B5EF4-FFF2-40B4-BE49-F238E27FC236}">
                <a16:creationId xmlns:a16="http://schemas.microsoft.com/office/drawing/2014/main" id="{533DDA87-AC93-42DB-AB75-088F3BA95F19}"/>
              </a:ext>
            </a:extLst>
          </p:cNvPr>
          <p:cNvSpPr/>
          <p:nvPr/>
        </p:nvSpPr>
        <p:spPr>
          <a:xfrm>
            <a:off x="571201" y="129870"/>
            <a:ext cx="10847120" cy="1034801"/>
          </a:xfrm>
          <a:prstGeom prst="roundRect">
            <a:avLst/>
          </a:prstGeom>
          <a:solidFill>
            <a:srgbClr val="FFFFFF"/>
          </a:solidFill>
          <a:ln w="57150" cap="flat" cmpd="sng" algn="ctr">
            <a:solidFill>
              <a:srgbClr val="D0BA94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BE1A9894-EBF4-4041-81AD-D641C4D8D254}"/>
              </a:ext>
            </a:extLst>
          </p:cNvPr>
          <p:cNvSpPr txBox="1"/>
          <p:nvPr/>
        </p:nvSpPr>
        <p:spPr>
          <a:xfrm>
            <a:off x="571201" y="-48137"/>
            <a:ext cx="1084712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Xếp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các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ngữ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sau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đây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thành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hai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cột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(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ngữ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đúng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chính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tả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,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từ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ngữ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viết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sai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chính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3733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tả</a:t>
            </a:r>
            <a:r>
              <a:rPr lang="en-US" altLang="zh-CN" sz="3733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南构日漫风" panose="03000509000000000000" pitchFamily="65" charset="-122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9" name="组合 5">
            <a:extLst>
              <a:ext uri="{FF2B5EF4-FFF2-40B4-BE49-F238E27FC236}">
                <a16:creationId xmlns:a16="http://schemas.microsoft.com/office/drawing/2014/main" id="{C45E0EF8-D544-440C-9382-DDDD83180C7C}"/>
              </a:ext>
            </a:extLst>
          </p:cNvPr>
          <p:cNvGrpSpPr/>
          <p:nvPr/>
        </p:nvGrpSpPr>
        <p:grpSpPr>
          <a:xfrm>
            <a:off x="78297" y="1313009"/>
            <a:ext cx="4966283" cy="5263481"/>
            <a:chOff x="946092" y="1963291"/>
            <a:chExt cx="8833173" cy="3779276"/>
          </a:xfrm>
        </p:grpSpPr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1800402E-548C-452E-876D-CFDC95898099}"/>
                </a:ext>
              </a:extLst>
            </p:cNvPr>
            <p:cNvSpPr/>
            <p:nvPr/>
          </p:nvSpPr>
          <p:spPr>
            <a:xfrm>
              <a:off x="946092" y="1963291"/>
              <a:ext cx="8833173" cy="3779276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51C8BF"/>
            </a:solidFill>
            <a:ln w="19050" cap="flat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11" name="矩形: 圆角 4">
              <a:extLst>
                <a:ext uri="{FF2B5EF4-FFF2-40B4-BE49-F238E27FC236}">
                  <a16:creationId xmlns:a16="http://schemas.microsoft.com/office/drawing/2014/main" id="{424A9F33-3414-41C2-BD04-92388716F9FD}"/>
                </a:ext>
              </a:extLst>
            </p:cNvPr>
            <p:cNvSpPr/>
            <p:nvPr/>
          </p:nvSpPr>
          <p:spPr>
            <a:xfrm>
              <a:off x="1084855" y="2101000"/>
              <a:ext cx="8424000" cy="3503858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8ADAD4"/>
            </a:solidFill>
            <a:ln w="19050" cap="flat" cmpd="sng" algn="ctr">
              <a:noFill/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 dirty="0">
                <a:solidFill>
                  <a:prstClr val="white"/>
                </a:solidFill>
                <a:latin typeface="华康方圆体W7"/>
                <a:cs typeface="+mn-ea"/>
                <a:sym typeface="+mn-lt"/>
              </a:endParaRPr>
            </a:p>
          </p:txBody>
        </p:sp>
        <p:sp>
          <p:nvSpPr>
            <p:cNvPr id="12" name="矩形: 圆角 4">
              <a:extLst>
                <a:ext uri="{FF2B5EF4-FFF2-40B4-BE49-F238E27FC236}">
                  <a16:creationId xmlns:a16="http://schemas.microsoft.com/office/drawing/2014/main" id="{D041C5A2-5394-44E1-8236-2914A15AE65B}"/>
                </a:ext>
              </a:extLst>
            </p:cNvPr>
            <p:cNvSpPr/>
            <p:nvPr/>
          </p:nvSpPr>
          <p:spPr>
            <a:xfrm>
              <a:off x="1023087" y="2043250"/>
              <a:ext cx="8555647" cy="3636000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noFill/>
            <a:ln w="19050" cap="flat" cmpd="sng" algn="ctr">
              <a:solidFill>
                <a:sysClr val="window" lastClr="FFFFFF"/>
              </a:solidFill>
              <a:prstDash val="dash"/>
              <a:round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zh-CN" altLang="en-US" sz="2400">
                <a:solidFill>
                  <a:prstClr val="white"/>
                </a:solidFill>
                <a:latin typeface="华康方圆体W7"/>
                <a:cs typeface="+mn-ea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96268AE-F8D9-416D-8AEE-81145A32C128}"/>
              </a:ext>
            </a:extLst>
          </p:cNvPr>
          <p:cNvSpPr txBox="1"/>
          <p:nvPr/>
        </p:nvSpPr>
        <p:spPr>
          <a:xfrm>
            <a:off x="334637" y="1448795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8C9DC8-2094-4405-9B60-12CEF952F5D8}"/>
              </a:ext>
            </a:extLst>
          </p:cNvPr>
          <p:cNvSpPr txBox="1"/>
          <p:nvPr/>
        </p:nvSpPr>
        <p:spPr>
          <a:xfrm>
            <a:off x="233819" y="2117590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sủa</a:t>
            </a:r>
            <a:endParaRPr lang="vi-VN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E9E19-4ACB-4C4B-B0B4-DE88AD5666C8}"/>
              </a:ext>
            </a:extLst>
          </p:cNvPr>
          <p:cNvSpPr txBox="1"/>
          <p:nvPr/>
        </p:nvSpPr>
        <p:spPr>
          <a:xfrm>
            <a:off x="167779" y="2865831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vi-VN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337165-0F34-4885-ADCE-0424BAEE17D3}"/>
              </a:ext>
            </a:extLst>
          </p:cNvPr>
          <p:cNvSpPr txBox="1"/>
          <p:nvPr/>
        </p:nvSpPr>
        <p:spPr>
          <a:xfrm>
            <a:off x="117027" y="3648915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A1C890-6FAE-44AD-B877-BDB02FA3DBE3}"/>
              </a:ext>
            </a:extLst>
          </p:cNvPr>
          <p:cNvSpPr txBox="1"/>
          <p:nvPr/>
        </p:nvSpPr>
        <p:spPr>
          <a:xfrm>
            <a:off x="211594" y="4365208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endParaRPr lang="vi-VN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73E879-0B15-470D-AD85-DCC3DBEB36F9}"/>
              </a:ext>
            </a:extLst>
          </p:cNvPr>
          <p:cNvSpPr txBox="1"/>
          <p:nvPr/>
        </p:nvSpPr>
        <p:spPr>
          <a:xfrm>
            <a:off x="211594" y="5095093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42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3A7FAC-FB07-4B66-81DB-619CF006CCD5}"/>
              </a:ext>
            </a:extLst>
          </p:cNvPr>
          <p:cNvSpPr txBox="1"/>
          <p:nvPr/>
        </p:nvSpPr>
        <p:spPr>
          <a:xfrm>
            <a:off x="2408486" y="1896019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267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thiếc</a:t>
            </a:r>
            <a:endParaRPr lang="vi-VN" sz="4267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7FC709-CB84-40EF-832B-F016B63C7A9B}"/>
              </a:ext>
            </a:extLst>
          </p:cNvPr>
          <p:cNvSpPr txBox="1"/>
          <p:nvPr/>
        </p:nvSpPr>
        <p:spPr>
          <a:xfrm>
            <a:off x="2441918" y="2644016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267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sz="4267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040E96-A99D-407A-A57C-4968AB74FF55}"/>
              </a:ext>
            </a:extLst>
          </p:cNvPr>
          <p:cNvSpPr txBox="1"/>
          <p:nvPr/>
        </p:nvSpPr>
        <p:spPr>
          <a:xfrm>
            <a:off x="2290090" y="3312354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67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vi-VN" sz="4267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51886B-5A45-4634-A269-A211B24B2A3F}"/>
              </a:ext>
            </a:extLst>
          </p:cNvPr>
          <p:cNvSpPr txBox="1"/>
          <p:nvPr/>
        </p:nvSpPr>
        <p:spPr>
          <a:xfrm>
            <a:off x="2390958" y="4098985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nhiệc</a:t>
            </a:r>
            <a:r>
              <a:rPr lang="en-US" sz="4267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vi-VN" sz="4267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FB13167-A1DE-4A83-B500-9C10CAF6BB6B}"/>
              </a:ext>
            </a:extLst>
          </p:cNvPr>
          <p:cNvSpPr txBox="1"/>
          <p:nvPr/>
        </p:nvSpPr>
        <p:spPr>
          <a:xfrm>
            <a:off x="2441917" y="4778237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chiết</a:t>
            </a:r>
            <a:r>
              <a:rPr lang="en-US" sz="4267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endParaRPr lang="vi-VN" sz="4267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B75C8F-1A3C-49AA-87DC-6CAD614DB13B}"/>
              </a:ext>
            </a:extLst>
          </p:cNvPr>
          <p:cNvSpPr txBox="1"/>
          <p:nvPr/>
        </p:nvSpPr>
        <p:spPr>
          <a:xfrm>
            <a:off x="2578483" y="5471351"/>
            <a:ext cx="279778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4267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miếc</a:t>
            </a:r>
            <a:endParaRPr lang="vi-VN" sz="4267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oogle Shape;4345;p38">
            <a:extLst>
              <a:ext uri="{FF2B5EF4-FFF2-40B4-BE49-F238E27FC236}">
                <a16:creationId xmlns:a16="http://schemas.microsoft.com/office/drawing/2014/main" id="{1CF98892-1CBE-4337-9ACB-DD4FE35E20FD}"/>
              </a:ext>
            </a:extLst>
          </p:cNvPr>
          <p:cNvGrpSpPr/>
          <p:nvPr/>
        </p:nvGrpSpPr>
        <p:grpSpPr>
          <a:xfrm>
            <a:off x="0" y="40867"/>
            <a:ext cx="1034800" cy="1034800"/>
            <a:chOff x="8057400" y="271550"/>
            <a:chExt cx="776100" cy="776100"/>
          </a:xfrm>
        </p:grpSpPr>
        <p:sp>
          <p:nvSpPr>
            <p:cNvPr id="32" name="Google Shape;4346;p38">
              <a:extLst>
                <a:ext uri="{FF2B5EF4-FFF2-40B4-BE49-F238E27FC236}">
                  <a16:creationId xmlns:a16="http://schemas.microsoft.com/office/drawing/2014/main" id="{3E85F16C-8BE0-4C05-9B48-B39476878D5C}"/>
                </a:ext>
              </a:extLst>
            </p:cNvPr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347;p38">
              <a:extLst>
                <a:ext uri="{FF2B5EF4-FFF2-40B4-BE49-F238E27FC236}">
                  <a16:creationId xmlns:a16="http://schemas.microsoft.com/office/drawing/2014/main" id="{F0132712-0D92-4D50-97F4-581E1BAFF263}"/>
                </a:ext>
              </a:extLst>
            </p:cNvPr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D290FC9-A2D4-4AB7-B9A7-3380626B82EB}"/>
              </a:ext>
            </a:extLst>
          </p:cNvPr>
          <p:cNvSpPr txBox="1"/>
          <p:nvPr/>
        </p:nvSpPr>
        <p:spPr>
          <a:xfrm>
            <a:off x="201805" y="-40627"/>
            <a:ext cx="6088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chemeClr val="bg2">
                    <a:lumMod val="50000"/>
                  </a:schemeClr>
                </a:solidFill>
                <a:latin typeface="UTM Cabaret" panose="02040603050506020204" pitchFamily="18" charset="0"/>
              </a:rPr>
              <a:t>2</a:t>
            </a:r>
            <a:endParaRPr lang="vi-VN" sz="6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7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23457E-6 L 0.70347 0.2021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74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42726 0.0922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4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07407E-6 L 0.43264 0.0574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11111E-6 L 0.71666 -0.04383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33" y="-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-2.59259E-6 L 0.70921 -0.064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9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.00494 L 0.41927 -0.1771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5" y="-9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33333E-6 L 0.51823 0.37809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03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95062E-6 L 0.24028 0.26389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13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34568E-6 L 0.52812 0.1401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06" y="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24149 0.032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66" y="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247 L 0.52048 0.01667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2" y="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46914E-6 L 0.25712 0.3345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47" y="16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3" grpId="1"/>
      <p:bldP spid="14" grpId="0" build="allAtOnce"/>
      <p:bldP spid="15" grpId="0" build="allAtOnce"/>
      <p:bldP spid="16" grpId="0"/>
      <p:bldP spid="16" grpId="1"/>
      <p:bldP spid="17" grpId="0" build="allAtOnce"/>
      <p:bldP spid="18" grpId="0"/>
      <p:bldP spid="18" grpId="1"/>
      <p:bldP spid="19" grpId="0"/>
      <p:bldP spid="19" grpId="1"/>
      <p:bldP spid="20" grpId="0"/>
      <p:bldP spid="20" grpId="1"/>
      <p:bldP spid="21" grpId="0" build="allAtOnce"/>
      <p:bldP spid="27" grpId="0" build="allAtOnce"/>
      <p:bldP spid="28" grpId="0" build="allAtOnce"/>
      <p:bldP spid="29" grpId="0" build="allAtOnce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88CFC-12DF-4AE6-99F2-0F724ABE0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23" b="97544" l="7362" r="93763">
                        <a14:foregroundMark x1="89980" y1="37653" x2="89468" y2="52660"/>
                        <a14:foregroundMark x1="89468" y1="52660" x2="89264" y2="38881"/>
                        <a14:foregroundMark x1="9611" y1="15416" x2="7464" y2="67258"/>
                        <a14:foregroundMark x1="7464" y1="67258" x2="15337" y2="76398"/>
                        <a14:foregroundMark x1="15337" y1="76398" x2="24335" y2="76398"/>
                        <a14:foregroundMark x1="24335" y1="76398" x2="17791" y2="80628"/>
                        <a14:foregroundMark x1="17791" y1="80628" x2="10020" y2="80628"/>
                        <a14:foregroundMark x1="10020" y1="80628" x2="73824" y2="82128"/>
                        <a14:foregroundMark x1="90389" y1="64666" x2="90900" y2="80628"/>
                        <a14:foregroundMark x1="90900" y1="80628" x2="93763" y2="71623"/>
                        <a14:foregroundMark x1="93763" y1="71623" x2="90900" y2="64939"/>
                        <a14:foregroundMark x1="75460" y1="88267" x2="83129" y2="87585"/>
                        <a14:foregroundMark x1="83129" y1="87585" x2="88753" y2="95089"/>
                        <a14:foregroundMark x1="88753" y1="95089" x2="74847" y2="91951"/>
                        <a14:foregroundMark x1="74847" y1="91951" x2="74540" y2="87040"/>
                        <a14:foregroundMark x1="74131" y1="96044" x2="91411" y2="975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1850" y="1"/>
            <a:ext cx="9450556" cy="70830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1A12F0-DB2F-4355-8214-708B5E0105DF}"/>
              </a:ext>
            </a:extLst>
          </p:cNvPr>
          <p:cNvSpPr txBox="1"/>
          <p:nvPr/>
        </p:nvSpPr>
        <p:spPr>
          <a:xfrm>
            <a:off x="3531104" y="-89482"/>
            <a:ext cx="58467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7200" b="1" dirty="0">
                <a:ln/>
                <a:solidFill>
                  <a:schemeClr val="bg1">
                    <a:lumMod val="95000"/>
                  </a:schemeClr>
                </a:solidFill>
                <a:latin typeface="UTM Staccato " panose="02040603050506020204" pitchFamily="18" charset="0"/>
                <a:cs typeface="Times New Roman" panose="02020603050405020304" pitchFamily="18" charset="0"/>
                <a:sym typeface="Arial"/>
              </a:rPr>
              <a:t>DẶN DÒ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6ED1E3-6BC6-49F4-B5DD-0E5B9682C968}"/>
              </a:ext>
            </a:extLst>
          </p:cNvPr>
          <p:cNvSpPr txBox="1"/>
          <p:nvPr/>
        </p:nvSpPr>
        <p:spPr>
          <a:xfrm>
            <a:off x="3105748" y="1672314"/>
            <a:ext cx="598050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FontTx/>
              <a:buChar char="-"/>
            </a:pP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609585" indent="-609585">
              <a:buFontTx/>
              <a:buChar char="-"/>
            </a:pP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267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endParaRPr lang="vi-VN" sz="4267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9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7" name="Google Shape;4337;p37"/>
          <p:cNvGrpSpPr/>
          <p:nvPr/>
        </p:nvGrpSpPr>
        <p:grpSpPr>
          <a:xfrm>
            <a:off x="3356051" y="201933"/>
            <a:ext cx="1034800" cy="1034800"/>
            <a:chOff x="8057400" y="271550"/>
            <a:chExt cx="776100" cy="776100"/>
          </a:xfrm>
        </p:grpSpPr>
        <p:sp>
          <p:nvSpPr>
            <p:cNvPr id="4338" name="Google Shape;4338;p37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9" name="Google Shape;4339;p37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56F261C-DBB8-4983-9507-B6D1B794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0"/>
            <a:ext cx="10287001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A11FE1-590E-4E30-BF5E-F943A08AE938}"/>
              </a:ext>
            </a:extLst>
          </p:cNvPr>
          <p:cNvSpPr/>
          <p:nvPr/>
        </p:nvSpPr>
        <p:spPr>
          <a:xfrm>
            <a:off x="1208559" y="1748222"/>
            <a:ext cx="9456093" cy="209288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defRPr/>
            </a:pPr>
            <a:r>
              <a:rPr lang="en-US" sz="12800" dirty="0" err="1">
                <a:ln w="0"/>
                <a:solidFill>
                  <a:srgbClr val="377A4E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Tạm</a:t>
            </a:r>
            <a:r>
              <a:rPr lang="en-US" sz="12800" dirty="0">
                <a:ln w="0"/>
                <a:solidFill>
                  <a:srgbClr val="377A4E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12800" dirty="0" err="1">
                <a:ln w="0"/>
                <a:solidFill>
                  <a:srgbClr val="377A4E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</a:rPr>
              <a:t>biệt</a:t>
            </a:r>
            <a:r>
              <a:rPr lang="en-US" sz="12800" dirty="0">
                <a:ln w="0"/>
                <a:solidFill>
                  <a:srgbClr val="377A4E"/>
                </a:solidFill>
                <a:effectLst>
                  <a:glow rad="228600">
                    <a:srgbClr val="FFFFFF">
                      <a:alpha val="40000"/>
                    </a:srgbClr>
                  </a:glow>
                </a:effectLst>
                <a:latin typeface="UTM Showcard" panose="02040603050506020204" pitchFamily="18" charset="0"/>
                <a:cs typeface="Arial"/>
                <a:sym typeface="Arial"/>
              </a:rPr>
              <a:t>! </a:t>
            </a:r>
            <a:endParaRPr lang="en-US" sz="12800" dirty="0">
              <a:ln w="0"/>
              <a:solidFill>
                <a:srgbClr val="EA98C1"/>
              </a:solidFill>
              <a:effectLst>
                <a:glow rad="228600">
                  <a:srgbClr val="FFFFFF">
                    <a:alpha val="40000"/>
                  </a:srgbClr>
                </a:glow>
              </a:effectLst>
              <a:latin typeface="UTM Showcard" panose="02040603050506020204" pitchFamily="18" charset="0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508755-3696-47B2-9B9F-FE7C1C209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3622" y="4352589"/>
            <a:ext cx="2753908" cy="2707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0D372-1FB4-4827-843A-F7F0B17FB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498" y="4950896"/>
            <a:ext cx="1939905" cy="19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2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3" name="Google Shape;4033;p29"/>
          <p:cNvGrpSpPr/>
          <p:nvPr/>
        </p:nvGrpSpPr>
        <p:grpSpPr>
          <a:xfrm>
            <a:off x="-520716" y="4021533"/>
            <a:ext cx="1034800" cy="1034800"/>
            <a:chOff x="8057400" y="271550"/>
            <a:chExt cx="776100" cy="776100"/>
          </a:xfrm>
        </p:grpSpPr>
        <p:sp>
          <p:nvSpPr>
            <p:cNvPr id="4034" name="Google Shape;4034;p29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17" name="图片 4">
            <a:extLst>
              <a:ext uri="{FF2B5EF4-FFF2-40B4-BE49-F238E27FC236}">
                <a16:creationId xmlns:a16="http://schemas.microsoft.com/office/drawing/2014/main" id="{7223B996-CEB0-4029-A26E-79F0FF8A13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" b="25158"/>
          <a:stretch/>
        </p:blipFill>
        <p:spPr>
          <a:xfrm>
            <a:off x="3145656" y="-394771"/>
            <a:ext cx="4911505" cy="2443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678B55-10D2-45EB-87B3-86172BD18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940" y="536007"/>
            <a:ext cx="3642825" cy="128464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FFB4B42A-03D0-429A-8463-FFA4B3F2B618}"/>
              </a:ext>
            </a:extLst>
          </p:cNvPr>
          <p:cNvSpPr txBox="1"/>
          <p:nvPr/>
        </p:nvSpPr>
        <p:spPr>
          <a:xfrm>
            <a:off x="3293304" y="378107"/>
            <a:ext cx="4763856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29486D"/>
              </a:buClr>
              <a:buFontTx/>
              <a:buNone/>
              <a:defRPr/>
            </a:pPr>
            <a:r>
              <a:rPr lang="vi-VN" sz="48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 tự tháp </a:t>
            </a:r>
          </a:p>
          <a:p>
            <a:pPr algn="ctr">
              <a:buClr>
                <a:srgbClr val="29486D"/>
              </a:buClr>
              <a:buFontTx/>
              <a:buNone/>
              <a:defRPr/>
            </a:pPr>
            <a:r>
              <a:rPr lang="vi-VN" sz="4800" b="1" dirty="0">
                <a:solidFill>
                  <a:srgbClr val="0134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Cập</a:t>
            </a:r>
            <a:endParaRPr lang="en-US" sz="4800" b="1" kern="0" dirty="0">
              <a:solidFill>
                <a:srgbClr val="01346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Gloria Hallelujah"/>
            </a:endParaRPr>
          </a:p>
        </p:txBody>
      </p:sp>
      <p:pic>
        <p:nvPicPr>
          <p:cNvPr id="12" name="Picture 11" descr="A pyramid in the desert&#10;&#10;Description automatically generated with medium confidence">
            <a:extLst>
              <a:ext uri="{FF2B5EF4-FFF2-40B4-BE49-F238E27FC236}">
                <a16:creationId xmlns:a16="http://schemas.microsoft.com/office/drawing/2014/main" id="{77779AFD-5A85-434F-9F37-462D3A37B5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284" y="1994731"/>
            <a:ext cx="11703016" cy="47108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p27"/>
          <p:cNvSpPr/>
          <p:nvPr/>
        </p:nvSpPr>
        <p:spPr>
          <a:xfrm>
            <a:off x="10131143" y="2888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00" name="Google Shape;4000;p27"/>
          <p:cNvSpPr/>
          <p:nvPr/>
        </p:nvSpPr>
        <p:spPr>
          <a:xfrm>
            <a:off x="8680484" y="2888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DBD06C-D6DC-4D47-A053-FE616E387E31}"/>
              </a:ext>
            </a:extLst>
          </p:cNvPr>
          <p:cNvSpPr/>
          <p:nvPr/>
        </p:nvSpPr>
        <p:spPr>
          <a:xfrm>
            <a:off x="431074" y="815453"/>
            <a:ext cx="11329852" cy="681476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 dirty="0">
              <a:solidFill>
                <a:srgbClr val="282829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B0248A-D599-4B22-969B-937440AD6C0D}"/>
              </a:ext>
            </a:extLst>
          </p:cNvPr>
          <p:cNvSpPr/>
          <p:nvPr/>
        </p:nvSpPr>
        <p:spPr>
          <a:xfrm>
            <a:off x="377547" y="720965"/>
            <a:ext cx="10861916" cy="616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  Kim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lăng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hoàng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trúc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lang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hẹp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nhằng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nhịt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giếng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sâu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buồng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,…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ngạc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tiện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chuyên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chở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nay,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tảng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to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lang="en-US" sz="3733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  <a:p>
            <a:pPr algn="r" defTabSz="1219170">
              <a:defRPr/>
            </a:pP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Theo NHỮNG KÌ QUAN THẾ GIỚI</a:t>
            </a:r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4092CCE2-F139-42DC-8F71-1D1685FAAB6A}"/>
              </a:ext>
            </a:extLst>
          </p:cNvPr>
          <p:cNvSpPr txBox="1"/>
          <p:nvPr/>
        </p:nvSpPr>
        <p:spPr>
          <a:xfrm>
            <a:off x="1192638" y="-51699"/>
            <a:ext cx="964046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09585">
              <a:defRPr/>
            </a:pPr>
            <a:r>
              <a:rPr lang="en-US" altLang="zh-CN" sz="6400" dirty="0">
                <a:solidFill>
                  <a:schemeClr val="bg1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Kim </a:t>
            </a:r>
            <a:r>
              <a:rPr lang="en-US" altLang="zh-CN" sz="6400" dirty="0" err="1">
                <a:solidFill>
                  <a:schemeClr val="bg1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tự</a:t>
            </a:r>
            <a:r>
              <a:rPr lang="en-US" altLang="zh-CN" sz="6400" dirty="0">
                <a:solidFill>
                  <a:schemeClr val="bg1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</a:t>
            </a:r>
            <a:r>
              <a:rPr lang="en-US" altLang="zh-CN" sz="6400" dirty="0" err="1">
                <a:solidFill>
                  <a:schemeClr val="bg1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tháp</a:t>
            </a:r>
            <a:r>
              <a:rPr lang="en-US" altLang="zh-CN" sz="6400" dirty="0">
                <a:solidFill>
                  <a:schemeClr val="bg1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Ai </a:t>
            </a:r>
            <a:r>
              <a:rPr lang="en-US" altLang="zh-CN" sz="6400" dirty="0" err="1">
                <a:solidFill>
                  <a:schemeClr val="bg1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Cập</a:t>
            </a:r>
            <a:endParaRPr lang="en-US" altLang="zh-CN" sz="6400" dirty="0">
              <a:solidFill>
                <a:schemeClr val="bg1"/>
              </a:solidFill>
              <a:latin typeface="UTM Tam L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99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2" name="Google Shape;4042;p30"/>
          <p:cNvGrpSpPr/>
          <p:nvPr/>
        </p:nvGrpSpPr>
        <p:grpSpPr>
          <a:xfrm>
            <a:off x="-342916" y="3284933"/>
            <a:ext cx="1034800" cy="1034800"/>
            <a:chOff x="8057400" y="271550"/>
            <a:chExt cx="776100" cy="776100"/>
          </a:xfrm>
        </p:grpSpPr>
        <p:sp>
          <p:nvSpPr>
            <p:cNvPr id="4043" name="Google Shape;4043;p30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30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C684F2D-CAE8-4F77-84B3-1B597A32E6CC}"/>
              </a:ext>
            </a:extLst>
          </p:cNvPr>
          <p:cNvSpPr/>
          <p:nvPr/>
        </p:nvSpPr>
        <p:spPr>
          <a:xfrm>
            <a:off x="9385" y="383617"/>
            <a:ext cx="6232868" cy="1283400"/>
          </a:xfrm>
          <a:prstGeom prst="wedgeRoundRectCallout">
            <a:avLst>
              <a:gd name="adj1" fmla="val -31133"/>
              <a:gd name="adj2" fmla="val 98741"/>
              <a:gd name="adj3" fmla="val 16667"/>
            </a:avLst>
          </a:prstGeom>
          <a:solidFill>
            <a:srgbClr val="C2EDF0"/>
          </a:solidFill>
          <a:ln w="12700" cap="flat" cmpd="sng" algn="ctr">
            <a:solidFill>
              <a:srgbClr val="36778B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Kim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tháp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lăng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ai?</a:t>
            </a:r>
            <a:endParaRPr lang="en-US" sz="2400" dirty="0">
              <a:solidFill>
                <a:prstClr val="white"/>
              </a:solidFill>
              <a:latin typeface="思源黑体"/>
              <a:cs typeface="Arial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187C67-0E70-4F60-BE16-7C1950F2D955}"/>
              </a:ext>
            </a:extLst>
          </p:cNvPr>
          <p:cNvSpPr/>
          <p:nvPr/>
        </p:nvSpPr>
        <p:spPr>
          <a:xfrm>
            <a:off x="-38141" y="383617"/>
            <a:ext cx="6327916" cy="1283400"/>
          </a:xfrm>
          <a:custGeom>
            <a:avLst/>
            <a:gdLst>
              <a:gd name="connsiteX0" fmla="*/ 0 w 4745937"/>
              <a:gd name="connsiteY0" fmla="*/ 160428 h 962550"/>
              <a:gd name="connsiteX1" fmla="*/ 160428 w 4745937"/>
              <a:gd name="connsiteY1" fmla="*/ 0 h 962550"/>
              <a:gd name="connsiteX2" fmla="*/ 881084 w 4745937"/>
              <a:gd name="connsiteY2" fmla="*/ 0 h 962550"/>
              <a:gd name="connsiteX3" fmla="*/ 1380486 w 4745937"/>
              <a:gd name="connsiteY3" fmla="*/ 0 h 962550"/>
              <a:gd name="connsiteX4" fmla="*/ 1968390 w 4745937"/>
              <a:gd name="connsiteY4" fmla="*/ 0 h 962550"/>
              <a:gd name="connsiteX5" fmla="*/ 2467792 w 4745937"/>
              <a:gd name="connsiteY5" fmla="*/ 0 h 962550"/>
              <a:gd name="connsiteX6" fmla="*/ 2967194 w 4745937"/>
              <a:gd name="connsiteY6" fmla="*/ 0 h 962550"/>
              <a:gd name="connsiteX7" fmla="*/ 3466596 w 4745937"/>
              <a:gd name="connsiteY7" fmla="*/ 0 h 962550"/>
              <a:gd name="connsiteX8" fmla="*/ 4585509 w 4745937"/>
              <a:gd name="connsiteY8" fmla="*/ 0 h 962550"/>
              <a:gd name="connsiteX9" fmla="*/ 4745937 w 4745937"/>
              <a:gd name="connsiteY9" fmla="*/ 160428 h 962550"/>
              <a:gd name="connsiteX10" fmla="*/ 4745937 w 4745937"/>
              <a:gd name="connsiteY10" fmla="*/ 802122 h 962550"/>
              <a:gd name="connsiteX11" fmla="*/ 4585509 w 4745937"/>
              <a:gd name="connsiteY11" fmla="*/ 962550 h 962550"/>
              <a:gd name="connsiteX12" fmla="*/ 3953355 w 4745937"/>
              <a:gd name="connsiteY12" fmla="*/ 962550 h 962550"/>
              <a:gd name="connsiteX13" fmla="*/ 3453953 w 4745937"/>
              <a:gd name="connsiteY13" fmla="*/ 962550 h 962550"/>
              <a:gd name="connsiteX14" fmla="*/ 2733297 w 4745937"/>
              <a:gd name="connsiteY14" fmla="*/ 962550 h 962550"/>
              <a:gd name="connsiteX15" fmla="*/ 2056891 w 4745937"/>
              <a:gd name="connsiteY15" fmla="*/ 962550 h 962550"/>
              <a:gd name="connsiteX16" fmla="*/ 1424737 w 4745937"/>
              <a:gd name="connsiteY16" fmla="*/ 962550 h 962550"/>
              <a:gd name="connsiteX17" fmla="*/ 748332 w 4745937"/>
              <a:gd name="connsiteY17" fmla="*/ 962550 h 962550"/>
              <a:gd name="connsiteX18" fmla="*/ 160428 w 4745937"/>
              <a:gd name="connsiteY18" fmla="*/ 962550 h 962550"/>
              <a:gd name="connsiteX19" fmla="*/ 0 w 4745937"/>
              <a:gd name="connsiteY19" fmla="*/ 802122 h 962550"/>
              <a:gd name="connsiteX20" fmla="*/ 0 w 4745937"/>
              <a:gd name="connsiteY20" fmla="*/ 160428 h 9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5937" h="962550" extrusionOk="0">
                <a:moveTo>
                  <a:pt x="0" y="160428"/>
                </a:moveTo>
                <a:cubicBezTo>
                  <a:pt x="3748" y="71153"/>
                  <a:pt x="78543" y="-11295"/>
                  <a:pt x="160428" y="0"/>
                </a:cubicBezTo>
                <a:cubicBezTo>
                  <a:pt x="403497" y="-16938"/>
                  <a:pt x="623424" y="-28937"/>
                  <a:pt x="881084" y="0"/>
                </a:cubicBezTo>
                <a:cubicBezTo>
                  <a:pt x="1138744" y="28937"/>
                  <a:pt x="1255604" y="-24932"/>
                  <a:pt x="1380486" y="0"/>
                </a:cubicBezTo>
                <a:cubicBezTo>
                  <a:pt x="1505368" y="24932"/>
                  <a:pt x="1840395" y="23566"/>
                  <a:pt x="1968390" y="0"/>
                </a:cubicBezTo>
                <a:cubicBezTo>
                  <a:pt x="2096385" y="-23566"/>
                  <a:pt x="2325794" y="-13212"/>
                  <a:pt x="2467792" y="0"/>
                </a:cubicBezTo>
                <a:cubicBezTo>
                  <a:pt x="2609790" y="13212"/>
                  <a:pt x="2721343" y="-16024"/>
                  <a:pt x="2967194" y="0"/>
                </a:cubicBezTo>
                <a:cubicBezTo>
                  <a:pt x="3213045" y="16024"/>
                  <a:pt x="3241478" y="12635"/>
                  <a:pt x="3466596" y="0"/>
                </a:cubicBezTo>
                <a:cubicBezTo>
                  <a:pt x="3691714" y="-12635"/>
                  <a:pt x="4338603" y="50600"/>
                  <a:pt x="4585509" y="0"/>
                </a:cubicBezTo>
                <a:cubicBezTo>
                  <a:pt x="4676963" y="1126"/>
                  <a:pt x="4751427" y="59762"/>
                  <a:pt x="4745937" y="160428"/>
                </a:cubicBezTo>
                <a:cubicBezTo>
                  <a:pt x="4763677" y="352135"/>
                  <a:pt x="4758344" y="667109"/>
                  <a:pt x="4745937" y="802122"/>
                </a:cubicBezTo>
                <a:cubicBezTo>
                  <a:pt x="4755115" y="878524"/>
                  <a:pt x="4671375" y="964020"/>
                  <a:pt x="4585509" y="962550"/>
                </a:cubicBezTo>
                <a:cubicBezTo>
                  <a:pt x="4387022" y="984237"/>
                  <a:pt x="4157526" y="936626"/>
                  <a:pt x="3953355" y="962550"/>
                </a:cubicBezTo>
                <a:cubicBezTo>
                  <a:pt x="3749184" y="988474"/>
                  <a:pt x="3678944" y="957531"/>
                  <a:pt x="3453953" y="962550"/>
                </a:cubicBezTo>
                <a:cubicBezTo>
                  <a:pt x="3228962" y="967569"/>
                  <a:pt x="3081620" y="989940"/>
                  <a:pt x="2733297" y="962550"/>
                </a:cubicBezTo>
                <a:cubicBezTo>
                  <a:pt x="2384974" y="935160"/>
                  <a:pt x="2270100" y="947772"/>
                  <a:pt x="2056891" y="962550"/>
                </a:cubicBezTo>
                <a:cubicBezTo>
                  <a:pt x="1843682" y="977328"/>
                  <a:pt x="1636660" y="932944"/>
                  <a:pt x="1424737" y="962550"/>
                </a:cubicBezTo>
                <a:cubicBezTo>
                  <a:pt x="1212814" y="992156"/>
                  <a:pt x="1018956" y="964928"/>
                  <a:pt x="748332" y="962550"/>
                </a:cubicBezTo>
                <a:cubicBezTo>
                  <a:pt x="477709" y="960172"/>
                  <a:pt x="360718" y="939371"/>
                  <a:pt x="160428" y="962550"/>
                </a:cubicBezTo>
                <a:cubicBezTo>
                  <a:pt x="68366" y="964574"/>
                  <a:pt x="-19198" y="889211"/>
                  <a:pt x="0" y="802122"/>
                </a:cubicBezTo>
                <a:cubicBezTo>
                  <a:pt x="-17006" y="510523"/>
                  <a:pt x="30062" y="327589"/>
                  <a:pt x="0" y="160428"/>
                </a:cubicBezTo>
                <a:close/>
              </a:path>
            </a:pathLst>
          </a:custGeom>
          <a:noFill/>
          <a:ln w="57150" cap="flat" cmpd="sng" algn="ctr">
            <a:solidFill>
              <a:srgbClr val="36778B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35143952">
                  <a:custGeom>
                    <a:avLst/>
                    <a:gdLst>
                      <a:gd name="connsiteX0" fmla="*/ 0 w 6327916"/>
                      <a:gd name="connsiteY0" fmla="*/ 213904 h 1283400"/>
                      <a:gd name="connsiteX1" fmla="*/ 213904 w 6327916"/>
                      <a:gd name="connsiteY1" fmla="*/ 0 h 1283400"/>
                      <a:gd name="connsiteX2" fmla="*/ 987474 w 6327916"/>
                      <a:gd name="connsiteY2" fmla="*/ 0 h 1283400"/>
                      <a:gd name="connsiteX3" fmla="*/ 1466038 w 6327916"/>
                      <a:gd name="connsiteY3" fmla="*/ 0 h 1283400"/>
                      <a:gd name="connsiteX4" fmla="*/ 2062605 w 6327916"/>
                      <a:gd name="connsiteY4" fmla="*/ 0 h 1283400"/>
                      <a:gd name="connsiteX5" fmla="*/ 2541169 w 6327916"/>
                      <a:gd name="connsiteY5" fmla="*/ 0 h 1283400"/>
                      <a:gd name="connsiteX6" fmla="*/ 3019733 w 6327916"/>
                      <a:gd name="connsiteY6" fmla="*/ 0 h 1283400"/>
                      <a:gd name="connsiteX7" fmla="*/ 3498297 w 6327916"/>
                      <a:gd name="connsiteY7" fmla="*/ 0 h 1283400"/>
                      <a:gd name="connsiteX8" fmla="*/ 4271867 w 6327916"/>
                      <a:gd name="connsiteY8" fmla="*/ 0 h 1283400"/>
                      <a:gd name="connsiteX9" fmla="*/ 4750431 w 6327916"/>
                      <a:gd name="connsiteY9" fmla="*/ 0 h 1283400"/>
                      <a:gd name="connsiteX10" fmla="*/ 5346998 w 6327916"/>
                      <a:gd name="connsiteY10" fmla="*/ 0 h 1283400"/>
                      <a:gd name="connsiteX11" fmla="*/ 6114012 w 6327916"/>
                      <a:gd name="connsiteY11" fmla="*/ 0 h 1283400"/>
                      <a:gd name="connsiteX12" fmla="*/ 6327916 w 6327916"/>
                      <a:gd name="connsiteY12" fmla="*/ 213904 h 1283400"/>
                      <a:gd name="connsiteX13" fmla="*/ 6327916 w 6327916"/>
                      <a:gd name="connsiteY13" fmla="*/ 641700 h 1283400"/>
                      <a:gd name="connsiteX14" fmla="*/ 6327916 w 6327916"/>
                      <a:gd name="connsiteY14" fmla="*/ 1069496 h 1283400"/>
                      <a:gd name="connsiteX15" fmla="*/ 6114012 w 6327916"/>
                      <a:gd name="connsiteY15" fmla="*/ 1283400 h 1283400"/>
                      <a:gd name="connsiteX16" fmla="*/ 5635448 w 6327916"/>
                      <a:gd name="connsiteY16" fmla="*/ 1283400 h 1283400"/>
                      <a:gd name="connsiteX17" fmla="*/ 4920879 w 6327916"/>
                      <a:gd name="connsiteY17" fmla="*/ 1283400 h 1283400"/>
                      <a:gd name="connsiteX18" fmla="*/ 4442315 w 6327916"/>
                      <a:gd name="connsiteY18" fmla="*/ 1283400 h 1283400"/>
                      <a:gd name="connsiteX19" fmla="*/ 3845748 w 6327916"/>
                      <a:gd name="connsiteY19" fmla="*/ 1283400 h 1283400"/>
                      <a:gd name="connsiteX20" fmla="*/ 3131180 w 6327916"/>
                      <a:gd name="connsiteY20" fmla="*/ 1283400 h 1283400"/>
                      <a:gd name="connsiteX21" fmla="*/ 2534613 w 6327916"/>
                      <a:gd name="connsiteY21" fmla="*/ 1283400 h 1283400"/>
                      <a:gd name="connsiteX22" fmla="*/ 2056049 w 6327916"/>
                      <a:gd name="connsiteY22" fmla="*/ 1283400 h 1283400"/>
                      <a:gd name="connsiteX23" fmla="*/ 1577485 w 6327916"/>
                      <a:gd name="connsiteY23" fmla="*/ 1283400 h 1283400"/>
                      <a:gd name="connsiteX24" fmla="*/ 921917 w 6327916"/>
                      <a:gd name="connsiteY24" fmla="*/ 1283400 h 1283400"/>
                      <a:gd name="connsiteX25" fmla="*/ 213904 w 6327916"/>
                      <a:gd name="connsiteY25" fmla="*/ 1283400 h 1283400"/>
                      <a:gd name="connsiteX26" fmla="*/ 0 w 6327916"/>
                      <a:gd name="connsiteY26" fmla="*/ 1069496 h 1283400"/>
                      <a:gd name="connsiteX27" fmla="*/ 0 w 6327916"/>
                      <a:gd name="connsiteY27" fmla="*/ 624588 h 1283400"/>
                      <a:gd name="connsiteX28" fmla="*/ 0 w 6327916"/>
                      <a:gd name="connsiteY28" fmla="*/ 213904 h 128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327916" h="1283400" extrusionOk="0">
                        <a:moveTo>
                          <a:pt x="0" y="213904"/>
                        </a:moveTo>
                        <a:cubicBezTo>
                          <a:pt x="9652" y="94033"/>
                          <a:pt x="100992" y="-8784"/>
                          <a:pt x="213904" y="0"/>
                        </a:cubicBezTo>
                        <a:cubicBezTo>
                          <a:pt x="457956" y="3162"/>
                          <a:pt x="603752" y="11799"/>
                          <a:pt x="987474" y="0"/>
                        </a:cubicBezTo>
                        <a:cubicBezTo>
                          <a:pt x="1371196" y="-11799"/>
                          <a:pt x="1365184" y="-7651"/>
                          <a:pt x="1466038" y="0"/>
                        </a:cubicBezTo>
                        <a:cubicBezTo>
                          <a:pt x="1566892" y="7651"/>
                          <a:pt x="1825151" y="10938"/>
                          <a:pt x="2062605" y="0"/>
                        </a:cubicBezTo>
                        <a:cubicBezTo>
                          <a:pt x="2300059" y="-10938"/>
                          <a:pt x="2395216" y="-1635"/>
                          <a:pt x="2541169" y="0"/>
                        </a:cubicBezTo>
                        <a:cubicBezTo>
                          <a:pt x="2687122" y="1635"/>
                          <a:pt x="2866008" y="22569"/>
                          <a:pt x="3019733" y="0"/>
                        </a:cubicBezTo>
                        <a:cubicBezTo>
                          <a:pt x="3173458" y="-22569"/>
                          <a:pt x="3358336" y="-12986"/>
                          <a:pt x="3498297" y="0"/>
                        </a:cubicBezTo>
                        <a:cubicBezTo>
                          <a:pt x="3638258" y="12986"/>
                          <a:pt x="4105431" y="30333"/>
                          <a:pt x="4271867" y="0"/>
                        </a:cubicBezTo>
                        <a:cubicBezTo>
                          <a:pt x="4438303" y="-30333"/>
                          <a:pt x="4548750" y="4646"/>
                          <a:pt x="4750431" y="0"/>
                        </a:cubicBezTo>
                        <a:cubicBezTo>
                          <a:pt x="4952112" y="-4646"/>
                          <a:pt x="5178283" y="-2860"/>
                          <a:pt x="5346998" y="0"/>
                        </a:cubicBezTo>
                        <a:cubicBezTo>
                          <a:pt x="5515713" y="2860"/>
                          <a:pt x="5861453" y="-26779"/>
                          <a:pt x="6114012" y="0"/>
                        </a:cubicBezTo>
                        <a:cubicBezTo>
                          <a:pt x="6240600" y="-11234"/>
                          <a:pt x="6305518" y="107797"/>
                          <a:pt x="6327916" y="213904"/>
                        </a:cubicBezTo>
                        <a:cubicBezTo>
                          <a:pt x="6315883" y="366177"/>
                          <a:pt x="6313854" y="518765"/>
                          <a:pt x="6327916" y="641700"/>
                        </a:cubicBezTo>
                        <a:cubicBezTo>
                          <a:pt x="6341978" y="764635"/>
                          <a:pt x="6334419" y="937910"/>
                          <a:pt x="6327916" y="1069496"/>
                        </a:cubicBezTo>
                        <a:cubicBezTo>
                          <a:pt x="6332223" y="1188349"/>
                          <a:pt x="6231642" y="1302411"/>
                          <a:pt x="6114012" y="1283400"/>
                        </a:cubicBezTo>
                        <a:cubicBezTo>
                          <a:pt x="5880374" y="1267353"/>
                          <a:pt x="5763923" y="1260471"/>
                          <a:pt x="5635448" y="1283400"/>
                        </a:cubicBezTo>
                        <a:cubicBezTo>
                          <a:pt x="5506973" y="1306329"/>
                          <a:pt x="5187432" y="1275249"/>
                          <a:pt x="4920879" y="1283400"/>
                        </a:cubicBezTo>
                        <a:cubicBezTo>
                          <a:pt x="4654326" y="1291551"/>
                          <a:pt x="4576764" y="1285913"/>
                          <a:pt x="4442315" y="1283400"/>
                        </a:cubicBezTo>
                        <a:cubicBezTo>
                          <a:pt x="4307866" y="1280887"/>
                          <a:pt x="4142650" y="1301548"/>
                          <a:pt x="3845748" y="1283400"/>
                        </a:cubicBezTo>
                        <a:cubicBezTo>
                          <a:pt x="3548846" y="1265252"/>
                          <a:pt x="3374202" y="1296626"/>
                          <a:pt x="3131180" y="1283400"/>
                        </a:cubicBezTo>
                        <a:cubicBezTo>
                          <a:pt x="2888158" y="1270174"/>
                          <a:pt x="2768162" y="1271573"/>
                          <a:pt x="2534613" y="1283400"/>
                        </a:cubicBezTo>
                        <a:cubicBezTo>
                          <a:pt x="2301064" y="1295227"/>
                          <a:pt x="2240437" y="1286169"/>
                          <a:pt x="2056049" y="1283400"/>
                        </a:cubicBezTo>
                        <a:cubicBezTo>
                          <a:pt x="1871661" y="1280631"/>
                          <a:pt x="1695893" y="1296811"/>
                          <a:pt x="1577485" y="1283400"/>
                        </a:cubicBezTo>
                        <a:cubicBezTo>
                          <a:pt x="1459077" y="1269989"/>
                          <a:pt x="1128465" y="1273433"/>
                          <a:pt x="921917" y="1283400"/>
                        </a:cubicBezTo>
                        <a:cubicBezTo>
                          <a:pt x="715369" y="1293367"/>
                          <a:pt x="498171" y="1280020"/>
                          <a:pt x="213904" y="1283400"/>
                        </a:cubicBezTo>
                        <a:cubicBezTo>
                          <a:pt x="77583" y="1284530"/>
                          <a:pt x="-24462" y="1194171"/>
                          <a:pt x="0" y="1069496"/>
                        </a:cubicBezTo>
                        <a:cubicBezTo>
                          <a:pt x="-5347" y="904611"/>
                          <a:pt x="7312" y="807271"/>
                          <a:pt x="0" y="624588"/>
                        </a:cubicBezTo>
                        <a:cubicBezTo>
                          <a:pt x="-7312" y="441905"/>
                          <a:pt x="-14028" y="382605"/>
                          <a:pt x="0" y="21390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思源黑体"/>
              <a:cs typeface="Arial"/>
              <a:sym typeface="Arial"/>
            </a:endParaRPr>
          </a:p>
        </p:txBody>
      </p:sp>
      <p:pic>
        <p:nvPicPr>
          <p:cNvPr id="13" name="图片 22" descr="卡通人物&#10;&#10;低可信度描述已自动生成">
            <a:extLst>
              <a:ext uri="{FF2B5EF4-FFF2-40B4-BE49-F238E27FC236}">
                <a16:creationId xmlns:a16="http://schemas.microsoft.com/office/drawing/2014/main" id="{D909FFA8-7A32-40BC-B040-06F8E0C0D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1" t="55019" r="23983"/>
          <a:stretch/>
        </p:blipFill>
        <p:spPr>
          <a:xfrm>
            <a:off x="6800355" y="8037757"/>
            <a:ext cx="5546637" cy="2709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20127C-F141-489D-934E-9E941815E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853" y="3085335"/>
            <a:ext cx="1804644" cy="305267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72D5173-DA21-46D7-9439-016D78AF35AA}"/>
              </a:ext>
            </a:extLst>
          </p:cNvPr>
          <p:cNvGrpSpPr/>
          <p:nvPr/>
        </p:nvGrpSpPr>
        <p:grpSpPr>
          <a:xfrm>
            <a:off x="1677792" y="2036622"/>
            <a:ext cx="10800513" cy="1629244"/>
            <a:chOff x="3187966" y="3052224"/>
            <a:chExt cx="7289800" cy="186478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E8050A04-C748-4786-8B84-78211EF7BE50}"/>
                </a:ext>
              </a:extLst>
            </p:cNvPr>
            <p:cNvSpPr/>
            <p:nvPr/>
          </p:nvSpPr>
          <p:spPr>
            <a:xfrm flipH="1">
              <a:off x="3276597" y="3052224"/>
              <a:ext cx="7112540" cy="1864788"/>
            </a:xfrm>
            <a:custGeom>
              <a:avLst/>
              <a:gdLst>
                <a:gd name="connsiteX0" fmla="*/ 0 w 7112540"/>
                <a:gd name="connsiteY0" fmla="*/ 310804 h 1864788"/>
                <a:gd name="connsiteX1" fmla="*/ 310804 w 7112540"/>
                <a:gd name="connsiteY1" fmla="*/ 0 h 1864788"/>
                <a:gd name="connsiteX2" fmla="*/ 765606 w 7112540"/>
                <a:gd name="connsiteY2" fmla="*/ 0 h 1864788"/>
                <a:gd name="connsiteX3" fmla="*/ 1185423 w 7112540"/>
                <a:gd name="connsiteY3" fmla="*/ 0 h 1864788"/>
                <a:gd name="connsiteX4" fmla="*/ 1185423 w 7112540"/>
                <a:gd name="connsiteY4" fmla="*/ 0 h 1864788"/>
                <a:gd name="connsiteX5" fmla="*/ 1778135 w 7112540"/>
                <a:gd name="connsiteY5" fmla="*/ 0 h 1864788"/>
                <a:gd name="connsiteX6" fmla="*/ 2317502 w 7112540"/>
                <a:gd name="connsiteY6" fmla="*/ 0 h 1864788"/>
                <a:gd name="connsiteX7" fmla="*/ 2963558 w 7112540"/>
                <a:gd name="connsiteY7" fmla="*/ 0 h 1864788"/>
                <a:gd name="connsiteX8" fmla="*/ 3680018 w 7112540"/>
                <a:gd name="connsiteY8" fmla="*/ 0 h 1864788"/>
                <a:gd name="connsiteX9" fmla="*/ 4358096 w 7112540"/>
                <a:gd name="connsiteY9" fmla="*/ 0 h 1864788"/>
                <a:gd name="connsiteX10" fmla="*/ 4921029 w 7112540"/>
                <a:gd name="connsiteY10" fmla="*/ 0 h 1864788"/>
                <a:gd name="connsiteX11" fmla="*/ 5560725 w 7112540"/>
                <a:gd name="connsiteY11" fmla="*/ 0 h 1864788"/>
                <a:gd name="connsiteX12" fmla="*/ 6801736 w 7112540"/>
                <a:gd name="connsiteY12" fmla="*/ 0 h 1864788"/>
                <a:gd name="connsiteX13" fmla="*/ 7112540 w 7112540"/>
                <a:gd name="connsiteY13" fmla="*/ 310804 h 1864788"/>
                <a:gd name="connsiteX14" fmla="*/ 7112540 w 7112540"/>
                <a:gd name="connsiteY14" fmla="*/ 675989 h 1864788"/>
                <a:gd name="connsiteX15" fmla="*/ 7112540 w 7112540"/>
                <a:gd name="connsiteY15" fmla="*/ 1087793 h 1864788"/>
                <a:gd name="connsiteX16" fmla="*/ 7112540 w 7112540"/>
                <a:gd name="connsiteY16" fmla="*/ 1087793 h 1864788"/>
                <a:gd name="connsiteX17" fmla="*/ 7112540 w 7112540"/>
                <a:gd name="connsiteY17" fmla="*/ 1553990 h 1864788"/>
                <a:gd name="connsiteX18" fmla="*/ 7112540 w 7112540"/>
                <a:gd name="connsiteY18" fmla="*/ 1553984 h 1864788"/>
                <a:gd name="connsiteX19" fmla="*/ 6801736 w 7112540"/>
                <a:gd name="connsiteY19" fmla="*/ 1864788 h 1864788"/>
                <a:gd name="connsiteX20" fmla="*/ 6162040 w 7112540"/>
                <a:gd name="connsiteY20" fmla="*/ 1864788 h 1864788"/>
                <a:gd name="connsiteX21" fmla="*/ 5483962 w 7112540"/>
                <a:gd name="connsiteY21" fmla="*/ 1864788 h 1864788"/>
                <a:gd name="connsiteX22" fmla="*/ 4844265 w 7112540"/>
                <a:gd name="connsiteY22" fmla="*/ 1864788 h 1864788"/>
                <a:gd name="connsiteX23" fmla="*/ 4242951 w 7112540"/>
                <a:gd name="connsiteY23" fmla="*/ 1864788 h 1864788"/>
                <a:gd name="connsiteX24" fmla="*/ 3718400 w 7112540"/>
                <a:gd name="connsiteY24" fmla="*/ 1864788 h 1864788"/>
                <a:gd name="connsiteX25" fmla="*/ 2963558 w 7112540"/>
                <a:gd name="connsiteY25" fmla="*/ 1864788 h 1864788"/>
                <a:gd name="connsiteX26" fmla="*/ 2447740 w 7112540"/>
                <a:gd name="connsiteY26" fmla="*/ 2006504 h 1864788"/>
                <a:gd name="connsiteX27" fmla="*/ 1953414 w 7112540"/>
                <a:gd name="connsiteY27" fmla="*/ 2142316 h 1864788"/>
                <a:gd name="connsiteX28" fmla="*/ 1416103 w 7112540"/>
                <a:gd name="connsiteY28" fmla="*/ 2289937 h 1864788"/>
                <a:gd name="connsiteX29" fmla="*/ 814315 w 7112540"/>
                <a:gd name="connsiteY29" fmla="*/ 2455273 h 1864788"/>
                <a:gd name="connsiteX30" fmla="*/ 1185423 w 7112540"/>
                <a:gd name="connsiteY30" fmla="*/ 1864788 h 1864788"/>
                <a:gd name="connsiteX31" fmla="*/ 774352 w 7112540"/>
                <a:gd name="connsiteY31" fmla="*/ 1864788 h 1864788"/>
                <a:gd name="connsiteX32" fmla="*/ 310804 w 7112540"/>
                <a:gd name="connsiteY32" fmla="*/ 1864788 h 1864788"/>
                <a:gd name="connsiteX33" fmla="*/ 0 w 7112540"/>
                <a:gd name="connsiteY33" fmla="*/ 1553984 h 1864788"/>
                <a:gd name="connsiteX34" fmla="*/ 0 w 7112540"/>
                <a:gd name="connsiteY34" fmla="*/ 1553990 h 1864788"/>
                <a:gd name="connsiteX35" fmla="*/ 0 w 7112540"/>
                <a:gd name="connsiteY35" fmla="*/ 1087793 h 1864788"/>
                <a:gd name="connsiteX36" fmla="*/ 0 w 7112540"/>
                <a:gd name="connsiteY36" fmla="*/ 1087793 h 1864788"/>
                <a:gd name="connsiteX37" fmla="*/ 0 w 7112540"/>
                <a:gd name="connsiteY37" fmla="*/ 683759 h 1864788"/>
                <a:gd name="connsiteX38" fmla="*/ 0 w 7112540"/>
                <a:gd name="connsiteY38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112540" h="1864788" fill="none" extrusionOk="0">
                  <a:moveTo>
                    <a:pt x="0" y="310804"/>
                  </a:moveTo>
                  <a:cubicBezTo>
                    <a:pt x="35715" y="154516"/>
                    <a:pt x="101491" y="9349"/>
                    <a:pt x="310804" y="0"/>
                  </a:cubicBezTo>
                  <a:cubicBezTo>
                    <a:pt x="536132" y="-4103"/>
                    <a:pt x="563571" y="-17462"/>
                    <a:pt x="765606" y="0"/>
                  </a:cubicBezTo>
                  <a:cubicBezTo>
                    <a:pt x="967641" y="17462"/>
                    <a:pt x="989856" y="-8327"/>
                    <a:pt x="1185423" y="0"/>
                  </a:cubicBezTo>
                  <a:lnTo>
                    <a:pt x="1185423" y="0"/>
                  </a:lnTo>
                  <a:cubicBezTo>
                    <a:pt x="1474642" y="-26455"/>
                    <a:pt x="1653989" y="7738"/>
                    <a:pt x="1778135" y="0"/>
                  </a:cubicBezTo>
                  <a:cubicBezTo>
                    <a:pt x="1902281" y="-7738"/>
                    <a:pt x="2158231" y="-15757"/>
                    <a:pt x="2317502" y="0"/>
                  </a:cubicBezTo>
                  <a:cubicBezTo>
                    <a:pt x="2476773" y="15757"/>
                    <a:pt x="2685951" y="-17585"/>
                    <a:pt x="2963558" y="0"/>
                  </a:cubicBezTo>
                  <a:cubicBezTo>
                    <a:pt x="3314668" y="-28708"/>
                    <a:pt x="3427674" y="6455"/>
                    <a:pt x="3680018" y="0"/>
                  </a:cubicBezTo>
                  <a:cubicBezTo>
                    <a:pt x="3932362" y="-6455"/>
                    <a:pt x="4095798" y="12275"/>
                    <a:pt x="4358096" y="0"/>
                  </a:cubicBezTo>
                  <a:cubicBezTo>
                    <a:pt x="4620394" y="-12275"/>
                    <a:pt x="4764870" y="-211"/>
                    <a:pt x="4921029" y="0"/>
                  </a:cubicBezTo>
                  <a:cubicBezTo>
                    <a:pt x="5077188" y="211"/>
                    <a:pt x="5380156" y="-13404"/>
                    <a:pt x="5560725" y="0"/>
                  </a:cubicBezTo>
                  <a:cubicBezTo>
                    <a:pt x="5741294" y="13404"/>
                    <a:pt x="6435567" y="-11847"/>
                    <a:pt x="6801736" y="0"/>
                  </a:cubicBezTo>
                  <a:cubicBezTo>
                    <a:pt x="6992050" y="-12077"/>
                    <a:pt x="7103919" y="112755"/>
                    <a:pt x="7112540" y="310804"/>
                  </a:cubicBezTo>
                  <a:cubicBezTo>
                    <a:pt x="7114080" y="392655"/>
                    <a:pt x="7117879" y="524095"/>
                    <a:pt x="7112540" y="675989"/>
                  </a:cubicBezTo>
                  <a:cubicBezTo>
                    <a:pt x="7107201" y="827883"/>
                    <a:pt x="7122508" y="890515"/>
                    <a:pt x="7112540" y="1087793"/>
                  </a:cubicBezTo>
                  <a:lnTo>
                    <a:pt x="7112540" y="1087793"/>
                  </a:lnTo>
                  <a:cubicBezTo>
                    <a:pt x="7128089" y="1197473"/>
                    <a:pt x="7106808" y="1438185"/>
                    <a:pt x="7112540" y="1553990"/>
                  </a:cubicBezTo>
                  <a:lnTo>
                    <a:pt x="7112540" y="1553984"/>
                  </a:lnTo>
                  <a:cubicBezTo>
                    <a:pt x="7108278" y="1691102"/>
                    <a:pt x="6990138" y="1882793"/>
                    <a:pt x="6801736" y="1864788"/>
                  </a:cubicBezTo>
                  <a:cubicBezTo>
                    <a:pt x="6589377" y="1858233"/>
                    <a:pt x="6342224" y="1879525"/>
                    <a:pt x="6162040" y="1864788"/>
                  </a:cubicBezTo>
                  <a:cubicBezTo>
                    <a:pt x="5981856" y="1850051"/>
                    <a:pt x="5815374" y="1863887"/>
                    <a:pt x="5483962" y="1864788"/>
                  </a:cubicBezTo>
                  <a:cubicBezTo>
                    <a:pt x="5152550" y="1865689"/>
                    <a:pt x="5154444" y="1835129"/>
                    <a:pt x="4844265" y="1864788"/>
                  </a:cubicBezTo>
                  <a:cubicBezTo>
                    <a:pt x="4534086" y="1894447"/>
                    <a:pt x="4514013" y="1858135"/>
                    <a:pt x="4242951" y="1864788"/>
                  </a:cubicBezTo>
                  <a:cubicBezTo>
                    <a:pt x="3971889" y="1871441"/>
                    <a:pt x="3911102" y="1890712"/>
                    <a:pt x="3718400" y="1864788"/>
                  </a:cubicBezTo>
                  <a:cubicBezTo>
                    <a:pt x="3525698" y="1838864"/>
                    <a:pt x="3175038" y="1865783"/>
                    <a:pt x="2963558" y="1864788"/>
                  </a:cubicBezTo>
                  <a:cubicBezTo>
                    <a:pt x="2781653" y="1888096"/>
                    <a:pt x="2639474" y="1964869"/>
                    <a:pt x="2447740" y="2006504"/>
                  </a:cubicBezTo>
                  <a:cubicBezTo>
                    <a:pt x="2256006" y="2048140"/>
                    <a:pt x="2130698" y="2079044"/>
                    <a:pt x="1953414" y="2142316"/>
                  </a:cubicBezTo>
                  <a:cubicBezTo>
                    <a:pt x="1776130" y="2205587"/>
                    <a:pt x="1543309" y="2236009"/>
                    <a:pt x="1416103" y="2289937"/>
                  </a:cubicBezTo>
                  <a:cubicBezTo>
                    <a:pt x="1288897" y="2343865"/>
                    <a:pt x="1083773" y="2354962"/>
                    <a:pt x="814315" y="2455273"/>
                  </a:cubicBezTo>
                  <a:cubicBezTo>
                    <a:pt x="955272" y="2245664"/>
                    <a:pt x="1026189" y="2146198"/>
                    <a:pt x="1185423" y="1864788"/>
                  </a:cubicBezTo>
                  <a:cubicBezTo>
                    <a:pt x="1073472" y="1852871"/>
                    <a:pt x="861950" y="1868423"/>
                    <a:pt x="774352" y="1864788"/>
                  </a:cubicBezTo>
                  <a:cubicBezTo>
                    <a:pt x="686754" y="1861153"/>
                    <a:pt x="517458" y="1853412"/>
                    <a:pt x="310804" y="1864788"/>
                  </a:cubicBezTo>
                  <a:cubicBezTo>
                    <a:pt x="147814" y="1838069"/>
                    <a:pt x="-37513" y="1715804"/>
                    <a:pt x="0" y="1553984"/>
                  </a:cubicBezTo>
                  <a:lnTo>
                    <a:pt x="0" y="1553990"/>
                  </a:lnTo>
                  <a:cubicBezTo>
                    <a:pt x="-7658" y="1435902"/>
                    <a:pt x="23192" y="1272977"/>
                    <a:pt x="0" y="1087793"/>
                  </a:cubicBezTo>
                  <a:lnTo>
                    <a:pt x="0" y="1087793"/>
                  </a:lnTo>
                  <a:cubicBezTo>
                    <a:pt x="-10479" y="903086"/>
                    <a:pt x="-14782" y="772596"/>
                    <a:pt x="0" y="683759"/>
                  </a:cubicBezTo>
                  <a:cubicBezTo>
                    <a:pt x="14782" y="594922"/>
                    <a:pt x="-8474" y="445826"/>
                    <a:pt x="0" y="310804"/>
                  </a:cubicBezTo>
                  <a:close/>
                </a:path>
                <a:path w="7112540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435516" y="-5667"/>
                    <a:pt x="573066" y="-18067"/>
                    <a:pt x="756860" y="0"/>
                  </a:cubicBezTo>
                  <a:cubicBezTo>
                    <a:pt x="940654" y="18067"/>
                    <a:pt x="1099480" y="-1011"/>
                    <a:pt x="1185423" y="0"/>
                  </a:cubicBezTo>
                  <a:lnTo>
                    <a:pt x="1185423" y="0"/>
                  </a:lnTo>
                  <a:cubicBezTo>
                    <a:pt x="1390209" y="-28265"/>
                    <a:pt x="1662699" y="8868"/>
                    <a:pt x="1813697" y="0"/>
                  </a:cubicBezTo>
                  <a:cubicBezTo>
                    <a:pt x="1964695" y="-8868"/>
                    <a:pt x="2286862" y="-22540"/>
                    <a:pt x="2424190" y="0"/>
                  </a:cubicBezTo>
                  <a:cubicBezTo>
                    <a:pt x="2561518" y="22540"/>
                    <a:pt x="2827114" y="-19972"/>
                    <a:pt x="2963558" y="0"/>
                  </a:cubicBezTo>
                  <a:cubicBezTo>
                    <a:pt x="3198501" y="17799"/>
                    <a:pt x="3346694" y="-505"/>
                    <a:pt x="3526491" y="0"/>
                  </a:cubicBezTo>
                  <a:cubicBezTo>
                    <a:pt x="3706288" y="505"/>
                    <a:pt x="3920864" y="-26094"/>
                    <a:pt x="4051042" y="0"/>
                  </a:cubicBezTo>
                  <a:cubicBezTo>
                    <a:pt x="4181220" y="26094"/>
                    <a:pt x="4429759" y="4969"/>
                    <a:pt x="4613975" y="0"/>
                  </a:cubicBezTo>
                  <a:cubicBezTo>
                    <a:pt x="4798191" y="-4969"/>
                    <a:pt x="5079387" y="4598"/>
                    <a:pt x="5253671" y="0"/>
                  </a:cubicBezTo>
                  <a:cubicBezTo>
                    <a:pt x="5427955" y="-4598"/>
                    <a:pt x="5700019" y="28075"/>
                    <a:pt x="5893367" y="0"/>
                  </a:cubicBezTo>
                  <a:cubicBezTo>
                    <a:pt x="6086715" y="-28075"/>
                    <a:pt x="6373304" y="-4055"/>
                    <a:pt x="6801736" y="0"/>
                  </a:cubicBezTo>
                  <a:cubicBezTo>
                    <a:pt x="6975739" y="8281"/>
                    <a:pt x="7116725" y="158986"/>
                    <a:pt x="7112540" y="310804"/>
                  </a:cubicBezTo>
                  <a:cubicBezTo>
                    <a:pt x="7099995" y="487668"/>
                    <a:pt x="7123906" y="542520"/>
                    <a:pt x="7112540" y="683759"/>
                  </a:cubicBezTo>
                  <a:cubicBezTo>
                    <a:pt x="7101174" y="824998"/>
                    <a:pt x="7119946" y="983412"/>
                    <a:pt x="7112540" y="1087793"/>
                  </a:cubicBezTo>
                  <a:lnTo>
                    <a:pt x="7112540" y="1087793"/>
                  </a:lnTo>
                  <a:cubicBezTo>
                    <a:pt x="7117128" y="1278075"/>
                    <a:pt x="7134998" y="1391104"/>
                    <a:pt x="7112540" y="1553990"/>
                  </a:cubicBezTo>
                  <a:lnTo>
                    <a:pt x="7112540" y="1553984"/>
                  </a:lnTo>
                  <a:cubicBezTo>
                    <a:pt x="7105631" y="1710368"/>
                    <a:pt x="6988889" y="1874311"/>
                    <a:pt x="6801736" y="1864788"/>
                  </a:cubicBezTo>
                  <a:cubicBezTo>
                    <a:pt x="6590783" y="1868514"/>
                    <a:pt x="6487185" y="1874883"/>
                    <a:pt x="6277185" y="1864788"/>
                  </a:cubicBezTo>
                  <a:cubicBezTo>
                    <a:pt x="6067185" y="1854693"/>
                    <a:pt x="5779180" y="1867562"/>
                    <a:pt x="5560725" y="1864788"/>
                  </a:cubicBezTo>
                  <a:cubicBezTo>
                    <a:pt x="5342270" y="1862014"/>
                    <a:pt x="5247740" y="1876627"/>
                    <a:pt x="4959411" y="1864788"/>
                  </a:cubicBezTo>
                  <a:cubicBezTo>
                    <a:pt x="4671082" y="1852949"/>
                    <a:pt x="4444026" y="1871164"/>
                    <a:pt x="4281332" y="1864788"/>
                  </a:cubicBezTo>
                  <a:cubicBezTo>
                    <a:pt x="4118638" y="1858412"/>
                    <a:pt x="3724448" y="1899165"/>
                    <a:pt x="3564873" y="1864788"/>
                  </a:cubicBezTo>
                  <a:cubicBezTo>
                    <a:pt x="3405298" y="1830411"/>
                    <a:pt x="3085236" y="1856589"/>
                    <a:pt x="2963558" y="1864788"/>
                  </a:cubicBezTo>
                  <a:cubicBezTo>
                    <a:pt x="2670584" y="1928983"/>
                    <a:pt x="2624256" y="1985679"/>
                    <a:pt x="2383262" y="2024219"/>
                  </a:cubicBezTo>
                  <a:cubicBezTo>
                    <a:pt x="2142268" y="2062759"/>
                    <a:pt x="2069707" y="2137295"/>
                    <a:pt x="1867444" y="2165935"/>
                  </a:cubicBezTo>
                  <a:cubicBezTo>
                    <a:pt x="1665181" y="2194575"/>
                    <a:pt x="1459498" y="2288406"/>
                    <a:pt x="1330133" y="2313557"/>
                  </a:cubicBezTo>
                  <a:cubicBezTo>
                    <a:pt x="1200768" y="2338708"/>
                    <a:pt x="917780" y="2406251"/>
                    <a:pt x="814315" y="2455273"/>
                  </a:cubicBezTo>
                  <a:cubicBezTo>
                    <a:pt x="928652" y="2251294"/>
                    <a:pt x="1080951" y="2026543"/>
                    <a:pt x="1185423" y="1864788"/>
                  </a:cubicBezTo>
                  <a:cubicBezTo>
                    <a:pt x="1053352" y="1874605"/>
                    <a:pt x="857861" y="1880909"/>
                    <a:pt x="756860" y="1864788"/>
                  </a:cubicBezTo>
                  <a:cubicBezTo>
                    <a:pt x="655859" y="1848667"/>
                    <a:pt x="520210" y="1879286"/>
                    <a:pt x="310804" y="1864788"/>
                  </a:cubicBezTo>
                  <a:cubicBezTo>
                    <a:pt x="158495" y="1865085"/>
                    <a:pt x="36343" y="1734038"/>
                    <a:pt x="0" y="1553984"/>
                  </a:cubicBezTo>
                  <a:lnTo>
                    <a:pt x="0" y="1553990"/>
                  </a:lnTo>
                  <a:cubicBezTo>
                    <a:pt x="-2955" y="1418108"/>
                    <a:pt x="18492" y="1305061"/>
                    <a:pt x="0" y="1087793"/>
                  </a:cubicBezTo>
                  <a:lnTo>
                    <a:pt x="0" y="1087793"/>
                  </a:lnTo>
                  <a:cubicBezTo>
                    <a:pt x="-11127" y="1005853"/>
                    <a:pt x="-3478" y="833058"/>
                    <a:pt x="0" y="683759"/>
                  </a:cubicBezTo>
                  <a:cubicBezTo>
                    <a:pt x="3478" y="534460"/>
                    <a:pt x="10828" y="425695"/>
                    <a:pt x="0" y="31080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27973110">
                    <a:custGeom>
                      <a:avLst/>
                      <a:gdLst>
                        <a:gd name="connsiteX0" fmla="*/ 0 w 10537886"/>
                        <a:gd name="connsiteY0" fmla="*/ 271546 h 1629244"/>
                        <a:gd name="connsiteX1" fmla="*/ 271546 w 10537886"/>
                        <a:gd name="connsiteY1" fmla="*/ 0 h 1629244"/>
                        <a:gd name="connsiteX2" fmla="*/ 736773 w 10537886"/>
                        <a:gd name="connsiteY2" fmla="*/ 0 h 1629244"/>
                        <a:gd name="connsiteX3" fmla="*/ 1246544 w 10537886"/>
                        <a:gd name="connsiteY3" fmla="*/ 0 h 1629244"/>
                        <a:gd name="connsiteX4" fmla="*/ 1756314 w 10537886"/>
                        <a:gd name="connsiteY4" fmla="*/ 0 h 1629244"/>
                        <a:gd name="connsiteX5" fmla="*/ 1756314 w 10537886"/>
                        <a:gd name="connsiteY5" fmla="*/ 0 h 1629244"/>
                        <a:gd name="connsiteX6" fmla="*/ 2467621 w 10537886"/>
                        <a:gd name="connsiteY6" fmla="*/ 0 h 1629244"/>
                        <a:gd name="connsiteX7" fmla="*/ 3178929 w 10537886"/>
                        <a:gd name="connsiteY7" fmla="*/ 0 h 1629244"/>
                        <a:gd name="connsiteX8" fmla="*/ 4390786 w 10537886"/>
                        <a:gd name="connsiteY8" fmla="*/ 0 h 1629244"/>
                        <a:gd name="connsiteX9" fmla="*/ 4867359 w 10537886"/>
                        <a:gd name="connsiteY9" fmla="*/ 0 h 1629244"/>
                        <a:gd name="connsiteX10" fmla="*/ 5343931 w 10537886"/>
                        <a:gd name="connsiteY10" fmla="*/ 0 h 1629244"/>
                        <a:gd name="connsiteX11" fmla="*/ 5996771 w 10537886"/>
                        <a:gd name="connsiteY11" fmla="*/ 0 h 1629244"/>
                        <a:gd name="connsiteX12" fmla="*/ 6767121 w 10537886"/>
                        <a:gd name="connsiteY12" fmla="*/ 0 h 1629244"/>
                        <a:gd name="connsiteX13" fmla="*/ 7419961 w 10537886"/>
                        <a:gd name="connsiteY13" fmla="*/ 0 h 1629244"/>
                        <a:gd name="connsiteX14" fmla="*/ 8131555 w 10537886"/>
                        <a:gd name="connsiteY14" fmla="*/ 0 h 1629244"/>
                        <a:gd name="connsiteX15" fmla="*/ 8843150 w 10537886"/>
                        <a:gd name="connsiteY15" fmla="*/ 0 h 1629244"/>
                        <a:gd name="connsiteX16" fmla="*/ 9554745 w 10537886"/>
                        <a:gd name="connsiteY16" fmla="*/ 0 h 1629244"/>
                        <a:gd name="connsiteX17" fmla="*/ 10266340 w 10537886"/>
                        <a:gd name="connsiteY17" fmla="*/ 0 h 1629244"/>
                        <a:gd name="connsiteX18" fmla="*/ 10537886 w 10537886"/>
                        <a:gd name="connsiteY18" fmla="*/ 271546 h 1629244"/>
                        <a:gd name="connsiteX19" fmla="*/ 10537886 w 10537886"/>
                        <a:gd name="connsiteY19" fmla="*/ 950392 h 1629244"/>
                        <a:gd name="connsiteX20" fmla="*/ 10537886 w 10537886"/>
                        <a:gd name="connsiteY20" fmla="*/ 950392 h 1629244"/>
                        <a:gd name="connsiteX21" fmla="*/ 10537886 w 10537886"/>
                        <a:gd name="connsiteY21" fmla="*/ 1357703 h 1629244"/>
                        <a:gd name="connsiteX22" fmla="*/ 10537886 w 10537886"/>
                        <a:gd name="connsiteY22" fmla="*/ 1357698 h 1629244"/>
                        <a:gd name="connsiteX23" fmla="*/ 10266340 w 10537886"/>
                        <a:gd name="connsiteY23" fmla="*/ 1629244 h 1629244"/>
                        <a:gd name="connsiteX24" fmla="*/ 9789767 w 10537886"/>
                        <a:gd name="connsiteY24" fmla="*/ 1629244 h 1629244"/>
                        <a:gd name="connsiteX25" fmla="*/ 9019417 w 10537886"/>
                        <a:gd name="connsiteY25" fmla="*/ 1629244 h 1629244"/>
                        <a:gd name="connsiteX26" fmla="*/ 8484089 w 10537886"/>
                        <a:gd name="connsiteY26" fmla="*/ 1629244 h 1629244"/>
                        <a:gd name="connsiteX27" fmla="*/ 7948760 w 10537886"/>
                        <a:gd name="connsiteY27" fmla="*/ 1629244 h 1629244"/>
                        <a:gd name="connsiteX28" fmla="*/ 7413432 w 10537886"/>
                        <a:gd name="connsiteY28" fmla="*/ 1629244 h 1629244"/>
                        <a:gd name="connsiteX29" fmla="*/ 6643082 w 10537886"/>
                        <a:gd name="connsiteY29" fmla="*/ 1629244 h 1629244"/>
                        <a:gd name="connsiteX30" fmla="*/ 5931487 w 10537886"/>
                        <a:gd name="connsiteY30" fmla="*/ 1629244 h 1629244"/>
                        <a:gd name="connsiteX31" fmla="*/ 5278647 w 10537886"/>
                        <a:gd name="connsiteY31" fmla="*/ 1629244 h 1629244"/>
                        <a:gd name="connsiteX32" fmla="*/ 4390786 w 10537886"/>
                        <a:gd name="connsiteY32" fmla="*/ 1629244 h 1629244"/>
                        <a:gd name="connsiteX33" fmla="*/ 3690239 w 10537886"/>
                        <a:gd name="connsiteY33" fmla="*/ 1742742 h 1629244"/>
                        <a:gd name="connsiteX34" fmla="*/ 3053379 w 10537886"/>
                        <a:gd name="connsiteY34" fmla="*/ 1845922 h 1629244"/>
                        <a:gd name="connsiteX35" fmla="*/ 2384675 w 10537886"/>
                        <a:gd name="connsiteY35" fmla="*/ 1954261 h 1629244"/>
                        <a:gd name="connsiteX36" fmla="*/ 1206483 w 10537886"/>
                        <a:gd name="connsiteY36" fmla="*/ 2145144 h 1629244"/>
                        <a:gd name="connsiteX37" fmla="*/ 1481399 w 10537886"/>
                        <a:gd name="connsiteY37" fmla="*/ 1887194 h 1629244"/>
                        <a:gd name="connsiteX38" fmla="*/ 1756314 w 10537886"/>
                        <a:gd name="connsiteY38" fmla="*/ 1629244 h 1629244"/>
                        <a:gd name="connsiteX39" fmla="*/ 1261391 w 10537886"/>
                        <a:gd name="connsiteY39" fmla="*/ 1629244 h 1629244"/>
                        <a:gd name="connsiteX40" fmla="*/ 751621 w 10537886"/>
                        <a:gd name="connsiteY40" fmla="*/ 1629244 h 1629244"/>
                        <a:gd name="connsiteX41" fmla="*/ 271546 w 10537886"/>
                        <a:gd name="connsiteY41" fmla="*/ 1629244 h 1629244"/>
                        <a:gd name="connsiteX42" fmla="*/ 0 w 10537886"/>
                        <a:gd name="connsiteY42" fmla="*/ 1357698 h 1629244"/>
                        <a:gd name="connsiteX43" fmla="*/ 0 w 10537886"/>
                        <a:gd name="connsiteY43" fmla="*/ 1357703 h 1629244"/>
                        <a:gd name="connsiteX44" fmla="*/ 0 w 10537886"/>
                        <a:gd name="connsiteY44" fmla="*/ 950392 h 1629244"/>
                        <a:gd name="connsiteX45" fmla="*/ 0 w 10537886"/>
                        <a:gd name="connsiteY45" fmla="*/ 950392 h 1629244"/>
                        <a:gd name="connsiteX46" fmla="*/ 0 w 10537886"/>
                        <a:gd name="connsiteY46" fmla="*/ 271546 h 16292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</a:cxnLst>
                      <a:rect l="l" t="t" r="r" b="b"/>
                      <a:pathLst>
                        <a:path w="10537886" h="1629244" fill="none" extrusionOk="0">
                          <a:moveTo>
                            <a:pt x="0" y="271546"/>
                          </a:moveTo>
                          <a:cubicBezTo>
                            <a:pt x="-5883" y="87736"/>
                            <a:pt x="122437" y="-7457"/>
                            <a:pt x="271546" y="0"/>
                          </a:cubicBezTo>
                          <a:cubicBezTo>
                            <a:pt x="455793" y="-17657"/>
                            <a:pt x="558101" y="1490"/>
                            <a:pt x="736773" y="0"/>
                          </a:cubicBezTo>
                          <a:cubicBezTo>
                            <a:pt x="915445" y="-1490"/>
                            <a:pt x="1087330" y="-10582"/>
                            <a:pt x="1246544" y="0"/>
                          </a:cubicBezTo>
                          <a:cubicBezTo>
                            <a:pt x="1405758" y="10582"/>
                            <a:pt x="1603982" y="-21709"/>
                            <a:pt x="1756314" y="0"/>
                          </a:cubicBezTo>
                          <a:lnTo>
                            <a:pt x="1756314" y="0"/>
                          </a:lnTo>
                          <a:cubicBezTo>
                            <a:pt x="1947380" y="-28393"/>
                            <a:pt x="2254165" y="822"/>
                            <a:pt x="2467621" y="0"/>
                          </a:cubicBezTo>
                          <a:cubicBezTo>
                            <a:pt x="2681077" y="-822"/>
                            <a:pt x="2949079" y="12494"/>
                            <a:pt x="3178929" y="0"/>
                          </a:cubicBezTo>
                          <a:cubicBezTo>
                            <a:pt x="3408779" y="-12494"/>
                            <a:pt x="4055330" y="8799"/>
                            <a:pt x="4390786" y="0"/>
                          </a:cubicBezTo>
                          <a:cubicBezTo>
                            <a:pt x="4604739" y="14426"/>
                            <a:pt x="4678718" y="7612"/>
                            <a:pt x="4867359" y="0"/>
                          </a:cubicBezTo>
                          <a:cubicBezTo>
                            <a:pt x="5056000" y="-7612"/>
                            <a:pt x="5129533" y="-8482"/>
                            <a:pt x="5343931" y="0"/>
                          </a:cubicBezTo>
                          <a:cubicBezTo>
                            <a:pt x="5558329" y="8482"/>
                            <a:pt x="5826109" y="11363"/>
                            <a:pt x="5996771" y="0"/>
                          </a:cubicBezTo>
                          <a:cubicBezTo>
                            <a:pt x="6167433" y="-11363"/>
                            <a:pt x="6403851" y="-5176"/>
                            <a:pt x="6767121" y="0"/>
                          </a:cubicBezTo>
                          <a:cubicBezTo>
                            <a:pt x="7130391" y="5176"/>
                            <a:pt x="7157444" y="1217"/>
                            <a:pt x="7419961" y="0"/>
                          </a:cubicBezTo>
                          <a:cubicBezTo>
                            <a:pt x="7682478" y="-1217"/>
                            <a:pt x="7831847" y="-14518"/>
                            <a:pt x="8131555" y="0"/>
                          </a:cubicBezTo>
                          <a:cubicBezTo>
                            <a:pt x="8431263" y="14518"/>
                            <a:pt x="8573702" y="-25915"/>
                            <a:pt x="8843150" y="0"/>
                          </a:cubicBezTo>
                          <a:cubicBezTo>
                            <a:pt x="9112598" y="25915"/>
                            <a:pt x="9371630" y="-13852"/>
                            <a:pt x="9554745" y="0"/>
                          </a:cubicBezTo>
                          <a:cubicBezTo>
                            <a:pt x="9737861" y="13852"/>
                            <a:pt x="10119508" y="-9943"/>
                            <a:pt x="10266340" y="0"/>
                          </a:cubicBezTo>
                          <a:cubicBezTo>
                            <a:pt x="10426458" y="-311"/>
                            <a:pt x="10547976" y="111952"/>
                            <a:pt x="10537886" y="271546"/>
                          </a:cubicBezTo>
                          <a:cubicBezTo>
                            <a:pt x="10555971" y="490006"/>
                            <a:pt x="10546541" y="732473"/>
                            <a:pt x="10537886" y="950392"/>
                          </a:cubicBezTo>
                          <a:lnTo>
                            <a:pt x="10537886" y="950392"/>
                          </a:lnTo>
                          <a:cubicBezTo>
                            <a:pt x="10545482" y="1087252"/>
                            <a:pt x="10532264" y="1254738"/>
                            <a:pt x="10537886" y="1357703"/>
                          </a:cubicBezTo>
                          <a:lnTo>
                            <a:pt x="10537886" y="1357698"/>
                          </a:lnTo>
                          <a:cubicBezTo>
                            <a:pt x="10516108" y="1531036"/>
                            <a:pt x="10381988" y="1621117"/>
                            <a:pt x="10266340" y="1629244"/>
                          </a:cubicBezTo>
                          <a:cubicBezTo>
                            <a:pt x="10091793" y="1619826"/>
                            <a:pt x="9886027" y="1616913"/>
                            <a:pt x="9789767" y="1629244"/>
                          </a:cubicBezTo>
                          <a:cubicBezTo>
                            <a:pt x="9693507" y="1641575"/>
                            <a:pt x="9291394" y="1647168"/>
                            <a:pt x="9019417" y="1629244"/>
                          </a:cubicBezTo>
                          <a:cubicBezTo>
                            <a:pt x="8747440" y="1611321"/>
                            <a:pt x="8712749" y="1621537"/>
                            <a:pt x="8484089" y="1629244"/>
                          </a:cubicBezTo>
                          <a:cubicBezTo>
                            <a:pt x="8255429" y="1636951"/>
                            <a:pt x="8082560" y="1651188"/>
                            <a:pt x="7948760" y="1629244"/>
                          </a:cubicBezTo>
                          <a:cubicBezTo>
                            <a:pt x="7814960" y="1607300"/>
                            <a:pt x="7563060" y="1632444"/>
                            <a:pt x="7413432" y="1629244"/>
                          </a:cubicBezTo>
                          <a:cubicBezTo>
                            <a:pt x="7263804" y="1626044"/>
                            <a:pt x="6952517" y="1663283"/>
                            <a:pt x="6643082" y="1629244"/>
                          </a:cubicBezTo>
                          <a:cubicBezTo>
                            <a:pt x="6333647" y="1595206"/>
                            <a:pt x="6233172" y="1623695"/>
                            <a:pt x="5931487" y="1629244"/>
                          </a:cubicBezTo>
                          <a:cubicBezTo>
                            <a:pt x="5629802" y="1634793"/>
                            <a:pt x="5529030" y="1640816"/>
                            <a:pt x="5278647" y="1629244"/>
                          </a:cubicBezTo>
                          <a:cubicBezTo>
                            <a:pt x="5028264" y="1617672"/>
                            <a:pt x="4615757" y="1665803"/>
                            <a:pt x="4390786" y="1629244"/>
                          </a:cubicBezTo>
                          <a:cubicBezTo>
                            <a:pt x="4067982" y="1669524"/>
                            <a:pt x="3924492" y="1705922"/>
                            <a:pt x="3690239" y="1742742"/>
                          </a:cubicBezTo>
                          <a:cubicBezTo>
                            <a:pt x="3455986" y="1779563"/>
                            <a:pt x="3207410" y="1834398"/>
                            <a:pt x="3053379" y="1845922"/>
                          </a:cubicBezTo>
                          <a:cubicBezTo>
                            <a:pt x="2899348" y="1857446"/>
                            <a:pt x="2542828" y="1950869"/>
                            <a:pt x="2384675" y="1954261"/>
                          </a:cubicBezTo>
                          <a:cubicBezTo>
                            <a:pt x="2226522" y="1957653"/>
                            <a:pt x="1565438" y="2070804"/>
                            <a:pt x="1206483" y="2145144"/>
                          </a:cubicBezTo>
                          <a:cubicBezTo>
                            <a:pt x="1276905" y="2101429"/>
                            <a:pt x="1344345" y="1990231"/>
                            <a:pt x="1481399" y="1887194"/>
                          </a:cubicBezTo>
                          <a:cubicBezTo>
                            <a:pt x="1618453" y="1784157"/>
                            <a:pt x="1699490" y="1690197"/>
                            <a:pt x="1756314" y="1629244"/>
                          </a:cubicBezTo>
                          <a:cubicBezTo>
                            <a:pt x="1595624" y="1624875"/>
                            <a:pt x="1467293" y="1624890"/>
                            <a:pt x="1261391" y="1629244"/>
                          </a:cubicBezTo>
                          <a:cubicBezTo>
                            <a:pt x="1055489" y="1633598"/>
                            <a:pt x="992976" y="1605824"/>
                            <a:pt x="751621" y="1629244"/>
                          </a:cubicBezTo>
                          <a:cubicBezTo>
                            <a:pt x="510266" y="1652665"/>
                            <a:pt x="384260" y="1634716"/>
                            <a:pt x="271546" y="1629244"/>
                          </a:cubicBezTo>
                          <a:cubicBezTo>
                            <a:pt x="124344" y="1625382"/>
                            <a:pt x="-5271" y="1537840"/>
                            <a:pt x="0" y="1357698"/>
                          </a:cubicBezTo>
                          <a:lnTo>
                            <a:pt x="0" y="1357703"/>
                          </a:lnTo>
                          <a:cubicBezTo>
                            <a:pt x="6067" y="1182505"/>
                            <a:pt x="-14710" y="1058670"/>
                            <a:pt x="0" y="950392"/>
                          </a:cubicBezTo>
                          <a:lnTo>
                            <a:pt x="0" y="950392"/>
                          </a:lnTo>
                          <a:cubicBezTo>
                            <a:pt x="-25621" y="807782"/>
                            <a:pt x="29686" y="412640"/>
                            <a:pt x="0" y="271546"/>
                          </a:cubicBezTo>
                          <a:close/>
                        </a:path>
                        <a:path w="10537886" h="1629244" stroke="0" extrusionOk="0">
                          <a:moveTo>
                            <a:pt x="0" y="271546"/>
                          </a:moveTo>
                          <a:cubicBezTo>
                            <a:pt x="1218" y="115087"/>
                            <a:pt x="123995" y="-5173"/>
                            <a:pt x="271546" y="0"/>
                          </a:cubicBezTo>
                          <a:cubicBezTo>
                            <a:pt x="451287" y="-17475"/>
                            <a:pt x="628086" y="-20132"/>
                            <a:pt x="781316" y="0"/>
                          </a:cubicBezTo>
                          <a:cubicBezTo>
                            <a:pt x="934546" y="20132"/>
                            <a:pt x="1107560" y="12953"/>
                            <a:pt x="1231696" y="0"/>
                          </a:cubicBezTo>
                          <a:cubicBezTo>
                            <a:pt x="1355832" y="-12953"/>
                            <a:pt x="1614831" y="50"/>
                            <a:pt x="1756314" y="0"/>
                          </a:cubicBezTo>
                          <a:lnTo>
                            <a:pt x="1756314" y="0"/>
                          </a:lnTo>
                          <a:cubicBezTo>
                            <a:pt x="1976427" y="-26077"/>
                            <a:pt x="2195367" y="-29405"/>
                            <a:pt x="2362243" y="0"/>
                          </a:cubicBezTo>
                          <a:cubicBezTo>
                            <a:pt x="2529119" y="29405"/>
                            <a:pt x="2750001" y="-18082"/>
                            <a:pt x="2994516" y="0"/>
                          </a:cubicBezTo>
                          <a:cubicBezTo>
                            <a:pt x="3239031" y="18082"/>
                            <a:pt x="3336180" y="-10227"/>
                            <a:pt x="3600444" y="0"/>
                          </a:cubicBezTo>
                          <a:cubicBezTo>
                            <a:pt x="3864708" y="10227"/>
                            <a:pt x="4227164" y="-23119"/>
                            <a:pt x="4390786" y="0"/>
                          </a:cubicBezTo>
                          <a:cubicBezTo>
                            <a:pt x="4585884" y="-17288"/>
                            <a:pt x="4937976" y="11749"/>
                            <a:pt x="5102381" y="0"/>
                          </a:cubicBezTo>
                          <a:cubicBezTo>
                            <a:pt x="5266786" y="-11749"/>
                            <a:pt x="5479384" y="29056"/>
                            <a:pt x="5755220" y="0"/>
                          </a:cubicBezTo>
                          <a:cubicBezTo>
                            <a:pt x="6031056" y="-29056"/>
                            <a:pt x="6195409" y="-29943"/>
                            <a:pt x="6408060" y="0"/>
                          </a:cubicBezTo>
                          <a:cubicBezTo>
                            <a:pt x="6620711" y="29943"/>
                            <a:pt x="6851160" y="16908"/>
                            <a:pt x="7060899" y="0"/>
                          </a:cubicBezTo>
                          <a:cubicBezTo>
                            <a:pt x="7270638" y="-16908"/>
                            <a:pt x="7462686" y="31925"/>
                            <a:pt x="7831249" y="0"/>
                          </a:cubicBezTo>
                          <a:cubicBezTo>
                            <a:pt x="8199812" y="-31925"/>
                            <a:pt x="8282655" y="-471"/>
                            <a:pt x="8425333" y="0"/>
                          </a:cubicBezTo>
                          <a:cubicBezTo>
                            <a:pt x="8568011" y="471"/>
                            <a:pt x="8979294" y="24398"/>
                            <a:pt x="9136928" y="0"/>
                          </a:cubicBezTo>
                          <a:cubicBezTo>
                            <a:pt x="9294563" y="-24398"/>
                            <a:pt x="9421924" y="-10137"/>
                            <a:pt x="9672256" y="0"/>
                          </a:cubicBezTo>
                          <a:cubicBezTo>
                            <a:pt x="9922588" y="10137"/>
                            <a:pt x="9999792" y="-15457"/>
                            <a:pt x="10266340" y="0"/>
                          </a:cubicBezTo>
                          <a:cubicBezTo>
                            <a:pt x="10413020" y="-12726"/>
                            <a:pt x="10534762" y="114672"/>
                            <a:pt x="10537886" y="271546"/>
                          </a:cubicBezTo>
                          <a:cubicBezTo>
                            <a:pt x="10570563" y="419440"/>
                            <a:pt x="10529069" y="772400"/>
                            <a:pt x="10537886" y="950392"/>
                          </a:cubicBezTo>
                          <a:lnTo>
                            <a:pt x="10537886" y="950392"/>
                          </a:lnTo>
                          <a:cubicBezTo>
                            <a:pt x="10536522" y="1086852"/>
                            <a:pt x="10555658" y="1160336"/>
                            <a:pt x="10537886" y="1357703"/>
                          </a:cubicBezTo>
                          <a:lnTo>
                            <a:pt x="10537886" y="1357698"/>
                          </a:lnTo>
                          <a:cubicBezTo>
                            <a:pt x="10545790" y="1492325"/>
                            <a:pt x="10403672" y="1646999"/>
                            <a:pt x="10266340" y="1629244"/>
                          </a:cubicBezTo>
                          <a:cubicBezTo>
                            <a:pt x="9940226" y="1658586"/>
                            <a:pt x="9884093" y="1653851"/>
                            <a:pt x="9554745" y="1629244"/>
                          </a:cubicBezTo>
                          <a:cubicBezTo>
                            <a:pt x="9225397" y="1604637"/>
                            <a:pt x="9239690" y="1631429"/>
                            <a:pt x="9078172" y="1629244"/>
                          </a:cubicBezTo>
                          <a:cubicBezTo>
                            <a:pt x="8916654" y="1627059"/>
                            <a:pt x="8679673" y="1608914"/>
                            <a:pt x="8307822" y="1629244"/>
                          </a:cubicBezTo>
                          <a:cubicBezTo>
                            <a:pt x="7935971" y="1649575"/>
                            <a:pt x="8015410" y="1616837"/>
                            <a:pt x="7772494" y="1629244"/>
                          </a:cubicBezTo>
                          <a:cubicBezTo>
                            <a:pt x="7529578" y="1641651"/>
                            <a:pt x="7381643" y="1622540"/>
                            <a:pt x="7237165" y="1629244"/>
                          </a:cubicBezTo>
                          <a:cubicBezTo>
                            <a:pt x="7092687" y="1635948"/>
                            <a:pt x="6876549" y="1645792"/>
                            <a:pt x="6760593" y="1629244"/>
                          </a:cubicBezTo>
                          <a:cubicBezTo>
                            <a:pt x="6644637" y="1612696"/>
                            <a:pt x="6491545" y="1621849"/>
                            <a:pt x="6284020" y="1629244"/>
                          </a:cubicBezTo>
                          <a:cubicBezTo>
                            <a:pt x="6076495" y="1636639"/>
                            <a:pt x="5846305" y="1649934"/>
                            <a:pt x="5631181" y="1629244"/>
                          </a:cubicBezTo>
                          <a:cubicBezTo>
                            <a:pt x="5416057" y="1608554"/>
                            <a:pt x="5277963" y="1636695"/>
                            <a:pt x="5095852" y="1629244"/>
                          </a:cubicBezTo>
                          <a:cubicBezTo>
                            <a:pt x="4913741" y="1621793"/>
                            <a:pt x="4542173" y="1603832"/>
                            <a:pt x="4390786" y="1629244"/>
                          </a:cubicBezTo>
                          <a:cubicBezTo>
                            <a:pt x="4066440" y="1712793"/>
                            <a:pt x="3873384" y="1713914"/>
                            <a:pt x="3722082" y="1737583"/>
                          </a:cubicBezTo>
                          <a:cubicBezTo>
                            <a:pt x="3570780" y="1761252"/>
                            <a:pt x="3223596" y="1832719"/>
                            <a:pt x="3053379" y="1845922"/>
                          </a:cubicBezTo>
                          <a:cubicBezTo>
                            <a:pt x="2883162" y="1859125"/>
                            <a:pt x="2664764" y="1908306"/>
                            <a:pt x="2384675" y="1954261"/>
                          </a:cubicBezTo>
                          <a:cubicBezTo>
                            <a:pt x="2104586" y="2000216"/>
                            <a:pt x="1784023" y="2051247"/>
                            <a:pt x="1206483" y="2145144"/>
                          </a:cubicBezTo>
                          <a:cubicBezTo>
                            <a:pt x="1312665" y="2023428"/>
                            <a:pt x="1357517" y="2021362"/>
                            <a:pt x="1464904" y="1902671"/>
                          </a:cubicBezTo>
                          <a:cubicBezTo>
                            <a:pt x="1572291" y="1783980"/>
                            <a:pt x="1629308" y="1754987"/>
                            <a:pt x="1756314" y="1629244"/>
                          </a:cubicBezTo>
                          <a:cubicBezTo>
                            <a:pt x="1500680" y="1645578"/>
                            <a:pt x="1451850" y="1614735"/>
                            <a:pt x="1231696" y="1629244"/>
                          </a:cubicBezTo>
                          <a:cubicBezTo>
                            <a:pt x="1011542" y="1643753"/>
                            <a:pt x="941833" y="1636579"/>
                            <a:pt x="781316" y="1629244"/>
                          </a:cubicBezTo>
                          <a:cubicBezTo>
                            <a:pt x="620799" y="1621909"/>
                            <a:pt x="472747" y="1640780"/>
                            <a:pt x="271546" y="1629244"/>
                          </a:cubicBezTo>
                          <a:cubicBezTo>
                            <a:pt x="109220" y="1660577"/>
                            <a:pt x="-15625" y="1502404"/>
                            <a:pt x="0" y="1357698"/>
                          </a:cubicBezTo>
                          <a:lnTo>
                            <a:pt x="0" y="1357703"/>
                          </a:lnTo>
                          <a:cubicBezTo>
                            <a:pt x="-5546" y="1267177"/>
                            <a:pt x="3076" y="1055539"/>
                            <a:pt x="0" y="950392"/>
                          </a:cubicBezTo>
                          <a:lnTo>
                            <a:pt x="0" y="950392"/>
                          </a:lnTo>
                          <a:cubicBezTo>
                            <a:pt x="-14482" y="735729"/>
                            <a:pt x="4318" y="475285"/>
                            <a:pt x="0" y="271546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prstClr val="white"/>
                </a:solidFill>
                <a:latin typeface="思源黑体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9D3D01-0E32-4EFE-A1F4-C3888B564AAB}"/>
                </a:ext>
              </a:extLst>
            </p:cNvPr>
            <p:cNvSpPr txBox="1"/>
            <p:nvPr/>
          </p:nvSpPr>
          <p:spPr>
            <a:xfrm>
              <a:off x="3187966" y="3052224"/>
              <a:ext cx="7289800" cy="179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Kim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lăng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mộ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defTabSz="609585">
                <a:defRPr/>
              </a:pP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Hoàng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Đế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Ai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Cập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endParaRPr lang="en-US" sz="4800" b="1" dirty="0">
                <a:solidFill>
                  <a:srgbClr val="19252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1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44444E-6 L -0.02482 -0.558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7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2" name="Google Shape;4042;p30"/>
          <p:cNvGrpSpPr/>
          <p:nvPr/>
        </p:nvGrpSpPr>
        <p:grpSpPr>
          <a:xfrm>
            <a:off x="-342916" y="3284933"/>
            <a:ext cx="1034800" cy="1034800"/>
            <a:chOff x="8057400" y="271550"/>
            <a:chExt cx="776100" cy="776100"/>
          </a:xfrm>
        </p:grpSpPr>
        <p:sp>
          <p:nvSpPr>
            <p:cNvPr id="4043" name="Google Shape;4043;p30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4" name="Google Shape;4044;p30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C684F2D-CAE8-4F77-84B3-1B597A32E6CC}"/>
              </a:ext>
            </a:extLst>
          </p:cNvPr>
          <p:cNvSpPr/>
          <p:nvPr/>
        </p:nvSpPr>
        <p:spPr>
          <a:xfrm>
            <a:off x="9385" y="383617"/>
            <a:ext cx="6232868" cy="1283400"/>
          </a:xfrm>
          <a:prstGeom prst="wedgeRoundRectCallout">
            <a:avLst>
              <a:gd name="adj1" fmla="val -31133"/>
              <a:gd name="adj2" fmla="val 98741"/>
              <a:gd name="adj3" fmla="val 16667"/>
            </a:avLst>
          </a:prstGeom>
          <a:solidFill>
            <a:srgbClr val="C2EDF0"/>
          </a:solidFill>
          <a:ln w="12700" cap="flat" cmpd="sng" algn="ctr">
            <a:solidFill>
              <a:srgbClr val="36778B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Kim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tháp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  <a:endParaRPr lang="en-US" sz="2400" dirty="0">
              <a:solidFill>
                <a:prstClr val="white"/>
              </a:solidFill>
              <a:latin typeface="思源黑体"/>
              <a:cs typeface="Arial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187C67-0E70-4F60-BE16-7C1950F2D955}"/>
              </a:ext>
            </a:extLst>
          </p:cNvPr>
          <p:cNvSpPr/>
          <p:nvPr/>
        </p:nvSpPr>
        <p:spPr>
          <a:xfrm>
            <a:off x="-38141" y="383617"/>
            <a:ext cx="6327916" cy="1283400"/>
          </a:xfrm>
          <a:custGeom>
            <a:avLst/>
            <a:gdLst>
              <a:gd name="connsiteX0" fmla="*/ 0 w 4745937"/>
              <a:gd name="connsiteY0" fmla="*/ 160428 h 962550"/>
              <a:gd name="connsiteX1" fmla="*/ 160428 w 4745937"/>
              <a:gd name="connsiteY1" fmla="*/ 0 h 962550"/>
              <a:gd name="connsiteX2" fmla="*/ 881084 w 4745937"/>
              <a:gd name="connsiteY2" fmla="*/ 0 h 962550"/>
              <a:gd name="connsiteX3" fmla="*/ 1380486 w 4745937"/>
              <a:gd name="connsiteY3" fmla="*/ 0 h 962550"/>
              <a:gd name="connsiteX4" fmla="*/ 1968390 w 4745937"/>
              <a:gd name="connsiteY4" fmla="*/ 0 h 962550"/>
              <a:gd name="connsiteX5" fmla="*/ 2467792 w 4745937"/>
              <a:gd name="connsiteY5" fmla="*/ 0 h 962550"/>
              <a:gd name="connsiteX6" fmla="*/ 2967194 w 4745937"/>
              <a:gd name="connsiteY6" fmla="*/ 0 h 962550"/>
              <a:gd name="connsiteX7" fmla="*/ 3466596 w 4745937"/>
              <a:gd name="connsiteY7" fmla="*/ 0 h 962550"/>
              <a:gd name="connsiteX8" fmla="*/ 4585509 w 4745937"/>
              <a:gd name="connsiteY8" fmla="*/ 0 h 962550"/>
              <a:gd name="connsiteX9" fmla="*/ 4745937 w 4745937"/>
              <a:gd name="connsiteY9" fmla="*/ 160428 h 962550"/>
              <a:gd name="connsiteX10" fmla="*/ 4745937 w 4745937"/>
              <a:gd name="connsiteY10" fmla="*/ 802122 h 962550"/>
              <a:gd name="connsiteX11" fmla="*/ 4585509 w 4745937"/>
              <a:gd name="connsiteY11" fmla="*/ 962550 h 962550"/>
              <a:gd name="connsiteX12" fmla="*/ 3953355 w 4745937"/>
              <a:gd name="connsiteY12" fmla="*/ 962550 h 962550"/>
              <a:gd name="connsiteX13" fmla="*/ 3453953 w 4745937"/>
              <a:gd name="connsiteY13" fmla="*/ 962550 h 962550"/>
              <a:gd name="connsiteX14" fmla="*/ 2733297 w 4745937"/>
              <a:gd name="connsiteY14" fmla="*/ 962550 h 962550"/>
              <a:gd name="connsiteX15" fmla="*/ 2056891 w 4745937"/>
              <a:gd name="connsiteY15" fmla="*/ 962550 h 962550"/>
              <a:gd name="connsiteX16" fmla="*/ 1424737 w 4745937"/>
              <a:gd name="connsiteY16" fmla="*/ 962550 h 962550"/>
              <a:gd name="connsiteX17" fmla="*/ 748332 w 4745937"/>
              <a:gd name="connsiteY17" fmla="*/ 962550 h 962550"/>
              <a:gd name="connsiteX18" fmla="*/ 160428 w 4745937"/>
              <a:gd name="connsiteY18" fmla="*/ 962550 h 962550"/>
              <a:gd name="connsiteX19" fmla="*/ 0 w 4745937"/>
              <a:gd name="connsiteY19" fmla="*/ 802122 h 962550"/>
              <a:gd name="connsiteX20" fmla="*/ 0 w 4745937"/>
              <a:gd name="connsiteY20" fmla="*/ 160428 h 9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5937" h="962550" extrusionOk="0">
                <a:moveTo>
                  <a:pt x="0" y="160428"/>
                </a:moveTo>
                <a:cubicBezTo>
                  <a:pt x="3748" y="71153"/>
                  <a:pt x="78543" y="-11295"/>
                  <a:pt x="160428" y="0"/>
                </a:cubicBezTo>
                <a:cubicBezTo>
                  <a:pt x="403497" y="-16938"/>
                  <a:pt x="623424" y="-28937"/>
                  <a:pt x="881084" y="0"/>
                </a:cubicBezTo>
                <a:cubicBezTo>
                  <a:pt x="1138744" y="28937"/>
                  <a:pt x="1255604" y="-24932"/>
                  <a:pt x="1380486" y="0"/>
                </a:cubicBezTo>
                <a:cubicBezTo>
                  <a:pt x="1505368" y="24932"/>
                  <a:pt x="1840395" y="23566"/>
                  <a:pt x="1968390" y="0"/>
                </a:cubicBezTo>
                <a:cubicBezTo>
                  <a:pt x="2096385" y="-23566"/>
                  <a:pt x="2325794" y="-13212"/>
                  <a:pt x="2467792" y="0"/>
                </a:cubicBezTo>
                <a:cubicBezTo>
                  <a:pt x="2609790" y="13212"/>
                  <a:pt x="2721343" y="-16024"/>
                  <a:pt x="2967194" y="0"/>
                </a:cubicBezTo>
                <a:cubicBezTo>
                  <a:pt x="3213045" y="16024"/>
                  <a:pt x="3241478" y="12635"/>
                  <a:pt x="3466596" y="0"/>
                </a:cubicBezTo>
                <a:cubicBezTo>
                  <a:pt x="3691714" y="-12635"/>
                  <a:pt x="4338603" y="50600"/>
                  <a:pt x="4585509" y="0"/>
                </a:cubicBezTo>
                <a:cubicBezTo>
                  <a:pt x="4676963" y="1126"/>
                  <a:pt x="4751427" y="59762"/>
                  <a:pt x="4745937" y="160428"/>
                </a:cubicBezTo>
                <a:cubicBezTo>
                  <a:pt x="4763677" y="352135"/>
                  <a:pt x="4758344" y="667109"/>
                  <a:pt x="4745937" y="802122"/>
                </a:cubicBezTo>
                <a:cubicBezTo>
                  <a:pt x="4755115" y="878524"/>
                  <a:pt x="4671375" y="964020"/>
                  <a:pt x="4585509" y="962550"/>
                </a:cubicBezTo>
                <a:cubicBezTo>
                  <a:pt x="4387022" y="984237"/>
                  <a:pt x="4157526" y="936626"/>
                  <a:pt x="3953355" y="962550"/>
                </a:cubicBezTo>
                <a:cubicBezTo>
                  <a:pt x="3749184" y="988474"/>
                  <a:pt x="3678944" y="957531"/>
                  <a:pt x="3453953" y="962550"/>
                </a:cubicBezTo>
                <a:cubicBezTo>
                  <a:pt x="3228962" y="967569"/>
                  <a:pt x="3081620" y="989940"/>
                  <a:pt x="2733297" y="962550"/>
                </a:cubicBezTo>
                <a:cubicBezTo>
                  <a:pt x="2384974" y="935160"/>
                  <a:pt x="2270100" y="947772"/>
                  <a:pt x="2056891" y="962550"/>
                </a:cubicBezTo>
                <a:cubicBezTo>
                  <a:pt x="1843682" y="977328"/>
                  <a:pt x="1636660" y="932944"/>
                  <a:pt x="1424737" y="962550"/>
                </a:cubicBezTo>
                <a:cubicBezTo>
                  <a:pt x="1212814" y="992156"/>
                  <a:pt x="1018956" y="964928"/>
                  <a:pt x="748332" y="962550"/>
                </a:cubicBezTo>
                <a:cubicBezTo>
                  <a:pt x="477709" y="960172"/>
                  <a:pt x="360718" y="939371"/>
                  <a:pt x="160428" y="962550"/>
                </a:cubicBezTo>
                <a:cubicBezTo>
                  <a:pt x="68366" y="964574"/>
                  <a:pt x="-19198" y="889211"/>
                  <a:pt x="0" y="802122"/>
                </a:cubicBezTo>
                <a:cubicBezTo>
                  <a:pt x="-17006" y="510523"/>
                  <a:pt x="30062" y="327589"/>
                  <a:pt x="0" y="160428"/>
                </a:cubicBezTo>
                <a:close/>
              </a:path>
            </a:pathLst>
          </a:custGeom>
          <a:noFill/>
          <a:ln w="57150" cap="flat" cmpd="sng" algn="ctr">
            <a:solidFill>
              <a:srgbClr val="36778B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35143952">
                  <a:custGeom>
                    <a:avLst/>
                    <a:gdLst>
                      <a:gd name="connsiteX0" fmla="*/ 0 w 6327916"/>
                      <a:gd name="connsiteY0" fmla="*/ 213904 h 1283400"/>
                      <a:gd name="connsiteX1" fmla="*/ 213904 w 6327916"/>
                      <a:gd name="connsiteY1" fmla="*/ 0 h 1283400"/>
                      <a:gd name="connsiteX2" fmla="*/ 987474 w 6327916"/>
                      <a:gd name="connsiteY2" fmla="*/ 0 h 1283400"/>
                      <a:gd name="connsiteX3" fmla="*/ 1466038 w 6327916"/>
                      <a:gd name="connsiteY3" fmla="*/ 0 h 1283400"/>
                      <a:gd name="connsiteX4" fmla="*/ 2062605 w 6327916"/>
                      <a:gd name="connsiteY4" fmla="*/ 0 h 1283400"/>
                      <a:gd name="connsiteX5" fmla="*/ 2541169 w 6327916"/>
                      <a:gd name="connsiteY5" fmla="*/ 0 h 1283400"/>
                      <a:gd name="connsiteX6" fmla="*/ 3019733 w 6327916"/>
                      <a:gd name="connsiteY6" fmla="*/ 0 h 1283400"/>
                      <a:gd name="connsiteX7" fmla="*/ 3498297 w 6327916"/>
                      <a:gd name="connsiteY7" fmla="*/ 0 h 1283400"/>
                      <a:gd name="connsiteX8" fmla="*/ 4271867 w 6327916"/>
                      <a:gd name="connsiteY8" fmla="*/ 0 h 1283400"/>
                      <a:gd name="connsiteX9" fmla="*/ 4750431 w 6327916"/>
                      <a:gd name="connsiteY9" fmla="*/ 0 h 1283400"/>
                      <a:gd name="connsiteX10" fmla="*/ 5346998 w 6327916"/>
                      <a:gd name="connsiteY10" fmla="*/ 0 h 1283400"/>
                      <a:gd name="connsiteX11" fmla="*/ 6114012 w 6327916"/>
                      <a:gd name="connsiteY11" fmla="*/ 0 h 1283400"/>
                      <a:gd name="connsiteX12" fmla="*/ 6327916 w 6327916"/>
                      <a:gd name="connsiteY12" fmla="*/ 213904 h 1283400"/>
                      <a:gd name="connsiteX13" fmla="*/ 6327916 w 6327916"/>
                      <a:gd name="connsiteY13" fmla="*/ 641700 h 1283400"/>
                      <a:gd name="connsiteX14" fmla="*/ 6327916 w 6327916"/>
                      <a:gd name="connsiteY14" fmla="*/ 1069496 h 1283400"/>
                      <a:gd name="connsiteX15" fmla="*/ 6114012 w 6327916"/>
                      <a:gd name="connsiteY15" fmla="*/ 1283400 h 1283400"/>
                      <a:gd name="connsiteX16" fmla="*/ 5635448 w 6327916"/>
                      <a:gd name="connsiteY16" fmla="*/ 1283400 h 1283400"/>
                      <a:gd name="connsiteX17" fmla="*/ 4920879 w 6327916"/>
                      <a:gd name="connsiteY17" fmla="*/ 1283400 h 1283400"/>
                      <a:gd name="connsiteX18" fmla="*/ 4442315 w 6327916"/>
                      <a:gd name="connsiteY18" fmla="*/ 1283400 h 1283400"/>
                      <a:gd name="connsiteX19" fmla="*/ 3845748 w 6327916"/>
                      <a:gd name="connsiteY19" fmla="*/ 1283400 h 1283400"/>
                      <a:gd name="connsiteX20" fmla="*/ 3131180 w 6327916"/>
                      <a:gd name="connsiteY20" fmla="*/ 1283400 h 1283400"/>
                      <a:gd name="connsiteX21" fmla="*/ 2534613 w 6327916"/>
                      <a:gd name="connsiteY21" fmla="*/ 1283400 h 1283400"/>
                      <a:gd name="connsiteX22" fmla="*/ 2056049 w 6327916"/>
                      <a:gd name="connsiteY22" fmla="*/ 1283400 h 1283400"/>
                      <a:gd name="connsiteX23" fmla="*/ 1577485 w 6327916"/>
                      <a:gd name="connsiteY23" fmla="*/ 1283400 h 1283400"/>
                      <a:gd name="connsiteX24" fmla="*/ 921917 w 6327916"/>
                      <a:gd name="connsiteY24" fmla="*/ 1283400 h 1283400"/>
                      <a:gd name="connsiteX25" fmla="*/ 213904 w 6327916"/>
                      <a:gd name="connsiteY25" fmla="*/ 1283400 h 1283400"/>
                      <a:gd name="connsiteX26" fmla="*/ 0 w 6327916"/>
                      <a:gd name="connsiteY26" fmla="*/ 1069496 h 1283400"/>
                      <a:gd name="connsiteX27" fmla="*/ 0 w 6327916"/>
                      <a:gd name="connsiteY27" fmla="*/ 624588 h 1283400"/>
                      <a:gd name="connsiteX28" fmla="*/ 0 w 6327916"/>
                      <a:gd name="connsiteY28" fmla="*/ 213904 h 128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327916" h="1283400" extrusionOk="0">
                        <a:moveTo>
                          <a:pt x="0" y="213904"/>
                        </a:moveTo>
                        <a:cubicBezTo>
                          <a:pt x="9652" y="94033"/>
                          <a:pt x="100992" y="-8784"/>
                          <a:pt x="213904" y="0"/>
                        </a:cubicBezTo>
                        <a:cubicBezTo>
                          <a:pt x="457956" y="3162"/>
                          <a:pt x="603752" y="11799"/>
                          <a:pt x="987474" y="0"/>
                        </a:cubicBezTo>
                        <a:cubicBezTo>
                          <a:pt x="1371196" y="-11799"/>
                          <a:pt x="1365184" y="-7651"/>
                          <a:pt x="1466038" y="0"/>
                        </a:cubicBezTo>
                        <a:cubicBezTo>
                          <a:pt x="1566892" y="7651"/>
                          <a:pt x="1825151" y="10938"/>
                          <a:pt x="2062605" y="0"/>
                        </a:cubicBezTo>
                        <a:cubicBezTo>
                          <a:pt x="2300059" y="-10938"/>
                          <a:pt x="2395216" y="-1635"/>
                          <a:pt x="2541169" y="0"/>
                        </a:cubicBezTo>
                        <a:cubicBezTo>
                          <a:pt x="2687122" y="1635"/>
                          <a:pt x="2866008" y="22569"/>
                          <a:pt x="3019733" y="0"/>
                        </a:cubicBezTo>
                        <a:cubicBezTo>
                          <a:pt x="3173458" y="-22569"/>
                          <a:pt x="3358336" y="-12986"/>
                          <a:pt x="3498297" y="0"/>
                        </a:cubicBezTo>
                        <a:cubicBezTo>
                          <a:pt x="3638258" y="12986"/>
                          <a:pt x="4105431" y="30333"/>
                          <a:pt x="4271867" y="0"/>
                        </a:cubicBezTo>
                        <a:cubicBezTo>
                          <a:pt x="4438303" y="-30333"/>
                          <a:pt x="4548750" y="4646"/>
                          <a:pt x="4750431" y="0"/>
                        </a:cubicBezTo>
                        <a:cubicBezTo>
                          <a:pt x="4952112" y="-4646"/>
                          <a:pt x="5178283" y="-2860"/>
                          <a:pt x="5346998" y="0"/>
                        </a:cubicBezTo>
                        <a:cubicBezTo>
                          <a:pt x="5515713" y="2860"/>
                          <a:pt x="5861453" y="-26779"/>
                          <a:pt x="6114012" y="0"/>
                        </a:cubicBezTo>
                        <a:cubicBezTo>
                          <a:pt x="6240600" y="-11234"/>
                          <a:pt x="6305518" y="107797"/>
                          <a:pt x="6327916" y="213904"/>
                        </a:cubicBezTo>
                        <a:cubicBezTo>
                          <a:pt x="6315883" y="366177"/>
                          <a:pt x="6313854" y="518765"/>
                          <a:pt x="6327916" y="641700"/>
                        </a:cubicBezTo>
                        <a:cubicBezTo>
                          <a:pt x="6341978" y="764635"/>
                          <a:pt x="6334419" y="937910"/>
                          <a:pt x="6327916" y="1069496"/>
                        </a:cubicBezTo>
                        <a:cubicBezTo>
                          <a:pt x="6332223" y="1188349"/>
                          <a:pt x="6231642" y="1302411"/>
                          <a:pt x="6114012" y="1283400"/>
                        </a:cubicBezTo>
                        <a:cubicBezTo>
                          <a:pt x="5880374" y="1267353"/>
                          <a:pt x="5763923" y="1260471"/>
                          <a:pt x="5635448" y="1283400"/>
                        </a:cubicBezTo>
                        <a:cubicBezTo>
                          <a:pt x="5506973" y="1306329"/>
                          <a:pt x="5187432" y="1275249"/>
                          <a:pt x="4920879" y="1283400"/>
                        </a:cubicBezTo>
                        <a:cubicBezTo>
                          <a:pt x="4654326" y="1291551"/>
                          <a:pt x="4576764" y="1285913"/>
                          <a:pt x="4442315" y="1283400"/>
                        </a:cubicBezTo>
                        <a:cubicBezTo>
                          <a:pt x="4307866" y="1280887"/>
                          <a:pt x="4142650" y="1301548"/>
                          <a:pt x="3845748" y="1283400"/>
                        </a:cubicBezTo>
                        <a:cubicBezTo>
                          <a:pt x="3548846" y="1265252"/>
                          <a:pt x="3374202" y="1296626"/>
                          <a:pt x="3131180" y="1283400"/>
                        </a:cubicBezTo>
                        <a:cubicBezTo>
                          <a:pt x="2888158" y="1270174"/>
                          <a:pt x="2768162" y="1271573"/>
                          <a:pt x="2534613" y="1283400"/>
                        </a:cubicBezTo>
                        <a:cubicBezTo>
                          <a:pt x="2301064" y="1295227"/>
                          <a:pt x="2240437" y="1286169"/>
                          <a:pt x="2056049" y="1283400"/>
                        </a:cubicBezTo>
                        <a:cubicBezTo>
                          <a:pt x="1871661" y="1280631"/>
                          <a:pt x="1695893" y="1296811"/>
                          <a:pt x="1577485" y="1283400"/>
                        </a:cubicBezTo>
                        <a:cubicBezTo>
                          <a:pt x="1459077" y="1269989"/>
                          <a:pt x="1128465" y="1273433"/>
                          <a:pt x="921917" y="1283400"/>
                        </a:cubicBezTo>
                        <a:cubicBezTo>
                          <a:pt x="715369" y="1293367"/>
                          <a:pt x="498171" y="1280020"/>
                          <a:pt x="213904" y="1283400"/>
                        </a:cubicBezTo>
                        <a:cubicBezTo>
                          <a:pt x="77583" y="1284530"/>
                          <a:pt x="-24462" y="1194171"/>
                          <a:pt x="0" y="1069496"/>
                        </a:cubicBezTo>
                        <a:cubicBezTo>
                          <a:pt x="-5347" y="904611"/>
                          <a:pt x="7312" y="807271"/>
                          <a:pt x="0" y="624588"/>
                        </a:cubicBezTo>
                        <a:cubicBezTo>
                          <a:pt x="-7312" y="441905"/>
                          <a:pt x="-14028" y="382605"/>
                          <a:pt x="0" y="21390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思源黑体"/>
              <a:cs typeface="Arial"/>
              <a:sym typeface="Arial"/>
            </a:endParaRPr>
          </a:p>
        </p:txBody>
      </p:sp>
      <p:pic>
        <p:nvPicPr>
          <p:cNvPr id="13" name="图片 22" descr="卡通人物&#10;&#10;低可信度描述已自动生成">
            <a:extLst>
              <a:ext uri="{FF2B5EF4-FFF2-40B4-BE49-F238E27FC236}">
                <a16:creationId xmlns:a16="http://schemas.microsoft.com/office/drawing/2014/main" id="{D909FFA8-7A32-40BC-B040-06F8E0C0D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61" t="55019" r="23983"/>
          <a:stretch/>
        </p:blipFill>
        <p:spPr>
          <a:xfrm>
            <a:off x="6242252" y="3999157"/>
            <a:ext cx="5546637" cy="27090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72D5173-DA21-46D7-9439-016D78AF35AA}"/>
              </a:ext>
            </a:extLst>
          </p:cNvPr>
          <p:cNvGrpSpPr/>
          <p:nvPr/>
        </p:nvGrpSpPr>
        <p:grpSpPr>
          <a:xfrm>
            <a:off x="1677792" y="2036622"/>
            <a:ext cx="10800513" cy="935345"/>
            <a:chOff x="3187966" y="3052224"/>
            <a:chExt cx="7289800" cy="1864788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E8050A04-C748-4786-8B84-78211EF7BE50}"/>
                </a:ext>
              </a:extLst>
            </p:cNvPr>
            <p:cNvSpPr/>
            <p:nvPr/>
          </p:nvSpPr>
          <p:spPr>
            <a:xfrm flipH="1">
              <a:off x="3276597" y="3052224"/>
              <a:ext cx="7112540" cy="1864788"/>
            </a:xfrm>
            <a:custGeom>
              <a:avLst/>
              <a:gdLst>
                <a:gd name="connsiteX0" fmla="*/ 0 w 7112540"/>
                <a:gd name="connsiteY0" fmla="*/ 310804 h 1864788"/>
                <a:gd name="connsiteX1" fmla="*/ 310804 w 7112540"/>
                <a:gd name="connsiteY1" fmla="*/ 0 h 1864788"/>
                <a:gd name="connsiteX2" fmla="*/ 765606 w 7112540"/>
                <a:gd name="connsiteY2" fmla="*/ 0 h 1864788"/>
                <a:gd name="connsiteX3" fmla="*/ 1185423 w 7112540"/>
                <a:gd name="connsiteY3" fmla="*/ 0 h 1864788"/>
                <a:gd name="connsiteX4" fmla="*/ 1185423 w 7112540"/>
                <a:gd name="connsiteY4" fmla="*/ 0 h 1864788"/>
                <a:gd name="connsiteX5" fmla="*/ 1778135 w 7112540"/>
                <a:gd name="connsiteY5" fmla="*/ 0 h 1864788"/>
                <a:gd name="connsiteX6" fmla="*/ 2317502 w 7112540"/>
                <a:gd name="connsiteY6" fmla="*/ 0 h 1864788"/>
                <a:gd name="connsiteX7" fmla="*/ 2963558 w 7112540"/>
                <a:gd name="connsiteY7" fmla="*/ 0 h 1864788"/>
                <a:gd name="connsiteX8" fmla="*/ 3680018 w 7112540"/>
                <a:gd name="connsiteY8" fmla="*/ 0 h 1864788"/>
                <a:gd name="connsiteX9" fmla="*/ 4358096 w 7112540"/>
                <a:gd name="connsiteY9" fmla="*/ 0 h 1864788"/>
                <a:gd name="connsiteX10" fmla="*/ 4921029 w 7112540"/>
                <a:gd name="connsiteY10" fmla="*/ 0 h 1864788"/>
                <a:gd name="connsiteX11" fmla="*/ 5560725 w 7112540"/>
                <a:gd name="connsiteY11" fmla="*/ 0 h 1864788"/>
                <a:gd name="connsiteX12" fmla="*/ 6801736 w 7112540"/>
                <a:gd name="connsiteY12" fmla="*/ 0 h 1864788"/>
                <a:gd name="connsiteX13" fmla="*/ 7112540 w 7112540"/>
                <a:gd name="connsiteY13" fmla="*/ 310804 h 1864788"/>
                <a:gd name="connsiteX14" fmla="*/ 7112540 w 7112540"/>
                <a:gd name="connsiteY14" fmla="*/ 675989 h 1864788"/>
                <a:gd name="connsiteX15" fmla="*/ 7112540 w 7112540"/>
                <a:gd name="connsiteY15" fmla="*/ 1087793 h 1864788"/>
                <a:gd name="connsiteX16" fmla="*/ 7112540 w 7112540"/>
                <a:gd name="connsiteY16" fmla="*/ 1087793 h 1864788"/>
                <a:gd name="connsiteX17" fmla="*/ 7112540 w 7112540"/>
                <a:gd name="connsiteY17" fmla="*/ 1553990 h 1864788"/>
                <a:gd name="connsiteX18" fmla="*/ 7112540 w 7112540"/>
                <a:gd name="connsiteY18" fmla="*/ 1553984 h 1864788"/>
                <a:gd name="connsiteX19" fmla="*/ 6801736 w 7112540"/>
                <a:gd name="connsiteY19" fmla="*/ 1864788 h 1864788"/>
                <a:gd name="connsiteX20" fmla="*/ 6162040 w 7112540"/>
                <a:gd name="connsiteY20" fmla="*/ 1864788 h 1864788"/>
                <a:gd name="connsiteX21" fmla="*/ 5483962 w 7112540"/>
                <a:gd name="connsiteY21" fmla="*/ 1864788 h 1864788"/>
                <a:gd name="connsiteX22" fmla="*/ 4844265 w 7112540"/>
                <a:gd name="connsiteY22" fmla="*/ 1864788 h 1864788"/>
                <a:gd name="connsiteX23" fmla="*/ 4242951 w 7112540"/>
                <a:gd name="connsiteY23" fmla="*/ 1864788 h 1864788"/>
                <a:gd name="connsiteX24" fmla="*/ 3718400 w 7112540"/>
                <a:gd name="connsiteY24" fmla="*/ 1864788 h 1864788"/>
                <a:gd name="connsiteX25" fmla="*/ 2963558 w 7112540"/>
                <a:gd name="connsiteY25" fmla="*/ 1864788 h 1864788"/>
                <a:gd name="connsiteX26" fmla="*/ 2447740 w 7112540"/>
                <a:gd name="connsiteY26" fmla="*/ 2006504 h 1864788"/>
                <a:gd name="connsiteX27" fmla="*/ 1953414 w 7112540"/>
                <a:gd name="connsiteY27" fmla="*/ 2142316 h 1864788"/>
                <a:gd name="connsiteX28" fmla="*/ 1416103 w 7112540"/>
                <a:gd name="connsiteY28" fmla="*/ 2289937 h 1864788"/>
                <a:gd name="connsiteX29" fmla="*/ 814315 w 7112540"/>
                <a:gd name="connsiteY29" fmla="*/ 2455273 h 1864788"/>
                <a:gd name="connsiteX30" fmla="*/ 1185423 w 7112540"/>
                <a:gd name="connsiteY30" fmla="*/ 1864788 h 1864788"/>
                <a:gd name="connsiteX31" fmla="*/ 774352 w 7112540"/>
                <a:gd name="connsiteY31" fmla="*/ 1864788 h 1864788"/>
                <a:gd name="connsiteX32" fmla="*/ 310804 w 7112540"/>
                <a:gd name="connsiteY32" fmla="*/ 1864788 h 1864788"/>
                <a:gd name="connsiteX33" fmla="*/ 0 w 7112540"/>
                <a:gd name="connsiteY33" fmla="*/ 1553984 h 1864788"/>
                <a:gd name="connsiteX34" fmla="*/ 0 w 7112540"/>
                <a:gd name="connsiteY34" fmla="*/ 1553990 h 1864788"/>
                <a:gd name="connsiteX35" fmla="*/ 0 w 7112540"/>
                <a:gd name="connsiteY35" fmla="*/ 1087793 h 1864788"/>
                <a:gd name="connsiteX36" fmla="*/ 0 w 7112540"/>
                <a:gd name="connsiteY36" fmla="*/ 1087793 h 1864788"/>
                <a:gd name="connsiteX37" fmla="*/ 0 w 7112540"/>
                <a:gd name="connsiteY37" fmla="*/ 683759 h 1864788"/>
                <a:gd name="connsiteX38" fmla="*/ 0 w 7112540"/>
                <a:gd name="connsiteY38" fmla="*/ 310804 h 1864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112540" h="1864788" fill="none" extrusionOk="0">
                  <a:moveTo>
                    <a:pt x="0" y="310804"/>
                  </a:moveTo>
                  <a:cubicBezTo>
                    <a:pt x="35715" y="154516"/>
                    <a:pt x="101491" y="9349"/>
                    <a:pt x="310804" y="0"/>
                  </a:cubicBezTo>
                  <a:cubicBezTo>
                    <a:pt x="536132" y="-4103"/>
                    <a:pt x="563571" y="-17462"/>
                    <a:pt x="765606" y="0"/>
                  </a:cubicBezTo>
                  <a:cubicBezTo>
                    <a:pt x="967641" y="17462"/>
                    <a:pt x="989856" y="-8327"/>
                    <a:pt x="1185423" y="0"/>
                  </a:cubicBezTo>
                  <a:lnTo>
                    <a:pt x="1185423" y="0"/>
                  </a:lnTo>
                  <a:cubicBezTo>
                    <a:pt x="1474642" y="-26455"/>
                    <a:pt x="1653989" y="7738"/>
                    <a:pt x="1778135" y="0"/>
                  </a:cubicBezTo>
                  <a:cubicBezTo>
                    <a:pt x="1902281" y="-7738"/>
                    <a:pt x="2158231" y="-15757"/>
                    <a:pt x="2317502" y="0"/>
                  </a:cubicBezTo>
                  <a:cubicBezTo>
                    <a:pt x="2476773" y="15757"/>
                    <a:pt x="2685951" y="-17585"/>
                    <a:pt x="2963558" y="0"/>
                  </a:cubicBezTo>
                  <a:cubicBezTo>
                    <a:pt x="3314668" y="-28708"/>
                    <a:pt x="3427674" y="6455"/>
                    <a:pt x="3680018" y="0"/>
                  </a:cubicBezTo>
                  <a:cubicBezTo>
                    <a:pt x="3932362" y="-6455"/>
                    <a:pt x="4095798" y="12275"/>
                    <a:pt x="4358096" y="0"/>
                  </a:cubicBezTo>
                  <a:cubicBezTo>
                    <a:pt x="4620394" y="-12275"/>
                    <a:pt x="4764870" y="-211"/>
                    <a:pt x="4921029" y="0"/>
                  </a:cubicBezTo>
                  <a:cubicBezTo>
                    <a:pt x="5077188" y="211"/>
                    <a:pt x="5380156" y="-13404"/>
                    <a:pt x="5560725" y="0"/>
                  </a:cubicBezTo>
                  <a:cubicBezTo>
                    <a:pt x="5741294" y="13404"/>
                    <a:pt x="6435567" y="-11847"/>
                    <a:pt x="6801736" y="0"/>
                  </a:cubicBezTo>
                  <a:cubicBezTo>
                    <a:pt x="6992050" y="-12077"/>
                    <a:pt x="7103919" y="112755"/>
                    <a:pt x="7112540" y="310804"/>
                  </a:cubicBezTo>
                  <a:cubicBezTo>
                    <a:pt x="7114080" y="392655"/>
                    <a:pt x="7117879" y="524095"/>
                    <a:pt x="7112540" y="675989"/>
                  </a:cubicBezTo>
                  <a:cubicBezTo>
                    <a:pt x="7107201" y="827883"/>
                    <a:pt x="7122508" y="890515"/>
                    <a:pt x="7112540" y="1087793"/>
                  </a:cubicBezTo>
                  <a:lnTo>
                    <a:pt x="7112540" y="1087793"/>
                  </a:lnTo>
                  <a:cubicBezTo>
                    <a:pt x="7128089" y="1197473"/>
                    <a:pt x="7106808" y="1438185"/>
                    <a:pt x="7112540" y="1553990"/>
                  </a:cubicBezTo>
                  <a:lnTo>
                    <a:pt x="7112540" y="1553984"/>
                  </a:lnTo>
                  <a:cubicBezTo>
                    <a:pt x="7108278" y="1691102"/>
                    <a:pt x="6990138" y="1882793"/>
                    <a:pt x="6801736" y="1864788"/>
                  </a:cubicBezTo>
                  <a:cubicBezTo>
                    <a:pt x="6589377" y="1858233"/>
                    <a:pt x="6342224" y="1879525"/>
                    <a:pt x="6162040" y="1864788"/>
                  </a:cubicBezTo>
                  <a:cubicBezTo>
                    <a:pt x="5981856" y="1850051"/>
                    <a:pt x="5815374" y="1863887"/>
                    <a:pt x="5483962" y="1864788"/>
                  </a:cubicBezTo>
                  <a:cubicBezTo>
                    <a:pt x="5152550" y="1865689"/>
                    <a:pt x="5154444" y="1835129"/>
                    <a:pt x="4844265" y="1864788"/>
                  </a:cubicBezTo>
                  <a:cubicBezTo>
                    <a:pt x="4534086" y="1894447"/>
                    <a:pt x="4514013" y="1858135"/>
                    <a:pt x="4242951" y="1864788"/>
                  </a:cubicBezTo>
                  <a:cubicBezTo>
                    <a:pt x="3971889" y="1871441"/>
                    <a:pt x="3911102" y="1890712"/>
                    <a:pt x="3718400" y="1864788"/>
                  </a:cubicBezTo>
                  <a:cubicBezTo>
                    <a:pt x="3525698" y="1838864"/>
                    <a:pt x="3175038" y="1865783"/>
                    <a:pt x="2963558" y="1864788"/>
                  </a:cubicBezTo>
                  <a:cubicBezTo>
                    <a:pt x="2781653" y="1888096"/>
                    <a:pt x="2639474" y="1964869"/>
                    <a:pt x="2447740" y="2006504"/>
                  </a:cubicBezTo>
                  <a:cubicBezTo>
                    <a:pt x="2256006" y="2048140"/>
                    <a:pt x="2130698" y="2079044"/>
                    <a:pt x="1953414" y="2142316"/>
                  </a:cubicBezTo>
                  <a:cubicBezTo>
                    <a:pt x="1776130" y="2205587"/>
                    <a:pt x="1543309" y="2236009"/>
                    <a:pt x="1416103" y="2289937"/>
                  </a:cubicBezTo>
                  <a:cubicBezTo>
                    <a:pt x="1288897" y="2343865"/>
                    <a:pt x="1083773" y="2354962"/>
                    <a:pt x="814315" y="2455273"/>
                  </a:cubicBezTo>
                  <a:cubicBezTo>
                    <a:pt x="955272" y="2245664"/>
                    <a:pt x="1026189" y="2146198"/>
                    <a:pt x="1185423" y="1864788"/>
                  </a:cubicBezTo>
                  <a:cubicBezTo>
                    <a:pt x="1073472" y="1852871"/>
                    <a:pt x="861950" y="1868423"/>
                    <a:pt x="774352" y="1864788"/>
                  </a:cubicBezTo>
                  <a:cubicBezTo>
                    <a:pt x="686754" y="1861153"/>
                    <a:pt x="517458" y="1853412"/>
                    <a:pt x="310804" y="1864788"/>
                  </a:cubicBezTo>
                  <a:cubicBezTo>
                    <a:pt x="147814" y="1838069"/>
                    <a:pt x="-37513" y="1715804"/>
                    <a:pt x="0" y="1553984"/>
                  </a:cubicBezTo>
                  <a:lnTo>
                    <a:pt x="0" y="1553990"/>
                  </a:lnTo>
                  <a:cubicBezTo>
                    <a:pt x="-7658" y="1435902"/>
                    <a:pt x="23192" y="1272977"/>
                    <a:pt x="0" y="1087793"/>
                  </a:cubicBezTo>
                  <a:lnTo>
                    <a:pt x="0" y="1087793"/>
                  </a:lnTo>
                  <a:cubicBezTo>
                    <a:pt x="-10479" y="903086"/>
                    <a:pt x="-14782" y="772596"/>
                    <a:pt x="0" y="683759"/>
                  </a:cubicBezTo>
                  <a:cubicBezTo>
                    <a:pt x="14782" y="594922"/>
                    <a:pt x="-8474" y="445826"/>
                    <a:pt x="0" y="310804"/>
                  </a:cubicBezTo>
                  <a:close/>
                </a:path>
                <a:path w="7112540" h="1864788" stroke="0" extrusionOk="0">
                  <a:moveTo>
                    <a:pt x="0" y="310804"/>
                  </a:moveTo>
                  <a:cubicBezTo>
                    <a:pt x="1378" y="131813"/>
                    <a:pt x="149046" y="-21153"/>
                    <a:pt x="310804" y="0"/>
                  </a:cubicBezTo>
                  <a:cubicBezTo>
                    <a:pt x="435516" y="-5667"/>
                    <a:pt x="573066" y="-18067"/>
                    <a:pt x="756860" y="0"/>
                  </a:cubicBezTo>
                  <a:cubicBezTo>
                    <a:pt x="940654" y="18067"/>
                    <a:pt x="1099480" y="-1011"/>
                    <a:pt x="1185423" y="0"/>
                  </a:cubicBezTo>
                  <a:lnTo>
                    <a:pt x="1185423" y="0"/>
                  </a:lnTo>
                  <a:cubicBezTo>
                    <a:pt x="1390209" y="-28265"/>
                    <a:pt x="1662699" y="8868"/>
                    <a:pt x="1813697" y="0"/>
                  </a:cubicBezTo>
                  <a:cubicBezTo>
                    <a:pt x="1964695" y="-8868"/>
                    <a:pt x="2286862" y="-22540"/>
                    <a:pt x="2424190" y="0"/>
                  </a:cubicBezTo>
                  <a:cubicBezTo>
                    <a:pt x="2561518" y="22540"/>
                    <a:pt x="2827114" y="-19972"/>
                    <a:pt x="2963558" y="0"/>
                  </a:cubicBezTo>
                  <a:cubicBezTo>
                    <a:pt x="3198501" y="17799"/>
                    <a:pt x="3346694" y="-505"/>
                    <a:pt x="3526491" y="0"/>
                  </a:cubicBezTo>
                  <a:cubicBezTo>
                    <a:pt x="3706288" y="505"/>
                    <a:pt x="3920864" y="-26094"/>
                    <a:pt x="4051042" y="0"/>
                  </a:cubicBezTo>
                  <a:cubicBezTo>
                    <a:pt x="4181220" y="26094"/>
                    <a:pt x="4429759" y="4969"/>
                    <a:pt x="4613975" y="0"/>
                  </a:cubicBezTo>
                  <a:cubicBezTo>
                    <a:pt x="4798191" y="-4969"/>
                    <a:pt x="5079387" y="4598"/>
                    <a:pt x="5253671" y="0"/>
                  </a:cubicBezTo>
                  <a:cubicBezTo>
                    <a:pt x="5427955" y="-4598"/>
                    <a:pt x="5700019" y="28075"/>
                    <a:pt x="5893367" y="0"/>
                  </a:cubicBezTo>
                  <a:cubicBezTo>
                    <a:pt x="6086715" y="-28075"/>
                    <a:pt x="6373304" y="-4055"/>
                    <a:pt x="6801736" y="0"/>
                  </a:cubicBezTo>
                  <a:cubicBezTo>
                    <a:pt x="6975739" y="8281"/>
                    <a:pt x="7116725" y="158986"/>
                    <a:pt x="7112540" y="310804"/>
                  </a:cubicBezTo>
                  <a:cubicBezTo>
                    <a:pt x="7099995" y="487668"/>
                    <a:pt x="7123906" y="542520"/>
                    <a:pt x="7112540" y="683759"/>
                  </a:cubicBezTo>
                  <a:cubicBezTo>
                    <a:pt x="7101174" y="824998"/>
                    <a:pt x="7119946" y="983412"/>
                    <a:pt x="7112540" y="1087793"/>
                  </a:cubicBezTo>
                  <a:lnTo>
                    <a:pt x="7112540" y="1087793"/>
                  </a:lnTo>
                  <a:cubicBezTo>
                    <a:pt x="7117128" y="1278075"/>
                    <a:pt x="7134998" y="1391104"/>
                    <a:pt x="7112540" y="1553990"/>
                  </a:cubicBezTo>
                  <a:lnTo>
                    <a:pt x="7112540" y="1553984"/>
                  </a:lnTo>
                  <a:cubicBezTo>
                    <a:pt x="7105631" y="1710368"/>
                    <a:pt x="6988889" y="1874311"/>
                    <a:pt x="6801736" y="1864788"/>
                  </a:cubicBezTo>
                  <a:cubicBezTo>
                    <a:pt x="6590783" y="1868514"/>
                    <a:pt x="6487185" y="1874883"/>
                    <a:pt x="6277185" y="1864788"/>
                  </a:cubicBezTo>
                  <a:cubicBezTo>
                    <a:pt x="6067185" y="1854693"/>
                    <a:pt x="5779180" y="1867562"/>
                    <a:pt x="5560725" y="1864788"/>
                  </a:cubicBezTo>
                  <a:cubicBezTo>
                    <a:pt x="5342270" y="1862014"/>
                    <a:pt x="5247740" y="1876627"/>
                    <a:pt x="4959411" y="1864788"/>
                  </a:cubicBezTo>
                  <a:cubicBezTo>
                    <a:pt x="4671082" y="1852949"/>
                    <a:pt x="4444026" y="1871164"/>
                    <a:pt x="4281332" y="1864788"/>
                  </a:cubicBezTo>
                  <a:cubicBezTo>
                    <a:pt x="4118638" y="1858412"/>
                    <a:pt x="3724448" y="1899165"/>
                    <a:pt x="3564873" y="1864788"/>
                  </a:cubicBezTo>
                  <a:cubicBezTo>
                    <a:pt x="3405298" y="1830411"/>
                    <a:pt x="3085236" y="1856589"/>
                    <a:pt x="2963558" y="1864788"/>
                  </a:cubicBezTo>
                  <a:cubicBezTo>
                    <a:pt x="2670584" y="1928983"/>
                    <a:pt x="2624256" y="1985679"/>
                    <a:pt x="2383262" y="2024219"/>
                  </a:cubicBezTo>
                  <a:cubicBezTo>
                    <a:pt x="2142268" y="2062759"/>
                    <a:pt x="2069707" y="2137295"/>
                    <a:pt x="1867444" y="2165935"/>
                  </a:cubicBezTo>
                  <a:cubicBezTo>
                    <a:pt x="1665181" y="2194575"/>
                    <a:pt x="1459498" y="2288406"/>
                    <a:pt x="1330133" y="2313557"/>
                  </a:cubicBezTo>
                  <a:cubicBezTo>
                    <a:pt x="1200768" y="2338708"/>
                    <a:pt x="917780" y="2406251"/>
                    <a:pt x="814315" y="2455273"/>
                  </a:cubicBezTo>
                  <a:cubicBezTo>
                    <a:pt x="928652" y="2251294"/>
                    <a:pt x="1080951" y="2026543"/>
                    <a:pt x="1185423" y="1864788"/>
                  </a:cubicBezTo>
                  <a:cubicBezTo>
                    <a:pt x="1053352" y="1874605"/>
                    <a:pt x="857861" y="1880909"/>
                    <a:pt x="756860" y="1864788"/>
                  </a:cubicBezTo>
                  <a:cubicBezTo>
                    <a:pt x="655859" y="1848667"/>
                    <a:pt x="520210" y="1879286"/>
                    <a:pt x="310804" y="1864788"/>
                  </a:cubicBezTo>
                  <a:cubicBezTo>
                    <a:pt x="158495" y="1865085"/>
                    <a:pt x="36343" y="1734038"/>
                    <a:pt x="0" y="1553984"/>
                  </a:cubicBezTo>
                  <a:lnTo>
                    <a:pt x="0" y="1553990"/>
                  </a:lnTo>
                  <a:cubicBezTo>
                    <a:pt x="-2955" y="1418108"/>
                    <a:pt x="18492" y="1305061"/>
                    <a:pt x="0" y="1087793"/>
                  </a:cubicBezTo>
                  <a:lnTo>
                    <a:pt x="0" y="1087793"/>
                  </a:lnTo>
                  <a:cubicBezTo>
                    <a:pt x="-11127" y="1005853"/>
                    <a:pt x="-3478" y="833058"/>
                    <a:pt x="0" y="683759"/>
                  </a:cubicBezTo>
                  <a:cubicBezTo>
                    <a:pt x="3478" y="534460"/>
                    <a:pt x="10828" y="425695"/>
                    <a:pt x="0" y="31080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27973110">
                    <a:custGeom>
                      <a:avLst/>
                      <a:gdLst>
                        <a:gd name="connsiteX0" fmla="*/ 0 w 10537886"/>
                        <a:gd name="connsiteY0" fmla="*/ 155894 h 935345"/>
                        <a:gd name="connsiteX1" fmla="*/ 155894 w 10537886"/>
                        <a:gd name="connsiteY1" fmla="*/ 0 h 935345"/>
                        <a:gd name="connsiteX2" fmla="*/ 705372 w 10537886"/>
                        <a:gd name="connsiteY2" fmla="*/ 0 h 935345"/>
                        <a:gd name="connsiteX3" fmla="*/ 1254849 w 10537886"/>
                        <a:gd name="connsiteY3" fmla="*/ 0 h 935345"/>
                        <a:gd name="connsiteX4" fmla="*/ 1756314 w 10537886"/>
                        <a:gd name="connsiteY4" fmla="*/ 0 h 935345"/>
                        <a:gd name="connsiteX5" fmla="*/ 1756314 w 10537886"/>
                        <a:gd name="connsiteY5" fmla="*/ 0 h 935345"/>
                        <a:gd name="connsiteX6" fmla="*/ 2335898 w 10537886"/>
                        <a:gd name="connsiteY6" fmla="*/ 0 h 935345"/>
                        <a:gd name="connsiteX7" fmla="*/ 2915482 w 10537886"/>
                        <a:gd name="connsiteY7" fmla="*/ 0 h 935345"/>
                        <a:gd name="connsiteX8" fmla="*/ 3626789 w 10537886"/>
                        <a:gd name="connsiteY8" fmla="*/ 0 h 935345"/>
                        <a:gd name="connsiteX9" fmla="*/ 4390786 w 10537886"/>
                        <a:gd name="connsiteY9" fmla="*/ 0 h 935345"/>
                        <a:gd name="connsiteX10" fmla="*/ 4876739 w 10537886"/>
                        <a:gd name="connsiteY10" fmla="*/ 0 h 935345"/>
                        <a:gd name="connsiteX11" fmla="*/ 5362693 w 10537886"/>
                        <a:gd name="connsiteY11" fmla="*/ 0 h 935345"/>
                        <a:gd name="connsiteX12" fmla="*/ 6028382 w 10537886"/>
                        <a:gd name="connsiteY12" fmla="*/ 0 h 935345"/>
                        <a:gd name="connsiteX13" fmla="*/ 6813896 w 10537886"/>
                        <a:gd name="connsiteY13" fmla="*/ 0 h 935345"/>
                        <a:gd name="connsiteX14" fmla="*/ 7479586 w 10537886"/>
                        <a:gd name="connsiteY14" fmla="*/ 0 h 935345"/>
                        <a:gd name="connsiteX15" fmla="*/ 8205187 w 10537886"/>
                        <a:gd name="connsiteY15" fmla="*/ 0 h 935345"/>
                        <a:gd name="connsiteX16" fmla="*/ 8930789 w 10537886"/>
                        <a:gd name="connsiteY16" fmla="*/ 0 h 935345"/>
                        <a:gd name="connsiteX17" fmla="*/ 9656390 w 10537886"/>
                        <a:gd name="connsiteY17" fmla="*/ 0 h 935345"/>
                        <a:gd name="connsiteX18" fmla="*/ 10381992 w 10537886"/>
                        <a:gd name="connsiteY18" fmla="*/ 0 h 935345"/>
                        <a:gd name="connsiteX19" fmla="*/ 10537886 w 10537886"/>
                        <a:gd name="connsiteY19" fmla="*/ 155894 h 935345"/>
                        <a:gd name="connsiteX20" fmla="*/ 10537886 w 10537886"/>
                        <a:gd name="connsiteY20" fmla="*/ 545618 h 935345"/>
                        <a:gd name="connsiteX21" fmla="*/ 10537886 w 10537886"/>
                        <a:gd name="connsiteY21" fmla="*/ 545618 h 935345"/>
                        <a:gd name="connsiteX22" fmla="*/ 10537886 w 10537886"/>
                        <a:gd name="connsiteY22" fmla="*/ 779454 h 935345"/>
                        <a:gd name="connsiteX23" fmla="*/ 10537886 w 10537886"/>
                        <a:gd name="connsiteY23" fmla="*/ 779451 h 935345"/>
                        <a:gd name="connsiteX24" fmla="*/ 10381992 w 10537886"/>
                        <a:gd name="connsiteY24" fmla="*/ 935345 h 935345"/>
                        <a:gd name="connsiteX25" fmla="*/ 9896039 w 10537886"/>
                        <a:gd name="connsiteY25" fmla="*/ 935345 h 935345"/>
                        <a:gd name="connsiteX26" fmla="*/ 9110525 w 10537886"/>
                        <a:gd name="connsiteY26" fmla="*/ 935345 h 935345"/>
                        <a:gd name="connsiteX27" fmla="*/ 8564660 w 10537886"/>
                        <a:gd name="connsiteY27" fmla="*/ 935345 h 935345"/>
                        <a:gd name="connsiteX28" fmla="*/ 8018794 w 10537886"/>
                        <a:gd name="connsiteY28" fmla="*/ 935345 h 935345"/>
                        <a:gd name="connsiteX29" fmla="*/ 7472929 w 10537886"/>
                        <a:gd name="connsiteY29" fmla="*/ 935345 h 935345"/>
                        <a:gd name="connsiteX30" fmla="*/ 6687415 w 10537886"/>
                        <a:gd name="connsiteY30" fmla="*/ 935345 h 935345"/>
                        <a:gd name="connsiteX31" fmla="*/ 5961813 w 10537886"/>
                        <a:gd name="connsiteY31" fmla="*/ 935345 h 935345"/>
                        <a:gd name="connsiteX32" fmla="*/ 5296124 w 10537886"/>
                        <a:gd name="connsiteY32" fmla="*/ 935345 h 935345"/>
                        <a:gd name="connsiteX33" fmla="*/ 4390786 w 10537886"/>
                        <a:gd name="connsiteY33" fmla="*/ 935345 h 935345"/>
                        <a:gd name="connsiteX34" fmla="*/ 3690239 w 10537886"/>
                        <a:gd name="connsiteY34" fmla="*/ 1000504 h 935345"/>
                        <a:gd name="connsiteX35" fmla="*/ 3053379 w 10537886"/>
                        <a:gd name="connsiteY35" fmla="*/ 1059739 h 935345"/>
                        <a:gd name="connsiteX36" fmla="*/ 2384675 w 10537886"/>
                        <a:gd name="connsiteY36" fmla="*/ 1121937 h 935345"/>
                        <a:gd name="connsiteX37" fmla="*/ 1206483 w 10537886"/>
                        <a:gd name="connsiteY37" fmla="*/ 1231522 h 935345"/>
                        <a:gd name="connsiteX38" fmla="*/ 1756314 w 10537886"/>
                        <a:gd name="connsiteY38" fmla="*/ 935345 h 935345"/>
                        <a:gd name="connsiteX39" fmla="*/ 1190832 w 10537886"/>
                        <a:gd name="connsiteY39" fmla="*/ 935345 h 935345"/>
                        <a:gd name="connsiteX40" fmla="*/ 689367 w 10537886"/>
                        <a:gd name="connsiteY40" fmla="*/ 935345 h 935345"/>
                        <a:gd name="connsiteX41" fmla="*/ 155894 w 10537886"/>
                        <a:gd name="connsiteY41" fmla="*/ 935345 h 935345"/>
                        <a:gd name="connsiteX42" fmla="*/ 0 w 10537886"/>
                        <a:gd name="connsiteY42" fmla="*/ 779451 h 935345"/>
                        <a:gd name="connsiteX43" fmla="*/ 0 w 10537886"/>
                        <a:gd name="connsiteY43" fmla="*/ 779454 h 935345"/>
                        <a:gd name="connsiteX44" fmla="*/ 0 w 10537886"/>
                        <a:gd name="connsiteY44" fmla="*/ 545618 h 935345"/>
                        <a:gd name="connsiteX45" fmla="*/ 0 w 10537886"/>
                        <a:gd name="connsiteY45" fmla="*/ 545618 h 935345"/>
                        <a:gd name="connsiteX46" fmla="*/ 0 w 10537886"/>
                        <a:gd name="connsiteY46" fmla="*/ 155894 h 9353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</a:cxnLst>
                      <a:rect l="l" t="t" r="r" b="b"/>
                      <a:pathLst>
                        <a:path w="10537886" h="935345" fill="none" extrusionOk="0">
                          <a:moveTo>
                            <a:pt x="0" y="155894"/>
                          </a:moveTo>
                          <a:cubicBezTo>
                            <a:pt x="-5967" y="74394"/>
                            <a:pt x="49436" y="-1121"/>
                            <a:pt x="155894" y="0"/>
                          </a:cubicBezTo>
                          <a:cubicBezTo>
                            <a:pt x="297674" y="-4517"/>
                            <a:pt x="580032" y="17026"/>
                            <a:pt x="705372" y="0"/>
                          </a:cubicBezTo>
                          <a:cubicBezTo>
                            <a:pt x="830712" y="-17026"/>
                            <a:pt x="1111748" y="-633"/>
                            <a:pt x="1254849" y="0"/>
                          </a:cubicBezTo>
                          <a:cubicBezTo>
                            <a:pt x="1397950" y="633"/>
                            <a:pt x="1597376" y="-10103"/>
                            <a:pt x="1756314" y="0"/>
                          </a:cubicBezTo>
                          <a:lnTo>
                            <a:pt x="1756314" y="0"/>
                          </a:lnTo>
                          <a:cubicBezTo>
                            <a:pt x="1959242" y="-10249"/>
                            <a:pt x="2191705" y="6555"/>
                            <a:pt x="2335898" y="0"/>
                          </a:cubicBezTo>
                          <a:cubicBezTo>
                            <a:pt x="2480091" y="-6555"/>
                            <a:pt x="2778903" y="-18144"/>
                            <a:pt x="2915482" y="0"/>
                          </a:cubicBezTo>
                          <a:cubicBezTo>
                            <a:pt x="3052061" y="18144"/>
                            <a:pt x="3399892" y="15632"/>
                            <a:pt x="3626789" y="0"/>
                          </a:cubicBezTo>
                          <a:cubicBezTo>
                            <a:pt x="3853686" y="-15632"/>
                            <a:pt x="4040845" y="-3642"/>
                            <a:pt x="4390786" y="0"/>
                          </a:cubicBezTo>
                          <a:cubicBezTo>
                            <a:pt x="4533578" y="-2672"/>
                            <a:pt x="4776923" y="-53"/>
                            <a:pt x="4876739" y="0"/>
                          </a:cubicBezTo>
                          <a:cubicBezTo>
                            <a:pt x="4976555" y="53"/>
                            <a:pt x="5173012" y="-3724"/>
                            <a:pt x="5362693" y="0"/>
                          </a:cubicBezTo>
                          <a:cubicBezTo>
                            <a:pt x="5552374" y="3724"/>
                            <a:pt x="5818787" y="-3617"/>
                            <a:pt x="6028382" y="0"/>
                          </a:cubicBezTo>
                          <a:cubicBezTo>
                            <a:pt x="6237977" y="3617"/>
                            <a:pt x="6516389" y="10489"/>
                            <a:pt x="6813896" y="0"/>
                          </a:cubicBezTo>
                          <a:cubicBezTo>
                            <a:pt x="7111403" y="-10489"/>
                            <a:pt x="7171232" y="9135"/>
                            <a:pt x="7479586" y="0"/>
                          </a:cubicBezTo>
                          <a:cubicBezTo>
                            <a:pt x="7787940" y="-9135"/>
                            <a:pt x="7875872" y="20582"/>
                            <a:pt x="8205187" y="0"/>
                          </a:cubicBezTo>
                          <a:cubicBezTo>
                            <a:pt x="8534502" y="-20582"/>
                            <a:pt x="8756429" y="-5962"/>
                            <a:pt x="8930789" y="0"/>
                          </a:cubicBezTo>
                          <a:cubicBezTo>
                            <a:pt x="9105149" y="5962"/>
                            <a:pt x="9395882" y="-550"/>
                            <a:pt x="9656390" y="0"/>
                          </a:cubicBezTo>
                          <a:cubicBezTo>
                            <a:pt x="9916898" y="550"/>
                            <a:pt x="10128075" y="-24397"/>
                            <a:pt x="10381992" y="0"/>
                          </a:cubicBezTo>
                          <a:cubicBezTo>
                            <a:pt x="10477248" y="-281"/>
                            <a:pt x="10543049" y="64873"/>
                            <a:pt x="10537886" y="155894"/>
                          </a:cubicBezTo>
                          <a:cubicBezTo>
                            <a:pt x="10550339" y="315071"/>
                            <a:pt x="10525584" y="379573"/>
                            <a:pt x="10537886" y="545618"/>
                          </a:cubicBezTo>
                          <a:lnTo>
                            <a:pt x="10537886" y="545618"/>
                          </a:lnTo>
                          <a:cubicBezTo>
                            <a:pt x="10539033" y="651108"/>
                            <a:pt x="10531372" y="697662"/>
                            <a:pt x="10537886" y="779454"/>
                          </a:cubicBezTo>
                          <a:lnTo>
                            <a:pt x="10537886" y="779451"/>
                          </a:lnTo>
                          <a:cubicBezTo>
                            <a:pt x="10532128" y="871726"/>
                            <a:pt x="10449706" y="930992"/>
                            <a:pt x="10381992" y="935345"/>
                          </a:cubicBezTo>
                          <a:cubicBezTo>
                            <a:pt x="10215616" y="919833"/>
                            <a:pt x="10090162" y="920462"/>
                            <a:pt x="9896039" y="935345"/>
                          </a:cubicBezTo>
                          <a:cubicBezTo>
                            <a:pt x="9701916" y="950228"/>
                            <a:pt x="9414842" y="969880"/>
                            <a:pt x="9110525" y="935345"/>
                          </a:cubicBezTo>
                          <a:cubicBezTo>
                            <a:pt x="8806208" y="900810"/>
                            <a:pt x="8755301" y="940170"/>
                            <a:pt x="8564660" y="935345"/>
                          </a:cubicBezTo>
                          <a:cubicBezTo>
                            <a:pt x="8374020" y="930520"/>
                            <a:pt x="8234470" y="909147"/>
                            <a:pt x="8018794" y="935345"/>
                          </a:cubicBezTo>
                          <a:cubicBezTo>
                            <a:pt x="7803118" y="961543"/>
                            <a:pt x="7701340" y="952469"/>
                            <a:pt x="7472929" y="935345"/>
                          </a:cubicBezTo>
                          <a:cubicBezTo>
                            <a:pt x="7244519" y="918221"/>
                            <a:pt x="7041330" y="955329"/>
                            <a:pt x="6687415" y="935345"/>
                          </a:cubicBezTo>
                          <a:cubicBezTo>
                            <a:pt x="6333500" y="915361"/>
                            <a:pt x="6217880" y="931089"/>
                            <a:pt x="5961813" y="935345"/>
                          </a:cubicBezTo>
                          <a:cubicBezTo>
                            <a:pt x="5705746" y="939601"/>
                            <a:pt x="5512968" y="928705"/>
                            <a:pt x="5296124" y="935345"/>
                          </a:cubicBezTo>
                          <a:cubicBezTo>
                            <a:pt x="5079280" y="941985"/>
                            <a:pt x="4748604" y="908855"/>
                            <a:pt x="4390786" y="935345"/>
                          </a:cubicBezTo>
                          <a:cubicBezTo>
                            <a:pt x="4149368" y="935824"/>
                            <a:pt x="3891720" y="987866"/>
                            <a:pt x="3690239" y="1000504"/>
                          </a:cubicBezTo>
                          <a:cubicBezTo>
                            <a:pt x="3488758" y="1013142"/>
                            <a:pt x="3346810" y="1019187"/>
                            <a:pt x="3053379" y="1059739"/>
                          </a:cubicBezTo>
                          <a:cubicBezTo>
                            <a:pt x="2759948" y="1100292"/>
                            <a:pt x="2542064" y="1100917"/>
                            <a:pt x="2384675" y="1121937"/>
                          </a:cubicBezTo>
                          <a:cubicBezTo>
                            <a:pt x="2227286" y="1142956"/>
                            <a:pt x="1731162" y="1151398"/>
                            <a:pt x="1206483" y="1231522"/>
                          </a:cubicBezTo>
                          <a:cubicBezTo>
                            <a:pt x="1411945" y="1140676"/>
                            <a:pt x="1632693" y="1030742"/>
                            <a:pt x="1756314" y="935345"/>
                          </a:cubicBezTo>
                          <a:cubicBezTo>
                            <a:pt x="1505120" y="938097"/>
                            <a:pt x="1414429" y="954044"/>
                            <a:pt x="1190832" y="935345"/>
                          </a:cubicBezTo>
                          <a:cubicBezTo>
                            <a:pt x="967235" y="916646"/>
                            <a:pt x="891796" y="919832"/>
                            <a:pt x="689367" y="935345"/>
                          </a:cubicBezTo>
                          <a:cubicBezTo>
                            <a:pt x="486939" y="950858"/>
                            <a:pt x="276512" y="916460"/>
                            <a:pt x="155894" y="935345"/>
                          </a:cubicBezTo>
                          <a:cubicBezTo>
                            <a:pt x="57418" y="952237"/>
                            <a:pt x="-15047" y="853786"/>
                            <a:pt x="0" y="779451"/>
                          </a:cubicBezTo>
                          <a:lnTo>
                            <a:pt x="0" y="779454"/>
                          </a:lnTo>
                          <a:cubicBezTo>
                            <a:pt x="10729" y="681537"/>
                            <a:pt x="-5728" y="648767"/>
                            <a:pt x="0" y="545618"/>
                          </a:cubicBezTo>
                          <a:lnTo>
                            <a:pt x="0" y="545618"/>
                          </a:lnTo>
                          <a:cubicBezTo>
                            <a:pt x="-12383" y="448972"/>
                            <a:pt x="-6830" y="286208"/>
                            <a:pt x="0" y="155894"/>
                          </a:cubicBezTo>
                          <a:close/>
                        </a:path>
                        <a:path w="10537886" h="935345" stroke="0" extrusionOk="0">
                          <a:moveTo>
                            <a:pt x="0" y="155894"/>
                          </a:moveTo>
                          <a:cubicBezTo>
                            <a:pt x="1318" y="62774"/>
                            <a:pt x="75085" y="-11308"/>
                            <a:pt x="155894" y="0"/>
                          </a:cubicBezTo>
                          <a:cubicBezTo>
                            <a:pt x="327260" y="-9297"/>
                            <a:pt x="466640" y="24147"/>
                            <a:pt x="705372" y="0"/>
                          </a:cubicBezTo>
                          <a:cubicBezTo>
                            <a:pt x="944104" y="-24147"/>
                            <a:pt x="1091188" y="17463"/>
                            <a:pt x="1190832" y="0"/>
                          </a:cubicBezTo>
                          <a:cubicBezTo>
                            <a:pt x="1290476" y="-17463"/>
                            <a:pt x="1570536" y="5590"/>
                            <a:pt x="1756314" y="0"/>
                          </a:cubicBezTo>
                          <a:lnTo>
                            <a:pt x="1756314" y="0"/>
                          </a:lnTo>
                          <a:cubicBezTo>
                            <a:pt x="1976427" y="-26077"/>
                            <a:pt x="2195367" y="-29405"/>
                            <a:pt x="2362243" y="0"/>
                          </a:cubicBezTo>
                          <a:cubicBezTo>
                            <a:pt x="2529119" y="29405"/>
                            <a:pt x="2750001" y="-18082"/>
                            <a:pt x="2994516" y="0"/>
                          </a:cubicBezTo>
                          <a:cubicBezTo>
                            <a:pt x="3239031" y="18082"/>
                            <a:pt x="3336180" y="-10227"/>
                            <a:pt x="3600444" y="0"/>
                          </a:cubicBezTo>
                          <a:cubicBezTo>
                            <a:pt x="3864708" y="10227"/>
                            <a:pt x="4227164" y="-23119"/>
                            <a:pt x="4390786" y="0"/>
                          </a:cubicBezTo>
                          <a:cubicBezTo>
                            <a:pt x="4607685" y="-14202"/>
                            <a:pt x="4905528" y="-23896"/>
                            <a:pt x="5116388" y="0"/>
                          </a:cubicBezTo>
                          <a:cubicBezTo>
                            <a:pt x="5327248" y="23896"/>
                            <a:pt x="5503743" y="-17200"/>
                            <a:pt x="5782077" y="0"/>
                          </a:cubicBezTo>
                          <a:cubicBezTo>
                            <a:pt x="6060411" y="17200"/>
                            <a:pt x="6192849" y="-29973"/>
                            <a:pt x="6447767" y="0"/>
                          </a:cubicBezTo>
                          <a:cubicBezTo>
                            <a:pt x="6702685" y="29973"/>
                            <a:pt x="6793645" y="-32851"/>
                            <a:pt x="7113456" y="0"/>
                          </a:cubicBezTo>
                          <a:cubicBezTo>
                            <a:pt x="7433267" y="32851"/>
                            <a:pt x="7596063" y="-14328"/>
                            <a:pt x="7898970" y="0"/>
                          </a:cubicBezTo>
                          <a:cubicBezTo>
                            <a:pt x="8201877" y="14328"/>
                            <a:pt x="8362846" y="-991"/>
                            <a:pt x="8504747" y="0"/>
                          </a:cubicBezTo>
                          <a:cubicBezTo>
                            <a:pt x="8646648" y="991"/>
                            <a:pt x="9073614" y="20479"/>
                            <a:pt x="9230349" y="0"/>
                          </a:cubicBezTo>
                          <a:cubicBezTo>
                            <a:pt x="9387084" y="-20479"/>
                            <a:pt x="9571255" y="-6422"/>
                            <a:pt x="9776215" y="0"/>
                          </a:cubicBezTo>
                          <a:cubicBezTo>
                            <a:pt x="9981175" y="6422"/>
                            <a:pt x="10208083" y="9825"/>
                            <a:pt x="10381992" y="0"/>
                          </a:cubicBezTo>
                          <a:cubicBezTo>
                            <a:pt x="10464037" y="-15671"/>
                            <a:pt x="10534211" y="61674"/>
                            <a:pt x="10537886" y="155894"/>
                          </a:cubicBezTo>
                          <a:cubicBezTo>
                            <a:pt x="10556135" y="252935"/>
                            <a:pt x="10551729" y="378074"/>
                            <a:pt x="10537886" y="545618"/>
                          </a:cubicBezTo>
                          <a:lnTo>
                            <a:pt x="10537886" y="545618"/>
                          </a:lnTo>
                          <a:cubicBezTo>
                            <a:pt x="10545333" y="635501"/>
                            <a:pt x="10539752" y="684218"/>
                            <a:pt x="10537886" y="779454"/>
                          </a:cubicBezTo>
                          <a:lnTo>
                            <a:pt x="10537886" y="779451"/>
                          </a:lnTo>
                          <a:cubicBezTo>
                            <a:pt x="10544234" y="853226"/>
                            <a:pt x="10462404" y="943333"/>
                            <a:pt x="10381992" y="935345"/>
                          </a:cubicBezTo>
                          <a:cubicBezTo>
                            <a:pt x="10099288" y="904138"/>
                            <a:pt x="10014813" y="954835"/>
                            <a:pt x="9656390" y="935345"/>
                          </a:cubicBezTo>
                          <a:cubicBezTo>
                            <a:pt x="9297967" y="915855"/>
                            <a:pt x="9350054" y="935704"/>
                            <a:pt x="9170437" y="935345"/>
                          </a:cubicBezTo>
                          <a:cubicBezTo>
                            <a:pt x="8990820" y="934986"/>
                            <a:pt x="8554429" y="955568"/>
                            <a:pt x="8384923" y="935345"/>
                          </a:cubicBezTo>
                          <a:cubicBezTo>
                            <a:pt x="8215417" y="915122"/>
                            <a:pt x="8093838" y="948512"/>
                            <a:pt x="7839058" y="935345"/>
                          </a:cubicBezTo>
                          <a:cubicBezTo>
                            <a:pt x="7584278" y="922178"/>
                            <a:pt x="7449871" y="939474"/>
                            <a:pt x="7293192" y="935345"/>
                          </a:cubicBezTo>
                          <a:cubicBezTo>
                            <a:pt x="7136513" y="931216"/>
                            <a:pt x="7032739" y="958430"/>
                            <a:pt x="6807239" y="935345"/>
                          </a:cubicBezTo>
                          <a:cubicBezTo>
                            <a:pt x="6581739" y="912260"/>
                            <a:pt x="6423210" y="911751"/>
                            <a:pt x="6321286" y="935345"/>
                          </a:cubicBezTo>
                          <a:cubicBezTo>
                            <a:pt x="6219362" y="958939"/>
                            <a:pt x="5937146" y="926922"/>
                            <a:pt x="5655596" y="935345"/>
                          </a:cubicBezTo>
                          <a:cubicBezTo>
                            <a:pt x="5374046" y="943769"/>
                            <a:pt x="5302664" y="961191"/>
                            <a:pt x="5109731" y="935345"/>
                          </a:cubicBezTo>
                          <a:cubicBezTo>
                            <a:pt x="4916798" y="909499"/>
                            <a:pt x="4681480" y="911640"/>
                            <a:pt x="4390786" y="935345"/>
                          </a:cubicBezTo>
                          <a:cubicBezTo>
                            <a:pt x="4187401" y="935037"/>
                            <a:pt x="3876315" y="959487"/>
                            <a:pt x="3722082" y="997542"/>
                          </a:cubicBezTo>
                          <a:cubicBezTo>
                            <a:pt x="3567849" y="1035597"/>
                            <a:pt x="3271349" y="1008591"/>
                            <a:pt x="3053379" y="1059739"/>
                          </a:cubicBezTo>
                          <a:cubicBezTo>
                            <a:pt x="2835409" y="1110888"/>
                            <a:pt x="2556386" y="1118280"/>
                            <a:pt x="2384675" y="1121937"/>
                          </a:cubicBezTo>
                          <a:cubicBezTo>
                            <a:pt x="2212964" y="1125594"/>
                            <a:pt x="1527436" y="1153144"/>
                            <a:pt x="1206483" y="1231522"/>
                          </a:cubicBezTo>
                          <a:cubicBezTo>
                            <a:pt x="1382047" y="1150669"/>
                            <a:pt x="1539572" y="1078045"/>
                            <a:pt x="1756314" y="935345"/>
                          </a:cubicBezTo>
                          <a:cubicBezTo>
                            <a:pt x="1603931" y="954941"/>
                            <a:pt x="1438876" y="955921"/>
                            <a:pt x="1270853" y="935345"/>
                          </a:cubicBezTo>
                          <a:cubicBezTo>
                            <a:pt x="1102830" y="914769"/>
                            <a:pt x="832368" y="935050"/>
                            <a:pt x="705372" y="935345"/>
                          </a:cubicBezTo>
                          <a:cubicBezTo>
                            <a:pt x="578376" y="935640"/>
                            <a:pt x="382973" y="908685"/>
                            <a:pt x="155894" y="935345"/>
                          </a:cubicBezTo>
                          <a:cubicBezTo>
                            <a:pt x="73452" y="934762"/>
                            <a:pt x="3489" y="852955"/>
                            <a:pt x="0" y="779451"/>
                          </a:cubicBezTo>
                          <a:lnTo>
                            <a:pt x="0" y="779454"/>
                          </a:lnTo>
                          <a:cubicBezTo>
                            <a:pt x="-11126" y="678372"/>
                            <a:pt x="-97" y="625084"/>
                            <a:pt x="0" y="545618"/>
                          </a:cubicBezTo>
                          <a:lnTo>
                            <a:pt x="0" y="545618"/>
                          </a:lnTo>
                          <a:cubicBezTo>
                            <a:pt x="-11614" y="413845"/>
                            <a:pt x="13557" y="278252"/>
                            <a:pt x="0" y="155894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prstClr val="white"/>
                </a:solidFill>
                <a:latin typeface="思源黑体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9D3D01-0E32-4EFE-A1F4-C3888B564AAB}"/>
                </a:ext>
              </a:extLst>
            </p:cNvPr>
            <p:cNvSpPr txBox="1"/>
            <p:nvPr/>
          </p:nvSpPr>
          <p:spPr>
            <a:xfrm>
              <a:off x="3187966" y="3052224"/>
              <a:ext cx="7289800" cy="1656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xây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dựng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đá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tảng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4800" b="1" dirty="0">
                <a:solidFill>
                  <a:srgbClr val="19252F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9CF7537-ABFE-48AE-BB5D-430A14AF0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916" y="3886034"/>
            <a:ext cx="3309405" cy="288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2" name="Google Shape;4042;p30"/>
          <p:cNvGrpSpPr/>
          <p:nvPr/>
        </p:nvGrpSpPr>
        <p:grpSpPr>
          <a:xfrm>
            <a:off x="-342916" y="3284933"/>
            <a:ext cx="1034800" cy="1034800"/>
            <a:chOff x="8057400" y="271550"/>
            <a:chExt cx="776100" cy="776100"/>
          </a:xfrm>
        </p:grpSpPr>
        <p:sp>
          <p:nvSpPr>
            <p:cNvPr id="4043" name="Google Shape;4043;p30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44" name="Google Shape;4044;p30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8C684F2D-CAE8-4F77-84B3-1B597A32E6CC}"/>
              </a:ext>
            </a:extLst>
          </p:cNvPr>
          <p:cNvSpPr/>
          <p:nvPr/>
        </p:nvSpPr>
        <p:spPr>
          <a:xfrm>
            <a:off x="9385" y="383617"/>
            <a:ext cx="6232868" cy="1283400"/>
          </a:xfrm>
          <a:prstGeom prst="wedgeRoundRectCallout">
            <a:avLst>
              <a:gd name="adj1" fmla="val -31133"/>
              <a:gd name="adj2" fmla="val 98741"/>
              <a:gd name="adj3" fmla="val 16667"/>
            </a:avLst>
          </a:prstGeom>
          <a:solidFill>
            <a:srgbClr val="C2EDF0"/>
          </a:solidFill>
          <a:ln w="12700" cap="flat" cmpd="sng" algn="ctr">
            <a:solidFill>
              <a:srgbClr val="36778B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09585">
              <a:defRPr/>
            </a:pP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67" b="1" dirty="0" err="1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267" b="1" dirty="0">
                <a:solidFill>
                  <a:srgbClr val="1925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prstClr val="white"/>
              </a:solidFill>
              <a:latin typeface="思源黑体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A187C67-0E70-4F60-BE16-7C1950F2D955}"/>
              </a:ext>
            </a:extLst>
          </p:cNvPr>
          <p:cNvSpPr/>
          <p:nvPr/>
        </p:nvSpPr>
        <p:spPr>
          <a:xfrm>
            <a:off x="-38141" y="383617"/>
            <a:ext cx="6327916" cy="1283400"/>
          </a:xfrm>
          <a:custGeom>
            <a:avLst/>
            <a:gdLst>
              <a:gd name="connsiteX0" fmla="*/ 0 w 4745937"/>
              <a:gd name="connsiteY0" fmla="*/ 160428 h 962550"/>
              <a:gd name="connsiteX1" fmla="*/ 160428 w 4745937"/>
              <a:gd name="connsiteY1" fmla="*/ 0 h 962550"/>
              <a:gd name="connsiteX2" fmla="*/ 881084 w 4745937"/>
              <a:gd name="connsiteY2" fmla="*/ 0 h 962550"/>
              <a:gd name="connsiteX3" fmla="*/ 1380486 w 4745937"/>
              <a:gd name="connsiteY3" fmla="*/ 0 h 962550"/>
              <a:gd name="connsiteX4" fmla="*/ 1968390 w 4745937"/>
              <a:gd name="connsiteY4" fmla="*/ 0 h 962550"/>
              <a:gd name="connsiteX5" fmla="*/ 2467792 w 4745937"/>
              <a:gd name="connsiteY5" fmla="*/ 0 h 962550"/>
              <a:gd name="connsiteX6" fmla="*/ 2967194 w 4745937"/>
              <a:gd name="connsiteY6" fmla="*/ 0 h 962550"/>
              <a:gd name="connsiteX7" fmla="*/ 3466596 w 4745937"/>
              <a:gd name="connsiteY7" fmla="*/ 0 h 962550"/>
              <a:gd name="connsiteX8" fmla="*/ 4585509 w 4745937"/>
              <a:gd name="connsiteY8" fmla="*/ 0 h 962550"/>
              <a:gd name="connsiteX9" fmla="*/ 4745937 w 4745937"/>
              <a:gd name="connsiteY9" fmla="*/ 160428 h 962550"/>
              <a:gd name="connsiteX10" fmla="*/ 4745937 w 4745937"/>
              <a:gd name="connsiteY10" fmla="*/ 802122 h 962550"/>
              <a:gd name="connsiteX11" fmla="*/ 4585509 w 4745937"/>
              <a:gd name="connsiteY11" fmla="*/ 962550 h 962550"/>
              <a:gd name="connsiteX12" fmla="*/ 3953355 w 4745937"/>
              <a:gd name="connsiteY12" fmla="*/ 962550 h 962550"/>
              <a:gd name="connsiteX13" fmla="*/ 3453953 w 4745937"/>
              <a:gd name="connsiteY13" fmla="*/ 962550 h 962550"/>
              <a:gd name="connsiteX14" fmla="*/ 2733297 w 4745937"/>
              <a:gd name="connsiteY14" fmla="*/ 962550 h 962550"/>
              <a:gd name="connsiteX15" fmla="*/ 2056891 w 4745937"/>
              <a:gd name="connsiteY15" fmla="*/ 962550 h 962550"/>
              <a:gd name="connsiteX16" fmla="*/ 1424737 w 4745937"/>
              <a:gd name="connsiteY16" fmla="*/ 962550 h 962550"/>
              <a:gd name="connsiteX17" fmla="*/ 748332 w 4745937"/>
              <a:gd name="connsiteY17" fmla="*/ 962550 h 962550"/>
              <a:gd name="connsiteX18" fmla="*/ 160428 w 4745937"/>
              <a:gd name="connsiteY18" fmla="*/ 962550 h 962550"/>
              <a:gd name="connsiteX19" fmla="*/ 0 w 4745937"/>
              <a:gd name="connsiteY19" fmla="*/ 802122 h 962550"/>
              <a:gd name="connsiteX20" fmla="*/ 0 w 4745937"/>
              <a:gd name="connsiteY20" fmla="*/ 160428 h 962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45937" h="962550" extrusionOk="0">
                <a:moveTo>
                  <a:pt x="0" y="160428"/>
                </a:moveTo>
                <a:cubicBezTo>
                  <a:pt x="3748" y="71153"/>
                  <a:pt x="78543" y="-11295"/>
                  <a:pt x="160428" y="0"/>
                </a:cubicBezTo>
                <a:cubicBezTo>
                  <a:pt x="403497" y="-16938"/>
                  <a:pt x="623424" y="-28937"/>
                  <a:pt x="881084" y="0"/>
                </a:cubicBezTo>
                <a:cubicBezTo>
                  <a:pt x="1138744" y="28937"/>
                  <a:pt x="1255604" y="-24932"/>
                  <a:pt x="1380486" y="0"/>
                </a:cubicBezTo>
                <a:cubicBezTo>
                  <a:pt x="1505368" y="24932"/>
                  <a:pt x="1840395" y="23566"/>
                  <a:pt x="1968390" y="0"/>
                </a:cubicBezTo>
                <a:cubicBezTo>
                  <a:pt x="2096385" y="-23566"/>
                  <a:pt x="2325794" y="-13212"/>
                  <a:pt x="2467792" y="0"/>
                </a:cubicBezTo>
                <a:cubicBezTo>
                  <a:pt x="2609790" y="13212"/>
                  <a:pt x="2721343" y="-16024"/>
                  <a:pt x="2967194" y="0"/>
                </a:cubicBezTo>
                <a:cubicBezTo>
                  <a:pt x="3213045" y="16024"/>
                  <a:pt x="3241478" y="12635"/>
                  <a:pt x="3466596" y="0"/>
                </a:cubicBezTo>
                <a:cubicBezTo>
                  <a:pt x="3691714" y="-12635"/>
                  <a:pt x="4338603" y="50600"/>
                  <a:pt x="4585509" y="0"/>
                </a:cubicBezTo>
                <a:cubicBezTo>
                  <a:pt x="4676963" y="1126"/>
                  <a:pt x="4751427" y="59762"/>
                  <a:pt x="4745937" y="160428"/>
                </a:cubicBezTo>
                <a:cubicBezTo>
                  <a:pt x="4763677" y="352135"/>
                  <a:pt x="4758344" y="667109"/>
                  <a:pt x="4745937" y="802122"/>
                </a:cubicBezTo>
                <a:cubicBezTo>
                  <a:pt x="4755115" y="878524"/>
                  <a:pt x="4671375" y="964020"/>
                  <a:pt x="4585509" y="962550"/>
                </a:cubicBezTo>
                <a:cubicBezTo>
                  <a:pt x="4387022" y="984237"/>
                  <a:pt x="4157526" y="936626"/>
                  <a:pt x="3953355" y="962550"/>
                </a:cubicBezTo>
                <a:cubicBezTo>
                  <a:pt x="3749184" y="988474"/>
                  <a:pt x="3678944" y="957531"/>
                  <a:pt x="3453953" y="962550"/>
                </a:cubicBezTo>
                <a:cubicBezTo>
                  <a:pt x="3228962" y="967569"/>
                  <a:pt x="3081620" y="989940"/>
                  <a:pt x="2733297" y="962550"/>
                </a:cubicBezTo>
                <a:cubicBezTo>
                  <a:pt x="2384974" y="935160"/>
                  <a:pt x="2270100" y="947772"/>
                  <a:pt x="2056891" y="962550"/>
                </a:cubicBezTo>
                <a:cubicBezTo>
                  <a:pt x="1843682" y="977328"/>
                  <a:pt x="1636660" y="932944"/>
                  <a:pt x="1424737" y="962550"/>
                </a:cubicBezTo>
                <a:cubicBezTo>
                  <a:pt x="1212814" y="992156"/>
                  <a:pt x="1018956" y="964928"/>
                  <a:pt x="748332" y="962550"/>
                </a:cubicBezTo>
                <a:cubicBezTo>
                  <a:pt x="477709" y="960172"/>
                  <a:pt x="360718" y="939371"/>
                  <a:pt x="160428" y="962550"/>
                </a:cubicBezTo>
                <a:cubicBezTo>
                  <a:pt x="68366" y="964574"/>
                  <a:pt x="-19198" y="889211"/>
                  <a:pt x="0" y="802122"/>
                </a:cubicBezTo>
                <a:cubicBezTo>
                  <a:pt x="-17006" y="510523"/>
                  <a:pt x="30062" y="327589"/>
                  <a:pt x="0" y="160428"/>
                </a:cubicBezTo>
                <a:close/>
              </a:path>
            </a:pathLst>
          </a:custGeom>
          <a:noFill/>
          <a:ln w="57150" cap="flat" cmpd="sng" algn="ctr">
            <a:solidFill>
              <a:srgbClr val="36778B">
                <a:shade val="50000"/>
              </a:srgb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2335143952">
                  <a:custGeom>
                    <a:avLst/>
                    <a:gdLst>
                      <a:gd name="connsiteX0" fmla="*/ 0 w 6327916"/>
                      <a:gd name="connsiteY0" fmla="*/ 213904 h 1283400"/>
                      <a:gd name="connsiteX1" fmla="*/ 213904 w 6327916"/>
                      <a:gd name="connsiteY1" fmla="*/ 0 h 1283400"/>
                      <a:gd name="connsiteX2" fmla="*/ 987474 w 6327916"/>
                      <a:gd name="connsiteY2" fmla="*/ 0 h 1283400"/>
                      <a:gd name="connsiteX3" fmla="*/ 1466038 w 6327916"/>
                      <a:gd name="connsiteY3" fmla="*/ 0 h 1283400"/>
                      <a:gd name="connsiteX4" fmla="*/ 2062605 w 6327916"/>
                      <a:gd name="connsiteY4" fmla="*/ 0 h 1283400"/>
                      <a:gd name="connsiteX5" fmla="*/ 2541169 w 6327916"/>
                      <a:gd name="connsiteY5" fmla="*/ 0 h 1283400"/>
                      <a:gd name="connsiteX6" fmla="*/ 3019733 w 6327916"/>
                      <a:gd name="connsiteY6" fmla="*/ 0 h 1283400"/>
                      <a:gd name="connsiteX7" fmla="*/ 3498297 w 6327916"/>
                      <a:gd name="connsiteY7" fmla="*/ 0 h 1283400"/>
                      <a:gd name="connsiteX8" fmla="*/ 4271867 w 6327916"/>
                      <a:gd name="connsiteY8" fmla="*/ 0 h 1283400"/>
                      <a:gd name="connsiteX9" fmla="*/ 4750431 w 6327916"/>
                      <a:gd name="connsiteY9" fmla="*/ 0 h 1283400"/>
                      <a:gd name="connsiteX10" fmla="*/ 5346998 w 6327916"/>
                      <a:gd name="connsiteY10" fmla="*/ 0 h 1283400"/>
                      <a:gd name="connsiteX11" fmla="*/ 6114012 w 6327916"/>
                      <a:gd name="connsiteY11" fmla="*/ 0 h 1283400"/>
                      <a:gd name="connsiteX12" fmla="*/ 6327916 w 6327916"/>
                      <a:gd name="connsiteY12" fmla="*/ 213904 h 1283400"/>
                      <a:gd name="connsiteX13" fmla="*/ 6327916 w 6327916"/>
                      <a:gd name="connsiteY13" fmla="*/ 641700 h 1283400"/>
                      <a:gd name="connsiteX14" fmla="*/ 6327916 w 6327916"/>
                      <a:gd name="connsiteY14" fmla="*/ 1069496 h 1283400"/>
                      <a:gd name="connsiteX15" fmla="*/ 6114012 w 6327916"/>
                      <a:gd name="connsiteY15" fmla="*/ 1283400 h 1283400"/>
                      <a:gd name="connsiteX16" fmla="*/ 5635448 w 6327916"/>
                      <a:gd name="connsiteY16" fmla="*/ 1283400 h 1283400"/>
                      <a:gd name="connsiteX17" fmla="*/ 4920879 w 6327916"/>
                      <a:gd name="connsiteY17" fmla="*/ 1283400 h 1283400"/>
                      <a:gd name="connsiteX18" fmla="*/ 4442315 w 6327916"/>
                      <a:gd name="connsiteY18" fmla="*/ 1283400 h 1283400"/>
                      <a:gd name="connsiteX19" fmla="*/ 3845748 w 6327916"/>
                      <a:gd name="connsiteY19" fmla="*/ 1283400 h 1283400"/>
                      <a:gd name="connsiteX20" fmla="*/ 3131180 w 6327916"/>
                      <a:gd name="connsiteY20" fmla="*/ 1283400 h 1283400"/>
                      <a:gd name="connsiteX21" fmla="*/ 2534613 w 6327916"/>
                      <a:gd name="connsiteY21" fmla="*/ 1283400 h 1283400"/>
                      <a:gd name="connsiteX22" fmla="*/ 2056049 w 6327916"/>
                      <a:gd name="connsiteY22" fmla="*/ 1283400 h 1283400"/>
                      <a:gd name="connsiteX23" fmla="*/ 1577485 w 6327916"/>
                      <a:gd name="connsiteY23" fmla="*/ 1283400 h 1283400"/>
                      <a:gd name="connsiteX24" fmla="*/ 921917 w 6327916"/>
                      <a:gd name="connsiteY24" fmla="*/ 1283400 h 1283400"/>
                      <a:gd name="connsiteX25" fmla="*/ 213904 w 6327916"/>
                      <a:gd name="connsiteY25" fmla="*/ 1283400 h 1283400"/>
                      <a:gd name="connsiteX26" fmla="*/ 0 w 6327916"/>
                      <a:gd name="connsiteY26" fmla="*/ 1069496 h 1283400"/>
                      <a:gd name="connsiteX27" fmla="*/ 0 w 6327916"/>
                      <a:gd name="connsiteY27" fmla="*/ 624588 h 1283400"/>
                      <a:gd name="connsiteX28" fmla="*/ 0 w 6327916"/>
                      <a:gd name="connsiteY28" fmla="*/ 213904 h 12834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6327916" h="1283400" extrusionOk="0">
                        <a:moveTo>
                          <a:pt x="0" y="213904"/>
                        </a:moveTo>
                        <a:cubicBezTo>
                          <a:pt x="9652" y="94033"/>
                          <a:pt x="100992" y="-8784"/>
                          <a:pt x="213904" y="0"/>
                        </a:cubicBezTo>
                        <a:cubicBezTo>
                          <a:pt x="457956" y="3162"/>
                          <a:pt x="603752" y="11799"/>
                          <a:pt x="987474" y="0"/>
                        </a:cubicBezTo>
                        <a:cubicBezTo>
                          <a:pt x="1371196" y="-11799"/>
                          <a:pt x="1365184" y="-7651"/>
                          <a:pt x="1466038" y="0"/>
                        </a:cubicBezTo>
                        <a:cubicBezTo>
                          <a:pt x="1566892" y="7651"/>
                          <a:pt x="1825151" y="10938"/>
                          <a:pt x="2062605" y="0"/>
                        </a:cubicBezTo>
                        <a:cubicBezTo>
                          <a:pt x="2300059" y="-10938"/>
                          <a:pt x="2395216" y="-1635"/>
                          <a:pt x="2541169" y="0"/>
                        </a:cubicBezTo>
                        <a:cubicBezTo>
                          <a:pt x="2687122" y="1635"/>
                          <a:pt x="2866008" y="22569"/>
                          <a:pt x="3019733" y="0"/>
                        </a:cubicBezTo>
                        <a:cubicBezTo>
                          <a:pt x="3173458" y="-22569"/>
                          <a:pt x="3358336" y="-12986"/>
                          <a:pt x="3498297" y="0"/>
                        </a:cubicBezTo>
                        <a:cubicBezTo>
                          <a:pt x="3638258" y="12986"/>
                          <a:pt x="4105431" y="30333"/>
                          <a:pt x="4271867" y="0"/>
                        </a:cubicBezTo>
                        <a:cubicBezTo>
                          <a:pt x="4438303" y="-30333"/>
                          <a:pt x="4548750" y="4646"/>
                          <a:pt x="4750431" y="0"/>
                        </a:cubicBezTo>
                        <a:cubicBezTo>
                          <a:pt x="4952112" y="-4646"/>
                          <a:pt x="5178283" y="-2860"/>
                          <a:pt x="5346998" y="0"/>
                        </a:cubicBezTo>
                        <a:cubicBezTo>
                          <a:pt x="5515713" y="2860"/>
                          <a:pt x="5861453" y="-26779"/>
                          <a:pt x="6114012" y="0"/>
                        </a:cubicBezTo>
                        <a:cubicBezTo>
                          <a:pt x="6240600" y="-11234"/>
                          <a:pt x="6305518" y="107797"/>
                          <a:pt x="6327916" y="213904"/>
                        </a:cubicBezTo>
                        <a:cubicBezTo>
                          <a:pt x="6315883" y="366177"/>
                          <a:pt x="6313854" y="518765"/>
                          <a:pt x="6327916" y="641700"/>
                        </a:cubicBezTo>
                        <a:cubicBezTo>
                          <a:pt x="6341978" y="764635"/>
                          <a:pt x="6334419" y="937910"/>
                          <a:pt x="6327916" y="1069496"/>
                        </a:cubicBezTo>
                        <a:cubicBezTo>
                          <a:pt x="6332223" y="1188349"/>
                          <a:pt x="6231642" y="1302411"/>
                          <a:pt x="6114012" y="1283400"/>
                        </a:cubicBezTo>
                        <a:cubicBezTo>
                          <a:pt x="5880374" y="1267353"/>
                          <a:pt x="5763923" y="1260471"/>
                          <a:pt x="5635448" y="1283400"/>
                        </a:cubicBezTo>
                        <a:cubicBezTo>
                          <a:pt x="5506973" y="1306329"/>
                          <a:pt x="5187432" y="1275249"/>
                          <a:pt x="4920879" y="1283400"/>
                        </a:cubicBezTo>
                        <a:cubicBezTo>
                          <a:pt x="4654326" y="1291551"/>
                          <a:pt x="4576764" y="1285913"/>
                          <a:pt x="4442315" y="1283400"/>
                        </a:cubicBezTo>
                        <a:cubicBezTo>
                          <a:pt x="4307866" y="1280887"/>
                          <a:pt x="4142650" y="1301548"/>
                          <a:pt x="3845748" y="1283400"/>
                        </a:cubicBezTo>
                        <a:cubicBezTo>
                          <a:pt x="3548846" y="1265252"/>
                          <a:pt x="3374202" y="1296626"/>
                          <a:pt x="3131180" y="1283400"/>
                        </a:cubicBezTo>
                        <a:cubicBezTo>
                          <a:pt x="2888158" y="1270174"/>
                          <a:pt x="2768162" y="1271573"/>
                          <a:pt x="2534613" y="1283400"/>
                        </a:cubicBezTo>
                        <a:cubicBezTo>
                          <a:pt x="2301064" y="1295227"/>
                          <a:pt x="2240437" y="1286169"/>
                          <a:pt x="2056049" y="1283400"/>
                        </a:cubicBezTo>
                        <a:cubicBezTo>
                          <a:pt x="1871661" y="1280631"/>
                          <a:pt x="1695893" y="1296811"/>
                          <a:pt x="1577485" y="1283400"/>
                        </a:cubicBezTo>
                        <a:cubicBezTo>
                          <a:pt x="1459077" y="1269989"/>
                          <a:pt x="1128465" y="1273433"/>
                          <a:pt x="921917" y="1283400"/>
                        </a:cubicBezTo>
                        <a:cubicBezTo>
                          <a:pt x="715369" y="1293367"/>
                          <a:pt x="498171" y="1280020"/>
                          <a:pt x="213904" y="1283400"/>
                        </a:cubicBezTo>
                        <a:cubicBezTo>
                          <a:pt x="77583" y="1284530"/>
                          <a:pt x="-24462" y="1194171"/>
                          <a:pt x="0" y="1069496"/>
                        </a:cubicBezTo>
                        <a:cubicBezTo>
                          <a:pt x="-5347" y="904611"/>
                          <a:pt x="7312" y="807271"/>
                          <a:pt x="0" y="624588"/>
                        </a:cubicBezTo>
                        <a:cubicBezTo>
                          <a:pt x="-7312" y="441905"/>
                          <a:pt x="-14028" y="382605"/>
                          <a:pt x="0" y="213904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 defTabSz="609585">
              <a:defRPr/>
            </a:pPr>
            <a:endParaRPr lang="en-US" sz="2400">
              <a:solidFill>
                <a:prstClr val="white"/>
              </a:solidFill>
              <a:latin typeface="思源黑体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72D5173-DA21-46D7-9439-016D78AF35AA}"/>
              </a:ext>
            </a:extLst>
          </p:cNvPr>
          <p:cNvGrpSpPr/>
          <p:nvPr/>
        </p:nvGrpSpPr>
        <p:grpSpPr>
          <a:xfrm>
            <a:off x="1522801" y="2147870"/>
            <a:ext cx="10800513" cy="2501509"/>
            <a:chOff x="3276596" y="2958420"/>
            <a:chExt cx="7289800" cy="3752263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E8050A04-C748-4786-8B84-78211EF7BE50}"/>
                </a:ext>
              </a:extLst>
            </p:cNvPr>
            <p:cNvSpPr/>
            <p:nvPr/>
          </p:nvSpPr>
          <p:spPr>
            <a:xfrm flipH="1">
              <a:off x="3276596" y="2958420"/>
              <a:ext cx="7112540" cy="3508652"/>
            </a:xfrm>
            <a:custGeom>
              <a:avLst/>
              <a:gdLst>
                <a:gd name="connsiteX0" fmla="*/ 0 w 7112540"/>
                <a:gd name="connsiteY0" fmla="*/ 584787 h 3508652"/>
                <a:gd name="connsiteX1" fmla="*/ 584787 w 7112540"/>
                <a:gd name="connsiteY1" fmla="*/ 0 h 3508652"/>
                <a:gd name="connsiteX2" fmla="*/ 1185423 w 7112540"/>
                <a:gd name="connsiteY2" fmla="*/ 0 h 3508652"/>
                <a:gd name="connsiteX3" fmla="*/ 1185423 w 7112540"/>
                <a:gd name="connsiteY3" fmla="*/ 0 h 3508652"/>
                <a:gd name="connsiteX4" fmla="*/ 1813697 w 7112540"/>
                <a:gd name="connsiteY4" fmla="*/ 0 h 3508652"/>
                <a:gd name="connsiteX5" fmla="*/ 2388628 w 7112540"/>
                <a:gd name="connsiteY5" fmla="*/ 0 h 3508652"/>
                <a:gd name="connsiteX6" fmla="*/ 2963558 w 7112540"/>
                <a:gd name="connsiteY6" fmla="*/ 0 h 3508652"/>
                <a:gd name="connsiteX7" fmla="*/ 3593232 w 7112540"/>
                <a:gd name="connsiteY7" fmla="*/ 0 h 3508652"/>
                <a:gd name="connsiteX8" fmla="*/ 4115981 w 7112540"/>
                <a:gd name="connsiteY8" fmla="*/ 0 h 3508652"/>
                <a:gd name="connsiteX9" fmla="*/ 4603088 w 7112540"/>
                <a:gd name="connsiteY9" fmla="*/ 0 h 3508652"/>
                <a:gd name="connsiteX10" fmla="*/ 5268404 w 7112540"/>
                <a:gd name="connsiteY10" fmla="*/ 0 h 3508652"/>
                <a:gd name="connsiteX11" fmla="*/ 5933721 w 7112540"/>
                <a:gd name="connsiteY11" fmla="*/ 0 h 3508652"/>
                <a:gd name="connsiteX12" fmla="*/ 6527753 w 7112540"/>
                <a:gd name="connsiteY12" fmla="*/ 0 h 3508652"/>
                <a:gd name="connsiteX13" fmla="*/ 7112540 w 7112540"/>
                <a:gd name="connsiteY13" fmla="*/ 584787 h 3508652"/>
                <a:gd name="connsiteX14" fmla="*/ 7112540 w 7112540"/>
                <a:gd name="connsiteY14" fmla="*/ 1057477 h 3508652"/>
                <a:gd name="connsiteX15" fmla="*/ 7112540 w 7112540"/>
                <a:gd name="connsiteY15" fmla="*/ 1515547 h 3508652"/>
                <a:gd name="connsiteX16" fmla="*/ 7112540 w 7112540"/>
                <a:gd name="connsiteY16" fmla="*/ 2046714 h 3508652"/>
                <a:gd name="connsiteX17" fmla="*/ 7112540 w 7112540"/>
                <a:gd name="connsiteY17" fmla="*/ 2046714 h 3508652"/>
                <a:gd name="connsiteX18" fmla="*/ 7112540 w 7112540"/>
                <a:gd name="connsiteY18" fmla="*/ 2467752 h 3508652"/>
                <a:gd name="connsiteX19" fmla="*/ 7112540 w 7112540"/>
                <a:gd name="connsiteY19" fmla="*/ 2923877 h 3508652"/>
                <a:gd name="connsiteX20" fmla="*/ 7112540 w 7112540"/>
                <a:gd name="connsiteY20" fmla="*/ 2923865 h 3508652"/>
                <a:gd name="connsiteX21" fmla="*/ 6527753 w 7112540"/>
                <a:gd name="connsiteY21" fmla="*/ 3508652 h 3508652"/>
                <a:gd name="connsiteX22" fmla="*/ 5969362 w 7112540"/>
                <a:gd name="connsiteY22" fmla="*/ 3508652 h 3508652"/>
                <a:gd name="connsiteX23" fmla="*/ 5410972 w 7112540"/>
                <a:gd name="connsiteY23" fmla="*/ 3508652 h 3508652"/>
                <a:gd name="connsiteX24" fmla="*/ 4888223 w 7112540"/>
                <a:gd name="connsiteY24" fmla="*/ 3508652 h 3508652"/>
                <a:gd name="connsiteX25" fmla="*/ 4329833 w 7112540"/>
                <a:gd name="connsiteY25" fmla="*/ 3508652 h 3508652"/>
                <a:gd name="connsiteX26" fmla="*/ 3771442 w 7112540"/>
                <a:gd name="connsiteY26" fmla="*/ 3508652 h 3508652"/>
                <a:gd name="connsiteX27" fmla="*/ 2963558 w 7112540"/>
                <a:gd name="connsiteY27" fmla="*/ 3508652 h 3508652"/>
                <a:gd name="connsiteX28" fmla="*/ 2469232 w 7112540"/>
                <a:gd name="connsiteY28" fmla="*/ 3764185 h 3508652"/>
                <a:gd name="connsiteX29" fmla="*/ 1888937 w 7112540"/>
                <a:gd name="connsiteY29" fmla="*/ 4064160 h 3508652"/>
                <a:gd name="connsiteX30" fmla="*/ 1373118 w 7112540"/>
                <a:gd name="connsiteY30" fmla="*/ 4330803 h 3508652"/>
                <a:gd name="connsiteX31" fmla="*/ 814315 w 7112540"/>
                <a:gd name="connsiteY31" fmla="*/ 4619667 h 3508652"/>
                <a:gd name="connsiteX32" fmla="*/ 1007291 w 7112540"/>
                <a:gd name="connsiteY32" fmla="*/ 4041939 h 3508652"/>
                <a:gd name="connsiteX33" fmla="*/ 1185423 w 7112540"/>
                <a:gd name="connsiteY33" fmla="*/ 3508652 h 3508652"/>
                <a:gd name="connsiteX34" fmla="*/ 584787 w 7112540"/>
                <a:gd name="connsiteY34" fmla="*/ 3508652 h 3508652"/>
                <a:gd name="connsiteX35" fmla="*/ 0 w 7112540"/>
                <a:gd name="connsiteY35" fmla="*/ 2923865 h 3508652"/>
                <a:gd name="connsiteX36" fmla="*/ 0 w 7112540"/>
                <a:gd name="connsiteY36" fmla="*/ 2923877 h 3508652"/>
                <a:gd name="connsiteX37" fmla="*/ 0 w 7112540"/>
                <a:gd name="connsiteY37" fmla="*/ 2476524 h 3508652"/>
                <a:gd name="connsiteX38" fmla="*/ 0 w 7112540"/>
                <a:gd name="connsiteY38" fmla="*/ 2046714 h 3508652"/>
                <a:gd name="connsiteX39" fmla="*/ 0 w 7112540"/>
                <a:gd name="connsiteY39" fmla="*/ 2046714 h 3508652"/>
                <a:gd name="connsiteX40" fmla="*/ 0 w 7112540"/>
                <a:gd name="connsiteY40" fmla="*/ 1559405 h 3508652"/>
                <a:gd name="connsiteX41" fmla="*/ 0 w 7112540"/>
                <a:gd name="connsiteY41" fmla="*/ 1086715 h 3508652"/>
                <a:gd name="connsiteX42" fmla="*/ 0 w 7112540"/>
                <a:gd name="connsiteY42" fmla="*/ 584787 h 3508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7112540" h="3508652" fill="none" extrusionOk="0">
                  <a:moveTo>
                    <a:pt x="0" y="584787"/>
                  </a:moveTo>
                  <a:cubicBezTo>
                    <a:pt x="-14663" y="334281"/>
                    <a:pt x="277808" y="40058"/>
                    <a:pt x="584787" y="0"/>
                  </a:cubicBezTo>
                  <a:cubicBezTo>
                    <a:pt x="792909" y="-4269"/>
                    <a:pt x="885422" y="-5181"/>
                    <a:pt x="1185423" y="0"/>
                  </a:cubicBezTo>
                  <a:lnTo>
                    <a:pt x="1185423" y="0"/>
                  </a:lnTo>
                  <a:cubicBezTo>
                    <a:pt x="1312563" y="10235"/>
                    <a:pt x="1520590" y="-11489"/>
                    <a:pt x="1813697" y="0"/>
                  </a:cubicBezTo>
                  <a:cubicBezTo>
                    <a:pt x="2106804" y="11489"/>
                    <a:pt x="2228717" y="26526"/>
                    <a:pt x="2388628" y="0"/>
                  </a:cubicBezTo>
                  <a:cubicBezTo>
                    <a:pt x="2548539" y="-26526"/>
                    <a:pt x="2724078" y="10039"/>
                    <a:pt x="2963558" y="0"/>
                  </a:cubicBezTo>
                  <a:cubicBezTo>
                    <a:pt x="3235108" y="-25398"/>
                    <a:pt x="3446805" y="-14307"/>
                    <a:pt x="3593232" y="0"/>
                  </a:cubicBezTo>
                  <a:cubicBezTo>
                    <a:pt x="3739659" y="14307"/>
                    <a:pt x="3876251" y="2504"/>
                    <a:pt x="4115981" y="0"/>
                  </a:cubicBezTo>
                  <a:cubicBezTo>
                    <a:pt x="4355711" y="-2504"/>
                    <a:pt x="4460842" y="1758"/>
                    <a:pt x="4603088" y="0"/>
                  </a:cubicBezTo>
                  <a:cubicBezTo>
                    <a:pt x="4745334" y="-1758"/>
                    <a:pt x="4946587" y="-8287"/>
                    <a:pt x="5268404" y="0"/>
                  </a:cubicBezTo>
                  <a:cubicBezTo>
                    <a:pt x="5590221" y="8287"/>
                    <a:pt x="5723147" y="6448"/>
                    <a:pt x="5933721" y="0"/>
                  </a:cubicBezTo>
                  <a:cubicBezTo>
                    <a:pt x="6144295" y="-6448"/>
                    <a:pt x="6382368" y="-19731"/>
                    <a:pt x="6527753" y="0"/>
                  </a:cubicBezTo>
                  <a:cubicBezTo>
                    <a:pt x="6819713" y="6283"/>
                    <a:pt x="7147875" y="305405"/>
                    <a:pt x="7112540" y="584787"/>
                  </a:cubicBezTo>
                  <a:cubicBezTo>
                    <a:pt x="7104340" y="786942"/>
                    <a:pt x="7127102" y="953081"/>
                    <a:pt x="7112540" y="1057477"/>
                  </a:cubicBezTo>
                  <a:cubicBezTo>
                    <a:pt x="7097979" y="1161873"/>
                    <a:pt x="7130824" y="1316414"/>
                    <a:pt x="7112540" y="1515547"/>
                  </a:cubicBezTo>
                  <a:cubicBezTo>
                    <a:pt x="7094257" y="1714680"/>
                    <a:pt x="7125609" y="1937034"/>
                    <a:pt x="7112540" y="2046714"/>
                  </a:cubicBezTo>
                  <a:lnTo>
                    <a:pt x="7112540" y="2046714"/>
                  </a:lnTo>
                  <a:cubicBezTo>
                    <a:pt x="7124940" y="2183628"/>
                    <a:pt x="7111373" y="2352100"/>
                    <a:pt x="7112540" y="2467752"/>
                  </a:cubicBezTo>
                  <a:cubicBezTo>
                    <a:pt x="7113707" y="2583404"/>
                    <a:pt x="7117952" y="2723656"/>
                    <a:pt x="7112540" y="2923877"/>
                  </a:cubicBezTo>
                  <a:cubicBezTo>
                    <a:pt x="7112540" y="2923872"/>
                    <a:pt x="7112540" y="2923871"/>
                    <a:pt x="7112540" y="2923865"/>
                  </a:cubicBezTo>
                  <a:cubicBezTo>
                    <a:pt x="7170317" y="3191735"/>
                    <a:pt x="6815731" y="3528267"/>
                    <a:pt x="6527753" y="3508652"/>
                  </a:cubicBezTo>
                  <a:cubicBezTo>
                    <a:pt x="6346230" y="3518070"/>
                    <a:pt x="6196234" y="3495830"/>
                    <a:pt x="5969362" y="3508652"/>
                  </a:cubicBezTo>
                  <a:cubicBezTo>
                    <a:pt x="5742490" y="3521474"/>
                    <a:pt x="5647526" y="3504644"/>
                    <a:pt x="5410972" y="3508652"/>
                  </a:cubicBezTo>
                  <a:cubicBezTo>
                    <a:pt x="5174418" y="3512661"/>
                    <a:pt x="5054397" y="3483743"/>
                    <a:pt x="4888223" y="3508652"/>
                  </a:cubicBezTo>
                  <a:cubicBezTo>
                    <a:pt x="4722049" y="3533561"/>
                    <a:pt x="4535816" y="3505913"/>
                    <a:pt x="4329833" y="3508652"/>
                  </a:cubicBezTo>
                  <a:cubicBezTo>
                    <a:pt x="4123850" y="3511392"/>
                    <a:pt x="4019260" y="3517424"/>
                    <a:pt x="3771442" y="3508652"/>
                  </a:cubicBezTo>
                  <a:cubicBezTo>
                    <a:pt x="3523624" y="3499880"/>
                    <a:pt x="3296210" y="3481528"/>
                    <a:pt x="2963558" y="3508652"/>
                  </a:cubicBezTo>
                  <a:cubicBezTo>
                    <a:pt x="2750989" y="3637228"/>
                    <a:pt x="2676326" y="3641299"/>
                    <a:pt x="2469232" y="3764185"/>
                  </a:cubicBezTo>
                  <a:cubicBezTo>
                    <a:pt x="2262139" y="3887071"/>
                    <a:pt x="2016882" y="4012337"/>
                    <a:pt x="1888937" y="4064160"/>
                  </a:cubicBezTo>
                  <a:cubicBezTo>
                    <a:pt x="1760992" y="4115982"/>
                    <a:pt x="1628202" y="4225492"/>
                    <a:pt x="1373118" y="4330803"/>
                  </a:cubicBezTo>
                  <a:cubicBezTo>
                    <a:pt x="1118034" y="4436115"/>
                    <a:pt x="984776" y="4500883"/>
                    <a:pt x="814315" y="4619667"/>
                  </a:cubicBezTo>
                  <a:cubicBezTo>
                    <a:pt x="842384" y="4482843"/>
                    <a:pt x="949773" y="4296184"/>
                    <a:pt x="1007291" y="4041939"/>
                  </a:cubicBezTo>
                  <a:cubicBezTo>
                    <a:pt x="1064809" y="3787694"/>
                    <a:pt x="1130386" y="3642696"/>
                    <a:pt x="1185423" y="3508652"/>
                  </a:cubicBezTo>
                  <a:cubicBezTo>
                    <a:pt x="975455" y="3485703"/>
                    <a:pt x="878512" y="3512349"/>
                    <a:pt x="584787" y="3508652"/>
                  </a:cubicBezTo>
                  <a:cubicBezTo>
                    <a:pt x="296197" y="3491107"/>
                    <a:pt x="-53106" y="3200873"/>
                    <a:pt x="0" y="2923865"/>
                  </a:cubicBezTo>
                  <a:cubicBezTo>
                    <a:pt x="0" y="2923872"/>
                    <a:pt x="0" y="2923874"/>
                    <a:pt x="0" y="2923877"/>
                  </a:cubicBezTo>
                  <a:cubicBezTo>
                    <a:pt x="15134" y="2766919"/>
                    <a:pt x="9232" y="2604116"/>
                    <a:pt x="0" y="2476524"/>
                  </a:cubicBezTo>
                  <a:cubicBezTo>
                    <a:pt x="-9232" y="2348932"/>
                    <a:pt x="8975" y="2224417"/>
                    <a:pt x="0" y="2046714"/>
                  </a:cubicBezTo>
                  <a:lnTo>
                    <a:pt x="0" y="2046714"/>
                  </a:lnTo>
                  <a:cubicBezTo>
                    <a:pt x="289" y="1813774"/>
                    <a:pt x="23143" y="1725383"/>
                    <a:pt x="0" y="1559405"/>
                  </a:cubicBezTo>
                  <a:cubicBezTo>
                    <a:pt x="-23143" y="1393427"/>
                    <a:pt x="-13158" y="1202289"/>
                    <a:pt x="0" y="1086715"/>
                  </a:cubicBezTo>
                  <a:cubicBezTo>
                    <a:pt x="13158" y="971141"/>
                    <a:pt x="-12301" y="708545"/>
                    <a:pt x="0" y="584787"/>
                  </a:cubicBezTo>
                  <a:close/>
                </a:path>
                <a:path w="7112540" h="3508652" stroke="0" extrusionOk="0">
                  <a:moveTo>
                    <a:pt x="0" y="584787"/>
                  </a:moveTo>
                  <a:cubicBezTo>
                    <a:pt x="7539" y="221665"/>
                    <a:pt x="289253" y="-58653"/>
                    <a:pt x="584787" y="0"/>
                  </a:cubicBezTo>
                  <a:cubicBezTo>
                    <a:pt x="791594" y="-24033"/>
                    <a:pt x="1018611" y="-24959"/>
                    <a:pt x="1185423" y="0"/>
                  </a:cubicBezTo>
                  <a:lnTo>
                    <a:pt x="1185423" y="0"/>
                  </a:lnTo>
                  <a:cubicBezTo>
                    <a:pt x="1416660" y="-3212"/>
                    <a:pt x="1494713" y="7237"/>
                    <a:pt x="1724791" y="0"/>
                  </a:cubicBezTo>
                  <a:cubicBezTo>
                    <a:pt x="1954869" y="-7237"/>
                    <a:pt x="2202067" y="8868"/>
                    <a:pt x="2353065" y="0"/>
                  </a:cubicBezTo>
                  <a:cubicBezTo>
                    <a:pt x="2504063" y="-8868"/>
                    <a:pt x="2826230" y="-22540"/>
                    <a:pt x="2963558" y="0"/>
                  </a:cubicBezTo>
                  <a:cubicBezTo>
                    <a:pt x="3119153" y="9966"/>
                    <a:pt x="3243043" y="-25832"/>
                    <a:pt x="3521949" y="0"/>
                  </a:cubicBezTo>
                  <a:cubicBezTo>
                    <a:pt x="3800855" y="25832"/>
                    <a:pt x="3877338" y="2354"/>
                    <a:pt x="4151623" y="0"/>
                  </a:cubicBezTo>
                  <a:cubicBezTo>
                    <a:pt x="4425908" y="-2354"/>
                    <a:pt x="4429027" y="21583"/>
                    <a:pt x="4638730" y="0"/>
                  </a:cubicBezTo>
                  <a:cubicBezTo>
                    <a:pt x="4848433" y="-21583"/>
                    <a:pt x="4990739" y="16470"/>
                    <a:pt x="5161478" y="0"/>
                  </a:cubicBezTo>
                  <a:cubicBezTo>
                    <a:pt x="5332217" y="-16470"/>
                    <a:pt x="5483439" y="-19144"/>
                    <a:pt x="5755511" y="0"/>
                  </a:cubicBezTo>
                  <a:cubicBezTo>
                    <a:pt x="6027583" y="19144"/>
                    <a:pt x="6194922" y="-28654"/>
                    <a:pt x="6527753" y="0"/>
                  </a:cubicBezTo>
                  <a:cubicBezTo>
                    <a:pt x="6834502" y="27205"/>
                    <a:pt x="7065699" y="212244"/>
                    <a:pt x="7112540" y="584787"/>
                  </a:cubicBezTo>
                  <a:cubicBezTo>
                    <a:pt x="7089857" y="807354"/>
                    <a:pt x="7091323" y="941003"/>
                    <a:pt x="7112540" y="1086715"/>
                  </a:cubicBezTo>
                  <a:cubicBezTo>
                    <a:pt x="7133757" y="1232427"/>
                    <a:pt x="7116015" y="1386307"/>
                    <a:pt x="7112540" y="1588644"/>
                  </a:cubicBezTo>
                  <a:cubicBezTo>
                    <a:pt x="7109065" y="1790981"/>
                    <a:pt x="7117101" y="1830826"/>
                    <a:pt x="7112540" y="2046714"/>
                  </a:cubicBezTo>
                  <a:lnTo>
                    <a:pt x="7112540" y="2046714"/>
                  </a:lnTo>
                  <a:cubicBezTo>
                    <a:pt x="7111665" y="2205539"/>
                    <a:pt x="7108854" y="2375208"/>
                    <a:pt x="7112540" y="2494067"/>
                  </a:cubicBezTo>
                  <a:cubicBezTo>
                    <a:pt x="7116226" y="2612926"/>
                    <a:pt x="7130072" y="2825283"/>
                    <a:pt x="7112540" y="2923877"/>
                  </a:cubicBezTo>
                  <a:cubicBezTo>
                    <a:pt x="7112540" y="2923871"/>
                    <a:pt x="7112540" y="2923868"/>
                    <a:pt x="7112540" y="2923865"/>
                  </a:cubicBezTo>
                  <a:cubicBezTo>
                    <a:pt x="7094152" y="3218851"/>
                    <a:pt x="6845173" y="3471828"/>
                    <a:pt x="6527753" y="3508652"/>
                  </a:cubicBezTo>
                  <a:cubicBezTo>
                    <a:pt x="6292650" y="3497746"/>
                    <a:pt x="6220525" y="3514920"/>
                    <a:pt x="5969362" y="3508652"/>
                  </a:cubicBezTo>
                  <a:cubicBezTo>
                    <a:pt x="5718199" y="3502384"/>
                    <a:pt x="5523899" y="3530172"/>
                    <a:pt x="5304046" y="3508652"/>
                  </a:cubicBezTo>
                  <a:cubicBezTo>
                    <a:pt x="5084193" y="3487132"/>
                    <a:pt x="4892211" y="3513772"/>
                    <a:pt x="4674372" y="3508652"/>
                  </a:cubicBezTo>
                  <a:cubicBezTo>
                    <a:pt x="4456533" y="3503532"/>
                    <a:pt x="4249140" y="3488937"/>
                    <a:pt x="4080339" y="3508652"/>
                  </a:cubicBezTo>
                  <a:cubicBezTo>
                    <a:pt x="3911538" y="3528367"/>
                    <a:pt x="3501963" y="3547026"/>
                    <a:pt x="2963558" y="3508652"/>
                  </a:cubicBezTo>
                  <a:cubicBezTo>
                    <a:pt x="2724992" y="3628623"/>
                    <a:pt x="2663460" y="3639695"/>
                    <a:pt x="2447740" y="3775296"/>
                  </a:cubicBezTo>
                  <a:cubicBezTo>
                    <a:pt x="2232020" y="3910897"/>
                    <a:pt x="2070970" y="3964127"/>
                    <a:pt x="1953414" y="4030829"/>
                  </a:cubicBezTo>
                  <a:cubicBezTo>
                    <a:pt x="1835859" y="4097531"/>
                    <a:pt x="1539288" y="4213731"/>
                    <a:pt x="1394611" y="4319693"/>
                  </a:cubicBezTo>
                  <a:cubicBezTo>
                    <a:pt x="1249934" y="4425655"/>
                    <a:pt x="1055646" y="4500904"/>
                    <a:pt x="814315" y="4619667"/>
                  </a:cubicBezTo>
                  <a:cubicBezTo>
                    <a:pt x="867400" y="4384422"/>
                    <a:pt x="936664" y="4321381"/>
                    <a:pt x="996158" y="4075270"/>
                  </a:cubicBezTo>
                  <a:cubicBezTo>
                    <a:pt x="1055652" y="3829159"/>
                    <a:pt x="1157305" y="3675026"/>
                    <a:pt x="1185423" y="3508652"/>
                  </a:cubicBezTo>
                  <a:cubicBezTo>
                    <a:pt x="988792" y="3538487"/>
                    <a:pt x="798158" y="3525166"/>
                    <a:pt x="584787" y="3508652"/>
                  </a:cubicBezTo>
                  <a:cubicBezTo>
                    <a:pt x="235385" y="3566560"/>
                    <a:pt x="-41069" y="3179050"/>
                    <a:pt x="0" y="2923865"/>
                  </a:cubicBezTo>
                  <a:cubicBezTo>
                    <a:pt x="-1" y="2923871"/>
                    <a:pt x="0" y="2923873"/>
                    <a:pt x="0" y="2923877"/>
                  </a:cubicBezTo>
                  <a:cubicBezTo>
                    <a:pt x="4267" y="2778419"/>
                    <a:pt x="7813" y="2625335"/>
                    <a:pt x="0" y="2511610"/>
                  </a:cubicBezTo>
                  <a:cubicBezTo>
                    <a:pt x="-7813" y="2397885"/>
                    <a:pt x="15130" y="2178193"/>
                    <a:pt x="0" y="2046714"/>
                  </a:cubicBezTo>
                  <a:lnTo>
                    <a:pt x="0" y="2046714"/>
                  </a:lnTo>
                  <a:cubicBezTo>
                    <a:pt x="7167" y="1933597"/>
                    <a:pt x="18473" y="1712441"/>
                    <a:pt x="0" y="1603263"/>
                  </a:cubicBezTo>
                  <a:cubicBezTo>
                    <a:pt x="-18473" y="1494085"/>
                    <a:pt x="11558" y="1357903"/>
                    <a:pt x="0" y="1159812"/>
                  </a:cubicBezTo>
                  <a:cubicBezTo>
                    <a:pt x="-11558" y="961721"/>
                    <a:pt x="-4817" y="722518"/>
                    <a:pt x="0" y="584787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5715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27973110">
                    <a:custGeom>
                      <a:avLst/>
                      <a:gdLst>
                        <a:gd name="connsiteX0" fmla="*/ 0 w 10537886"/>
                        <a:gd name="connsiteY0" fmla="*/ 389858 h 2339102"/>
                        <a:gd name="connsiteX1" fmla="*/ 389858 w 10537886"/>
                        <a:gd name="connsiteY1" fmla="*/ 0 h 2339102"/>
                        <a:gd name="connsiteX2" fmla="*/ 1045757 w 10537886"/>
                        <a:gd name="connsiteY2" fmla="*/ 0 h 2339102"/>
                        <a:gd name="connsiteX3" fmla="*/ 1756314 w 10537886"/>
                        <a:gd name="connsiteY3" fmla="*/ 0 h 2339102"/>
                        <a:gd name="connsiteX4" fmla="*/ 1756314 w 10537886"/>
                        <a:gd name="connsiteY4" fmla="*/ 0 h 2339102"/>
                        <a:gd name="connsiteX5" fmla="*/ 2335898 w 10537886"/>
                        <a:gd name="connsiteY5" fmla="*/ 0 h 2339102"/>
                        <a:gd name="connsiteX6" fmla="*/ 2915482 w 10537886"/>
                        <a:gd name="connsiteY6" fmla="*/ 0 h 2339102"/>
                        <a:gd name="connsiteX7" fmla="*/ 3626789 w 10537886"/>
                        <a:gd name="connsiteY7" fmla="*/ 0 h 2339102"/>
                        <a:gd name="connsiteX8" fmla="*/ 4390786 w 10537886"/>
                        <a:gd name="connsiteY8" fmla="*/ 0 h 2339102"/>
                        <a:gd name="connsiteX9" fmla="*/ 4857762 w 10537886"/>
                        <a:gd name="connsiteY9" fmla="*/ 0 h 2339102"/>
                        <a:gd name="connsiteX10" fmla="*/ 5324739 w 10537886"/>
                        <a:gd name="connsiteY10" fmla="*/ 0 h 2339102"/>
                        <a:gd name="connsiteX11" fmla="*/ 5964432 w 10537886"/>
                        <a:gd name="connsiteY11" fmla="*/ 0 h 2339102"/>
                        <a:gd name="connsiteX12" fmla="*/ 6719271 w 10537886"/>
                        <a:gd name="connsiteY12" fmla="*/ 0 h 2339102"/>
                        <a:gd name="connsiteX13" fmla="*/ 7358964 w 10537886"/>
                        <a:gd name="connsiteY13" fmla="*/ 0 h 2339102"/>
                        <a:gd name="connsiteX14" fmla="*/ 8056230 w 10537886"/>
                        <a:gd name="connsiteY14" fmla="*/ 0 h 2339102"/>
                        <a:gd name="connsiteX15" fmla="*/ 8753496 w 10537886"/>
                        <a:gd name="connsiteY15" fmla="*/ 0 h 2339102"/>
                        <a:gd name="connsiteX16" fmla="*/ 9450762 w 10537886"/>
                        <a:gd name="connsiteY16" fmla="*/ 0 h 2339102"/>
                        <a:gd name="connsiteX17" fmla="*/ 10148028 w 10537886"/>
                        <a:gd name="connsiteY17" fmla="*/ 0 h 2339102"/>
                        <a:gd name="connsiteX18" fmla="*/ 10537886 w 10537886"/>
                        <a:gd name="connsiteY18" fmla="*/ 389858 h 2339102"/>
                        <a:gd name="connsiteX19" fmla="*/ 10537886 w 10537886"/>
                        <a:gd name="connsiteY19" fmla="*/ 857675 h 2339102"/>
                        <a:gd name="connsiteX20" fmla="*/ 10537886 w 10537886"/>
                        <a:gd name="connsiteY20" fmla="*/ 1364476 h 2339102"/>
                        <a:gd name="connsiteX21" fmla="*/ 10537886 w 10537886"/>
                        <a:gd name="connsiteY21" fmla="*/ 1364476 h 2339102"/>
                        <a:gd name="connsiteX22" fmla="*/ 10537886 w 10537886"/>
                        <a:gd name="connsiteY22" fmla="*/ 1949252 h 2339102"/>
                        <a:gd name="connsiteX23" fmla="*/ 10537886 w 10537886"/>
                        <a:gd name="connsiteY23" fmla="*/ 1949244 h 2339102"/>
                        <a:gd name="connsiteX24" fmla="*/ 10148028 w 10537886"/>
                        <a:gd name="connsiteY24" fmla="*/ 2339102 h 2339102"/>
                        <a:gd name="connsiteX25" fmla="*/ 9681052 w 10537886"/>
                        <a:gd name="connsiteY25" fmla="*/ 2339102 h 2339102"/>
                        <a:gd name="connsiteX26" fmla="*/ 9156503 w 10537886"/>
                        <a:gd name="connsiteY26" fmla="*/ 2339102 h 2339102"/>
                        <a:gd name="connsiteX27" fmla="*/ 8631954 w 10537886"/>
                        <a:gd name="connsiteY27" fmla="*/ 2339102 h 2339102"/>
                        <a:gd name="connsiteX28" fmla="*/ 8107406 w 10537886"/>
                        <a:gd name="connsiteY28" fmla="*/ 2339102 h 2339102"/>
                        <a:gd name="connsiteX29" fmla="*/ 7352567 w 10537886"/>
                        <a:gd name="connsiteY29" fmla="*/ 2339102 h 2339102"/>
                        <a:gd name="connsiteX30" fmla="*/ 6655301 w 10537886"/>
                        <a:gd name="connsiteY30" fmla="*/ 2339102 h 2339102"/>
                        <a:gd name="connsiteX31" fmla="*/ 6015608 w 10537886"/>
                        <a:gd name="connsiteY31" fmla="*/ 2339102 h 2339102"/>
                        <a:gd name="connsiteX32" fmla="*/ 5548631 w 10537886"/>
                        <a:gd name="connsiteY32" fmla="*/ 2339102 h 2339102"/>
                        <a:gd name="connsiteX33" fmla="*/ 4390786 w 10537886"/>
                        <a:gd name="connsiteY33" fmla="*/ 2339102 h 2339102"/>
                        <a:gd name="connsiteX34" fmla="*/ 3722082 w 10537886"/>
                        <a:gd name="connsiteY34" fmla="*/ 2494644 h 2339102"/>
                        <a:gd name="connsiteX35" fmla="*/ 3053379 w 10537886"/>
                        <a:gd name="connsiteY35" fmla="*/ 2650186 h 2339102"/>
                        <a:gd name="connsiteX36" fmla="*/ 2352832 w 10537886"/>
                        <a:gd name="connsiteY36" fmla="*/ 2813135 h 2339102"/>
                        <a:gd name="connsiteX37" fmla="*/ 1206483 w 10537886"/>
                        <a:gd name="connsiteY37" fmla="*/ 3079779 h 2339102"/>
                        <a:gd name="connsiteX38" fmla="*/ 1464904 w 10537886"/>
                        <a:gd name="connsiteY38" fmla="*/ 2731661 h 2339102"/>
                        <a:gd name="connsiteX39" fmla="*/ 1756314 w 10537886"/>
                        <a:gd name="connsiteY39" fmla="*/ 2339102 h 2339102"/>
                        <a:gd name="connsiteX40" fmla="*/ 1073086 w 10537886"/>
                        <a:gd name="connsiteY40" fmla="*/ 2339102 h 2339102"/>
                        <a:gd name="connsiteX41" fmla="*/ 389858 w 10537886"/>
                        <a:gd name="connsiteY41" fmla="*/ 2339102 h 2339102"/>
                        <a:gd name="connsiteX42" fmla="*/ 0 w 10537886"/>
                        <a:gd name="connsiteY42" fmla="*/ 1949244 h 2339102"/>
                        <a:gd name="connsiteX43" fmla="*/ 0 w 10537886"/>
                        <a:gd name="connsiteY43" fmla="*/ 1949252 h 2339102"/>
                        <a:gd name="connsiteX44" fmla="*/ 0 w 10537886"/>
                        <a:gd name="connsiteY44" fmla="*/ 1364476 h 2339102"/>
                        <a:gd name="connsiteX45" fmla="*/ 0 w 10537886"/>
                        <a:gd name="connsiteY45" fmla="*/ 1364476 h 2339102"/>
                        <a:gd name="connsiteX46" fmla="*/ 0 w 10537886"/>
                        <a:gd name="connsiteY46" fmla="*/ 896659 h 2339102"/>
                        <a:gd name="connsiteX47" fmla="*/ 0 w 10537886"/>
                        <a:gd name="connsiteY47" fmla="*/ 389858 h 23391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</a:cxnLst>
                      <a:rect l="l" t="t" r="r" b="b"/>
                      <a:pathLst>
                        <a:path w="10537886" h="2339102" fill="none" extrusionOk="0">
                          <a:moveTo>
                            <a:pt x="0" y="389858"/>
                          </a:moveTo>
                          <a:cubicBezTo>
                            <a:pt x="-2690" y="159074"/>
                            <a:pt x="179468" y="-42598"/>
                            <a:pt x="389858" y="0"/>
                          </a:cubicBezTo>
                          <a:cubicBezTo>
                            <a:pt x="653949" y="-1346"/>
                            <a:pt x="821660" y="13981"/>
                            <a:pt x="1045757" y="0"/>
                          </a:cubicBezTo>
                          <a:cubicBezTo>
                            <a:pt x="1269854" y="-13981"/>
                            <a:pt x="1406770" y="-33762"/>
                            <a:pt x="1756314" y="0"/>
                          </a:cubicBezTo>
                          <a:lnTo>
                            <a:pt x="1756314" y="0"/>
                          </a:lnTo>
                          <a:cubicBezTo>
                            <a:pt x="1959242" y="-10249"/>
                            <a:pt x="2191705" y="6555"/>
                            <a:pt x="2335898" y="0"/>
                          </a:cubicBezTo>
                          <a:cubicBezTo>
                            <a:pt x="2480091" y="-6555"/>
                            <a:pt x="2778903" y="-18144"/>
                            <a:pt x="2915482" y="0"/>
                          </a:cubicBezTo>
                          <a:cubicBezTo>
                            <a:pt x="3052061" y="18144"/>
                            <a:pt x="3399892" y="15632"/>
                            <a:pt x="3626789" y="0"/>
                          </a:cubicBezTo>
                          <a:cubicBezTo>
                            <a:pt x="3853686" y="-15632"/>
                            <a:pt x="4040845" y="-3642"/>
                            <a:pt x="4390786" y="0"/>
                          </a:cubicBezTo>
                          <a:cubicBezTo>
                            <a:pt x="4564953" y="19937"/>
                            <a:pt x="4665644" y="-549"/>
                            <a:pt x="4857762" y="0"/>
                          </a:cubicBezTo>
                          <a:cubicBezTo>
                            <a:pt x="5049880" y="549"/>
                            <a:pt x="5217034" y="-5433"/>
                            <a:pt x="5324739" y="0"/>
                          </a:cubicBezTo>
                          <a:cubicBezTo>
                            <a:pt x="5432444" y="5433"/>
                            <a:pt x="5747048" y="20247"/>
                            <a:pt x="5964432" y="0"/>
                          </a:cubicBezTo>
                          <a:cubicBezTo>
                            <a:pt x="6181816" y="-20247"/>
                            <a:pt x="6343898" y="-26085"/>
                            <a:pt x="6719271" y="0"/>
                          </a:cubicBezTo>
                          <a:cubicBezTo>
                            <a:pt x="7094644" y="26085"/>
                            <a:pt x="7132095" y="-14917"/>
                            <a:pt x="7358964" y="0"/>
                          </a:cubicBezTo>
                          <a:cubicBezTo>
                            <a:pt x="7585833" y="14917"/>
                            <a:pt x="7881232" y="1187"/>
                            <a:pt x="8056230" y="0"/>
                          </a:cubicBezTo>
                          <a:cubicBezTo>
                            <a:pt x="8231228" y="-1187"/>
                            <a:pt x="8423902" y="30984"/>
                            <a:pt x="8753496" y="0"/>
                          </a:cubicBezTo>
                          <a:cubicBezTo>
                            <a:pt x="9083090" y="-30984"/>
                            <a:pt x="9194053" y="-25647"/>
                            <a:pt x="9450762" y="0"/>
                          </a:cubicBezTo>
                          <a:cubicBezTo>
                            <a:pt x="9707471" y="25647"/>
                            <a:pt x="9875136" y="-16098"/>
                            <a:pt x="10148028" y="0"/>
                          </a:cubicBezTo>
                          <a:cubicBezTo>
                            <a:pt x="10416440" y="-1627"/>
                            <a:pt x="10548256" y="164656"/>
                            <a:pt x="10537886" y="389858"/>
                          </a:cubicBezTo>
                          <a:cubicBezTo>
                            <a:pt x="10539871" y="533020"/>
                            <a:pt x="10529824" y="692064"/>
                            <a:pt x="10537886" y="857675"/>
                          </a:cubicBezTo>
                          <a:cubicBezTo>
                            <a:pt x="10545948" y="1023286"/>
                            <a:pt x="10542078" y="1192773"/>
                            <a:pt x="10537886" y="1364476"/>
                          </a:cubicBezTo>
                          <a:lnTo>
                            <a:pt x="10537886" y="1364476"/>
                          </a:lnTo>
                          <a:cubicBezTo>
                            <a:pt x="10533551" y="1635834"/>
                            <a:pt x="10533661" y="1717973"/>
                            <a:pt x="10537886" y="1949252"/>
                          </a:cubicBezTo>
                          <a:lnTo>
                            <a:pt x="10537886" y="1949244"/>
                          </a:lnTo>
                          <a:cubicBezTo>
                            <a:pt x="10494099" y="2184421"/>
                            <a:pt x="10329930" y="2342389"/>
                            <a:pt x="10148028" y="2339102"/>
                          </a:cubicBezTo>
                          <a:cubicBezTo>
                            <a:pt x="9969093" y="2358188"/>
                            <a:pt x="9794266" y="2336371"/>
                            <a:pt x="9681052" y="2339102"/>
                          </a:cubicBezTo>
                          <a:cubicBezTo>
                            <a:pt x="9567838" y="2341833"/>
                            <a:pt x="9382337" y="2360405"/>
                            <a:pt x="9156503" y="2339102"/>
                          </a:cubicBezTo>
                          <a:cubicBezTo>
                            <a:pt x="8930669" y="2317799"/>
                            <a:pt x="8883650" y="2317227"/>
                            <a:pt x="8631954" y="2339102"/>
                          </a:cubicBezTo>
                          <a:cubicBezTo>
                            <a:pt x="8380258" y="2360977"/>
                            <a:pt x="8239951" y="2362390"/>
                            <a:pt x="8107406" y="2339102"/>
                          </a:cubicBezTo>
                          <a:cubicBezTo>
                            <a:pt x="7974861" y="2315814"/>
                            <a:pt x="7632018" y="2362144"/>
                            <a:pt x="7352567" y="2339102"/>
                          </a:cubicBezTo>
                          <a:cubicBezTo>
                            <a:pt x="7073116" y="2316060"/>
                            <a:pt x="6844981" y="2315837"/>
                            <a:pt x="6655301" y="2339102"/>
                          </a:cubicBezTo>
                          <a:cubicBezTo>
                            <a:pt x="6465621" y="2362367"/>
                            <a:pt x="6145895" y="2325872"/>
                            <a:pt x="6015608" y="2339102"/>
                          </a:cubicBezTo>
                          <a:cubicBezTo>
                            <a:pt x="5885321" y="2352332"/>
                            <a:pt x="5726231" y="2332381"/>
                            <a:pt x="5548631" y="2339102"/>
                          </a:cubicBezTo>
                          <a:cubicBezTo>
                            <a:pt x="5371031" y="2345823"/>
                            <a:pt x="4680763" y="2341765"/>
                            <a:pt x="4390786" y="2339102"/>
                          </a:cubicBezTo>
                          <a:cubicBezTo>
                            <a:pt x="4069789" y="2426827"/>
                            <a:pt x="3883193" y="2471886"/>
                            <a:pt x="3722082" y="2494644"/>
                          </a:cubicBezTo>
                          <a:cubicBezTo>
                            <a:pt x="3560971" y="2517402"/>
                            <a:pt x="3201045" y="2603679"/>
                            <a:pt x="3053379" y="2650186"/>
                          </a:cubicBezTo>
                          <a:cubicBezTo>
                            <a:pt x="2905713" y="2696693"/>
                            <a:pt x="2572634" y="2729941"/>
                            <a:pt x="2352832" y="2813135"/>
                          </a:cubicBezTo>
                          <a:cubicBezTo>
                            <a:pt x="2133030" y="2896329"/>
                            <a:pt x="1682851" y="2994031"/>
                            <a:pt x="1206483" y="3079779"/>
                          </a:cubicBezTo>
                          <a:cubicBezTo>
                            <a:pt x="1314160" y="2942560"/>
                            <a:pt x="1344935" y="2863773"/>
                            <a:pt x="1464904" y="2731661"/>
                          </a:cubicBezTo>
                          <a:cubicBezTo>
                            <a:pt x="1584873" y="2599548"/>
                            <a:pt x="1652736" y="2500012"/>
                            <a:pt x="1756314" y="2339102"/>
                          </a:cubicBezTo>
                          <a:cubicBezTo>
                            <a:pt x="1486162" y="2349001"/>
                            <a:pt x="1269186" y="2336839"/>
                            <a:pt x="1073086" y="2339102"/>
                          </a:cubicBezTo>
                          <a:cubicBezTo>
                            <a:pt x="876986" y="2341365"/>
                            <a:pt x="570200" y="2350628"/>
                            <a:pt x="389858" y="2339102"/>
                          </a:cubicBezTo>
                          <a:cubicBezTo>
                            <a:pt x="203278" y="2299030"/>
                            <a:pt x="-985" y="2170194"/>
                            <a:pt x="0" y="1949244"/>
                          </a:cubicBezTo>
                          <a:lnTo>
                            <a:pt x="0" y="1949252"/>
                          </a:lnTo>
                          <a:cubicBezTo>
                            <a:pt x="20612" y="1691312"/>
                            <a:pt x="9903" y="1589247"/>
                            <a:pt x="0" y="1364476"/>
                          </a:cubicBezTo>
                          <a:lnTo>
                            <a:pt x="0" y="1364476"/>
                          </a:lnTo>
                          <a:cubicBezTo>
                            <a:pt x="10073" y="1250530"/>
                            <a:pt x="-9236" y="1127660"/>
                            <a:pt x="0" y="896659"/>
                          </a:cubicBezTo>
                          <a:cubicBezTo>
                            <a:pt x="9236" y="665658"/>
                            <a:pt x="-10868" y="615664"/>
                            <a:pt x="0" y="389858"/>
                          </a:cubicBezTo>
                          <a:close/>
                        </a:path>
                        <a:path w="10537886" h="2339102" stroke="0" extrusionOk="0">
                          <a:moveTo>
                            <a:pt x="0" y="389858"/>
                          </a:moveTo>
                          <a:cubicBezTo>
                            <a:pt x="2293" y="162334"/>
                            <a:pt x="179144" y="-9832"/>
                            <a:pt x="389858" y="0"/>
                          </a:cubicBezTo>
                          <a:cubicBezTo>
                            <a:pt x="738249" y="-20590"/>
                            <a:pt x="849570" y="1837"/>
                            <a:pt x="1086751" y="0"/>
                          </a:cubicBezTo>
                          <a:cubicBezTo>
                            <a:pt x="1323932" y="-1837"/>
                            <a:pt x="1471320" y="11693"/>
                            <a:pt x="1756314" y="0"/>
                          </a:cubicBezTo>
                          <a:lnTo>
                            <a:pt x="1756314" y="0"/>
                          </a:lnTo>
                          <a:cubicBezTo>
                            <a:pt x="2057482" y="29636"/>
                            <a:pt x="2187067" y="34045"/>
                            <a:pt x="2467621" y="0"/>
                          </a:cubicBezTo>
                          <a:cubicBezTo>
                            <a:pt x="2748175" y="-34045"/>
                            <a:pt x="2996618" y="-19974"/>
                            <a:pt x="3152584" y="0"/>
                          </a:cubicBezTo>
                          <a:cubicBezTo>
                            <a:pt x="3308550" y="19974"/>
                            <a:pt x="3540342" y="-18082"/>
                            <a:pt x="3784857" y="0"/>
                          </a:cubicBezTo>
                          <a:cubicBezTo>
                            <a:pt x="4029372" y="18082"/>
                            <a:pt x="4124092" y="-11762"/>
                            <a:pt x="4390786" y="0"/>
                          </a:cubicBezTo>
                          <a:cubicBezTo>
                            <a:pt x="4553071" y="-11062"/>
                            <a:pt x="4757918" y="17108"/>
                            <a:pt x="4857762" y="0"/>
                          </a:cubicBezTo>
                          <a:cubicBezTo>
                            <a:pt x="4957606" y="-17108"/>
                            <a:pt x="5140105" y="-26191"/>
                            <a:pt x="5382311" y="0"/>
                          </a:cubicBezTo>
                          <a:cubicBezTo>
                            <a:pt x="5624517" y="26191"/>
                            <a:pt x="5854383" y="8528"/>
                            <a:pt x="6022005" y="0"/>
                          </a:cubicBezTo>
                          <a:cubicBezTo>
                            <a:pt x="6189627" y="-8528"/>
                            <a:pt x="6486727" y="-29519"/>
                            <a:pt x="6661698" y="0"/>
                          </a:cubicBezTo>
                          <a:cubicBezTo>
                            <a:pt x="6836669" y="29519"/>
                            <a:pt x="7037727" y="20877"/>
                            <a:pt x="7301392" y="0"/>
                          </a:cubicBezTo>
                          <a:cubicBezTo>
                            <a:pt x="7565057" y="-20877"/>
                            <a:pt x="7861922" y="16103"/>
                            <a:pt x="8056230" y="0"/>
                          </a:cubicBezTo>
                          <a:cubicBezTo>
                            <a:pt x="8250538" y="-16103"/>
                            <a:pt x="8409059" y="1419"/>
                            <a:pt x="8638351" y="0"/>
                          </a:cubicBezTo>
                          <a:cubicBezTo>
                            <a:pt x="8867643" y="-1419"/>
                            <a:pt x="9164435" y="-8143"/>
                            <a:pt x="9335617" y="0"/>
                          </a:cubicBezTo>
                          <a:cubicBezTo>
                            <a:pt x="9506799" y="8143"/>
                            <a:pt x="9855022" y="-39245"/>
                            <a:pt x="10148028" y="0"/>
                          </a:cubicBezTo>
                          <a:cubicBezTo>
                            <a:pt x="10362771" y="-51569"/>
                            <a:pt x="10507150" y="137603"/>
                            <a:pt x="10537886" y="389858"/>
                          </a:cubicBezTo>
                          <a:cubicBezTo>
                            <a:pt x="10529082" y="578991"/>
                            <a:pt x="10552100" y="635481"/>
                            <a:pt x="10537886" y="867421"/>
                          </a:cubicBezTo>
                          <a:cubicBezTo>
                            <a:pt x="10523672" y="1099361"/>
                            <a:pt x="10531395" y="1254198"/>
                            <a:pt x="10537886" y="1364476"/>
                          </a:cubicBezTo>
                          <a:lnTo>
                            <a:pt x="10537886" y="1364476"/>
                          </a:lnTo>
                          <a:cubicBezTo>
                            <a:pt x="10565364" y="1604266"/>
                            <a:pt x="10562563" y="1742241"/>
                            <a:pt x="10537886" y="1949252"/>
                          </a:cubicBezTo>
                          <a:lnTo>
                            <a:pt x="10537886" y="1949244"/>
                          </a:lnTo>
                          <a:cubicBezTo>
                            <a:pt x="10547435" y="2146020"/>
                            <a:pt x="10337000" y="2376105"/>
                            <a:pt x="10148028" y="2339102"/>
                          </a:cubicBezTo>
                          <a:cubicBezTo>
                            <a:pt x="9877476" y="2305412"/>
                            <a:pt x="9788540" y="2365174"/>
                            <a:pt x="9450762" y="2339102"/>
                          </a:cubicBezTo>
                          <a:cubicBezTo>
                            <a:pt x="9112984" y="2313030"/>
                            <a:pt x="9166153" y="2341112"/>
                            <a:pt x="8983786" y="2339102"/>
                          </a:cubicBezTo>
                          <a:cubicBezTo>
                            <a:pt x="8801419" y="2337092"/>
                            <a:pt x="8480534" y="2310364"/>
                            <a:pt x="8228947" y="2339102"/>
                          </a:cubicBezTo>
                          <a:cubicBezTo>
                            <a:pt x="7977360" y="2367840"/>
                            <a:pt x="7847300" y="2360574"/>
                            <a:pt x="7704399" y="2339102"/>
                          </a:cubicBezTo>
                          <a:cubicBezTo>
                            <a:pt x="7561498" y="2317630"/>
                            <a:pt x="7324508" y="2364656"/>
                            <a:pt x="7179850" y="2339102"/>
                          </a:cubicBezTo>
                          <a:cubicBezTo>
                            <a:pt x="7035192" y="2313548"/>
                            <a:pt x="6904132" y="2342161"/>
                            <a:pt x="6712874" y="2339102"/>
                          </a:cubicBezTo>
                          <a:cubicBezTo>
                            <a:pt x="6521616" y="2336043"/>
                            <a:pt x="6424987" y="2331520"/>
                            <a:pt x="6245897" y="2339102"/>
                          </a:cubicBezTo>
                          <a:cubicBezTo>
                            <a:pt x="6066807" y="2346684"/>
                            <a:pt x="5746590" y="2368031"/>
                            <a:pt x="5606204" y="2339102"/>
                          </a:cubicBezTo>
                          <a:cubicBezTo>
                            <a:pt x="5465818" y="2310173"/>
                            <a:pt x="5195571" y="2349162"/>
                            <a:pt x="5081655" y="2339102"/>
                          </a:cubicBezTo>
                          <a:cubicBezTo>
                            <a:pt x="4967739" y="2329042"/>
                            <a:pt x="4688443" y="2325302"/>
                            <a:pt x="4390786" y="2339102"/>
                          </a:cubicBezTo>
                          <a:cubicBezTo>
                            <a:pt x="4243245" y="2375305"/>
                            <a:pt x="3889963" y="2430133"/>
                            <a:pt x="3722082" y="2494644"/>
                          </a:cubicBezTo>
                          <a:cubicBezTo>
                            <a:pt x="3554201" y="2559155"/>
                            <a:pt x="3240544" y="2585751"/>
                            <a:pt x="3053379" y="2650186"/>
                          </a:cubicBezTo>
                          <a:cubicBezTo>
                            <a:pt x="2866215" y="2714622"/>
                            <a:pt x="2640837" y="2715152"/>
                            <a:pt x="2384675" y="2805729"/>
                          </a:cubicBezTo>
                          <a:cubicBezTo>
                            <a:pt x="2128513" y="2896306"/>
                            <a:pt x="1611547" y="2952124"/>
                            <a:pt x="1206483" y="3079779"/>
                          </a:cubicBezTo>
                          <a:cubicBezTo>
                            <a:pt x="1320701" y="2944552"/>
                            <a:pt x="1338554" y="2877813"/>
                            <a:pt x="1464904" y="2731661"/>
                          </a:cubicBezTo>
                          <a:cubicBezTo>
                            <a:pt x="1591254" y="2585509"/>
                            <a:pt x="1660878" y="2504840"/>
                            <a:pt x="1756314" y="2339102"/>
                          </a:cubicBezTo>
                          <a:cubicBezTo>
                            <a:pt x="1564720" y="2366831"/>
                            <a:pt x="1239553" y="2308063"/>
                            <a:pt x="1045757" y="2339102"/>
                          </a:cubicBezTo>
                          <a:cubicBezTo>
                            <a:pt x="851961" y="2370141"/>
                            <a:pt x="677479" y="2345460"/>
                            <a:pt x="389858" y="2339102"/>
                          </a:cubicBezTo>
                          <a:cubicBezTo>
                            <a:pt x="207319" y="2333873"/>
                            <a:pt x="9474" y="2130361"/>
                            <a:pt x="0" y="1949244"/>
                          </a:cubicBezTo>
                          <a:lnTo>
                            <a:pt x="0" y="1949252"/>
                          </a:lnTo>
                          <a:cubicBezTo>
                            <a:pt x="-1484" y="1704063"/>
                            <a:pt x="-6535" y="1537157"/>
                            <a:pt x="0" y="1364476"/>
                          </a:cubicBezTo>
                          <a:lnTo>
                            <a:pt x="0" y="1364476"/>
                          </a:lnTo>
                          <a:cubicBezTo>
                            <a:pt x="4906" y="1166301"/>
                            <a:pt x="-3" y="1077516"/>
                            <a:pt x="0" y="867421"/>
                          </a:cubicBezTo>
                          <a:cubicBezTo>
                            <a:pt x="3" y="657326"/>
                            <a:pt x="22160" y="499455"/>
                            <a:pt x="0" y="38985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609585">
                <a:defRPr/>
              </a:pPr>
              <a:endParaRPr lang="en-US" sz="2400">
                <a:solidFill>
                  <a:prstClr val="white"/>
                </a:solidFill>
                <a:latin typeface="思源黑体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9D3D01-0E32-4EFE-A1F4-C3888B564AAB}"/>
                </a:ext>
              </a:extLst>
            </p:cNvPr>
            <p:cNvSpPr txBox="1"/>
            <p:nvPr/>
          </p:nvSpPr>
          <p:spPr>
            <a:xfrm>
              <a:off x="3276596" y="3248197"/>
              <a:ext cx="7289800" cy="34624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09585">
                <a:defRPr/>
              </a:pP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Ca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ngợi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Kim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tháp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trúc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giỏi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Ai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cập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đại</a:t>
              </a:r>
              <a:r>
                <a:rPr lang="en-US" sz="4800" b="1" dirty="0">
                  <a:solidFill>
                    <a:srgbClr val="19252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68F13FE-5D7D-4F1E-B213-29ABE9AC6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2880" y="3411318"/>
            <a:ext cx="3988733" cy="3852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65F39C-6507-4481-B6CC-2E3EF1E00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656" y="2821907"/>
            <a:ext cx="3565088" cy="48128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7" name="Google Shape;4087;p31"/>
          <p:cNvGrpSpPr/>
          <p:nvPr/>
        </p:nvGrpSpPr>
        <p:grpSpPr>
          <a:xfrm>
            <a:off x="-203216" y="2535633"/>
            <a:ext cx="1034800" cy="1034800"/>
            <a:chOff x="8057400" y="271550"/>
            <a:chExt cx="776100" cy="776100"/>
          </a:xfrm>
        </p:grpSpPr>
        <p:sp>
          <p:nvSpPr>
            <p:cNvPr id="4088" name="Google Shape;4088;p31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89" name="Google Shape;4089;p31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Picture 2" descr="A pyramid in the desert&#10;&#10;Description automatically generated with medium confidence">
            <a:extLst>
              <a:ext uri="{FF2B5EF4-FFF2-40B4-BE49-F238E27FC236}">
                <a16:creationId xmlns:a16="http://schemas.microsoft.com/office/drawing/2014/main" id="{747811CD-5C3C-4478-BE6A-AA0FC84E8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5698" y="3405634"/>
            <a:ext cx="5544991" cy="3916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icture containing outdoor, building material, brick&#10;&#10;Description automatically generated">
            <a:extLst>
              <a:ext uri="{FF2B5EF4-FFF2-40B4-BE49-F238E27FC236}">
                <a16:creationId xmlns:a16="http://schemas.microsoft.com/office/drawing/2014/main" id="{C09ADD4C-F3BF-4579-B36D-64547C9C8B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347" y="1"/>
            <a:ext cx="5461693" cy="34056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icture containing sky, outdoor, building, mountain&#10;&#10;Description automatically generated">
            <a:extLst>
              <a:ext uri="{FF2B5EF4-FFF2-40B4-BE49-F238E27FC236}">
                <a16:creationId xmlns:a16="http://schemas.microsoft.com/office/drawing/2014/main" id="{A78599C2-C458-4571-B670-E471C3B1E4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468" y="3452368"/>
            <a:ext cx="5522733" cy="3685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 descr="A group of people sitting on a camel in front of a pyramid&#10;&#10;Description automatically generated with low confidence">
            <a:extLst>
              <a:ext uri="{FF2B5EF4-FFF2-40B4-BE49-F238E27FC236}">
                <a16:creationId xmlns:a16="http://schemas.microsoft.com/office/drawing/2014/main" id="{01EA1398-3D99-4199-870D-7B97288E8D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184" y="-2"/>
            <a:ext cx="5606800" cy="3405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0" name="Google Shape;4140;p32"/>
          <p:cNvGrpSpPr/>
          <p:nvPr/>
        </p:nvGrpSpPr>
        <p:grpSpPr>
          <a:xfrm>
            <a:off x="-16" y="1989533"/>
            <a:ext cx="1034800" cy="1034800"/>
            <a:chOff x="8057400" y="271550"/>
            <a:chExt cx="776100" cy="776100"/>
          </a:xfrm>
        </p:grpSpPr>
        <p:sp>
          <p:nvSpPr>
            <p:cNvPr id="4141" name="Google Shape;4141;p32"/>
            <p:cNvSpPr/>
            <p:nvPr/>
          </p:nvSpPr>
          <p:spPr>
            <a:xfrm>
              <a:off x="8057400" y="271550"/>
              <a:ext cx="776100" cy="776100"/>
            </a:xfrm>
            <a:prstGeom prst="ellipse">
              <a:avLst/>
            </a:prstGeom>
            <a:solidFill>
              <a:srgbClr val="FFFFD5">
                <a:alpha val="128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42" name="Google Shape;4142;p32"/>
            <p:cNvSpPr/>
            <p:nvPr/>
          </p:nvSpPr>
          <p:spPr>
            <a:xfrm>
              <a:off x="8181000" y="395150"/>
              <a:ext cx="528900" cy="528900"/>
            </a:xfrm>
            <a:prstGeom prst="ellipse">
              <a:avLst/>
            </a:prstGeom>
            <a:solidFill>
              <a:srgbClr val="FFFF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78AE1F-97BB-44EA-B3A9-A993F42CC8E1}"/>
              </a:ext>
            </a:extLst>
          </p:cNvPr>
          <p:cNvGrpSpPr/>
          <p:nvPr/>
        </p:nvGrpSpPr>
        <p:grpSpPr>
          <a:xfrm>
            <a:off x="620307" y="-495048"/>
            <a:ext cx="10635523" cy="2484582"/>
            <a:chOff x="1818407" y="-150000"/>
            <a:chExt cx="8555183" cy="2515936"/>
          </a:xfrm>
        </p:grpSpPr>
        <p:pic>
          <p:nvPicPr>
            <p:cNvPr id="66" name="Picture 65" descr="Shape&#10;&#10;Description automatically generated">
              <a:extLst>
                <a:ext uri="{FF2B5EF4-FFF2-40B4-BE49-F238E27FC236}">
                  <a16:creationId xmlns:a16="http://schemas.microsoft.com/office/drawing/2014/main" id="{42918A88-C379-40DA-B221-EF81B76C4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556"/>
            <a:stretch/>
          </p:blipFill>
          <p:spPr>
            <a:xfrm>
              <a:off x="1818407" y="-150000"/>
              <a:ext cx="8555183" cy="2515936"/>
            </a:xfrm>
            <a:prstGeom prst="rect">
              <a:avLst/>
            </a:prstGeom>
          </p:spPr>
        </p:pic>
        <p:sp>
          <p:nvSpPr>
            <p:cNvPr id="67" name="Text Box 1">
              <a:extLst>
                <a:ext uri="{FF2B5EF4-FFF2-40B4-BE49-F238E27FC236}">
                  <a16:creationId xmlns:a16="http://schemas.microsoft.com/office/drawing/2014/main" id="{BC71C53C-44C7-490B-A25C-081E934F7FE7}"/>
                </a:ext>
              </a:extLst>
            </p:cNvPr>
            <p:cNvSpPr txBox="1"/>
            <p:nvPr/>
          </p:nvSpPr>
          <p:spPr>
            <a:xfrm>
              <a:off x="3285923" y="645908"/>
              <a:ext cx="5113292" cy="1464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等线" pitchFamily="2" charset="-122"/>
                  <a:ea typeface="等线" pitchFamily="2" charset="-122"/>
                </a:defRPr>
              </a:lvl9pPr>
            </a:lstStyle>
            <a:p>
              <a:pPr>
                <a:buClrTx/>
                <a:buFontTx/>
                <a:buNone/>
              </a:pPr>
              <a:r>
                <a:rPr lang="en-US" sz="8800" b="1" dirty="0" err="1">
                  <a:gradFill flip="none" rotWithShape="1">
                    <a:gsLst>
                      <a:gs pos="16000">
                        <a:srgbClr val="2D9D2F"/>
                      </a:gs>
                      <a:gs pos="44000">
                        <a:srgbClr val="80C567"/>
                      </a:gs>
                      <a:gs pos="87000">
                        <a:srgbClr val="2D9D2F"/>
                      </a:gs>
                    </a:gsLst>
                    <a:lin ang="16200000" scaled="1"/>
                    <a:tileRect/>
                  </a:gra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Luyện</a:t>
              </a:r>
              <a:r>
                <a:rPr lang="en-US" sz="8800" b="1" dirty="0">
                  <a:gradFill flip="none" rotWithShape="1">
                    <a:gsLst>
                      <a:gs pos="16000">
                        <a:srgbClr val="2D9D2F"/>
                      </a:gs>
                      <a:gs pos="44000">
                        <a:srgbClr val="80C567"/>
                      </a:gs>
                      <a:gs pos="87000">
                        <a:srgbClr val="2D9D2F"/>
                      </a:gs>
                    </a:gsLst>
                    <a:lin ang="16200000" scaled="1"/>
                    <a:tileRect/>
                  </a:gra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gradFill flip="none" rotWithShape="1">
                    <a:gsLst>
                      <a:gs pos="16000">
                        <a:srgbClr val="2D9D2F"/>
                      </a:gs>
                      <a:gs pos="44000">
                        <a:srgbClr val="80C567"/>
                      </a:gs>
                      <a:gs pos="87000">
                        <a:srgbClr val="2D9D2F"/>
                      </a:gs>
                    </a:gsLst>
                    <a:lin ang="16200000" scaled="1"/>
                    <a:tileRect/>
                  </a:gra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viết</a:t>
              </a:r>
              <a:r>
                <a:rPr lang="en-US" sz="8800" b="1" dirty="0">
                  <a:gradFill flip="none" rotWithShape="1">
                    <a:gsLst>
                      <a:gs pos="16000">
                        <a:srgbClr val="2D9D2F"/>
                      </a:gs>
                      <a:gs pos="44000">
                        <a:srgbClr val="80C567"/>
                      </a:gs>
                      <a:gs pos="87000">
                        <a:srgbClr val="2D9D2F"/>
                      </a:gs>
                    </a:gsLst>
                    <a:lin ang="16200000" scaled="1"/>
                    <a:tileRect/>
                  </a:gra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8800" b="1" dirty="0" err="1">
                  <a:gradFill flip="none" rotWithShape="1">
                    <a:gsLst>
                      <a:gs pos="16000">
                        <a:srgbClr val="2D9D2F"/>
                      </a:gs>
                      <a:gs pos="44000">
                        <a:srgbClr val="80C567"/>
                      </a:gs>
                      <a:gs pos="87000">
                        <a:srgbClr val="2D9D2F"/>
                      </a:gs>
                    </a:gsLst>
                    <a:lin ang="16200000" scaled="1"/>
                    <a:tileRect/>
                  </a:gradFill>
                  <a:effectLst>
                    <a:outerShdw blurRad="12700" dist="50800" dir="600000" algn="tl">
                      <a:srgbClr val="000000">
                        <a:alpha val="75000"/>
                      </a:srgbClr>
                    </a:outerShdw>
                  </a:effectLst>
                  <a:latin typeface="UVN Bay Buom Nang" panose="00000900000000000000" pitchFamily="2" charset="0"/>
                  <a:cs typeface="Times New Roman" panose="02020603050405020304" pitchFamily="18" charset="0"/>
                </a:rPr>
                <a:t>từ</a:t>
              </a:r>
              <a:endParaRPr lang="en-US" sz="8800" b="1" dirty="0">
                <a:gradFill flip="none" rotWithShape="1">
                  <a:gsLst>
                    <a:gs pos="16000">
                      <a:srgbClr val="2D9D2F"/>
                    </a:gs>
                    <a:gs pos="44000">
                      <a:srgbClr val="80C567"/>
                    </a:gs>
                    <a:gs pos="87000">
                      <a:srgbClr val="2D9D2F"/>
                    </a:gs>
                  </a:gsLst>
                  <a:lin ang="16200000" scaled="1"/>
                  <a:tileRect/>
                </a:gra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VN Bay Buom Nang" panose="000009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7182107-E093-4235-BCBF-39D2134EA3AF}"/>
              </a:ext>
            </a:extLst>
          </p:cNvPr>
          <p:cNvGrpSpPr/>
          <p:nvPr/>
        </p:nvGrpSpPr>
        <p:grpSpPr>
          <a:xfrm>
            <a:off x="0" y="1707303"/>
            <a:ext cx="4642267" cy="2126365"/>
            <a:chOff x="1436916" y="1638283"/>
            <a:chExt cx="3481700" cy="1594774"/>
          </a:xfrm>
        </p:grpSpPr>
        <p:pic>
          <p:nvPicPr>
            <p:cNvPr id="69" name="图片 4">
              <a:extLst>
                <a:ext uri="{FF2B5EF4-FFF2-40B4-BE49-F238E27FC236}">
                  <a16:creationId xmlns:a16="http://schemas.microsoft.com/office/drawing/2014/main" id="{4F908D61-CA5C-47E9-BAAE-FA86FBEDA7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1750C91-B8B3-4F22-90D4-4BD27C5704DE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84CDD1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63179">
                <a:defRPr/>
              </a:pPr>
              <a:r>
                <a:rPr lang="en-US" altLang="zh-CN" sz="72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5C34347C-F82F-42B6-838D-80C72C9CD0D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/>
              <a:r>
                <a:rPr lang="en-US" altLang="zh-CN" sz="4800" b="1" dirty="0" err="1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lăng</a:t>
              </a:r>
              <a:r>
                <a:rPr lang="en-US" altLang="zh-CN" sz="48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mộ</a:t>
              </a:r>
              <a:endParaRPr lang="zh-CN" altLang="en-US" sz="4800" b="1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C3E964C-DD5C-4C6F-B462-07D081661A85}"/>
              </a:ext>
            </a:extLst>
          </p:cNvPr>
          <p:cNvGrpSpPr/>
          <p:nvPr/>
        </p:nvGrpSpPr>
        <p:grpSpPr>
          <a:xfrm>
            <a:off x="7384949" y="1652884"/>
            <a:ext cx="4642267" cy="2126365"/>
            <a:chOff x="1436916" y="1638283"/>
            <a:chExt cx="3481700" cy="1594774"/>
          </a:xfrm>
        </p:grpSpPr>
        <p:pic>
          <p:nvPicPr>
            <p:cNvPr id="73" name="图片 4">
              <a:extLst>
                <a:ext uri="{FF2B5EF4-FFF2-40B4-BE49-F238E27FC236}">
                  <a16:creationId xmlns:a16="http://schemas.microsoft.com/office/drawing/2014/main" id="{0F26C609-D1DD-4263-9C5D-1D8F64D73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AA5723D0-9F3A-4DEB-B2BD-D5BC3ADC0F17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2E4616">
                <a:lumMod val="50000"/>
                <a:lumOff val="5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63179">
                <a:defRPr/>
              </a:pPr>
              <a:r>
                <a:rPr lang="en-US" altLang="zh-CN" sz="72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8D8F525-1E5D-4927-87E4-A14F5499DEE7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>
                <a:defRPr/>
              </a:pPr>
              <a:r>
                <a:rPr lang="en-US" altLang="zh-CN" sz="48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</a:t>
              </a:r>
              <a:r>
                <a:rPr lang="en-US" altLang="zh-CN" sz="4800" b="1" dirty="0" err="1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hằng</a:t>
              </a:r>
              <a:r>
                <a:rPr lang="en-US" altLang="zh-CN" sz="48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nhịt</a:t>
              </a:r>
              <a:endParaRPr lang="zh-CN" altLang="en-US" sz="4800" b="1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8328D93-6743-4307-9E5D-BFDFB84259BC}"/>
              </a:ext>
            </a:extLst>
          </p:cNvPr>
          <p:cNvGrpSpPr/>
          <p:nvPr/>
        </p:nvGrpSpPr>
        <p:grpSpPr>
          <a:xfrm>
            <a:off x="1034784" y="4087515"/>
            <a:ext cx="4642267" cy="2126365"/>
            <a:chOff x="1436916" y="1638283"/>
            <a:chExt cx="3481700" cy="1594774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99421FA6-DD61-4401-AD29-31EDD2E58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DDE258C-7C76-4528-A2CA-AD46880BF601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63179">
                <a:defRPr/>
              </a:pPr>
              <a:r>
                <a:rPr lang="en-US" altLang="zh-CN" sz="72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AE72A1A-E60A-47A2-AA81-C020663380F9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/>
              <a:r>
                <a:rPr lang="en-US" altLang="zh-CN" sz="4800" b="1" dirty="0" err="1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chuyên</a:t>
              </a:r>
              <a:r>
                <a:rPr lang="en-US" altLang="zh-CN" sz="48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chở</a:t>
              </a:r>
              <a:endParaRPr lang="zh-CN" altLang="en-US" sz="4800" b="1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D3B443A-CBD9-4C7D-B2F2-9DF2AFEFB4AA}"/>
              </a:ext>
            </a:extLst>
          </p:cNvPr>
          <p:cNvGrpSpPr/>
          <p:nvPr/>
        </p:nvGrpSpPr>
        <p:grpSpPr>
          <a:xfrm>
            <a:off x="6096000" y="3858044"/>
            <a:ext cx="5361880" cy="2126365"/>
            <a:chOff x="1436916" y="1638283"/>
            <a:chExt cx="3481700" cy="1594774"/>
          </a:xfrm>
        </p:grpSpPr>
        <p:pic>
          <p:nvPicPr>
            <p:cNvPr id="81" name="图片 4">
              <a:extLst>
                <a:ext uri="{FF2B5EF4-FFF2-40B4-BE49-F238E27FC236}">
                  <a16:creationId xmlns:a16="http://schemas.microsoft.com/office/drawing/2014/main" id="{C8D6A008-B7D4-46CB-84F8-FE3522339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004" b="29459"/>
            <a:stretch>
              <a:fillRect/>
            </a:stretch>
          </p:blipFill>
          <p:spPr>
            <a:xfrm>
              <a:off x="1436916" y="1638283"/>
              <a:ext cx="3481700" cy="1594774"/>
            </a:xfrm>
            <a:prstGeom prst="rect">
              <a:avLst/>
            </a:prstGeom>
          </p:spPr>
        </p:pic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D70CD06-D7B7-4565-821F-EC8BC5896745}"/>
                </a:ext>
              </a:extLst>
            </p:cNvPr>
            <p:cNvSpPr/>
            <p:nvPr/>
          </p:nvSpPr>
          <p:spPr>
            <a:xfrm>
              <a:off x="1556657" y="1992085"/>
              <a:ext cx="817580" cy="805543"/>
            </a:xfrm>
            <a:prstGeom prst="ellipse">
              <a:avLst/>
            </a:prstGeom>
            <a:solidFill>
              <a:srgbClr val="FF3B3B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2163179">
                <a:defRPr/>
              </a:pPr>
              <a:r>
                <a:rPr lang="en-US" altLang="zh-CN" sz="72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字魂70号-灵悦黑体" panose="00000500000000000000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  <a:endParaRPr lang="en-US" sz="7200" b="1" kern="0" dirty="0">
                <a:solidFill>
                  <a:prstClr val="white"/>
                </a:solidFill>
                <a:latin typeface="Times New Roman" panose="02020603050405020304" pitchFamily="18" charset="0"/>
                <a:ea typeface="字魂70号-灵悦黑体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B792CE2A-0AFA-4B2B-841D-5D1F36C707EF}"/>
                </a:ext>
              </a:extLst>
            </p:cNvPr>
            <p:cNvSpPr txBox="1"/>
            <p:nvPr/>
          </p:nvSpPr>
          <p:spPr>
            <a:xfrm>
              <a:off x="2117114" y="1992085"/>
              <a:ext cx="2757958" cy="6232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09585"/>
              <a:r>
                <a:rPr lang="en-US" altLang="zh-CN" sz="4800" b="1" dirty="0" err="1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phương</a:t>
              </a:r>
              <a:r>
                <a:rPr lang="en-US" altLang="zh-CN" sz="4800" b="1" dirty="0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 </a:t>
              </a:r>
              <a:r>
                <a:rPr lang="en-US" altLang="zh-CN" sz="4800" b="1" dirty="0" err="1">
                  <a:solidFill>
                    <a:srgbClr val="19252F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tiện</a:t>
              </a:r>
              <a:endParaRPr lang="zh-CN" altLang="en-US" sz="4800" b="1" dirty="0">
                <a:solidFill>
                  <a:srgbClr val="19252F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Google Shape;3999;p27"/>
          <p:cNvSpPr/>
          <p:nvPr/>
        </p:nvSpPr>
        <p:spPr>
          <a:xfrm>
            <a:off x="10131143" y="2888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00" name="Google Shape;4000;p27"/>
          <p:cNvSpPr/>
          <p:nvPr/>
        </p:nvSpPr>
        <p:spPr>
          <a:xfrm>
            <a:off x="8680484" y="288838"/>
            <a:ext cx="701955" cy="213463"/>
          </a:xfrm>
          <a:custGeom>
            <a:avLst/>
            <a:gdLst/>
            <a:ahLst/>
            <a:cxnLst/>
            <a:rect l="l" t="t" r="r" b="b"/>
            <a:pathLst>
              <a:path w="15779" h="3240" extrusionOk="0">
                <a:moveTo>
                  <a:pt x="8081" y="1"/>
                </a:moveTo>
                <a:lnTo>
                  <a:pt x="7699" y="55"/>
                </a:lnTo>
                <a:lnTo>
                  <a:pt x="7298" y="110"/>
                </a:lnTo>
                <a:lnTo>
                  <a:pt x="6916" y="201"/>
                </a:lnTo>
                <a:lnTo>
                  <a:pt x="6552" y="328"/>
                </a:lnTo>
                <a:lnTo>
                  <a:pt x="6206" y="456"/>
                </a:lnTo>
                <a:lnTo>
                  <a:pt x="5897" y="601"/>
                </a:lnTo>
                <a:lnTo>
                  <a:pt x="5606" y="765"/>
                </a:lnTo>
                <a:lnTo>
                  <a:pt x="5369" y="947"/>
                </a:lnTo>
                <a:lnTo>
                  <a:pt x="5169" y="1129"/>
                </a:lnTo>
                <a:lnTo>
                  <a:pt x="5096" y="1220"/>
                </a:lnTo>
                <a:lnTo>
                  <a:pt x="5023" y="1311"/>
                </a:lnTo>
                <a:lnTo>
                  <a:pt x="4969" y="1420"/>
                </a:lnTo>
                <a:lnTo>
                  <a:pt x="4932" y="1511"/>
                </a:lnTo>
                <a:lnTo>
                  <a:pt x="4914" y="1620"/>
                </a:lnTo>
                <a:lnTo>
                  <a:pt x="4896" y="1711"/>
                </a:lnTo>
                <a:lnTo>
                  <a:pt x="4914" y="1821"/>
                </a:lnTo>
                <a:lnTo>
                  <a:pt x="4951" y="1930"/>
                </a:lnTo>
                <a:lnTo>
                  <a:pt x="4987" y="2021"/>
                </a:lnTo>
                <a:lnTo>
                  <a:pt x="5060" y="2130"/>
                </a:lnTo>
                <a:lnTo>
                  <a:pt x="5151" y="2221"/>
                </a:lnTo>
                <a:lnTo>
                  <a:pt x="5260" y="2312"/>
                </a:lnTo>
                <a:lnTo>
                  <a:pt x="4841" y="2203"/>
                </a:lnTo>
                <a:lnTo>
                  <a:pt x="4441" y="2130"/>
                </a:lnTo>
                <a:lnTo>
                  <a:pt x="4041" y="2075"/>
                </a:lnTo>
                <a:lnTo>
                  <a:pt x="3659" y="2057"/>
                </a:lnTo>
                <a:lnTo>
                  <a:pt x="3276" y="2075"/>
                </a:lnTo>
                <a:lnTo>
                  <a:pt x="2912" y="2112"/>
                </a:lnTo>
                <a:lnTo>
                  <a:pt x="2549" y="2166"/>
                </a:lnTo>
                <a:lnTo>
                  <a:pt x="2221" y="2239"/>
                </a:lnTo>
                <a:lnTo>
                  <a:pt x="1893" y="2330"/>
                </a:lnTo>
                <a:lnTo>
                  <a:pt x="1584" y="2439"/>
                </a:lnTo>
                <a:lnTo>
                  <a:pt x="1311" y="2548"/>
                </a:lnTo>
                <a:lnTo>
                  <a:pt x="1056" y="2658"/>
                </a:lnTo>
                <a:lnTo>
                  <a:pt x="620" y="2858"/>
                </a:lnTo>
                <a:lnTo>
                  <a:pt x="274" y="3058"/>
                </a:lnTo>
                <a:lnTo>
                  <a:pt x="1" y="3240"/>
                </a:lnTo>
                <a:lnTo>
                  <a:pt x="15778" y="3240"/>
                </a:lnTo>
                <a:lnTo>
                  <a:pt x="15706" y="3058"/>
                </a:lnTo>
                <a:lnTo>
                  <a:pt x="15633" y="2894"/>
                </a:lnTo>
                <a:lnTo>
                  <a:pt x="15542" y="2730"/>
                </a:lnTo>
                <a:lnTo>
                  <a:pt x="15451" y="2603"/>
                </a:lnTo>
                <a:lnTo>
                  <a:pt x="15360" y="2476"/>
                </a:lnTo>
                <a:lnTo>
                  <a:pt x="15251" y="2366"/>
                </a:lnTo>
                <a:lnTo>
                  <a:pt x="15142" y="2275"/>
                </a:lnTo>
                <a:lnTo>
                  <a:pt x="15014" y="2203"/>
                </a:lnTo>
                <a:lnTo>
                  <a:pt x="14905" y="2130"/>
                </a:lnTo>
                <a:lnTo>
                  <a:pt x="14778" y="2075"/>
                </a:lnTo>
                <a:lnTo>
                  <a:pt x="14541" y="2003"/>
                </a:lnTo>
                <a:lnTo>
                  <a:pt x="14286" y="1948"/>
                </a:lnTo>
                <a:lnTo>
                  <a:pt x="14031" y="1930"/>
                </a:lnTo>
                <a:lnTo>
                  <a:pt x="13740" y="1948"/>
                </a:lnTo>
                <a:lnTo>
                  <a:pt x="13467" y="2003"/>
                </a:lnTo>
                <a:lnTo>
                  <a:pt x="13213" y="2057"/>
                </a:lnTo>
                <a:lnTo>
                  <a:pt x="12976" y="2130"/>
                </a:lnTo>
                <a:lnTo>
                  <a:pt x="12648" y="2257"/>
                </a:lnTo>
                <a:lnTo>
                  <a:pt x="12521" y="2312"/>
                </a:lnTo>
                <a:lnTo>
                  <a:pt x="12485" y="2257"/>
                </a:lnTo>
                <a:lnTo>
                  <a:pt x="12448" y="2203"/>
                </a:lnTo>
                <a:lnTo>
                  <a:pt x="12375" y="2130"/>
                </a:lnTo>
                <a:lnTo>
                  <a:pt x="12266" y="2057"/>
                </a:lnTo>
                <a:lnTo>
                  <a:pt x="12121" y="2003"/>
                </a:lnTo>
                <a:lnTo>
                  <a:pt x="11957" y="1966"/>
                </a:lnTo>
                <a:lnTo>
                  <a:pt x="11720" y="1948"/>
                </a:lnTo>
                <a:lnTo>
                  <a:pt x="11575" y="1948"/>
                </a:lnTo>
                <a:lnTo>
                  <a:pt x="11393" y="1966"/>
                </a:lnTo>
                <a:lnTo>
                  <a:pt x="11211" y="2003"/>
                </a:lnTo>
                <a:lnTo>
                  <a:pt x="10992" y="2057"/>
                </a:lnTo>
                <a:lnTo>
                  <a:pt x="10992" y="1784"/>
                </a:lnTo>
                <a:lnTo>
                  <a:pt x="10956" y="1529"/>
                </a:lnTo>
                <a:lnTo>
                  <a:pt x="10901" y="1311"/>
                </a:lnTo>
                <a:lnTo>
                  <a:pt x="10810" y="1093"/>
                </a:lnTo>
                <a:lnTo>
                  <a:pt x="10701" y="911"/>
                </a:lnTo>
                <a:lnTo>
                  <a:pt x="10574" y="747"/>
                </a:lnTo>
                <a:lnTo>
                  <a:pt x="10428" y="583"/>
                </a:lnTo>
                <a:lnTo>
                  <a:pt x="10264" y="456"/>
                </a:lnTo>
                <a:lnTo>
                  <a:pt x="10082" y="346"/>
                </a:lnTo>
                <a:lnTo>
                  <a:pt x="9882" y="237"/>
                </a:lnTo>
                <a:lnTo>
                  <a:pt x="9682" y="165"/>
                </a:lnTo>
                <a:lnTo>
                  <a:pt x="9446" y="110"/>
                </a:lnTo>
                <a:lnTo>
                  <a:pt x="9227" y="55"/>
                </a:lnTo>
                <a:lnTo>
                  <a:pt x="8991" y="19"/>
                </a:lnTo>
                <a:lnTo>
                  <a:pt x="873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6DBD06C-D6DC-4D47-A053-FE616E387E31}"/>
              </a:ext>
            </a:extLst>
          </p:cNvPr>
          <p:cNvSpPr/>
          <p:nvPr/>
        </p:nvSpPr>
        <p:spPr>
          <a:xfrm>
            <a:off x="431074" y="815453"/>
            <a:ext cx="11329852" cy="681476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 dirty="0">
              <a:solidFill>
                <a:srgbClr val="282829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B0248A-D599-4B22-969B-937440AD6C0D}"/>
              </a:ext>
            </a:extLst>
          </p:cNvPr>
          <p:cNvSpPr/>
          <p:nvPr/>
        </p:nvSpPr>
        <p:spPr>
          <a:xfrm>
            <a:off x="350454" y="815452"/>
            <a:ext cx="10861916" cy="61650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defRPr/>
            </a:pP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     Kim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lăng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hoàng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đế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đại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công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kiến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trúc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dựng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bằng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lang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tối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hẹp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đường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càng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nhằng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nhịt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dẫn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tới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giếng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sâu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phòng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chứa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buồng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,…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Thăm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kim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tháp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ta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ngạc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Ai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cổ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tiện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chuyên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chở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nay,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đã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tảng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đá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to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vậy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sz="3733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</a:p>
          <a:p>
            <a:pPr algn="r" defTabSz="1219170">
              <a:defRPr/>
            </a:pPr>
            <a:r>
              <a:rPr lang="en-US" sz="2133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Theo NHỮNG KÌ QUAN THẾ GIỚI</a:t>
            </a:r>
          </a:p>
        </p:txBody>
      </p:sp>
      <p:sp>
        <p:nvSpPr>
          <p:cNvPr id="8" name="文本框 17">
            <a:extLst>
              <a:ext uri="{FF2B5EF4-FFF2-40B4-BE49-F238E27FC236}">
                <a16:creationId xmlns:a16="http://schemas.microsoft.com/office/drawing/2014/main" id="{4092CCE2-F139-42DC-8F71-1D1685FAAB6A}"/>
              </a:ext>
            </a:extLst>
          </p:cNvPr>
          <p:cNvSpPr txBox="1"/>
          <p:nvPr/>
        </p:nvSpPr>
        <p:spPr>
          <a:xfrm>
            <a:off x="1366080" y="-51699"/>
            <a:ext cx="9459837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defTabSz="609585">
              <a:defRPr/>
            </a:pPr>
            <a:r>
              <a:rPr lang="en-US" altLang="zh-CN" sz="6400" dirty="0">
                <a:solidFill>
                  <a:srgbClr val="FFFFFF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Kim </a:t>
            </a:r>
            <a:r>
              <a:rPr lang="en-US" altLang="zh-CN" sz="6400" dirty="0" err="1">
                <a:solidFill>
                  <a:srgbClr val="FFFFFF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tự</a:t>
            </a:r>
            <a:r>
              <a:rPr lang="en-US" altLang="zh-CN" sz="6400" dirty="0">
                <a:solidFill>
                  <a:srgbClr val="FFFFFF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</a:t>
            </a:r>
            <a:r>
              <a:rPr lang="en-US" altLang="zh-CN" sz="6400" dirty="0" err="1">
                <a:solidFill>
                  <a:srgbClr val="FFFFFF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tháp</a:t>
            </a:r>
            <a:r>
              <a:rPr lang="en-US" altLang="zh-CN" sz="6400" dirty="0">
                <a:solidFill>
                  <a:srgbClr val="FFFFFF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 Ai </a:t>
            </a:r>
            <a:r>
              <a:rPr lang="en-US" altLang="zh-CN" sz="6400" dirty="0" err="1">
                <a:solidFill>
                  <a:srgbClr val="FFFFFF"/>
                </a:solidFill>
                <a:latin typeface="UTM Tam Le" panose="02040603050506020204" pitchFamily="18" charset="0"/>
                <a:ea typeface="inpin heiti" panose="00000500000000000000"/>
                <a:sym typeface="inpin heiti" panose="00000500000000000000" pitchFamily="2" charset="-122"/>
              </a:rPr>
              <a:t>Cập</a:t>
            </a:r>
            <a:endParaRPr lang="en-US" altLang="zh-CN" sz="6400" dirty="0">
              <a:solidFill>
                <a:srgbClr val="FFFFFF"/>
              </a:solidFill>
              <a:latin typeface="UTM Tam Le" panose="02040603050506020204" pitchFamily="18" charset="0"/>
              <a:ea typeface="inpin heiti" panose="0000050000000000000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64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596</Words>
  <Application>Microsoft Office PowerPoint</Application>
  <PresentationFormat>Widescreen</PresentationFormat>
  <Paragraphs>61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Alef</vt:lpstr>
      <vt:lpstr>Arial</vt:lpstr>
      <vt:lpstr>Calibri</vt:lpstr>
      <vt:lpstr>Calibri Light</vt:lpstr>
      <vt:lpstr>Dosis</vt:lpstr>
      <vt:lpstr>Open Sans</vt:lpstr>
      <vt:lpstr>Pacifico</vt:lpstr>
      <vt:lpstr>Rye</vt:lpstr>
      <vt:lpstr>Times New Roman</vt:lpstr>
      <vt:lpstr>UTM Alberta Heavy</vt:lpstr>
      <vt:lpstr>UTM Cabaret</vt:lpstr>
      <vt:lpstr>UTM Showcard</vt:lpstr>
      <vt:lpstr>UTM Staccato </vt:lpstr>
      <vt:lpstr>UTM Tam Le</vt:lpstr>
      <vt:lpstr>UVF A Charming Font Expanded</vt:lpstr>
      <vt:lpstr>UVN Bay Buom Nang</vt:lpstr>
      <vt:lpstr>华康方圆体W7</vt:lpstr>
      <vt:lpstr>思源黑体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2022-01-19T15:39:03Z</dcterms:created>
  <dcterms:modified xsi:type="dcterms:W3CDTF">2022-01-19T15:40:14Z</dcterms:modified>
</cp:coreProperties>
</file>