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2" r:id="rId2"/>
    <p:sldId id="283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4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8BAC7-383C-4B88-84D5-147156CD4AC9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29285-45AF-43C6-9D5B-44BD39574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46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747200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6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909360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612932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15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93531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16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850188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17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904277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18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543827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21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145564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F901A-739B-4AE6-9B5D-7E9148FBB0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A3E9B0-FBAA-4BF7-9C3F-E135DA341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24F4D-9B61-4DA1-9BA6-C7DB54661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E92BE-33D8-48FD-8A84-8740374828E1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CC7BE-5CCD-44C7-AB85-85F4598D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F6D6B-682D-42D0-ADC2-BEFE17FD3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94818-DE4F-469D-A2AF-AA288D71D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27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002C0-FE37-439E-815F-00C045DB0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FACB31-910C-4F96-8693-39F3F64396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658A4-A44E-4E12-B173-15A3E5A03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E92BE-33D8-48FD-8A84-8740374828E1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C3A24-EE3B-4C8F-BD88-71A18D51E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A5D81-520F-4F17-932F-AA34237CA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94818-DE4F-469D-A2AF-AA288D71D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72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8CBB8F-3A58-47F9-9E0A-6C7C72DAEC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A176F1-0BBB-4A54-BF59-1A2573E2AB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1455E-FCD3-4130-8931-B257E5CC0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E92BE-33D8-48FD-8A84-8740374828E1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B002E-F143-4B5D-BAA4-1E22B1C6E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BA1DB-CA7F-4D05-A43E-A9401E8CF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94818-DE4F-469D-A2AF-AA288D71D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23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FB9E-5FC2-4A05-9850-9738D11B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55C7F-8282-4D66-9602-52B2F3040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6098D-67B3-4A9C-9CA8-6D1614A24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E92BE-33D8-48FD-8A84-8740374828E1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06EA6-FD6A-4D5C-B8E9-0FFE9334A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FBAF6-F76C-4042-8475-88D337C5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94818-DE4F-469D-A2AF-AA288D71D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31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6590F-48A9-4C68-B137-E7D66FE8B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2E43D-9EBB-4E55-ABA3-72BF84615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9A111-6921-4C10-85CF-23E1CAEA6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E92BE-33D8-48FD-8A84-8740374828E1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AF304-EC31-4DA7-8C0B-8C378E4EE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0DB75-E874-4807-9EF2-2A6423F7B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94818-DE4F-469D-A2AF-AA288D71D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96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1329A-9A77-4B16-A951-C8A5290D5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FB213-9A89-4397-B40B-F1791EA9CE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99D2F-ADEF-4486-9AF7-94911909E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BDFF3-646F-4AF8-843E-1BB688A02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E92BE-33D8-48FD-8A84-8740374828E1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DEDD8C-2150-4F4A-A424-358DE01D7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0AA2-33CE-44A6-BAC3-6BB210A3E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94818-DE4F-469D-A2AF-AA288D71D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55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54E1D-F108-42B7-8DA9-C2BF255A0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EDCBE-0758-4ADC-A1F5-D4E6B1444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3B846E-44A5-49F5-A1F9-218B999F0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FB9EA6-7907-4A4E-B959-3F4BD12424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61662D-0BC6-4A8C-BB9B-F51C89834C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6DFB4C-2BDB-4DFB-9E89-9B402206B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E92BE-33D8-48FD-8A84-8740374828E1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18DE37-9F7A-4480-B4C0-3246CAA66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FB73F8-3140-4684-8A52-272C3317E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94818-DE4F-469D-A2AF-AA288D71D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63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EE87C-71EA-461B-82CC-B1E5A771F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F7B273-2056-4098-9191-2417B97A9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E92BE-33D8-48FD-8A84-8740374828E1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4CCC04-F750-48CD-BCD9-D9F4F2E06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3D994C-13C0-419D-89C9-AE3C9C9FF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94818-DE4F-469D-A2AF-AA288D71D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11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F5AEE9-A9D5-48C7-B9A7-13AB356D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E92BE-33D8-48FD-8A84-8740374828E1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C59085-5CDF-4303-8660-4BE28F94C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EB6C01-A471-448D-8DF1-67AE4F9F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94818-DE4F-469D-A2AF-AA288D71D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934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92575-E894-48B2-92AE-915CFE40B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EBD5F-BB4E-4FB0-A14F-16DEC7CBC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3BF34-6F01-462D-9B8E-A3EF67291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03530-04BE-4E2D-8BD8-B4C5F454C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E92BE-33D8-48FD-8A84-8740374828E1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2EBB44-952E-48AA-BEC3-8E59586E4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534701-3B48-4034-BA04-EDF3D481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94818-DE4F-469D-A2AF-AA288D71D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84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3AAC3-7B00-4F36-A7FD-88E424C02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39C91A-2B38-4BAB-820E-338033D8EE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155C8-0CDF-4E1C-B791-C7ECBCD1D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8348F-B4C8-41A1-8065-3F15BFA6A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E92BE-33D8-48FD-8A84-8740374828E1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82359-B865-4946-8FE5-0EFE45C9B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00C0CB-99D4-4FD9-9E46-0F515D1A2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94818-DE4F-469D-A2AF-AA288D71D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3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83F1F6-AB5D-4F75-95E9-BDA26C004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B0B173-159D-438B-B370-4D4F5CCD8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088E4-1D15-4F43-BF43-DD07F9E5C2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E92BE-33D8-48FD-8A84-8740374828E1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6105B-9CC3-4846-997F-4446628F0E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BD452-E2C5-4DEC-8AB3-35DC51AD1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94818-DE4F-469D-A2AF-AA288D71D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7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7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-920115" y="-508000"/>
            <a:ext cx="13705205" cy="8098790"/>
            <a:chOff x="-1449" y="-800"/>
            <a:chExt cx="21583" cy="12754"/>
          </a:xfrm>
        </p:grpSpPr>
        <p:pic>
          <p:nvPicPr>
            <p:cNvPr id="26" name="图片 25" descr="千库网_卡通白云白云_元素编号1240099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58" y="6198"/>
              <a:ext cx="2742" cy="2742"/>
            </a:xfrm>
            <a:prstGeom prst="rect">
              <a:avLst/>
            </a:prstGeom>
          </p:spPr>
        </p:pic>
        <p:pic>
          <p:nvPicPr>
            <p:cNvPr id="25" name="图片 24" descr="千库网_白云卡通png素材_元素编号118858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-1449" y="5297"/>
              <a:ext cx="6657" cy="6657"/>
            </a:xfrm>
            <a:prstGeom prst="rect">
              <a:avLst/>
            </a:prstGeom>
          </p:spPr>
        </p:pic>
        <p:pic>
          <p:nvPicPr>
            <p:cNvPr id="24" name="图片 23" descr="千库网_卡通白云白云_元素编号1240099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029"/>
              <a:ext cx="2742" cy="2742"/>
            </a:xfrm>
            <a:prstGeom prst="rect">
              <a:avLst/>
            </a:prstGeom>
          </p:spPr>
        </p:pic>
        <p:pic>
          <p:nvPicPr>
            <p:cNvPr id="2" name="图片 1" descr="千库网_白云卡通png素材_元素编号118858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11" y="437"/>
              <a:ext cx="6097" cy="6097"/>
            </a:xfrm>
            <a:prstGeom prst="rect">
              <a:avLst/>
            </a:prstGeom>
          </p:spPr>
        </p:pic>
        <p:pic>
          <p:nvPicPr>
            <p:cNvPr id="3" name="图片 2" descr="千库网_白云卡通png素材_元素编号118858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37" y="-800"/>
              <a:ext cx="6097" cy="6097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 rot="5400000">
            <a:off x="3109913" y="-1825467"/>
            <a:ext cx="6144260" cy="10564495"/>
            <a:chOff x="4982" y="-1603"/>
            <a:chExt cx="10523" cy="15161"/>
          </a:xfrm>
        </p:grpSpPr>
        <p:pic>
          <p:nvPicPr>
            <p:cNvPr id="5" name="图片 4" descr="12_0011_形状-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-1603"/>
              <a:ext cx="10523" cy="15161"/>
            </a:xfrm>
            <a:prstGeom prst="rect">
              <a:avLst/>
            </a:prstGeom>
          </p:spPr>
        </p:pic>
        <p:pic>
          <p:nvPicPr>
            <p:cNvPr id="4" name="图片 3" descr="12_0010_形状-1-拷贝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93" y="-1293"/>
              <a:ext cx="9795" cy="14296"/>
            </a:xfrm>
            <a:prstGeom prst="rect">
              <a:avLst/>
            </a:prstGeom>
          </p:spPr>
        </p:pic>
      </p:grpSp>
      <p:pic>
        <p:nvPicPr>
          <p:cNvPr id="11" name="图片 8" descr="12_0008_图层-49"/>
          <p:cNvPicPr>
            <a:picLocks noChangeAspect="1"/>
          </p:cNvPicPr>
          <p:nvPr/>
        </p:nvPicPr>
        <p:blipFill>
          <a:blip r:embed="rId6"/>
          <a:srcRect r="64020" b="50210"/>
          <a:stretch>
            <a:fillRect/>
          </a:stretch>
        </p:blipFill>
        <p:spPr>
          <a:xfrm>
            <a:off x="-81808" y="48577"/>
            <a:ext cx="3370580" cy="6760845"/>
          </a:xfrm>
          <a:prstGeom prst="rect">
            <a:avLst/>
          </a:prstGeom>
        </p:spPr>
      </p:pic>
      <p:pic>
        <p:nvPicPr>
          <p:cNvPr id="12" name="图片 11" descr="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400000">
            <a:off x="5691822" y="1177727"/>
            <a:ext cx="2557780" cy="104425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rcRect l="69292" t="-590" r="-2016" b="86307"/>
          <a:stretch>
            <a:fillRect/>
          </a:stretch>
        </p:blipFill>
        <p:spPr>
          <a:xfrm rot="16200000">
            <a:off x="6753225" y="5685155"/>
            <a:ext cx="1226820" cy="1306195"/>
          </a:xfrm>
          <a:prstGeom prst="rect">
            <a:avLst/>
          </a:prstGeom>
        </p:spPr>
      </p:pic>
      <p:pic>
        <p:nvPicPr>
          <p:cNvPr id="14" name="图片 15" descr="C:\Users\Am'be'r\Desktop\千库网_卡通白云飞行飞机_元素编号11547758.png千库网_卡通白云飞行飞机_元素编号1154775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767445" y="-112712"/>
            <a:ext cx="2121535" cy="1849120"/>
          </a:xfrm>
          <a:prstGeom prst="rect">
            <a:avLst/>
          </a:prstGeom>
        </p:spPr>
      </p:pic>
      <p:pic>
        <p:nvPicPr>
          <p:cNvPr id="15" name="图片 16" descr="千库网_彩色卡通免抠图气球_元素编号1260417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80000">
            <a:off x="2012833" y="584910"/>
            <a:ext cx="2468245" cy="2468245"/>
          </a:xfrm>
          <a:prstGeom prst="rect">
            <a:avLst/>
          </a:prstGeom>
        </p:spPr>
      </p:pic>
      <p:pic>
        <p:nvPicPr>
          <p:cNvPr id="16" name="图片 19" descr="千库网_变化的流星花火_元素编号111873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046" y="4494649"/>
            <a:ext cx="2378075" cy="2378075"/>
          </a:xfrm>
          <a:prstGeom prst="rect">
            <a:avLst/>
          </a:prstGeom>
        </p:spPr>
      </p:pic>
      <p:pic>
        <p:nvPicPr>
          <p:cNvPr id="17" name="图片 7" descr="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60535" y="1943219"/>
            <a:ext cx="3424555" cy="492950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039908" y="2076517"/>
            <a:ext cx="7563879" cy="3146291"/>
            <a:chOff x="2281577" y="2534618"/>
            <a:chExt cx="7563879" cy="3146291"/>
          </a:xfrm>
        </p:grpSpPr>
        <p:sp>
          <p:nvSpPr>
            <p:cNvPr id="19" name="TextBox 18"/>
            <p:cNvSpPr txBox="1"/>
            <p:nvPr/>
          </p:nvSpPr>
          <p:spPr>
            <a:xfrm>
              <a:off x="2281577" y="2541588"/>
              <a:ext cx="7498852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 err="1">
                  <a:solidFill>
                    <a:srgbClr val="1B1215"/>
                  </a:solidFill>
                  <a:latin typeface="UTM Showcard" panose="02040603050506020204" pitchFamily="18" charset="0"/>
                </a:rPr>
                <a:t>Bảo</a:t>
              </a:r>
              <a:r>
                <a:rPr lang="en-US" sz="6600" dirty="0">
                  <a:solidFill>
                    <a:srgbClr val="1B1215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6600" dirty="0" err="1">
                  <a:solidFill>
                    <a:srgbClr val="1B1215"/>
                  </a:solidFill>
                  <a:latin typeface="UTM Showcard" panose="02040603050506020204" pitchFamily="18" charset="0"/>
                </a:rPr>
                <a:t>vệ</a:t>
              </a:r>
              <a:r>
                <a:rPr lang="en-US" sz="6600" dirty="0">
                  <a:solidFill>
                    <a:srgbClr val="1B1215"/>
                  </a:solidFill>
                  <a:latin typeface="UTM Showcard" panose="02040603050506020204" pitchFamily="18" charset="0"/>
                </a:rPr>
                <a:t> </a:t>
              </a:r>
            </a:p>
            <a:p>
              <a:pPr algn="ctr"/>
              <a:r>
                <a:rPr lang="en-US" sz="6600" dirty="0" err="1">
                  <a:solidFill>
                    <a:srgbClr val="1B1215"/>
                  </a:solidFill>
                  <a:latin typeface="UTM Showcard" panose="02040603050506020204" pitchFamily="18" charset="0"/>
                </a:rPr>
                <a:t>bầu</a:t>
              </a:r>
              <a:r>
                <a:rPr lang="en-US" sz="6600" dirty="0">
                  <a:solidFill>
                    <a:srgbClr val="1B1215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6600" dirty="0" err="1">
                  <a:solidFill>
                    <a:srgbClr val="1B1215"/>
                  </a:solidFill>
                  <a:latin typeface="UTM Showcard" panose="02040603050506020204" pitchFamily="18" charset="0"/>
                </a:rPr>
                <a:t>không</a:t>
              </a:r>
              <a:r>
                <a:rPr lang="en-US" sz="6600" dirty="0">
                  <a:solidFill>
                    <a:srgbClr val="1B1215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6600" dirty="0" err="1">
                  <a:solidFill>
                    <a:srgbClr val="1B1215"/>
                  </a:solidFill>
                  <a:latin typeface="UTM Showcard" panose="02040603050506020204" pitchFamily="18" charset="0"/>
                </a:rPr>
                <a:t>khí</a:t>
              </a:r>
              <a:endParaRPr lang="en-US" sz="6600" dirty="0">
                <a:solidFill>
                  <a:srgbClr val="1B1215"/>
                </a:solidFill>
                <a:latin typeface="UTM Showcard" panose="02040603050506020204" pitchFamily="18" charset="0"/>
              </a:endParaRPr>
            </a:p>
            <a:p>
              <a:pPr algn="ctr"/>
              <a:r>
                <a:rPr lang="en-US" sz="6600" dirty="0">
                  <a:solidFill>
                    <a:srgbClr val="1B1215"/>
                  </a:solidFill>
                  <a:latin typeface="UTM Showcard" panose="02040603050506020204" pitchFamily="18" charset="0"/>
                </a:rPr>
                <a:t>TRONG SẠCH</a:t>
              </a:r>
              <a:endParaRPr lang="vi-VN" sz="6600" dirty="0">
                <a:solidFill>
                  <a:srgbClr val="1B1215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46604" y="2534618"/>
              <a:ext cx="7498852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 err="1">
                  <a:solidFill>
                    <a:srgbClr val="FF586D"/>
                  </a:solidFill>
                  <a:latin typeface="UTM Showcard" panose="02040603050506020204" pitchFamily="18" charset="0"/>
                </a:rPr>
                <a:t>Bảo</a:t>
              </a:r>
              <a:r>
                <a:rPr lang="en-US" sz="6600" dirty="0">
                  <a:gradFill>
                    <a:gsLst>
                      <a:gs pos="18000">
                        <a:srgbClr val="FF586D"/>
                      </a:gs>
                      <a:gs pos="47000">
                        <a:srgbClr val="FFBA00"/>
                      </a:gs>
                      <a:gs pos="76000">
                        <a:srgbClr val="00B5A2"/>
                      </a:gs>
                    </a:gsLst>
                    <a:lin ang="5400000" scaled="1"/>
                  </a:gradFill>
                  <a:latin typeface="UTM Showcard" panose="02040603050506020204" pitchFamily="18" charset="0"/>
                </a:rPr>
                <a:t> </a:t>
              </a:r>
              <a:r>
                <a:rPr lang="en-US" sz="6600" dirty="0" err="1">
                  <a:solidFill>
                    <a:srgbClr val="00B5A2"/>
                  </a:solidFill>
                  <a:latin typeface="UTM Showcard" panose="02040603050506020204" pitchFamily="18" charset="0"/>
                </a:rPr>
                <a:t>vệ</a:t>
              </a:r>
              <a:r>
                <a:rPr lang="en-US" sz="6600" dirty="0">
                  <a:solidFill>
                    <a:srgbClr val="00B5A2"/>
                  </a:solidFill>
                  <a:latin typeface="UTM Showcard" panose="02040603050506020204" pitchFamily="18" charset="0"/>
                </a:rPr>
                <a:t> </a:t>
              </a:r>
            </a:p>
            <a:p>
              <a:pPr algn="ctr"/>
              <a:r>
                <a:rPr lang="en-US" sz="6600" dirty="0" err="1">
                  <a:solidFill>
                    <a:srgbClr val="FDC80A"/>
                  </a:solidFill>
                  <a:latin typeface="UTM Showcard" panose="02040603050506020204" pitchFamily="18" charset="0"/>
                </a:rPr>
                <a:t>bầu</a:t>
              </a:r>
              <a:r>
                <a:rPr lang="en-US" sz="6600" dirty="0">
                  <a:gradFill>
                    <a:gsLst>
                      <a:gs pos="18000">
                        <a:srgbClr val="FF586D"/>
                      </a:gs>
                      <a:gs pos="47000">
                        <a:srgbClr val="FFBA00"/>
                      </a:gs>
                      <a:gs pos="76000">
                        <a:srgbClr val="00B5A2"/>
                      </a:gs>
                    </a:gsLst>
                    <a:lin ang="5400000" scaled="1"/>
                  </a:gradFill>
                  <a:latin typeface="UTM Showcard" panose="02040603050506020204" pitchFamily="18" charset="0"/>
                </a:rPr>
                <a:t> </a:t>
              </a:r>
              <a:r>
                <a:rPr lang="en-US" sz="6600" dirty="0" err="1">
                  <a:solidFill>
                    <a:srgbClr val="75C5A1"/>
                  </a:solidFill>
                  <a:latin typeface="UTM Showcard" panose="02040603050506020204" pitchFamily="18" charset="0"/>
                </a:rPr>
                <a:t>không</a:t>
              </a:r>
              <a:r>
                <a:rPr lang="en-US" sz="6600" dirty="0">
                  <a:gradFill>
                    <a:gsLst>
                      <a:gs pos="18000">
                        <a:srgbClr val="FF586D"/>
                      </a:gs>
                      <a:gs pos="47000">
                        <a:srgbClr val="FFBA00"/>
                      </a:gs>
                      <a:gs pos="76000">
                        <a:srgbClr val="00B5A2"/>
                      </a:gs>
                    </a:gsLst>
                    <a:lin ang="5400000" scaled="1"/>
                  </a:gradFill>
                  <a:latin typeface="UTM Showcard" panose="02040603050506020204" pitchFamily="18" charset="0"/>
                </a:rPr>
                <a:t> </a:t>
              </a:r>
              <a:r>
                <a:rPr lang="en-US" sz="6600" dirty="0" err="1">
                  <a:solidFill>
                    <a:srgbClr val="F39D5E"/>
                  </a:solidFill>
                  <a:latin typeface="UTM Showcard" panose="02040603050506020204" pitchFamily="18" charset="0"/>
                </a:rPr>
                <a:t>khí</a:t>
              </a:r>
              <a:endParaRPr lang="en-US" sz="6600" dirty="0">
                <a:solidFill>
                  <a:srgbClr val="F39D5E"/>
                </a:solidFill>
                <a:latin typeface="UTM Showcard" panose="02040603050506020204" pitchFamily="18" charset="0"/>
              </a:endParaRPr>
            </a:p>
            <a:p>
              <a:pPr algn="ctr"/>
              <a:r>
                <a:rPr lang="en-US" sz="6600" dirty="0">
                  <a:solidFill>
                    <a:srgbClr val="E38FE9"/>
                  </a:solidFill>
                  <a:latin typeface="UTM Showcard" panose="02040603050506020204" pitchFamily="18" charset="0"/>
                </a:rPr>
                <a:t>TRONG</a:t>
              </a:r>
              <a:r>
                <a:rPr lang="en-US" sz="6600" dirty="0">
                  <a:solidFill>
                    <a:srgbClr val="F39D5E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6600" dirty="0">
                  <a:solidFill>
                    <a:srgbClr val="00D5D5"/>
                  </a:solidFill>
                  <a:latin typeface="UTM Showcard" panose="02040603050506020204" pitchFamily="18" charset="0"/>
                </a:rPr>
                <a:t>SẠCH</a:t>
              </a:r>
              <a:endParaRPr lang="vi-VN" sz="6600" dirty="0">
                <a:solidFill>
                  <a:srgbClr val="00D5D5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738628" y="1378664"/>
            <a:ext cx="2676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B86653"/>
                </a:solidFill>
                <a:latin typeface="UVF Kozmetica Script" panose="02000505000000020004" pitchFamily="50" charset="0"/>
              </a:rPr>
              <a:t>Khoa</a:t>
            </a:r>
            <a:r>
              <a:rPr lang="en-US" sz="5400" b="1" dirty="0">
                <a:solidFill>
                  <a:srgbClr val="B86653"/>
                </a:solidFill>
                <a:latin typeface="UVF Kozmetica Script" panose="02000505000000020004" pitchFamily="50" charset="0"/>
              </a:rPr>
              <a:t> </a:t>
            </a:r>
            <a:r>
              <a:rPr lang="en-US" sz="5400" b="1" dirty="0" err="1">
                <a:solidFill>
                  <a:srgbClr val="B86653"/>
                </a:solidFill>
                <a:latin typeface="UVF Kozmetica Script" panose="02000505000000020004" pitchFamily="50" charset="0"/>
              </a:rPr>
              <a:t>học</a:t>
            </a:r>
            <a:endParaRPr lang="vi-VN" sz="5400" b="1" dirty="0">
              <a:solidFill>
                <a:srgbClr val="B86653"/>
              </a:solidFill>
            </a:endParaRPr>
          </a:p>
        </p:txBody>
      </p:sp>
      <p:pic>
        <p:nvPicPr>
          <p:cNvPr id="22" name="图片 17" descr="千库网_卡通童年回忆儿童节棒棒糖元素_元素编号1201876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680000">
            <a:off x="7405462" y="1939520"/>
            <a:ext cx="1489075" cy="148907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817495" y="8933720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Qùa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Page: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u="sng" kern="0" dirty="0">
                <a:solidFill>
                  <a:srgbClr val="002060"/>
                </a:solidFill>
                <a:sym typeface="Arial"/>
              </a:rPr>
              <a:t>0382348780</a:t>
            </a:r>
            <a:r>
              <a:rPr lang="en-US" kern="0" dirty="0">
                <a:solidFill>
                  <a:srgbClr val="002060"/>
                </a:solidFill>
                <a:sym typeface="Arial"/>
              </a:rPr>
              <a:t> - </a:t>
            </a:r>
            <a:r>
              <a:rPr lang="en-US" u="sng" kern="0" dirty="0">
                <a:solidFill>
                  <a:srgbClr val="002060"/>
                </a:solidFill>
                <a:sym typeface="Arial"/>
              </a:rPr>
              <a:t>0984848929</a:t>
            </a:r>
            <a:endParaRPr lang="en-US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11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0084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 descr="千库网_卡通糖果气球边框_元素编号120972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719" y="-436872"/>
            <a:ext cx="5103039" cy="45661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7769" y="950848"/>
            <a:ext cx="44249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vi-VN" sz="2800" b="1" dirty="0">
              <a:solidFill>
                <a:srgbClr val="2F76A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85589" y="3234519"/>
            <a:ext cx="3035075" cy="3455983"/>
            <a:chOff x="1864468" y="640432"/>
            <a:chExt cx="3093305" cy="3681435"/>
          </a:xfrm>
        </p:grpSpPr>
        <p:pic>
          <p:nvPicPr>
            <p:cNvPr id="5" name="Picture 4" descr="Girl and boy with signs Free Vecto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9" t="-1152" r="48331" b="-292"/>
            <a:stretch/>
          </p:blipFill>
          <p:spPr bwMode="auto">
            <a:xfrm>
              <a:off x="1864468" y="640432"/>
              <a:ext cx="3093305" cy="3681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2031444" y="964617"/>
              <a:ext cx="1471460" cy="475007"/>
            </a:xfrm>
            <a:prstGeom prst="ellipse">
              <a:avLst/>
            </a:prstGeom>
            <a:solidFill>
              <a:srgbClr val="5BB2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endParaRPr lang="vi-VN" sz="2800" b="1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8313" t="28722" r="46233" b="29567"/>
          <a:stretch/>
        </p:blipFill>
        <p:spPr>
          <a:xfrm>
            <a:off x="780463" y="950848"/>
            <a:ext cx="6048256" cy="5739654"/>
          </a:xfrm>
          <a:prstGeom prst="rect">
            <a:avLst/>
          </a:prstGeom>
        </p:spPr>
      </p:pic>
      <p:sp>
        <p:nvSpPr>
          <p:cNvPr id="8" name="箭头: 左 11"/>
          <p:cNvSpPr/>
          <p:nvPr/>
        </p:nvSpPr>
        <p:spPr>
          <a:xfrm flipH="1">
            <a:off x="6930683" y="5873132"/>
            <a:ext cx="1424569" cy="647589"/>
          </a:xfrm>
          <a:prstGeom prst="leftArrow">
            <a:avLst>
              <a:gd name="adj1" fmla="val 41475"/>
              <a:gd name="adj2" fmla="val 73445"/>
            </a:avLst>
          </a:prstGeom>
          <a:solidFill>
            <a:srgbClr val="C6EBEC"/>
          </a:solidFill>
          <a:ln w="2222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82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3913" t="25688" r="9022" b="35452"/>
          <a:stretch/>
        </p:blipFill>
        <p:spPr>
          <a:xfrm>
            <a:off x="693153" y="1632157"/>
            <a:ext cx="6186895" cy="4994239"/>
          </a:xfrm>
          <a:prstGeom prst="rect">
            <a:avLst/>
          </a:prstGeom>
        </p:spPr>
      </p:pic>
      <p:pic>
        <p:nvPicPr>
          <p:cNvPr id="3" name="图片 19" descr="千库网_卡通糖果气球边框_元素编号120972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719" y="-436872"/>
            <a:ext cx="5103039" cy="45661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75103" y="1141702"/>
            <a:ext cx="44249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gom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vi-VN" sz="2800" b="1" dirty="0">
              <a:solidFill>
                <a:srgbClr val="2F76A0"/>
              </a:solidFill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405180" y="3261815"/>
            <a:ext cx="3054277" cy="3432203"/>
            <a:chOff x="1864468" y="640432"/>
            <a:chExt cx="3093305" cy="3681435"/>
          </a:xfrm>
        </p:grpSpPr>
        <p:pic>
          <p:nvPicPr>
            <p:cNvPr id="6" name="Picture 5" descr="Girl and boy with signs Free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9" t="-1152" r="48331" b="-292"/>
            <a:stretch/>
          </p:blipFill>
          <p:spPr bwMode="auto">
            <a:xfrm>
              <a:off x="1864468" y="640432"/>
              <a:ext cx="3093305" cy="3681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2031444" y="964617"/>
              <a:ext cx="1471460" cy="475007"/>
            </a:xfrm>
            <a:prstGeom prst="ellipse">
              <a:avLst/>
            </a:prstGeom>
            <a:solidFill>
              <a:srgbClr val="5BB2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endParaRPr lang="vi-VN" sz="2800" b="1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9" name="箭头: 左 11"/>
          <p:cNvSpPr/>
          <p:nvPr/>
        </p:nvSpPr>
        <p:spPr>
          <a:xfrm flipH="1">
            <a:off x="6992624" y="5773411"/>
            <a:ext cx="1424569" cy="647589"/>
          </a:xfrm>
          <a:prstGeom prst="leftArrow">
            <a:avLst>
              <a:gd name="adj1" fmla="val 41475"/>
              <a:gd name="adj2" fmla="val 73445"/>
            </a:avLst>
          </a:prstGeom>
          <a:solidFill>
            <a:srgbClr val="C6EBEC"/>
          </a:solidFill>
          <a:ln w="2222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189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3195" t="31704" r="9287" b="17423"/>
          <a:stretch/>
        </p:blipFill>
        <p:spPr>
          <a:xfrm>
            <a:off x="580821" y="1259305"/>
            <a:ext cx="6255231" cy="4889615"/>
          </a:xfrm>
          <a:prstGeom prst="rect">
            <a:avLst/>
          </a:prstGeom>
        </p:spPr>
      </p:pic>
      <p:pic>
        <p:nvPicPr>
          <p:cNvPr id="3" name="图片 19" descr="千库网_卡通糖果气球边框_元素编号120972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052" y="-235020"/>
            <a:ext cx="5103039" cy="39145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75103" y="1141702"/>
            <a:ext cx="44249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endParaRPr lang="vi-VN" sz="2800" b="1" dirty="0">
              <a:solidFill>
                <a:srgbClr val="2F76A0"/>
              </a:solidFill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760580" y="3193863"/>
            <a:ext cx="2570775" cy="3015074"/>
            <a:chOff x="1864468" y="640432"/>
            <a:chExt cx="3093305" cy="3681435"/>
          </a:xfrm>
        </p:grpSpPr>
        <p:pic>
          <p:nvPicPr>
            <p:cNvPr id="6" name="Picture 5" descr="Girl and boy with signs Free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9" t="-1152" r="48331" b="-292"/>
            <a:stretch/>
          </p:blipFill>
          <p:spPr bwMode="auto">
            <a:xfrm>
              <a:off x="1864468" y="640432"/>
              <a:ext cx="3093305" cy="3681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2031444" y="964617"/>
              <a:ext cx="1714124" cy="542189"/>
            </a:xfrm>
            <a:prstGeom prst="ellipse">
              <a:avLst/>
            </a:prstGeom>
            <a:solidFill>
              <a:srgbClr val="5BB2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endParaRPr lang="vi-VN" sz="2800" b="1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8" name="箭头: 左 11"/>
          <p:cNvSpPr/>
          <p:nvPr/>
        </p:nvSpPr>
        <p:spPr>
          <a:xfrm flipH="1">
            <a:off x="7048296" y="5723230"/>
            <a:ext cx="1424569" cy="647589"/>
          </a:xfrm>
          <a:prstGeom prst="leftArrow">
            <a:avLst>
              <a:gd name="adj1" fmla="val 41475"/>
              <a:gd name="adj2" fmla="val 73445"/>
            </a:avLst>
          </a:prstGeom>
          <a:solidFill>
            <a:srgbClr val="C6EBEC"/>
          </a:solidFill>
          <a:ln w="2222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206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87258" y="300240"/>
            <a:ext cx="6789430" cy="1032423"/>
            <a:chOff x="4587258" y="300240"/>
            <a:chExt cx="6789430" cy="1032423"/>
          </a:xfrm>
        </p:grpSpPr>
        <p:sp>
          <p:nvSpPr>
            <p:cNvPr id="12" name="对话气泡: 圆角矩形 11"/>
            <p:cNvSpPr/>
            <p:nvPr/>
          </p:nvSpPr>
          <p:spPr>
            <a:xfrm rot="5400000">
              <a:off x="7471573" y="-2572451"/>
              <a:ext cx="1020799" cy="6789430"/>
            </a:xfrm>
            <a:prstGeom prst="wedgeRoundRectCallout">
              <a:avLst>
                <a:gd name="adj1" fmla="val -3600"/>
                <a:gd name="adj2" fmla="val 57608"/>
                <a:gd name="adj3" fmla="val 16667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92187" y="300240"/>
              <a:ext cx="62564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b="1" dirty="0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b="1" dirty="0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US" sz="2800" b="1" dirty="0" err="1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2800" b="1" dirty="0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2800" b="1" dirty="0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bầu</a:t>
              </a:r>
              <a:r>
                <a:rPr lang="en-US" sz="2800" b="1" dirty="0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b="1" dirty="0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2800" b="1" dirty="0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r>
                <a:rPr lang="en-US" sz="2800" b="1" dirty="0">
                  <a:solidFill>
                    <a:srgbClr val="121D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b="1" dirty="0">
                <a:solidFill>
                  <a:srgbClr val="121D29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30" name="图片 18" descr="C:\Users\Am'be'r\Desktop\千库网_六一61儿童节卡通可爱小孩儿童手拉手开心_元素编号10662666.png千库网_六一61儿童节卡通可爱小孩儿童手拉手开心_元素编号10662666"/>
          <p:cNvPicPr>
            <a:picLocks noChangeAspect="1"/>
          </p:cNvPicPr>
          <p:nvPr/>
        </p:nvPicPr>
        <p:blipFill rotWithShape="1">
          <a:blip r:embed="rId4"/>
          <a:srcRect t="31056" b="29984"/>
          <a:stretch>
            <a:fillRect/>
          </a:stretch>
        </p:blipFill>
        <p:spPr>
          <a:xfrm>
            <a:off x="-99429" y="0"/>
            <a:ext cx="4559680" cy="1776334"/>
          </a:xfrm>
          <a:prstGeom prst="rect">
            <a:avLst/>
          </a:prstGeom>
        </p:spPr>
      </p:pic>
      <p:pic>
        <p:nvPicPr>
          <p:cNvPr id="1028" name="Picture 4" descr="Đưa quy định HS tham gia lao động, trực nhật vào nội quy nhà trườ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5" r="10205"/>
          <a:stretch/>
        </p:blipFill>
        <p:spPr bwMode="auto">
          <a:xfrm>
            <a:off x="681971" y="1776334"/>
            <a:ext cx="5517780" cy="4140950"/>
          </a:xfrm>
          <a:prstGeom prst="round2DiagRect">
            <a:avLst>
              <a:gd name="adj1" fmla="val 16667"/>
              <a:gd name="adj2" fmla="val 944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6016" r="8260"/>
          <a:stretch/>
        </p:blipFill>
        <p:spPr>
          <a:xfrm>
            <a:off x="6471074" y="1688350"/>
            <a:ext cx="5112956" cy="4140950"/>
          </a:xfrm>
          <a:prstGeom prst="round2DiagRect">
            <a:avLst>
              <a:gd name="adj1" fmla="val 16667"/>
              <a:gd name="adj2" fmla="val 1034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085161" y="5987274"/>
            <a:ext cx="270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endParaRPr lang="vi-VN" sz="2000" b="1" dirty="0">
              <a:solidFill>
                <a:srgbClr val="D27933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53310" y="6120387"/>
            <a:ext cx="3548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endParaRPr lang="vi-VN" sz="2000" b="1" dirty="0">
              <a:solidFill>
                <a:srgbClr val="D27933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470" y="6064658"/>
            <a:ext cx="647881" cy="4970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344" y="6071919"/>
            <a:ext cx="647881" cy="497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369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31734" y="377041"/>
            <a:ext cx="7910071" cy="1020799"/>
            <a:chOff x="3031734" y="377041"/>
            <a:chExt cx="7910071" cy="1020799"/>
          </a:xfrm>
        </p:grpSpPr>
        <p:sp>
          <p:nvSpPr>
            <p:cNvPr id="9" name="TextBox 8"/>
            <p:cNvSpPr txBox="1"/>
            <p:nvPr/>
          </p:nvSpPr>
          <p:spPr>
            <a:xfrm>
              <a:off x="3208724" y="443733"/>
              <a:ext cx="75560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bầu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" name="对话气泡: 圆角矩形 11"/>
            <p:cNvSpPr/>
            <p:nvPr/>
          </p:nvSpPr>
          <p:spPr>
            <a:xfrm rot="5400000">
              <a:off x="6476370" y="-3067595"/>
              <a:ext cx="1020799" cy="7910071"/>
            </a:xfrm>
            <a:prstGeom prst="wedgeRoundRectCallout">
              <a:avLst>
                <a:gd name="adj1" fmla="val -3600"/>
                <a:gd name="adj2" fmla="val 57608"/>
                <a:gd name="adj3" fmla="val 16667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067" y="1701017"/>
            <a:ext cx="3340260" cy="4268642"/>
          </a:xfrm>
          <a:prstGeom prst="round2DiagRect">
            <a:avLst>
              <a:gd name="adj1" fmla="val 16667"/>
              <a:gd name="adj2" fmla="val 1020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7000" r="6972"/>
          <a:stretch/>
        </p:blipFill>
        <p:spPr>
          <a:xfrm>
            <a:off x="6415888" y="1774880"/>
            <a:ext cx="5021860" cy="4268642"/>
          </a:xfrm>
          <a:prstGeom prst="round2DiagRect">
            <a:avLst>
              <a:gd name="adj1" fmla="val 16667"/>
              <a:gd name="adj2" fmla="val 544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458404" y="6150114"/>
            <a:ext cx="3548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thoáng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endParaRPr lang="vi-VN" sz="2000" b="1" dirty="0">
              <a:solidFill>
                <a:srgbClr val="D27933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71089" y="6139853"/>
            <a:ext cx="3944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khói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endParaRPr lang="vi-VN" sz="2000" b="1" dirty="0">
              <a:solidFill>
                <a:srgbClr val="D27933"/>
              </a:solidFill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80" y="199319"/>
            <a:ext cx="2429463" cy="24294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724" y="6245273"/>
            <a:ext cx="647881" cy="4970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209" y="6255534"/>
            <a:ext cx="647881" cy="49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1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361085" y="292614"/>
            <a:ext cx="7715318" cy="1178143"/>
            <a:chOff x="3361085" y="292614"/>
            <a:chExt cx="7715318" cy="1178143"/>
          </a:xfrm>
        </p:grpSpPr>
        <p:sp>
          <p:nvSpPr>
            <p:cNvPr id="13" name="对话气泡: 圆角矩形 12"/>
            <p:cNvSpPr/>
            <p:nvPr/>
          </p:nvSpPr>
          <p:spPr>
            <a:xfrm rot="16200000" flipV="1">
              <a:off x="6629672" y="-2975973"/>
              <a:ext cx="1178143" cy="7715318"/>
            </a:xfrm>
            <a:prstGeom prst="wedgeRoundRectCallout">
              <a:avLst>
                <a:gd name="adj1" fmla="val 5291"/>
                <a:gd name="adj2" fmla="val 55486"/>
                <a:gd name="adj3" fmla="val 16667"/>
              </a:avLst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28171" y="404632"/>
              <a:ext cx="7181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bầu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4436" t="6753"/>
          <a:stretch/>
        </p:blipFill>
        <p:spPr>
          <a:xfrm>
            <a:off x="681925" y="1983784"/>
            <a:ext cx="5358318" cy="4065964"/>
          </a:xfrm>
          <a:prstGeom prst="round2DiagRect">
            <a:avLst>
              <a:gd name="adj1" fmla="val 16667"/>
              <a:gd name="adj2" fmla="val 648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7654" y="1983784"/>
            <a:ext cx="5303822" cy="3977867"/>
          </a:xfrm>
          <a:prstGeom prst="round2DiagRect">
            <a:avLst>
              <a:gd name="adj1" fmla="val 16667"/>
              <a:gd name="adj2" fmla="val 701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289107" y="6300433"/>
            <a:ext cx="4143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gom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endParaRPr lang="vi-VN" sz="2000" b="1" dirty="0">
              <a:solidFill>
                <a:srgbClr val="D27933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32292" y="6126867"/>
            <a:ext cx="3444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endParaRPr lang="vi-VN" sz="2000" b="1" dirty="0">
              <a:solidFill>
                <a:srgbClr val="D27933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43" y="-122309"/>
            <a:ext cx="2363430" cy="23634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87" y="6167872"/>
            <a:ext cx="647881" cy="4970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411" y="6177918"/>
            <a:ext cx="647881" cy="49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82608" y="8897495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Qùa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Page: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u="sng" kern="0" dirty="0">
                <a:solidFill>
                  <a:srgbClr val="002060"/>
                </a:solidFill>
                <a:sym typeface="Arial"/>
              </a:rPr>
              <a:t>0382348780</a:t>
            </a:r>
            <a:r>
              <a:rPr lang="en-US" kern="0" dirty="0">
                <a:solidFill>
                  <a:srgbClr val="002060"/>
                </a:solidFill>
                <a:sym typeface="Arial"/>
              </a:rPr>
              <a:t> - </a:t>
            </a:r>
            <a:r>
              <a:rPr lang="en-US" u="sng" kern="0" dirty="0">
                <a:solidFill>
                  <a:srgbClr val="002060"/>
                </a:solidFill>
                <a:sym typeface="Arial"/>
              </a:rPr>
              <a:t>0984848929</a:t>
            </a:r>
            <a:endParaRPr lang="en-US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11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898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63131" y="292616"/>
            <a:ext cx="7733653" cy="1066124"/>
            <a:chOff x="3363131" y="292616"/>
            <a:chExt cx="7733653" cy="1066124"/>
          </a:xfrm>
        </p:grpSpPr>
        <p:sp>
          <p:nvSpPr>
            <p:cNvPr id="13" name="对话气泡: 圆角矩形 12"/>
            <p:cNvSpPr/>
            <p:nvPr/>
          </p:nvSpPr>
          <p:spPr>
            <a:xfrm rot="16200000" flipV="1">
              <a:off x="6696896" y="-3041149"/>
              <a:ext cx="1066124" cy="7733653"/>
            </a:xfrm>
            <a:prstGeom prst="wedgeRoundRectCallout">
              <a:avLst>
                <a:gd name="adj1" fmla="val 5291"/>
                <a:gd name="adj2" fmla="val 55486"/>
                <a:gd name="adj3" fmla="val 16667"/>
              </a:avLst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566733" y="348624"/>
              <a:ext cx="718080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bầu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709684" y="6095870"/>
            <a:ext cx="3714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endParaRPr lang="vi-VN" sz="2000" b="1" dirty="0">
              <a:solidFill>
                <a:srgbClr val="D27933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16772" y="6038230"/>
            <a:ext cx="3130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vi-VN" sz="2000" b="1" dirty="0">
              <a:solidFill>
                <a:srgbClr val="D27933"/>
              </a:solidFill>
              <a:cs typeface="Arial" panose="020B0604020202020204" pitchFamily="34" charset="0"/>
            </a:endParaRPr>
          </a:p>
        </p:txBody>
      </p:sp>
      <p:pic>
        <p:nvPicPr>
          <p:cNvPr id="2050" name="Picture 2" descr="Thái Nguyên: Tăng cường công tác bảo vệ môi trường phục vụ phát triển kinh  tế - xã hộ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7"/>
          <a:stretch/>
        </p:blipFill>
        <p:spPr bwMode="auto">
          <a:xfrm>
            <a:off x="758830" y="1883668"/>
            <a:ext cx="5584321" cy="4154562"/>
          </a:xfrm>
          <a:prstGeom prst="round2DiagRect">
            <a:avLst>
              <a:gd name="adj1" fmla="val 16667"/>
              <a:gd name="adj2" fmla="val 831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8408" r="14678"/>
          <a:stretch/>
        </p:blipFill>
        <p:spPr>
          <a:xfrm>
            <a:off x="6648203" y="1908048"/>
            <a:ext cx="4588068" cy="3977679"/>
          </a:xfrm>
          <a:prstGeom prst="round2DiagRect">
            <a:avLst>
              <a:gd name="adj1" fmla="val 16667"/>
              <a:gd name="adj2" fmla="val 522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43" y="-122309"/>
            <a:ext cx="2363430" cy="23634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77" y="6249070"/>
            <a:ext cx="647881" cy="4970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007" y="6186512"/>
            <a:ext cx="647881" cy="497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114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23646" y="411149"/>
            <a:ext cx="8731272" cy="1066124"/>
            <a:chOff x="2365513" y="292616"/>
            <a:chExt cx="8731272" cy="1066124"/>
          </a:xfrm>
        </p:grpSpPr>
        <p:sp>
          <p:nvSpPr>
            <p:cNvPr id="13" name="对话气泡: 圆角矩形 12"/>
            <p:cNvSpPr/>
            <p:nvPr/>
          </p:nvSpPr>
          <p:spPr>
            <a:xfrm rot="16200000" flipV="1">
              <a:off x="6198087" y="-3539958"/>
              <a:ext cx="1066124" cy="8731272"/>
            </a:xfrm>
            <a:prstGeom prst="wedgeRoundRectCallout">
              <a:avLst>
                <a:gd name="adj1" fmla="val 5291"/>
                <a:gd name="adj2" fmla="val 55486"/>
                <a:gd name="adj3" fmla="val 16667"/>
              </a:avLst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40746" y="361124"/>
              <a:ext cx="739473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khiến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bầu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nhiễm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r>
                <a:rPr 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82845" y="5896114"/>
            <a:ext cx="3714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lang="vi-VN" sz="2000" b="1" dirty="0">
              <a:solidFill>
                <a:srgbClr val="D27933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81572" y="5935871"/>
            <a:ext cx="3130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000" b="1" dirty="0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D27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vi-VN" sz="2000" b="1" dirty="0">
              <a:solidFill>
                <a:srgbClr val="D27933"/>
              </a:solidFill>
              <a:cs typeface="Arial" panose="020B0604020202020204" pitchFamily="34" charset="0"/>
            </a:endParaRPr>
          </a:p>
        </p:txBody>
      </p:sp>
      <p:pic>
        <p:nvPicPr>
          <p:cNvPr id="10242" name="Picture 2" descr="Xử lý khí thải lò hơ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6" b="7156"/>
          <a:stretch/>
        </p:blipFill>
        <p:spPr bwMode="auto">
          <a:xfrm>
            <a:off x="579890" y="1840282"/>
            <a:ext cx="5757744" cy="3879791"/>
          </a:xfrm>
          <a:prstGeom prst="round2DiagRect">
            <a:avLst>
              <a:gd name="adj1" fmla="val 16667"/>
              <a:gd name="adj2" fmla="val 399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à Nội: Khí thải từ phương tiện giao thông vẫn khó kiểm soát - Tạp chí điện  tử Môi trường và Cuộc số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" r="35391"/>
          <a:stretch/>
        </p:blipFill>
        <p:spPr bwMode="auto">
          <a:xfrm>
            <a:off x="6924023" y="1849733"/>
            <a:ext cx="4380794" cy="3870340"/>
          </a:xfrm>
          <a:prstGeom prst="round2DiagRect">
            <a:avLst>
              <a:gd name="adj1" fmla="val 16667"/>
              <a:gd name="adj2" fmla="val 1361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467" y="4862762"/>
            <a:ext cx="918210" cy="9182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40" y="4862762"/>
            <a:ext cx="918210" cy="918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690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928" y="-402244"/>
            <a:ext cx="9612279" cy="726024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>
            <a:fillRect/>
          </a:stretch>
        </p:blipFill>
        <p:spPr>
          <a:xfrm>
            <a:off x="191918" y="50263"/>
            <a:ext cx="717709" cy="610816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 flipH="1">
            <a:off x="266630" y="3919769"/>
            <a:ext cx="2565177" cy="3341616"/>
            <a:chOff x="13242" y="4650"/>
            <a:chExt cx="5957" cy="7284"/>
          </a:xfrm>
        </p:grpSpPr>
        <p:pic>
          <p:nvPicPr>
            <p:cNvPr id="17" name="图片 16" descr="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77" y="6303"/>
              <a:ext cx="3123" cy="4497"/>
            </a:xfrm>
            <a:prstGeom prst="rect">
              <a:avLst/>
            </a:prstGeom>
          </p:spPr>
        </p:pic>
        <p:pic>
          <p:nvPicPr>
            <p:cNvPr id="30" name="图片 29" descr="12_0008_图层-49"/>
            <p:cNvPicPr>
              <a:picLocks noChangeAspect="1"/>
            </p:cNvPicPr>
            <p:nvPr/>
          </p:nvPicPr>
          <p:blipFill>
            <a:blip r:embed="rId7"/>
            <a:srcRect r="64020" b="50210"/>
            <a:stretch>
              <a:fillRect/>
            </a:stretch>
          </p:blipFill>
          <p:spPr>
            <a:xfrm>
              <a:off x="13242" y="4650"/>
              <a:ext cx="3631" cy="7285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536714" y="225265"/>
            <a:ext cx="3061936" cy="3742801"/>
            <a:chOff x="536714" y="225265"/>
            <a:chExt cx="3061936" cy="3742801"/>
          </a:xfrm>
        </p:grpSpPr>
        <p:grpSp>
          <p:nvGrpSpPr>
            <p:cNvPr id="12" name="组合 25"/>
            <p:cNvGrpSpPr/>
            <p:nvPr/>
          </p:nvGrpSpPr>
          <p:grpSpPr>
            <a:xfrm>
              <a:off x="536714" y="225265"/>
              <a:ext cx="3061936" cy="3641202"/>
              <a:chOff x="3103848" y="459705"/>
              <a:chExt cx="2452914" cy="2933318"/>
            </a:xfrm>
            <a:solidFill>
              <a:srgbClr val="93C673"/>
            </a:solidFill>
          </p:grpSpPr>
          <p:sp>
            <p:nvSpPr>
              <p:cNvPr id="15" name="椭圆 12"/>
              <p:cNvSpPr/>
              <p:nvPr/>
            </p:nvSpPr>
            <p:spPr>
              <a:xfrm>
                <a:off x="3103848" y="940109"/>
                <a:ext cx="2452914" cy="2452914"/>
              </a:xfrm>
              <a:prstGeom prst="ellipse">
                <a:avLst/>
              </a:prstGeom>
              <a:grpFill/>
              <a:ln>
                <a:solidFill>
                  <a:srgbClr val="0808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椭圆 13"/>
              <p:cNvSpPr/>
              <p:nvPr/>
            </p:nvSpPr>
            <p:spPr>
              <a:xfrm>
                <a:off x="4238170" y="1175659"/>
                <a:ext cx="217715" cy="217715"/>
              </a:xfrm>
              <a:prstGeom prst="ellipse">
                <a:avLst/>
              </a:prstGeom>
              <a:grpFill/>
              <a:ln>
                <a:solidFill>
                  <a:srgbClr val="0808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8" name="直接连接符 19"/>
              <p:cNvCxnSpPr/>
              <p:nvPr/>
            </p:nvCxnSpPr>
            <p:spPr>
              <a:xfrm>
                <a:off x="4132661" y="459705"/>
                <a:ext cx="197644" cy="824811"/>
              </a:xfrm>
              <a:prstGeom prst="line">
                <a:avLst/>
              </a:prstGeom>
              <a:grpFill/>
              <a:ln w="9525">
                <a:solidFill>
                  <a:srgbClr val="080807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22"/>
              <p:cNvCxnSpPr/>
              <p:nvPr/>
            </p:nvCxnSpPr>
            <p:spPr>
              <a:xfrm flipV="1">
                <a:off x="4338070" y="483364"/>
                <a:ext cx="212610" cy="801152"/>
              </a:xfrm>
              <a:prstGeom prst="line">
                <a:avLst/>
              </a:prstGeom>
              <a:grpFill/>
              <a:ln w="9525">
                <a:solidFill>
                  <a:srgbClr val="080807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/>
            <p:cNvSpPr txBox="1"/>
            <p:nvPr/>
          </p:nvSpPr>
          <p:spPr>
            <a:xfrm>
              <a:off x="719992" y="1167299"/>
              <a:ext cx="267871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 err="1">
                  <a:solidFill>
                    <a:srgbClr val="080807"/>
                  </a:solidFill>
                  <a:latin typeface="UVF ChefScript Pro" panose="03060702040507070403" pitchFamily="66" charset="0"/>
                  <a:cs typeface="Arial" panose="020B0604020202020204" pitchFamily="34" charset="0"/>
                </a:rPr>
                <a:t>Kết</a:t>
              </a:r>
              <a:r>
                <a:rPr lang="en-US" sz="8800" b="1" dirty="0">
                  <a:solidFill>
                    <a:srgbClr val="080807"/>
                  </a:solidFill>
                  <a:latin typeface="UVF ChefScript Pro" panose="03060702040507070403" pitchFamily="66" charset="0"/>
                  <a:cs typeface="Arial" panose="020B0604020202020204" pitchFamily="34" charset="0"/>
                </a:rPr>
                <a:t> </a:t>
              </a:r>
              <a:r>
                <a:rPr lang="en-US" sz="8800" b="1" dirty="0" err="1">
                  <a:solidFill>
                    <a:srgbClr val="080807"/>
                  </a:solidFill>
                  <a:latin typeface="UVF ChefScript Pro" panose="03060702040507070403" pitchFamily="66" charset="0"/>
                  <a:cs typeface="Arial" panose="020B0604020202020204" pitchFamily="34" charset="0"/>
                </a:rPr>
                <a:t>luận</a:t>
              </a:r>
              <a:endParaRPr lang="vi-VN" sz="8800" b="1" dirty="0">
                <a:solidFill>
                  <a:srgbClr val="080807"/>
                </a:solidFill>
                <a:latin typeface="UVF ChefScript Pro" panose="03060702040507070403" pitchFamily="66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311616" y="1599152"/>
            <a:ext cx="69243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Thu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gom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vi-VN" sz="28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478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-920115" y="-508000"/>
            <a:ext cx="13705205" cy="8098790"/>
            <a:chOff x="-1449" y="-800"/>
            <a:chExt cx="21583" cy="12754"/>
          </a:xfrm>
        </p:grpSpPr>
        <p:pic>
          <p:nvPicPr>
            <p:cNvPr id="26" name="图片 25" descr="千库网_卡通白云白云_元素编号1240099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58" y="6198"/>
              <a:ext cx="2742" cy="2742"/>
            </a:xfrm>
            <a:prstGeom prst="rect">
              <a:avLst/>
            </a:prstGeom>
          </p:spPr>
        </p:pic>
        <p:pic>
          <p:nvPicPr>
            <p:cNvPr id="25" name="图片 24" descr="千库网_白云卡通png素材_元素编号118858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-1449" y="5297"/>
              <a:ext cx="6657" cy="6657"/>
            </a:xfrm>
            <a:prstGeom prst="rect">
              <a:avLst/>
            </a:prstGeom>
          </p:spPr>
        </p:pic>
        <p:pic>
          <p:nvPicPr>
            <p:cNvPr id="24" name="图片 23" descr="千库网_卡通白云白云_元素编号1240099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029"/>
              <a:ext cx="2742" cy="2742"/>
            </a:xfrm>
            <a:prstGeom prst="rect">
              <a:avLst/>
            </a:prstGeom>
          </p:spPr>
        </p:pic>
        <p:pic>
          <p:nvPicPr>
            <p:cNvPr id="2" name="图片 1" descr="千库网_白云卡通png素材_元素编号118858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11" y="437"/>
              <a:ext cx="6097" cy="6097"/>
            </a:xfrm>
            <a:prstGeom prst="rect">
              <a:avLst/>
            </a:prstGeom>
          </p:spPr>
        </p:pic>
        <p:pic>
          <p:nvPicPr>
            <p:cNvPr id="3" name="图片 2" descr="千库网_白云卡通png素材_元素编号118858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37" y="-800"/>
              <a:ext cx="6097" cy="6097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 rot="5400000">
            <a:off x="3140125" y="-2441214"/>
            <a:ext cx="6403254" cy="11700500"/>
            <a:chOff x="4982" y="-1603"/>
            <a:chExt cx="10523" cy="15161"/>
          </a:xfrm>
        </p:grpSpPr>
        <p:pic>
          <p:nvPicPr>
            <p:cNvPr id="5" name="图片 4" descr="12_0011_形状-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-1603"/>
              <a:ext cx="10523" cy="15161"/>
            </a:xfrm>
            <a:prstGeom prst="rect">
              <a:avLst/>
            </a:prstGeom>
          </p:spPr>
        </p:pic>
        <p:pic>
          <p:nvPicPr>
            <p:cNvPr id="4" name="图片 3" descr="12_0010_形状-1-拷贝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46" y="-1170"/>
              <a:ext cx="9795" cy="1429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78024" y="1304144"/>
            <a:ext cx="5788778" cy="5306519"/>
            <a:chOff x="378024" y="1304144"/>
            <a:chExt cx="5788778" cy="5306519"/>
          </a:xfrm>
        </p:grpSpPr>
        <p:pic>
          <p:nvPicPr>
            <p:cNvPr id="12" name="图片 1" descr="C:\Users\Am'be'r\Desktop\千库网_卡通创意儿童节元素_元素编号12854478.png千库网_卡通创意儿童节元素_元素编号1285447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78024" y="1304144"/>
              <a:ext cx="5788778" cy="5306519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1319133" y="2383435"/>
              <a:ext cx="2053653" cy="1684597"/>
            </a:xfrm>
            <a:prstGeom prst="ellipse">
              <a:avLst/>
            </a:prstGeom>
            <a:solidFill>
              <a:srgbClr val="FFFA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FA8D4F"/>
                  </a:solidFill>
                  <a:latin typeface="UVN Banh Mi" pitchFamily="2" charset="0"/>
                </a:rPr>
                <a:t>Bảo</a:t>
              </a:r>
              <a:r>
                <a:rPr lang="en-US" sz="2400" dirty="0">
                  <a:solidFill>
                    <a:srgbClr val="FA8D4F"/>
                  </a:solidFill>
                  <a:latin typeface="UVN Banh Mi" pitchFamily="2" charset="0"/>
                </a:rPr>
                <a:t> </a:t>
              </a:r>
              <a:r>
                <a:rPr lang="en-US" sz="2400" dirty="0" err="1">
                  <a:solidFill>
                    <a:srgbClr val="FA8D4F"/>
                  </a:solidFill>
                  <a:latin typeface="UVN Banh Mi" pitchFamily="2" charset="0"/>
                </a:rPr>
                <a:t>vệ</a:t>
              </a:r>
              <a:r>
                <a:rPr lang="en-US" sz="2400" dirty="0">
                  <a:solidFill>
                    <a:srgbClr val="FA8D4F"/>
                  </a:solidFill>
                  <a:latin typeface="UVN Banh Mi" pitchFamily="2" charset="0"/>
                </a:rPr>
                <a:t> </a:t>
              </a:r>
              <a:r>
                <a:rPr lang="en-US" sz="2400" dirty="0" err="1">
                  <a:solidFill>
                    <a:srgbClr val="FA8D4F"/>
                  </a:solidFill>
                  <a:latin typeface="UVN Banh Mi" pitchFamily="2" charset="0"/>
                </a:rPr>
                <a:t>bầu</a:t>
              </a:r>
              <a:r>
                <a:rPr lang="en-US" sz="2400" dirty="0">
                  <a:solidFill>
                    <a:srgbClr val="FA8D4F"/>
                  </a:solidFill>
                  <a:latin typeface="UVN Banh Mi" pitchFamily="2" charset="0"/>
                </a:rPr>
                <a:t> </a:t>
              </a:r>
              <a:r>
                <a:rPr lang="en-US" sz="2400" dirty="0" err="1">
                  <a:solidFill>
                    <a:srgbClr val="FA8D4F"/>
                  </a:solidFill>
                  <a:latin typeface="UVN Banh Mi" pitchFamily="2" charset="0"/>
                </a:rPr>
                <a:t>không</a:t>
              </a:r>
              <a:r>
                <a:rPr lang="en-US" sz="2400" dirty="0">
                  <a:solidFill>
                    <a:srgbClr val="FA8D4F"/>
                  </a:solidFill>
                  <a:latin typeface="UVN Banh Mi" pitchFamily="2" charset="0"/>
                </a:rPr>
                <a:t> </a:t>
              </a:r>
              <a:r>
                <a:rPr lang="en-US" sz="2400" dirty="0" err="1">
                  <a:solidFill>
                    <a:srgbClr val="FA8D4F"/>
                  </a:solidFill>
                  <a:latin typeface="UVN Banh Mi" pitchFamily="2" charset="0"/>
                </a:rPr>
                <a:t>khí</a:t>
              </a:r>
              <a:r>
                <a:rPr lang="en-US" sz="2400" dirty="0">
                  <a:solidFill>
                    <a:srgbClr val="FA8D4F"/>
                  </a:solidFill>
                  <a:latin typeface="UVN Banh Mi" pitchFamily="2" charset="0"/>
                </a:rPr>
                <a:t> </a:t>
              </a:r>
              <a:r>
                <a:rPr lang="en-US" sz="2400" dirty="0" err="1">
                  <a:solidFill>
                    <a:srgbClr val="FA8D4F"/>
                  </a:solidFill>
                  <a:latin typeface="UVN Banh Mi" pitchFamily="2" charset="0"/>
                </a:rPr>
                <a:t>trong</a:t>
              </a:r>
              <a:r>
                <a:rPr lang="en-US" sz="2400" dirty="0">
                  <a:solidFill>
                    <a:srgbClr val="FA8D4F"/>
                  </a:solidFill>
                  <a:latin typeface="UVN Banh Mi" pitchFamily="2" charset="0"/>
                </a:rPr>
                <a:t> </a:t>
              </a:r>
              <a:r>
                <a:rPr lang="en-US" sz="2400" dirty="0" err="1">
                  <a:solidFill>
                    <a:srgbClr val="FA8D4F"/>
                  </a:solidFill>
                  <a:latin typeface="UVN Banh Mi" pitchFamily="2" charset="0"/>
                </a:rPr>
                <a:t>sạch</a:t>
              </a:r>
              <a:endParaRPr lang="vi-VN" sz="2400" dirty="0">
                <a:solidFill>
                  <a:srgbClr val="FA8D4F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179533" y="2562568"/>
            <a:ext cx="66152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gradFill>
                  <a:gsLst>
                    <a:gs pos="41000">
                      <a:srgbClr val="D8C54D"/>
                    </a:gs>
                    <a:gs pos="54000">
                      <a:srgbClr val="FA8D4F"/>
                    </a:gs>
                  </a:gsLst>
                  <a:lin ang="5400000" scaled="1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VẼ TRANH CỔ ĐỘNG BẢO VỆ BẦU KHÔNG KHÍ</a:t>
            </a:r>
            <a:endParaRPr lang="vi-VN" sz="6000" dirty="0">
              <a:gradFill>
                <a:gsLst>
                  <a:gs pos="41000">
                    <a:srgbClr val="D8C54D"/>
                  </a:gs>
                  <a:gs pos="54000">
                    <a:srgbClr val="FA8D4F"/>
                  </a:gs>
                </a:gsLst>
                <a:lin ang="5400000" scaled="1"/>
              </a:gra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图片 9" descr="C:\Users\Am'be'r\Desktop\千库网_蜡笔卡通彩虹太阳_元素编号12282135.png千库网_蜡笔卡通彩虹太阳_元素编号12282135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 rot="20294593">
            <a:off x="5417987" y="826627"/>
            <a:ext cx="2648293" cy="264726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630177" y="1722788"/>
            <a:ext cx="4099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BC44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ChefScript Pro" panose="03060702040507070403" pitchFamily="66" charset="0"/>
              </a:rPr>
              <a:t>Hoạt</a:t>
            </a:r>
            <a:r>
              <a:rPr lang="en-US" sz="6000" dirty="0">
                <a:solidFill>
                  <a:srgbClr val="BC44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ChefScript Pro" panose="03060702040507070403" pitchFamily="66" charset="0"/>
              </a:rPr>
              <a:t> </a:t>
            </a:r>
            <a:r>
              <a:rPr lang="en-US" sz="6000" dirty="0" err="1">
                <a:solidFill>
                  <a:srgbClr val="BC44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ChefScript Pro" panose="03060702040507070403" pitchFamily="66" charset="0"/>
              </a:rPr>
              <a:t>động</a:t>
            </a:r>
            <a:r>
              <a:rPr lang="en-US" sz="6000" dirty="0">
                <a:solidFill>
                  <a:srgbClr val="BC44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ChefScript Pro" panose="03060702040507070403" pitchFamily="66" charset="0"/>
              </a:rPr>
              <a:t> 2</a:t>
            </a:r>
            <a:endParaRPr lang="vi-VN" sz="6000" dirty="0">
              <a:solidFill>
                <a:srgbClr val="BC44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F ChefScript Pro" panose="03060702040507070403" pitchFamily="66" charset="0"/>
            </a:endParaRPr>
          </a:p>
        </p:txBody>
      </p:sp>
      <p:grpSp>
        <p:nvGrpSpPr>
          <p:cNvPr id="17" name="Group 1261">
            <a:extLst>
              <a:ext uri="{FF2B5EF4-FFF2-40B4-BE49-F238E27FC236}">
                <a16:creationId xmlns:a16="http://schemas.microsoft.com/office/drawing/2014/main" id="{7C3657C4-7AD4-4B34-B9DB-4DC93F771269}"/>
              </a:ext>
            </a:extLst>
          </p:cNvPr>
          <p:cNvGrpSpPr/>
          <p:nvPr/>
        </p:nvGrpSpPr>
        <p:grpSpPr>
          <a:xfrm>
            <a:off x="4751256" y="1092706"/>
            <a:ext cx="467620" cy="422875"/>
            <a:chOff x="0" y="0"/>
            <a:chExt cx="935237" cy="845748"/>
          </a:xfrm>
        </p:grpSpPr>
        <p:sp>
          <p:nvSpPr>
            <p:cNvPr id="18" name="Shape 1259">
              <a:extLst>
                <a:ext uri="{FF2B5EF4-FFF2-40B4-BE49-F238E27FC236}">
                  <a16:creationId xmlns:a16="http://schemas.microsoft.com/office/drawing/2014/main" id="{16E5A339-728B-4F42-83E8-177907481FB1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Shape 1260">
              <a:extLst>
                <a:ext uri="{FF2B5EF4-FFF2-40B4-BE49-F238E27FC236}">
                  <a16:creationId xmlns:a16="http://schemas.microsoft.com/office/drawing/2014/main" id="{E2A11E1F-66E2-482A-BEDC-EABCB214B4EE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roup 1261">
            <a:extLst>
              <a:ext uri="{FF2B5EF4-FFF2-40B4-BE49-F238E27FC236}">
                <a16:creationId xmlns:a16="http://schemas.microsoft.com/office/drawing/2014/main" id="{C4CA1311-638C-419C-AC90-EC876B996011}"/>
              </a:ext>
            </a:extLst>
          </p:cNvPr>
          <p:cNvGrpSpPr/>
          <p:nvPr/>
        </p:nvGrpSpPr>
        <p:grpSpPr>
          <a:xfrm>
            <a:off x="3397819" y="1719520"/>
            <a:ext cx="467620" cy="422875"/>
            <a:chOff x="0" y="0"/>
            <a:chExt cx="935237" cy="845748"/>
          </a:xfrm>
        </p:grpSpPr>
        <p:sp>
          <p:nvSpPr>
            <p:cNvPr id="21" name="Shape 1259">
              <a:extLst>
                <a:ext uri="{FF2B5EF4-FFF2-40B4-BE49-F238E27FC236}">
                  <a16:creationId xmlns:a16="http://schemas.microsoft.com/office/drawing/2014/main" id="{FB1CBF34-152F-4C7D-A6B7-D6B64DCD8096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Shape 1260">
              <a:extLst>
                <a:ext uri="{FF2B5EF4-FFF2-40B4-BE49-F238E27FC236}">
                  <a16:creationId xmlns:a16="http://schemas.microsoft.com/office/drawing/2014/main" id="{46C6E888-683D-4C78-8381-85088EC280A1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13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-920115" y="-508000"/>
            <a:ext cx="13705205" cy="8098790"/>
            <a:chOff x="-1449" y="-800"/>
            <a:chExt cx="21583" cy="12754"/>
          </a:xfrm>
        </p:grpSpPr>
        <p:pic>
          <p:nvPicPr>
            <p:cNvPr id="26" name="图片 25" descr="千库网_卡通白云白云_元素编号1240099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58" y="6198"/>
              <a:ext cx="2742" cy="2742"/>
            </a:xfrm>
            <a:prstGeom prst="rect">
              <a:avLst/>
            </a:prstGeom>
          </p:spPr>
        </p:pic>
        <p:pic>
          <p:nvPicPr>
            <p:cNvPr id="25" name="图片 24" descr="千库网_白云卡通png素材_元素编号118858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-1449" y="5297"/>
              <a:ext cx="6657" cy="6657"/>
            </a:xfrm>
            <a:prstGeom prst="rect">
              <a:avLst/>
            </a:prstGeom>
          </p:spPr>
        </p:pic>
        <p:pic>
          <p:nvPicPr>
            <p:cNvPr id="24" name="图片 23" descr="千库网_卡通白云白云_元素编号1240099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029"/>
              <a:ext cx="2742" cy="2742"/>
            </a:xfrm>
            <a:prstGeom prst="rect">
              <a:avLst/>
            </a:prstGeom>
          </p:spPr>
        </p:pic>
        <p:pic>
          <p:nvPicPr>
            <p:cNvPr id="2" name="图片 1" descr="千库网_白云卡通png素材_元素编号118858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11" y="437"/>
              <a:ext cx="6097" cy="6097"/>
            </a:xfrm>
            <a:prstGeom prst="rect">
              <a:avLst/>
            </a:prstGeom>
          </p:spPr>
        </p:pic>
        <p:pic>
          <p:nvPicPr>
            <p:cNvPr id="3" name="图片 2" descr="千库网_白云卡通png素材_元素编号118858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37" y="-800"/>
              <a:ext cx="6097" cy="6097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 rot="5400000">
            <a:off x="3016885" y="-1746250"/>
            <a:ext cx="6144260" cy="10564495"/>
            <a:chOff x="4982" y="-1603"/>
            <a:chExt cx="10523" cy="15161"/>
          </a:xfrm>
        </p:grpSpPr>
        <p:pic>
          <p:nvPicPr>
            <p:cNvPr id="5" name="图片 4" descr="12_0011_形状-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-1603"/>
              <a:ext cx="10523" cy="15161"/>
            </a:xfrm>
            <a:prstGeom prst="rect">
              <a:avLst/>
            </a:prstGeom>
          </p:spPr>
        </p:pic>
        <p:pic>
          <p:nvPicPr>
            <p:cNvPr id="4" name="图片 3" descr="12_0010_形状-1-拷贝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46" y="-1170"/>
              <a:ext cx="9795" cy="14296"/>
            </a:xfrm>
            <a:prstGeom prst="rect">
              <a:avLst/>
            </a:prstGeom>
          </p:spPr>
        </p:pic>
      </p:grpSp>
      <p:pic>
        <p:nvPicPr>
          <p:cNvPr id="12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>
            <a:fillRect/>
          </a:stretch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>
            <a:fillRect/>
          </a:stretch>
        </p:blipFill>
        <p:spPr>
          <a:xfrm>
            <a:off x="474372" y="209550"/>
            <a:ext cx="1410936" cy="1200796"/>
          </a:xfrm>
          <a:prstGeom prst="rect">
            <a:avLst/>
          </a:prstGeom>
        </p:spPr>
      </p:pic>
      <p:grpSp>
        <p:nvGrpSpPr>
          <p:cNvPr id="14" name="组合 18"/>
          <p:cNvGrpSpPr/>
          <p:nvPr/>
        </p:nvGrpSpPr>
        <p:grpSpPr>
          <a:xfrm flipH="1">
            <a:off x="-783572" y="1681400"/>
            <a:ext cx="5189683" cy="6018698"/>
            <a:chOff x="13242" y="4650"/>
            <a:chExt cx="5957" cy="7284"/>
          </a:xfrm>
        </p:grpSpPr>
        <p:pic>
          <p:nvPicPr>
            <p:cNvPr id="15" name="图片 16" descr="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077" y="6303"/>
              <a:ext cx="3123" cy="4497"/>
            </a:xfrm>
            <a:prstGeom prst="rect">
              <a:avLst/>
            </a:prstGeom>
          </p:spPr>
        </p:pic>
        <p:pic>
          <p:nvPicPr>
            <p:cNvPr id="16" name="图片 29" descr="12_0008_图层-49"/>
            <p:cNvPicPr>
              <a:picLocks noChangeAspect="1"/>
            </p:cNvPicPr>
            <p:nvPr/>
          </p:nvPicPr>
          <p:blipFill>
            <a:blip r:embed="rId9"/>
            <a:srcRect r="64020" b="50210"/>
            <a:stretch>
              <a:fillRect/>
            </a:stretch>
          </p:blipFill>
          <p:spPr>
            <a:xfrm>
              <a:off x="13242" y="4650"/>
              <a:ext cx="3631" cy="7285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4414828" y="1146322"/>
            <a:ext cx="68294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800" dirty="0" err="1">
                <a:solidFill>
                  <a:srgbClr val="0996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Khởi</a:t>
            </a:r>
            <a:r>
              <a:rPr lang="en-US" sz="8800" dirty="0">
                <a:solidFill>
                  <a:srgbClr val="0996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8800" dirty="0" err="1">
                <a:solidFill>
                  <a:srgbClr val="BA66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động</a:t>
            </a:r>
            <a:endParaRPr lang="vi-VN" sz="8800" dirty="0">
              <a:solidFill>
                <a:srgbClr val="BA66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30829" y="3005407"/>
            <a:ext cx="6035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pc="-300" dirty="0">
                <a:solidFill>
                  <a:srgbClr val="5A474D"/>
                </a:solidFill>
                <a:latin typeface="UVF ChefScript Pro" panose="03060702040507070403" pitchFamily="66" charset="0"/>
              </a:rPr>
              <a:t>Ai </a:t>
            </a:r>
            <a:r>
              <a:rPr lang="en-US" sz="7200" b="1" spc="-300" dirty="0" err="1">
                <a:solidFill>
                  <a:srgbClr val="5A474D"/>
                </a:solidFill>
                <a:latin typeface="UVF ChefScript Pro" panose="03060702040507070403" pitchFamily="66" charset="0"/>
              </a:rPr>
              <a:t>đúng</a:t>
            </a:r>
            <a:r>
              <a:rPr lang="en-US" sz="7200" b="1" spc="-300" dirty="0">
                <a:solidFill>
                  <a:srgbClr val="5A474D"/>
                </a:solidFill>
                <a:latin typeface="UVF ChefScript Pro" panose="03060702040507070403" pitchFamily="66" charset="0"/>
              </a:rPr>
              <a:t>? Ai </a:t>
            </a:r>
            <a:r>
              <a:rPr lang="en-US" sz="7200" b="1" spc="-300" dirty="0" err="1">
                <a:solidFill>
                  <a:srgbClr val="5A474D"/>
                </a:solidFill>
                <a:latin typeface="UVF ChefScript Pro" panose="03060702040507070403" pitchFamily="66" charset="0"/>
              </a:rPr>
              <a:t>sai</a:t>
            </a:r>
            <a:endParaRPr lang="en-US" sz="7200" b="1" spc="-300" dirty="0">
              <a:solidFill>
                <a:srgbClr val="5A474D"/>
              </a:solidFill>
              <a:latin typeface="UVF ChefScript Pro" panose="03060702040507070403" pitchFamily="66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8" r="50075" b="22712"/>
          <a:stretch/>
        </p:blipFill>
        <p:spPr>
          <a:xfrm>
            <a:off x="8072002" y="3947622"/>
            <a:ext cx="995842" cy="10232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7" t="28007" r="108" b="20693"/>
          <a:stretch/>
        </p:blipFill>
        <p:spPr>
          <a:xfrm>
            <a:off x="5686816" y="3969591"/>
            <a:ext cx="1026131" cy="105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30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7" descr="千库网_彩色卡通免抠图气球_元素编号126041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664" y="4490734"/>
            <a:ext cx="3099435" cy="309943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54694" y="-417704"/>
            <a:ext cx="10985986" cy="3716870"/>
            <a:chOff x="754694" y="-417704"/>
            <a:chExt cx="10985986" cy="3716870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9473FC46-E3ED-4CB4-BC21-7087D8E82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754694" y="-417704"/>
              <a:ext cx="10985986" cy="371687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143253" y="1069412"/>
              <a:ext cx="820886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2791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Nhiệm</a:t>
              </a:r>
              <a:r>
                <a:rPr lang="en-US" sz="4000" b="1" dirty="0">
                  <a:solidFill>
                    <a:srgbClr val="2791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2791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vụ</a:t>
              </a:r>
              <a:r>
                <a:rPr lang="en-US" sz="4000" b="1" dirty="0">
                  <a:solidFill>
                    <a:srgbClr val="2791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000" b="1" dirty="0" err="1">
                  <a:solidFill>
                    <a:srgbClr val="2791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4000" b="1" dirty="0">
                  <a:solidFill>
                    <a:srgbClr val="2791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2791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4000" b="1" dirty="0">
                  <a:solidFill>
                    <a:srgbClr val="2791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2791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cổ</a:t>
              </a:r>
              <a:r>
                <a:rPr lang="en-US" sz="4000" b="1" dirty="0">
                  <a:solidFill>
                    <a:srgbClr val="2791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2791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000" b="1" dirty="0">
                  <a:solidFill>
                    <a:srgbClr val="2791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2791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4000" b="1" dirty="0">
                  <a:solidFill>
                    <a:srgbClr val="2791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2791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4000" b="1" dirty="0">
                  <a:solidFill>
                    <a:srgbClr val="2791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2791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bầu</a:t>
              </a:r>
              <a:r>
                <a:rPr lang="en-US" sz="4000" b="1" dirty="0">
                  <a:solidFill>
                    <a:srgbClr val="2791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2791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b="1" dirty="0">
                  <a:solidFill>
                    <a:srgbClr val="2791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2791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4000" b="1" dirty="0">
                  <a:solidFill>
                    <a:srgbClr val="2791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2791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b="1" dirty="0">
                  <a:solidFill>
                    <a:srgbClr val="2791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2791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endParaRPr lang="vi-VN" sz="4000" b="1" dirty="0">
                <a:solidFill>
                  <a:srgbClr val="27915D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88537" y="3059381"/>
            <a:ext cx="8093685" cy="1077218"/>
            <a:chOff x="2488537" y="3059381"/>
            <a:chExt cx="8093685" cy="1077218"/>
          </a:xfrm>
        </p:grpSpPr>
        <p:sp>
          <p:nvSpPr>
            <p:cNvPr id="33" name="Rounded Rectangle 32"/>
            <p:cNvSpPr/>
            <p:nvPr/>
          </p:nvSpPr>
          <p:spPr>
            <a:xfrm>
              <a:off x="2539270" y="3067107"/>
              <a:ext cx="8042952" cy="1034624"/>
            </a:xfrm>
            <a:prstGeom prst="roundRect">
              <a:avLst/>
            </a:prstGeom>
            <a:solidFill>
              <a:srgbClr val="C6EBEC"/>
            </a:solidFill>
            <a:ln w="28575"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488537" y="3059381"/>
              <a:ext cx="804015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32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 tuyên truyền cổ động mọi người cùng bảo vệ bầu không khí trong sạch</a:t>
              </a:r>
              <a:endParaRPr lang="vi-VN" sz="4000" b="1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477002" y="4228338"/>
            <a:ext cx="8105219" cy="700771"/>
            <a:chOff x="2477002" y="4228338"/>
            <a:chExt cx="8105219" cy="700771"/>
          </a:xfrm>
        </p:grpSpPr>
        <p:sp>
          <p:nvSpPr>
            <p:cNvPr id="34" name="Rounded Rectangle 33"/>
            <p:cNvSpPr/>
            <p:nvPr/>
          </p:nvSpPr>
          <p:spPr>
            <a:xfrm>
              <a:off x="2477002" y="4228338"/>
              <a:ext cx="8105219" cy="700771"/>
            </a:xfrm>
            <a:prstGeom prst="roundRect">
              <a:avLst/>
            </a:prstGeom>
            <a:solidFill>
              <a:srgbClr val="C6EBEC"/>
            </a:solidFill>
            <a:ln w="28575"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053522" y="4268283"/>
              <a:ext cx="695217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 theo cá nhân hoặc theo nhóm</a:t>
              </a:r>
              <a:endParaRPr lang="vi-VN" sz="4000" b="1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558004" y="5060941"/>
            <a:ext cx="7970689" cy="1077218"/>
            <a:chOff x="2558004" y="5060941"/>
            <a:chExt cx="7970689" cy="1077218"/>
          </a:xfrm>
        </p:grpSpPr>
        <p:sp>
          <p:nvSpPr>
            <p:cNvPr id="35" name="Rounded Rectangle 34"/>
            <p:cNvSpPr/>
            <p:nvPr/>
          </p:nvSpPr>
          <p:spPr>
            <a:xfrm>
              <a:off x="2558004" y="5067584"/>
              <a:ext cx="7970689" cy="1065579"/>
            </a:xfrm>
            <a:prstGeom prst="roundRect">
              <a:avLst/>
            </a:prstGeom>
            <a:solidFill>
              <a:srgbClr val="C6EBEC"/>
            </a:solidFill>
            <a:ln w="28575"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864249" y="5060941"/>
              <a:ext cx="549272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 dụng màu vẽ, bút vẽ tuỳ theo ý thích</a:t>
              </a:r>
              <a:endParaRPr lang="vi-VN" sz="4000" b="1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19757" y="3122964"/>
            <a:ext cx="1668780" cy="685165"/>
            <a:chOff x="643184" y="3309819"/>
            <a:chExt cx="1668780" cy="685165"/>
          </a:xfrm>
        </p:grpSpPr>
        <p:grpSp>
          <p:nvGrpSpPr>
            <p:cNvPr id="3" name="组合 16"/>
            <p:cNvGrpSpPr/>
            <p:nvPr/>
          </p:nvGrpSpPr>
          <p:grpSpPr>
            <a:xfrm>
              <a:off x="643184" y="3309819"/>
              <a:ext cx="1668780" cy="685165"/>
              <a:chOff x="2723924" y="1863580"/>
              <a:chExt cx="944029" cy="685182"/>
            </a:xfrm>
            <a:solidFill>
              <a:srgbClr val="C6EBEC"/>
            </a:solidFill>
          </p:grpSpPr>
          <p:sp>
            <p:nvSpPr>
              <p:cNvPr id="4" name="箭头: 右 17"/>
              <p:cNvSpPr/>
              <p:nvPr/>
            </p:nvSpPr>
            <p:spPr>
              <a:xfrm>
                <a:off x="2728686" y="1901371"/>
                <a:ext cx="783771" cy="609600"/>
              </a:xfrm>
              <a:prstGeom prst="rightArrow">
                <a:avLst>
                  <a:gd name="adj1" fmla="val 50000"/>
                  <a:gd name="adj2" fmla="val 412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箭头: 右 18"/>
              <p:cNvSpPr/>
              <p:nvPr/>
            </p:nvSpPr>
            <p:spPr>
              <a:xfrm>
                <a:off x="2787005" y="1863580"/>
                <a:ext cx="880948" cy="685182"/>
              </a:xfrm>
              <a:prstGeom prst="rightArrow">
                <a:avLst>
                  <a:gd name="adj1" fmla="val 43327"/>
                  <a:gd name="adj2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矩形 19"/>
              <p:cNvSpPr/>
              <p:nvPr/>
            </p:nvSpPr>
            <p:spPr>
              <a:xfrm>
                <a:off x="2723924" y="1969860"/>
                <a:ext cx="63082" cy="47262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670774" y="3414726"/>
              <a:ext cx="140487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800" b="1" dirty="0">
                  <a:solidFill>
                    <a:prstClr val="black"/>
                  </a:solidFill>
                  <a:latin typeface="UVF ChefScript Pro" panose="03060702040507070403" pitchFamily="66" charset="0"/>
                  <a:ea typeface="Times New Roman" panose="02020603050405020304" pitchFamily="18" charset="0"/>
                  <a:cs typeface="Arial" panose="020B0604020202020204" pitchFamily="34" charset="0"/>
                </a:rPr>
                <a:t>Nội dung</a:t>
              </a:r>
              <a:endParaRPr lang="vi-VN" sz="3600" b="1" dirty="0">
                <a:solidFill>
                  <a:prstClr val="black"/>
                </a:solidFill>
                <a:latin typeface="UVF ChefScript Pro" panose="03060702040507070403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54694" y="4243944"/>
            <a:ext cx="1668780" cy="685165"/>
            <a:chOff x="643184" y="3309819"/>
            <a:chExt cx="1668780" cy="685165"/>
          </a:xfrm>
        </p:grpSpPr>
        <p:grpSp>
          <p:nvGrpSpPr>
            <p:cNvPr id="22" name="组合 16"/>
            <p:cNvGrpSpPr/>
            <p:nvPr/>
          </p:nvGrpSpPr>
          <p:grpSpPr>
            <a:xfrm>
              <a:off x="643184" y="3309819"/>
              <a:ext cx="1668780" cy="685165"/>
              <a:chOff x="2723924" y="1863580"/>
              <a:chExt cx="944029" cy="685182"/>
            </a:xfrm>
            <a:solidFill>
              <a:srgbClr val="C6EBEC"/>
            </a:solidFill>
          </p:grpSpPr>
          <p:sp>
            <p:nvSpPr>
              <p:cNvPr id="24" name="箭头: 右 17"/>
              <p:cNvSpPr/>
              <p:nvPr/>
            </p:nvSpPr>
            <p:spPr>
              <a:xfrm>
                <a:off x="2728686" y="1901371"/>
                <a:ext cx="783771" cy="609600"/>
              </a:xfrm>
              <a:prstGeom prst="rightArrow">
                <a:avLst>
                  <a:gd name="adj1" fmla="val 50000"/>
                  <a:gd name="adj2" fmla="val 412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箭头: 右 18"/>
              <p:cNvSpPr/>
              <p:nvPr/>
            </p:nvSpPr>
            <p:spPr>
              <a:xfrm>
                <a:off x="2787005" y="1863580"/>
                <a:ext cx="880948" cy="685182"/>
              </a:xfrm>
              <a:prstGeom prst="rightArrow">
                <a:avLst>
                  <a:gd name="adj1" fmla="val 43327"/>
                  <a:gd name="adj2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矩形 19"/>
              <p:cNvSpPr/>
              <p:nvPr/>
            </p:nvSpPr>
            <p:spPr>
              <a:xfrm>
                <a:off x="2723924" y="1969860"/>
                <a:ext cx="63082" cy="47262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670774" y="3414726"/>
              <a:ext cx="140487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800" b="1" dirty="0">
                  <a:solidFill>
                    <a:prstClr val="black"/>
                  </a:solidFill>
                  <a:latin typeface="UVF ChefScript Pro" panose="03060702040507070403" pitchFamily="66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 thức</a:t>
              </a:r>
              <a:endParaRPr lang="vi-VN" sz="3600" b="1" dirty="0">
                <a:solidFill>
                  <a:prstClr val="black"/>
                </a:solidFill>
                <a:latin typeface="UVF ChefScript Pro" panose="03060702040507070403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86132" y="5256969"/>
            <a:ext cx="1668780" cy="685165"/>
            <a:chOff x="643184" y="3309819"/>
            <a:chExt cx="1668780" cy="685165"/>
          </a:xfrm>
        </p:grpSpPr>
        <p:grpSp>
          <p:nvGrpSpPr>
            <p:cNvPr id="28" name="组合 16"/>
            <p:cNvGrpSpPr/>
            <p:nvPr/>
          </p:nvGrpSpPr>
          <p:grpSpPr>
            <a:xfrm>
              <a:off x="643184" y="3309819"/>
              <a:ext cx="1668780" cy="685165"/>
              <a:chOff x="2723924" y="1863580"/>
              <a:chExt cx="944029" cy="685182"/>
            </a:xfrm>
            <a:solidFill>
              <a:srgbClr val="C6EBEC"/>
            </a:solidFill>
          </p:grpSpPr>
          <p:sp>
            <p:nvSpPr>
              <p:cNvPr id="30" name="箭头: 右 17"/>
              <p:cNvSpPr/>
              <p:nvPr/>
            </p:nvSpPr>
            <p:spPr>
              <a:xfrm>
                <a:off x="2728686" y="1901371"/>
                <a:ext cx="783771" cy="609600"/>
              </a:xfrm>
              <a:prstGeom prst="rightArrow">
                <a:avLst>
                  <a:gd name="adj1" fmla="val 50000"/>
                  <a:gd name="adj2" fmla="val 412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箭头: 右 18"/>
              <p:cNvSpPr/>
              <p:nvPr/>
            </p:nvSpPr>
            <p:spPr>
              <a:xfrm>
                <a:off x="2787005" y="1863580"/>
                <a:ext cx="880948" cy="685182"/>
              </a:xfrm>
              <a:prstGeom prst="rightArrow">
                <a:avLst>
                  <a:gd name="adj1" fmla="val 43327"/>
                  <a:gd name="adj2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矩形 19"/>
              <p:cNvSpPr/>
              <p:nvPr/>
            </p:nvSpPr>
            <p:spPr>
              <a:xfrm>
                <a:off x="2723924" y="1969860"/>
                <a:ext cx="63082" cy="47262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670774" y="3414726"/>
              <a:ext cx="140487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800" b="1" dirty="0">
                  <a:solidFill>
                    <a:prstClr val="black"/>
                  </a:solidFill>
                  <a:latin typeface="UVF ChefScript Pro" panose="03060702040507070403" pitchFamily="66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 thức</a:t>
              </a:r>
              <a:endParaRPr lang="vi-VN" sz="3600" b="1" dirty="0">
                <a:solidFill>
                  <a:prstClr val="black"/>
                </a:solidFill>
                <a:latin typeface="UVF ChefScript Pro" panose="03060702040507070403" pitchFamily="66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444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âu 2 trang 57 VBT khoa học lớp 4: Vẽ tranh cổ động tuyên truyền bảo vệ bầu  không khí trong sạch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23" y="2329466"/>
            <a:ext cx="5159988" cy="3956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83E7E7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5249" y="2277520"/>
            <a:ext cx="5000632" cy="40085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83E7E7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" name="Group 1"/>
          <p:cNvGrpSpPr/>
          <p:nvPr/>
        </p:nvGrpSpPr>
        <p:grpSpPr>
          <a:xfrm>
            <a:off x="3712404" y="367664"/>
            <a:ext cx="5590621" cy="1793162"/>
            <a:chOff x="3871431" y="1103160"/>
            <a:chExt cx="5590621" cy="1793162"/>
          </a:xfrm>
        </p:grpSpPr>
        <p:sp>
          <p:nvSpPr>
            <p:cNvPr id="5" name="MH_SubTitle_1">
              <a:extLst>
                <a:ext uri="{FF2B5EF4-FFF2-40B4-BE49-F238E27FC236}">
                  <a16:creationId xmlns:a16="http://schemas.microsoft.com/office/drawing/2014/main" id="{A1D04C82-1D86-4BB3-B8F4-C9E553CB931E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3871431" y="1103160"/>
              <a:ext cx="5590621" cy="1793162"/>
            </a:xfrm>
            <a:custGeom>
              <a:avLst/>
              <a:gdLst>
                <a:gd name="T0" fmla="*/ 2147483646 w 30720"/>
                <a:gd name="T1" fmla="*/ 2147483646 h 11496"/>
                <a:gd name="T2" fmla="*/ 2147483646 w 30720"/>
                <a:gd name="T3" fmla="*/ 2147483646 h 11496"/>
                <a:gd name="T4" fmla="*/ 2147483646 w 30720"/>
                <a:gd name="T5" fmla="*/ 2147483646 h 11496"/>
                <a:gd name="T6" fmla="*/ 2147483646 w 30720"/>
                <a:gd name="T7" fmla="*/ 2147483646 h 11496"/>
                <a:gd name="T8" fmla="*/ 2147483646 w 30720"/>
                <a:gd name="T9" fmla="*/ 2147483646 h 11496"/>
                <a:gd name="T10" fmla="*/ 2147483646 w 30720"/>
                <a:gd name="T11" fmla="*/ 2147483646 h 11496"/>
                <a:gd name="T12" fmla="*/ 2147483646 w 30720"/>
                <a:gd name="T13" fmla="*/ 2147483646 h 11496"/>
                <a:gd name="T14" fmla="*/ 2147483646 w 30720"/>
                <a:gd name="T15" fmla="*/ 2147483646 h 11496"/>
                <a:gd name="T16" fmla="*/ 2147483646 w 30720"/>
                <a:gd name="T17" fmla="*/ 2147483646 h 11496"/>
                <a:gd name="T18" fmla="*/ 2147483646 w 30720"/>
                <a:gd name="T19" fmla="*/ 2147483646 h 11496"/>
                <a:gd name="T20" fmla="*/ 2147483646 w 30720"/>
                <a:gd name="T21" fmla="*/ 2147483646 h 11496"/>
                <a:gd name="T22" fmla="*/ 2147483646 w 30720"/>
                <a:gd name="T23" fmla="*/ 2147483646 h 11496"/>
                <a:gd name="T24" fmla="*/ 2147483646 w 30720"/>
                <a:gd name="T25" fmla="*/ 2147483646 h 11496"/>
                <a:gd name="T26" fmla="*/ 2147483646 w 30720"/>
                <a:gd name="T27" fmla="*/ 2147483646 h 11496"/>
                <a:gd name="T28" fmla="*/ 2147483646 w 30720"/>
                <a:gd name="T29" fmla="*/ 2147483646 h 11496"/>
                <a:gd name="T30" fmla="*/ 2147483646 w 30720"/>
                <a:gd name="T31" fmla="*/ 2147483646 h 11496"/>
                <a:gd name="T32" fmla="*/ 2147483646 w 30720"/>
                <a:gd name="T33" fmla="*/ 2147483646 h 11496"/>
                <a:gd name="T34" fmla="*/ 2147483646 w 30720"/>
                <a:gd name="T35" fmla="*/ 2147483646 h 11496"/>
                <a:gd name="T36" fmla="*/ 2147483646 w 30720"/>
                <a:gd name="T37" fmla="*/ 2147483646 h 11496"/>
                <a:gd name="T38" fmla="*/ 2147483646 w 30720"/>
                <a:gd name="T39" fmla="*/ 2147483646 h 11496"/>
                <a:gd name="T40" fmla="*/ 2147483646 w 30720"/>
                <a:gd name="T41" fmla="*/ 2147483646 h 11496"/>
                <a:gd name="T42" fmla="*/ 2147483646 w 30720"/>
                <a:gd name="T43" fmla="*/ 2147483646 h 11496"/>
                <a:gd name="T44" fmla="*/ 2147483646 w 30720"/>
                <a:gd name="T45" fmla="*/ 2147483646 h 11496"/>
                <a:gd name="T46" fmla="*/ 2147483646 w 30720"/>
                <a:gd name="T47" fmla="*/ 2147483646 h 11496"/>
                <a:gd name="T48" fmla="*/ 2147483646 w 30720"/>
                <a:gd name="T49" fmla="*/ 2147483646 h 11496"/>
                <a:gd name="T50" fmla="*/ 2147483646 w 30720"/>
                <a:gd name="T51" fmla="*/ 2147483646 h 11496"/>
                <a:gd name="T52" fmla="*/ 2147483646 w 30720"/>
                <a:gd name="T53" fmla="*/ 2147483646 h 11496"/>
                <a:gd name="T54" fmla="*/ 2147483646 w 30720"/>
                <a:gd name="T55" fmla="*/ 2147483646 h 11496"/>
                <a:gd name="T56" fmla="*/ 2147483646 w 30720"/>
                <a:gd name="T57" fmla="*/ 2147483646 h 11496"/>
                <a:gd name="T58" fmla="*/ 2147483646 w 30720"/>
                <a:gd name="T59" fmla="*/ 2147483646 h 11496"/>
                <a:gd name="T60" fmla="*/ 2147483646 w 30720"/>
                <a:gd name="T61" fmla="*/ 2147483646 h 11496"/>
                <a:gd name="T62" fmla="*/ 2147483646 w 30720"/>
                <a:gd name="T63" fmla="*/ 2147483646 h 11496"/>
                <a:gd name="T64" fmla="*/ 2147483646 w 30720"/>
                <a:gd name="T65" fmla="*/ 2147483646 h 11496"/>
                <a:gd name="T66" fmla="*/ 2147483646 w 30720"/>
                <a:gd name="T67" fmla="*/ 2147483646 h 11496"/>
                <a:gd name="T68" fmla="*/ 2147483646 w 30720"/>
                <a:gd name="T69" fmla="*/ 2147483646 h 11496"/>
                <a:gd name="T70" fmla="*/ 2147483646 w 30720"/>
                <a:gd name="T71" fmla="*/ 2147483646 h 11496"/>
                <a:gd name="T72" fmla="*/ 2147483646 w 30720"/>
                <a:gd name="T73" fmla="*/ 2147483646 h 11496"/>
                <a:gd name="T74" fmla="*/ 2147483646 w 30720"/>
                <a:gd name="T75" fmla="*/ 2147483646 h 11496"/>
                <a:gd name="T76" fmla="*/ 2147483646 w 30720"/>
                <a:gd name="T77" fmla="*/ 2147483646 h 11496"/>
                <a:gd name="T78" fmla="*/ 2147483646 w 30720"/>
                <a:gd name="T79" fmla="*/ 2147483646 h 11496"/>
                <a:gd name="T80" fmla="*/ 2147483646 w 30720"/>
                <a:gd name="T81" fmla="*/ 2147483646 h 11496"/>
                <a:gd name="T82" fmla="*/ 2147483646 w 30720"/>
                <a:gd name="T83" fmla="*/ 2147483646 h 11496"/>
                <a:gd name="T84" fmla="*/ 2147483646 w 30720"/>
                <a:gd name="T85" fmla="*/ 2147483646 h 11496"/>
                <a:gd name="T86" fmla="*/ 2147483646 w 30720"/>
                <a:gd name="T87" fmla="*/ 2147483646 h 11496"/>
                <a:gd name="T88" fmla="*/ 2147483646 w 30720"/>
                <a:gd name="T89" fmla="*/ 2147483646 h 11496"/>
                <a:gd name="T90" fmla="*/ 2147483646 w 30720"/>
                <a:gd name="T91" fmla="*/ 2147483646 h 11496"/>
                <a:gd name="T92" fmla="*/ 2147483646 w 30720"/>
                <a:gd name="T93" fmla="*/ 2147483646 h 11496"/>
                <a:gd name="T94" fmla="*/ 2147483646 w 30720"/>
                <a:gd name="T95" fmla="*/ 2147483646 h 11496"/>
                <a:gd name="T96" fmla="*/ 2147483646 w 30720"/>
                <a:gd name="T97" fmla="*/ 2147483646 h 11496"/>
                <a:gd name="T98" fmla="*/ 2147483646 w 30720"/>
                <a:gd name="T99" fmla="*/ 2147483646 h 11496"/>
                <a:gd name="T100" fmla="*/ 2147483646 w 30720"/>
                <a:gd name="T101" fmla="*/ 2147483646 h 11496"/>
                <a:gd name="T102" fmla="*/ 2147483646 w 30720"/>
                <a:gd name="T103" fmla="*/ 2147483646 h 11496"/>
                <a:gd name="T104" fmla="*/ 2147483646 w 30720"/>
                <a:gd name="T105" fmla="*/ 2147483646 h 11496"/>
                <a:gd name="T106" fmla="*/ 2147483646 w 30720"/>
                <a:gd name="T107" fmla="*/ 2147483646 h 11496"/>
                <a:gd name="T108" fmla="*/ 2147483646 w 30720"/>
                <a:gd name="T109" fmla="*/ 2147483646 h 11496"/>
                <a:gd name="T110" fmla="*/ 2147483646 w 30720"/>
                <a:gd name="T111" fmla="*/ 2147483646 h 11496"/>
                <a:gd name="T112" fmla="*/ 2147483646 w 30720"/>
                <a:gd name="T113" fmla="*/ 2147483646 h 11496"/>
                <a:gd name="T114" fmla="*/ 2147483646 w 30720"/>
                <a:gd name="T115" fmla="*/ 2147483646 h 11496"/>
                <a:gd name="T116" fmla="*/ 2147483646 w 30720"/>
                <a:gd name="T117" fmla="*/ 2147483646 h 11496"/>
                <a:gd name="T118" fmla="*/ 2147483646 w 30720"/>
                <a:gd name="T119" fmla="*/ 2147483646 h 11496"/>
                <a:gd name="T120" fmla="*/ 2147483646 w 30720"/>
                <a:gd name="T121" fmla="*/ 2147483646 h 11496"/>
                <a:gd name="T122" fmla="*/ 2147483646 w 30720"/>
                <a:gd name="T123" fmla="*/ 2147483646 h 11496"/>
                <a:gd name="T124" fmla="*/ 2147483646 w 30720"/>
                <a:gd name="T125" fmla="*/ 2147483646 h 1149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720" h="11496">
                  <a:moveTo>
                    <a:pt x="29285" y="7403"/>
                  </a:moveTo>
                  <a:lnTo>
                    <a:pt x="29285" y="7403"/>
                  </a:lnTo>
                  <a:lnTo>
                    <a:pt x="29232" y="7379"/>
                  </a:lnTo>
                  <a:lnTo>
                    <a:pt x="29180" y="7357"/>
                  </a:lnTo>
                  <a:lnTo>
                    <a:pt x="29127" y="7336"/>
                  </a:lnTo>
                  <a:lnTo>
                    <a:pt x="29073" y="7316"/>
                  </a:lnTo>
                  <a:lnTo>
                    <a:pt x="29020" y="7298"/>
                  </a:lnTo>
                  <a:lnTo>
                    <a:pt x="28966" y="7280"/>
                  </a:lnTo>
                  <a:lnTo>
                    <a:pt x="28913" y="7264"/>
                  </a:lnTo>
                  <a:lnTo>
                    <a:pt x="28859" y="7251"/>
                  </a:lnTo>
                  <a:lnTo>
                    <a:pt x="28804" y="7237"/>
                  </a:lnTo>
                  <a:lnTo>
                    <a:pt x="28750" y="7226"/>
                  </a:lnTo>
                  <a:lnTo>
                    <a:pt x="28697" y="7216"/>
                  </a:lnTo>
                  <a:lnTo>
                    <a:pt x="28643" y="7208"/>
                  </a:lnTo>
                  <a:lnTo>
                    <a:pt x="28589" y="7202"/>
                  </a:lnTo>
                  <a:lnTo>
                    <a:pt x="28535" y="7198"/>
                  </a:lnTo>
                  <a:lnTo>
                    <a:pt x="28482" y="7195"/>
                  </a:lnTo>
                  <a:lnTo>
                    <a:pt x="28429" y="7194"/>
                  </a:lnTo>
                  <a:lnTo>
                    <a:pt x="28376" y="7194"/>
                  </a:lnTo>
                  <a:lnTo>
                    <a:pt x="28322" y="7197"/>
                  </a:lnTo>
                  <a:lnTo>
                    <a:pt x="28269" y="7201"/>
                  </a:lnTo>
                  <a:lnTo>
                    <a:pt x="28217" y="7207"/>
                  </a:lnTo>
                  <a:lnTo>
                    <a:pt x="28165" y="7215"/>
                  </a:lnTo>
                  <a:lnTo>
                    <a:pt x="28113" y="7226"/>
                  </a:lnTo>
                  <a:lnTo>
                    <a:pt x="28062" y="7238"/>
                  </a:lnTo>
                  <a:lnTo>
                    <a:pt x="28011" y="7253"/>
                  </a:lnTo>
                  <a:lnTo>
                    <a:pt x="27960" y="7270"/>
                  </a:lnTo>
                  <a:lnTo>
                    <a:pt x="27910" y="7289"/>
                  </a:lnTo>
                  <a:lnTo>
                    <a:pt x="27861" y="7310"/>
                  </a:lnTo>
                  <a:lnTo>
                    <a:pt x="27812" y="7334"/>
                  </a:lnTo>
                  <a:lnTo>
                    <a:pt x="27763" y="7360"/>
                  </a:lnTo>
                  <a:lnTo>
                    <a:pt x="27717" y="7388"/>
                  </a:lnTo>
                  <a:lnTo>
                    <a:pt x="27670" y="7418"/>
                  </a:lnTo>
                  <a:lnTo>
                    <a:pt x="27623" y="7452"/>
                  </a:lnTo>
                  <a:lnTo>
                    <a:pt x="27600" y="7473"/>
                  </a:lnTo>
                  <a:lnTo>
                    <a:pt x="27578" y="7494"/>
                  </a:lnTo>
                  <a:lnTo>
                    <a:pt x="27556" y="7516"/>
                  </a:lnTo>
                  <a:lnTo>
                    <a:pt x="27535" y="7539"/>
                  </a:lnTo>
                  <a:lnTo>
                    <a:pt x="27515" y="7562"/>
                  </a:lnTo>
                  <a:lnTo>
                    <a:pt x="27495" y="7586"/>
                  </a:lnTo>
                  <a:lnTo>
                    <a:pt x="27476" y="7611"/>
                  </a:lnTo>
                  <a:lnTo>
                    <a:pt x="27457" y="7636"/>
                  </a:lnTo>
                  <a:lnTo>
                    <a:pt x="27440" y="7662"/>
                  </a:lnTo>
                  <a:lnTo>
                    <a:pt x="27422" y="7689"/>
                  </a:lnTo>
                  <a:lnTo>
                    <a:pt x="27405" y="7716"/>
                  </a:lnTo>
                  <a:lnTo>
                    <a:pt x="27390" y="7743"/>
                  </a:lnTo>
                  <a:lnTo>
                    <a:pt x="27374" y="7771"/>
                  </a:lnTo>
                  <a:lnTo>
                    <a:pt x="27360" y="7799"/>
                  </a:lnTo>
                  <a:lnTo>
                    <a:pt x="27345" y="7827"/>
                  </a:lnTo>
                  <a:lnTo>
                    <a:pt x="27332" y="7857"/>
                  </a:lnTo>
                  <a:lnTo>
                    <a:pt x="27319" y="7887"/>
                  </a:lnTo>
                  <a:lnTo>
                    <a:pt x="27307" y="7916"/>
                  </a:lnTo>
                  <a:lnTo>
                    <a:pt x="27296" y="7946"/>
                  </a:lnTo>
                  <a:lnTo>
                    <a:pt x="27286" y="7976"/>
                  </a:lnTo>
                  <a:lnTo>
                    <a:pt x="27276" y="8006"/>
                  </a:lnTo>
                  <a:lnTo>
                    <a:pt x="27268" y="8038"/>
                  </a:lnTo>
                  <a:lnTo>
                    <a:pt x="27260" y="8069"/>
                  </a:lnTo>
                  <a:lnTo>
                    <a:pt x="27252" y="8099"/>
                  </a:lnTo>
                  <a:lnTo>
                    <a:pt x="27246" y="8130"/>
                  </a:lnTo>
                  <a:lnTo>
                    <a:pt x="27241" y="8161"/>
                  </a:lnTo>
                  <a:lnTo>
                    <a:pt x="27236" y="8193"/>
                  </a:lnTo>
                  <a:lnTo>
                    <a:pt x="27231" y="8224"/>
                  </a:lnTo>
                  <a:lnTo>
                    <a:pt x="27228" y="8255"/>
                  </a:lnTo>
                  <a:lnTo>
                    <a:pt x="27226" y="8286"/>
                  </a:lnTo>
                  <a:lnTo>
                    <a:pt x="27225" y="8318"/>
                  </a:lnTo>
                  <a:lnTo>
                    <a:pt x="27224" y="8348"/>
                  </a:lnTo>
                  <a:lnTo>
                    <a:pt x="27225" y="8379"/>
                  </a:lnTo>
                  <a:lnTo>
                    <a:pt x="27226" y="8409"/>
                  </a:lnTo>
                  <a:lnTo>
                    <a:pt x="27228" y="8440"/>
                  </a:lnTo>
                  <a:lnTo>
                    <a:pt x="27231" y="8471"/>
                  </a:lnTo>
                  <a:lnTo>
                    <a:pt x="27236" y="8500"/>
                  </a:lnTo>
                  <a:lnTo>
                    <a:pt x="27241" y="8530"/>
                  </a:lnTo>
                  <a:lnTo>
                    <a:pt x="27247" y="8559"/>
                  </a:lnTo>
                  <a:lnTo>
                    <a:pt x="27254" y="8588"/>
                  </a:lnTo>
                  <a:lnTo>
                    <a:pt x="27263" y="8617"/>
                  </a:lnTo>
                  <a:lnTo>
                    <a:pt x="27271" y="8645"/>
                  </a:lnTo>
                  <a:lnTo>
                    <a:pt x="27281" y="8674"/>
                  </a:lnTo>
                  <a:lnTo>
                    <a:pt x="27293" y="8701"/>
                  </a:lnTo>
                  <a:lnTo>
                    <a:pt x="27304" y="8728"/>
                  </a:lnTo>
                  <a:lnTo>
                    <a:pt x="27318" y="8754"/>
                  </a:lnTo>
                  <a:lnTo>
                    <a:pt x="27331" y="8780"/>
                  </a:lnTo>
                  <a:lnTo>
                    <a:pt x="27347" y="8805"/>
                  </a:lnTo>
                  <a:lnTo>
                    <a:pt x="27364" y="8830"/>
                  </a:lnTo>
                  <a:lnTo>
                    <a:pt x="27381" y="8854"/>
                  </a:lnTo>
                  <a:lnTo>
                    <a:pt x="27399" y="8876"/>
                  </a:lnTo>
                  <a:lnTo>
                    <a:pt x="27419" y="8899"/>
                  </a:lnTo>
                  <a:lnTo>
                    <a:pt x="27440" y="8921"/>
                  </a:lnTo>
                  <a:lnTo>
                    <a:pt x="27462" y="8943"/>
                  </a:lnTo>
                  <a:lnTo>
                    <a:pt x="27484" y="8963"/>
                  </a:lnTo>
                  <a:lnTo>
                    <a:pt x="27509" y="8983"/>
                  </a:lnTo>
                  <a:lnTo>
                    <a:pt x="27534" y="9001"/>
                  </a:lnTo>
                  <a:lnTo>
                    <a:pt x="27560" y="9019"/>
                  </a:lnTo>
                  <a:lnTo>
                    <a:pt x="27589" y="9036"/>
                  </a:lnTo>
                  <a:lnTo>
                    <a:pt x="27618" y="9052"/>
                  </a:lnTo>
                  <a:lnTo>
                    <a:pt x="27648" y="9067"/>
                  </a:lnTo>
                  <a:lnTo>
                    <a:pt x="27679" y="9081"/>
                  </a:lnTo>
                  <a:lnTo>
                    <a:pt x="27711" y="9094"/>
                  </a:lnTo>
                  <a:lnTo>
                    <a:pt x="27746" y="9106"/>
                  </a:lnTo>
                  <a:lnTo>
                    <a:pt x="27734" y="9013"/>
                  </a:lnTo>
                  <a:lnTo>
                    <a:pt x="27730" y="8964"/>
                  </a:lnTo>
                  <a:lnTo>
                    <a:pt x="27727" y="8916"/>
                  </a:lnTo>
                  <a:lnTo>
                    <a:pt x="27724" y="8866"/>
                  </a:lnTo>
                  <a:lnTo>
                    <a:pt x="27722" y="8816"/>
                  </a:lnTo>
                  <a:lnTo>
                    <a:pt x="27721" y="8767"/>
                  </a:lnTo>
                  <a:lnTo>
                    <a:pt x="27721" y="8717"/>
                  </a:lnTo>
                  <a:lnTo>
                    <a:pt x="27722" y="8667"/>
                  </a:lnTo>
                  <a:lnTo>
                    <a:pt x="27725" y="8617"/>
                  </a:lnTo>
                  <a:lnTo>
                    <a:pt x="27729" y="8568"/>
                  </a:lnTo>
                  <a:lnTo>
                    <a:pt x="27734" y="8519"/>
                  </a:lnTo>
                  <a:lnTo>
                    <a:pt x="27743" y="8472"/>
                  </a:lnTo>
                  <a:lnTo>
                    <a:pt x="27752" y="8425"/>
                  </a:lnTo>
                  <a:lnTo>
                    <a:pt x="27763" y="8378"/>
                  </a:lnTo>
                  <a:lnTo>
                    <a:pt x="27776" y="8333"/>
                  </a:lnTo>
                  <a:lnTo>
                    <a:pt x="27783" y="8311"/>
                  </a:lnTo>
                  <a:lnTo>
                    <a:pt x="27792" y="8289"/>
                  </a:lnTo>
                  <a:lnTo>
                    <a:pt x="27800" y="8268"/>
                  </a:lnTo>
                  <a:lnTo>
                    <a:pt x="27809" y="8247"/>
                  </a:lnTo>
                  <a:lnTo>
                    <a:pt x="27820" y="8226"/>
                  </a:lnTo>
                  <a:lnTo>
                    <a:pt x="27829" y="8206"/>
                  </a:lnTo>
                  <a:lnTo>
                    <a:pt x="27840" y="8185"/>
                  </a:lnTo>
                  <a:lnTo>
                    <a:pt x="27852" y="8167"/>
                  </a:lnTo>
                  <a:lnTo>
                    <a:pt x="27864" y="8148"/>
                  </a:lnTo>
                  <a:lnTo>
                    <a:pt x="27877" y="8129"/>
                  </a:lnTo>
                  <a:lnTo>
                    <a:pt x="27890" y="8112"/>
                  </a:lnTo>
                  <a:lnTo>
                    <a:pt x="27905" y="8094"/>
                  </a:lnTo>
                  <a:lnTo>
                    <a:pt x="27921" y="8077"/>
                  </a:lnTo>
                  <a:lnTo>
                    <a:pt x="27936" y="8061"/>
                  </a:lnTo>
                  <a:lnTo>
                    <a:pt x="27953" y="8045"/>
                  </a:lnTo>
                  <a:lnTo>
                    <a:pt x="27970" y="8029"/>
                  </a:lnTo>
                  <a:lnTo>
                    <a:pt x="27987" y="8015"/>
                  </a:lnTo>
                  <a:lnTo>
                    <a:pt x="28006" y="8001"/>
                  </a:lnTo>
                  <a:lnTo>
                    <a:pt x="28026" y="7988"/>
                  </a:lnTo>
                  <a:lnTo>
                    <a:pt x="28047" y="7975"/>
                  </a:lnTo>
                  <a:lnTo>
                    <a:pt x="28067" y="7963"/>
                  </a:lnTo>
                  <a:lnTo>
                    <a:pt x="28089" y="7951"/>
                  </a:lnTo>
                  <a:lnTo>
                    <a:pt x="28112" y="7941"/>
                  </a:lnTo>
                  <a:lnTo>
                    <a:pt x="28136" y="7931"/>
                  </a:lnTo>
                  <a:lnTo>
                    <a:pt x="28160" y="7922"/>
                  </a:lnTo>
                  <a:lnTo>
                    <a:pt x="28186" y="7914"/>
                  </a:lnTo>
                  <a:lnTo>
                    <a:pt x="28212" y="7906"/>
                  </a:lnTo>
                  <a:lnTo>
                    <a:pt x="28240" y="7899"/>
                  </a:lnTo>
                  <a:lnTo>
                    <a:pt x="28268" y="7893"/>
                  </a:lnTo>
                  <a:lnTo>
                    <a:pt x="28298" y="7889"/>
                  </a:lnTo>
                  <a:lnTo>
                    <a:pt x="28328" y="7885"/>
                  </a:lnTo>
                  <a:lnTo>
                    <a:pt x="28358" y="7880"/>
                  </a:lnTo>
                  <a:lnTo>
                    <a:pt x="28384" y="7882"/>
                  </a:lnTo>
                  <a:lnTo>
                    <a:pt x="28410" y="7883"/>
                  </a:lnTo>
                  <a:lnTo>
                    <a:pt x="28435" y="7884"/>
                  </a:lnTo>
                  <a:lnTo>
                    <a:pt x="28460" y="7887"/>
                  </a:lnTo>
                  <a:lnTo>
                    <a:pt x="28485" y="7890"/>
                  </a:lnTo>
                  <a:lnTo>
                    <a:pt x="28510" y="7893"/>
                  </a:lnTo>
                  <a:lnTo>
                    <a:pt x="28535" y="7898"/>
                  </a:lnTo>
                  <a:lnTo>
                    <a:pt x="28559" y="7903"/>
                  </a:lnTo>
                  <a:lnTo>
                    <a:pt x="28583" y="7909"/>
                  </a:lnTo>
                  <a:lnTo>
                    <a:pt x="28607" y="7915"/>
                  </a:lnTo>
                  <a:lnTo>
                    <a:pt x="28630" y="7922"/>
                  </a:lnTo>
                  <a:lnTo>
                    <a:pt x="28654" y="7929"/>
                  </a:lnTo>
                  <a:lnTo>
                    <a:pt x="28676" y="7938"/>
                  </a:lnTo>
                  <a:lnTo>
                    <a:pt x="28699" y="7947"/>
                  </a:lnTo>
                  <a:lnTo>
                    <a:pt x="28721" y="7956"/>
                  </a:lnTo>
                  <a:lnTo>
                    <a:pt x="28743" y="7966"/>
                  </a:lnTo>
                  <a:lnTo>
                    <a:pt x="28765" y="7976"/>
                  </a:lnTo>
                  <a:lnTo>
                    <a:pt x="28787" y="7988"/>
                  </a:lnTo>
                  <a:lnTo>
                    <a:pt x="28808" y="7999"/>
                  </a:lnTo>
                  <a:lnTo>
                    <a:pt x="28828" y="8012"/>
                  </a:lnTo>
                  <a:lnTo>
                    <a:pt x="28869" y="8038"/>
                  </a:lnTo>
                  <a:lnTo>
                    <a:pt x="28908" y="8065"/>
                  </a:lnTo>
                  <a:lnTo>
                    <a:pt x="28945" y="8095"/>
                  </a:lnTo>
                  <a:lnTo>
                    <a:pt x="28981" y="8126"/>
                  </a:lnTo>
                  <a:lnTo>
                    <a:pt x="29016" y="8159"/>
                  </a:lnTo>
                  <a:lnTo>
                    <a:pt x="29048" y="8195"/>
                  </a:lnTo>
                  <a:lnTo>
                    <a:pt x="29078" y="8231"/>
                  </a:lnTo>
                  <a:lnTo>
                    <a:pt x="29107" y="8270"/>
                  </a:lnTo>
                  <a:lnTo>
                    <a:pt x="29134" y="8309"/>
                  </a:lnTo>
                  <a:lnTo>
                    <a:pt x="29159" y="8351"/>
                  </a:lnTo>
                  <a:lnTo>
                    <a:pt x="29182" y="8394"/>
                  </a:lnTo>
                  <a:lnTo>
                    <a:pt x="29202" y="8436"/>
                  </a:lnTo>
                  <a:lnTo>
                    <a:pt x="29221" y="8481"/>
                  </a:lnTo>
                  <a:lnTo>
                    <a:pt x="29229" y="8504"/>
                  </a:lnTo>
                  <a:lnTo>
                    <a:pt x="29238" y="8527"/>
                  </a:lnTo>
                  <a:lnTo>
                    <a:pt x="29245" y="8551"/>
                  </a:lnTo>
                  <a:lnTo>
                    <a:pt x="29251" y="8574"/>
                  </a:lnTo>
                  <a:lnTo>
                    <a:pt x="29257" y="8598"/>
                  </a:lnTo>
                  <a:lnTo>
                    <a:pt x="29263" y="8621"/>
                  </a:lnTo>
                  <a:lnTo>
                    <a:pt x="29268" y="8645"/>
                  </a:lnTo>
                  <a:lnTo>
                    <a:pt x="29272" y="8670"/>
                  </a:lnTo>
                  <a:lnTo>
                    <a:pt x="29275" y="8694"/>
                  </a:lnTo>
                  <a:lnTo>
                    <a:pt x="29278" y="8719"/>
                  </a:lnTo>
                  <a:lnTo>
                    <a:pt x="29280" y="8744"/>
                  </a:lnTo>
                  <a:lnTo>
                    <a:pt x="29282" y="8769"/>
                  </a:lnTo>
                  <a:lnTo>
                    <a:pt x="29283" y="8794"/>
                  </a:lnTo>
                  <a:lnTo>
                    <a:pt x="29283" y="8820"/>
                  </a:lnTo>
                  <a:lnTo>
                    <a:pt x="29283" y="8845"/>
                  </a:lnTo>
                  <a:lnTo>
                    <a:pt x="29282" y="8871"/>
                  </a:lnTo>
                  <a:lnTo>
                    <a:pt x="29280" y="8897"/>
                  </a:lnTo>
                  <a:lnTo>
                    <a:pt x="29278" y="8922"/>
                  </a:lnTo>
                  <a:lnTo>
                    <a:pt x="29271" y="8974"/>
                  </a:lnTo>
                  <a:lnTo>
                    <a:pt x="29262" y="9024"/>
                  </a:lnTo>
                  <a:lnTo>
                    <a:pt x="29251" y="9074"/>
                  </a:lnTo>
                  <a:lnTo>
                    <a:pt x="29238" y="9123"/>
                  </a:lnTo>
                  <a:lnTo>
                    <a:pt x="29223" y="9171"/>
                  </a:lnTo>
                  <a:lnTo>
                    <a:pt x="29206" y="9219"/>
                  </a:lnTo>
                  <a:lnTo>
                    <a:pt x="29188" y="9265"/>
                  </a:lnTo>
                  <a:lnTo>
                    <a:pt x="29167" y="9310"/>
                  </a:lnTo>
                  <a:lnTo>
                    <a:pt x="29144" y="9355"/>
                  </a:lnTo>
                  <a:lnTo>
                    <a:pt x="29120" y="9398"/>
                  </a:lnTo>
                  <a:lnTo>
                    <a:pt x="29094" y="9441"/>
                  </a:lnTo>
                  <a:lnTo>
                    <a:pt x="29067" y="9481"/>
                  </a:lnTo>
                  <a:lnTo>
                    <a:pt x="29038" y="9522"/>
                  </a:lnTo>
                  <a:lnTo>
                    <a:pt x="29006" y="9560"/>
                  </a:lnTo>
                  <a:lnTo>
                    <a:pt x="28974" y="9599"/>
                  </a:lnTo>
                  <a:lnTo>
                    <a:pt x="28941" y="9635"/>
                  </a:lnTo>
                  <a:lnTo>
                    <a:pt x="28905" y="9671"/>
                  </a:lnTo>
                  <a:lnTo>
                    <a:pt x="28869" y="9704"/>
                  </a:lnTo>
                  <a:lnTo>
                    <a:pt x="28831" y="9737"/>
                  </a:lnTo>
                  <a:lnTo>
                    <a:pt x="28792" y="9768"/>
                  </a:lnTo>
                  <a:lnTo>
                    <a:pt x="28751" y="9798"/>
                  </a:lnTo>
                  <a:lnTo>
                    <a:pt x="28710" y="9827"/>
                  </a:lnTo>
                  <a:lnTo>
                    <a:pt x="28666" y="9854"/>
                  </a:lnTo>
                  <a:lnTo>
                    <a:pt x="28622" y="9879"/>
                  </a:lnTo>
                  <a:lnTo>
                    <a:pt x="28578" y="9903"/>
                  </a:lnTo>
                  <a:lnTo>
                    <a:pt x="28532" y="9926"/>
                  </a:lnTo>
                  <a:lnTo>
                    <a:pt x="28484" y="9946"/>
                  </a:lnTo>
                  <a:lnTo>
                    <a:pt x="28436" y="9965"/>
                  </a:lnTo>
                  <a:lnTo>
                    <a:pt x="28387" y="9983"/>
                  </a:lnTo>
                  <a:lnTo>
                    <a:pt x="28337" y="9999"/>
                  </a:lnTo>
                  <a:lnTo>
                    <a:pt x="28287" y="10013"/>
                  </a:lnTo>
                  <a:lnTo>
                    <a:pt x="28236" y="10025"/>
                  </a:lnTo>
                  <a:lnTo>
                    <a:pt x="28189" y="10031"/>
                  </a:lnTo>
                  <a:lnTo>
                    <a:pt x="28143" y="10035"/>
                  </a:lnTo>
                  <a:lnTo>
                    <a:pt x="28098" y="10038"/>
                  </a:lnTo>
                  <a:lnTo>
                    <a:pt x="28052" y="10040"/>
                  </a:lnTo>
                  <a:lnTo>
                    <a:pt x="28006" y="10041"/>
                  </a:lnTo>
                  <a:lnTo>
                    <a:pt x="27960" y="10040"/>
                  </a:lnTo>
                  <a:lnTo>
                    <a:pt x="27915" y="10039"/>
                  </a:lnTo>
                  <a:lnTo>
                    <a:pt x="27870" y="10036"/>
                  </a:lnTo>
                  <a:lnTo>
                    <a:pt x="27825" y="10033"/>
                  </a:lnTo>
                  <a:lnTo>
                    <a:pt x="27780" y="10028"/>
                  </a:lnTo>
                  <a:lnTo>
                    <a:pt x="27735" y="10021"/>
                  </a:lnTo>
                  <a:lnTo>
                    <a:pt x="27691" y="10014"/>
                  </a:lnTo>
                  <a:lnTo>
                    <a:pt x="27647" y="10005"/>
                  </a:lnTo>
                  <a:lnTo>
                    <a:pt x="27602" y="9995"/>
                  </a:lnTo>
                  <a:lnTo>
                    <a:pt x="27559" y="9984"/>
                  </a:lnTo>
                  <a:lnTo>
                    <a:pt x="27516" y="9972"/>
                  </a:lnTo>
                  <a:lnTo>
                    <a:pt x="27473" y="9958"/>
                  </a:lnTo>
                  <a:lnTo>
                    <a:pt x="27430" y="9943"/>
                  </a:lnTo>
                  <a:lnTo>
                    <a:pt x="27388" y="9928"/>
                  </a:lnTo>
                  <a:lnTo>
                    <a:pt x="27346" y="9910"/>
                  </a:lnTo>
                  <a:lnTo>
                    <a:pt x="27305" y="9891"/>
                  </a:lnTo>
                  <a:lnTo>
                    <a:pt x="27265" y="9871"/>
                  </a:lnTo>
                  <a:lnTo>
                    <a:pt x="27224" y="9850"/>
                  </a:lnTo>
                  <a:lnTo>
                    <a:pt x="27185" y="9828"/>
                  </a:lnTo>
                  <a:lnTo>
                    <a:pt x="27145" y="9803"/>
                  </a:lnTo>
                  <a:lnTo>
                    <a:pt x="27107" y="9778"/>
                  </a:lnTo>
                  <a:lnTo>
                    <a:pt x="27068" y="9751"/>
                  </a:lnTo>
                  <a:lnTo>
                    <a:pt x="27031" y="9723"/>
                  </a:lnTo>
                  <a:lnTo>
                    <a:pt x="26994" y="9693"/>
                  </a:lnTo>
                  <a:lnTo>
                    <a:pt x="26958" y="9662"/>
                  </a:lnTo>
                  <a:lnTo>
                    <a:pt x="26922" y="9630"/>
                  </a:lnTo>
                  <a:lnTo>
                    <a:pt x="26888" y="9597"/>
                  </a:lnTo>
                  <a:lnTo>
                    <a:pt x="26854" y="9559"/>
                  </a:lnTo>
                  <a:lnTo>
                    <a:pt x="26821" y="9521"/>
                  </a:lnTo>
                  <a:lnTo>
                    <a:pt x="26790" y="9482"/>
                  </a:lnTo>
                  <a:lnTo>
                    <a:pt x="26761" y="9443"/>
                  </a:lnTo>
                  <a:lnTo>
                    <a:pt x="26732" y="9403"/>
                  </a:lnTo>
                  <a:lnTo>
                    <a:pt x="26705" y="9364"/>
                  </a:lnTo>
                  <a:lnTo>
                    <a:pt x="26679" y="9323"/>
                  </a:lnTo>
                  <a:lnTo>
                    <a:pt x="26655" y="9282"/>
                  </a:lnTo>
                  <a:lnTo>
                    <a:pt x="26631" y="9241"/>
                  </a:lnTo>
                  <a:lnTo>
                    <a:pt x="26609" y="9199"/>
                  </a:lnTo>
                  <a:lnTo>
                    <a:pt x="26588" y="9157"/>
                  </a:lnTo>
                  <a:lnTo>
                    <a:pt x="26568" y="9115"/>
                  </a:lnTo>
                  <a:lnTo>
                    <a:pt x="26551" y="9073"/>
                  </a:lnTo>
                  <a:lnTo>
                    <a:pt x="26533" y="9029"/>
                  </a:lnTo>
                  <a:lnTo>
                    <a:pt x="26517" y="8987"/>
                  </a:lnTo>
                  <a:lnTo>
                    <a:pt x="26503" y="8943"/>
                  </a:lnTo>
                  <a:lnTo>
                    <a:pt x="26489" y="8900"/>
                  </a:lnTo>
                  <a:lnTo>
                    <a:pt x="26477" y="8857"/>
                  </a:lnTo>
                  <a:lnTo>
                    <a:pt x="26466" y="8812"/>
                  </a:lnTo>
                  <a:lnTo>
                    <a:pt x="26456" y="8768"/>
                  </a:lnTo>
                  <a:lnTo>
                    <a:pt x="26448" y="8723"/>
                  </a:lnTo>
                  <a:lnTo>
                    <a:pt x="26440" y="8680"/>
                  </a:lnTo>
                  <a:lnTo>
                    <a:pt x="26434" y="8635"/>
                  </a:lnTo>
                  <a:lnTo>
                    <a:pt x="26429" y="8590"/>
                  </a:lnTo>
                  <a:lnTo>
                    <a:pt x="26425" y="8546"/>
                  </a:lnTo>
                  <a:lnTo>
                    <a:pt x="26422" y="8501"/>
                  </a:lnTo>
                  <a:lnTo>
                    <a:pt x="26421" y="8456"/>
                  </a:lnTo>
                  <a:lnTo>
                    <a:pt x="26419" y="8412"/>
                  </a:lnTo>
                  <a:lnTo>
                    <a:pt x="26419" y="8368"/>
                  </a:lnTo>
                  <a:lnTo>
                    <a:pt x="26422" y="8323"/>
                  </a:lnTo>
                  <a:lnTo>
                    <a:pt x="26425" y="8278"/>
                  </a:lnTo>
                  <a:lnTo>
                    <a:pt x="26428" y="8233"/>
                  </a:lnTo>
                  <a:lnTo>
                    <a:pt x="26433" y="8189"/>
                  </a:lnTo>
                  <a:lnTo>
                    <a:pt x="26439" y="8145"/>
                  </a:lnTo>
                  <a:lnTo>
                    <a:pt x="26445" y="8100"/>
                  </a:lnTo>
                  <a:lnTo>
                    <a:pt x="26454" y="8056"/>
                  </a:lnTo>
                  <a:lnTo>
                    <a:pt x="26463" y="8013"/>
                  </a:lnTo>
                  <a:lnTo>
                    <a:pt x="26473" y="7969"/>
                  </a:lnTo>
                  <a:lnTo>
                    <a:pt x="26484" y="7925"/>
                  </a:lnTo>
                  <a:lnTo>
                    <a:pt x="26497" y="7882"/>
                  </a:lnTo>
                  <a:lnTo>
                    <a:pt x="26509" y="7839"/>
                  </a:lnTo>
                  <a:lnTo>
                    <a:pt x="26524" y="7796"/>
                  </a:lnTo>
                  <a:lnTo>
                    <a:pt x="26539" y="7754"/>
                  </a:lnTo>
                  <a:lnTo>
                    <a:pt x="26555" y="7711"/>
                  </a:lnTo>
                  <a:lnTo>
                    <a:pt x="26571" y="7669"/>
                  </a:lnTo>
                  <a:lnTo>
                    <a:pt x="26590" y="7628"/>
                  </a:lnTo>
                  <a:lnTo>
                    <a:pt x="26609" y="7587"/>
                  </a:lnTo>
                  <a:lnTo>
                    <a:pt x="26629" y="7546"/>
                  </a:lnTo>
                  <a:lnTo>
                    <a:pt x="26650" y="7506"/>
                  </a:lnTo>
                  <a:lnTo>
                    <a:pt x="26671" y="7465"/>
                  </a:lnTo>
                  <a:lnTo>
                    <a:pt x="26694" y="7426"/>
                  </a:lnTo>
                  <a:lnTo>
                    <a:pt x="26718" y="7387"/>
                  </a:lnTo>
                  <a:lnTo>
                    <a:pt x="26743" y="7349"/>
                  </a:lnTo>
                  <a:lnTo>
                    <a:pt x="26768" y="7310"/>
                  </a:lnTo>
                  <a:lnTo>
                    <a:pt x="26795" y="7273"/>
                  </a:lnTo>
                  <a:lnTo>
                    <a:pt x="26822" y="7236"/>
                  </a:lnTo>
                  <a:lnTo>
                    <a:pt x="26850" y="7200"/>
                  </a:lnTo>
                  <a:lnTo>
                    <a:pt x="26880" y="7163"/>
                  </a:lnTo>
                  <a:lnTo>
                    <a:pt x="26910" y="7128"/>
                  </a:lnTo>
                  <a:lnTo>
                    <a:pt x="26940" y="7094"/>
                  </a:lnTo>
                  <a:lnTo>
                    <a:pt x="26971" y="7060"/>
                  </a:lnTo>
                  <a:lnTo>
                    <a:pt x="27005" y="7027"/>
                  </a:lnTo>
                  <a:lnTo>
                    <a:pt x="27038" y="6994"/>
                  </a:lnTo>
                  <a:lnTo>
                    <a:pt x="27071" y="6962"/>
                  </a:lnTo>
                  <a:lnTo>
                    <a:pt x="27107" y="6933"/>
                  </a:lnTo>
                  <a:lnTo>
                    <a:pt x="27141" y="6906"/>
                  </a:lnTo>
                  <a:lnTo>
                    <a:pt x="27176" y="6880"/>
                  </a:lnTo>
                  <a:lnTo>
                    <a:pt x="27212" y="6854"/>
                  </a:lnTo>
                  <a:lnTo>
                    <a:pt x="27248" y="6829"/>
                  </a:lnTo>
                  <a:lnTo>
                    <a:pt x="27285" y="6805"/>
                  </a:lnTo>
                  <a:lnTo>
                    <a:pt x="27321" y="6782"/>
                  </a:lnTo>
                  <a:lnTo>
                    <a:pt x="27357" y="6761"/>
                  </a:lnTo>
                  <a:lnTo>
                    <a:pt x="27395" y="6740"/>
                  </a:lnTo>
                  <a:lnTo>
                    <a:pt x="27432" y="6719"/>
                  </a:lnTo>
                  <a:lnTo>
                    <a:pt x="27470" y="6699"/>
                  </a:lnTo>
                  <a:lnTo>
                    <a:pt x="27508" y="6681"/>
                  </a:lnTo>
                  <a:lnTo>
                    <a:pt x="27546" y="6663"/>
                  </a:lnTo>
                  <a:lnTo>
                    <a:pt x="27584" y="6646"/>
                  </a:lnTo>
                  <a:lnTo>
                    <a:pt x="27623" y="6630"/>
                  </a:lnTo>
                  <a:lnTo>
                    <a:pt x="27662" y="6615"/>
                  </a:lnTo>
                  <a:lnTo>
                    <a:pt x="27701" y="6600"/>
                  </a:lnTo>
                  <a:lnTo>
                    <a:pt x="27741" y="6587"/>
                  </a:lnTo>
                  <a:lnTo>
                    <a:pt x="27780" y="6573"/>
                  </a:lnTo>
                  <a:lnTo>
                    <a:pt x="27820" y="6562"/>
                  </a:lnTo>
                  <a:lnTo>
                    <a:pt x="27859" y="6550"/>
                  </a:lnTo>
                  <a:lnTo>
                    <a:pt x="27899" y="6540"/>
                  </a:lnTo>
                  <a:lnTo>
                    <a:pt x="27939" y="6531"/>
                  </a:lnTo>
                  <a:lnTo>
                    <a:pt x="27980" y="6521"/>
                  </a:lnTo>
                  <a:lnTo>
                    <a:pt x="28020" y="6514"/>
                  </a:lnTo>
                  <a:lnTo>
                    <a:pt x="28060" y="6507"/>
                  </a:lnTo>
                  <a:lnTo>
                    <a:pt x="28101" y="6499"/>
                  </a:lnTo>
                  <a:lnTo>
                    <a:pt x="28141" y="6494"/>
                  </a:lnTo>
                  <a:lnTo>
                    <a:pt x="28182" y="6489"/>
                  </a:lnTo>
                  <a:lnTo>
                    <a:pt x="28223" y="6485"/>
                  </a:lnTo>
                  <a:lnTo>
                    <a:pt x="28264" y="6482"/>
                  </a:lnTo>
                  <a:lnTo>
                    <a:pt x="28305" y="6480"/>
                  </a:lnTo>
                  <a:lnTo>
                    <a:pt x="28345" y="6478"/>
                  </a:lnTo>
                  <a:lnTo>
                    <a:pt x="28387" y="6477"/>
                  </a:lnTo>
                  <a:lnTo>
                    <a:pt x="28428" y="6477"/>
                  </a:lnTo>
                  <a:lnTo>
                    <a:pt x="28468" y="6477"/>
                  </a:lnTo>
                  <a:lnTo>
                    <a:pt x="28510" y="6479"/>
                  </a:lnTo>
                  <a:lnTo>
                    <a:pt x="28550" y="6481"/>
                  </a:lnTo>
                  <a:lnTo>
                    <a:pt x="28592" y="6483"/>
                  </a:lnTo>
                  <a:lnTo>
                    <a:pt x="28633" y="6486"/>
                  </a:lnTo>
                  <a:lnTo>
                    <a:pt x="28673" y="6490"/>
                  </a:lnTo>
                  <a:lnTo>
                    <a:pt x="28715" y="6495"/>
                  </a:lnTo>
                  <a:lnTo>
                    <a:pt x="28756" y="6501"/>
                  </a:lnTo>
                  <a:lnTo>
                    <a:pt x="28796" y="6508"/>
                  </a:lnTo>
                  <a:lnTo>
                    <a:pt x="28837" y="6514"/>
                  </a:lnTo>
                  <a:lnTo>
                    <a:pt x="28877" y="6522"/>
                  </a:lnTo>
                  <a:lnTo>
                    <a:pt x="28918" y="6531"/>
                  </a:lnTo>
                  <a:lnTo>
                    <a:pt x="28959" y="6540"/>
                  </a:lnTo>
                  <a:lnTo>
                    <a:pt x="28999" y="6549"/>
                  </a:lnTo>
                  <a:lnTo>
                    <a:pt x="29040" y="6560"/>
                  </a:lnTo>
                  <a:lnTo>
                    <a:pt x="29079" y="6571"/>
                  </a:lnTo>
                  <a:lnTo>
                    <a:pt x="29119" y="6584"/>
                  </a:lnTo>
                  <a:lnTo>
                    <a:pt x="29159" y="6596"/>
                  </a:lnTo>
                  <a:lnTo>
                    <a:pt x="29199" y="6610"/>
                  </a:lnTo>
                  <a:lnTo>
                    <a:pt x="29239" y="6623"/>
                  </a:lnTo>
                  <a:lnTo>
                    <a:pt x="29277" y="6638"/>
                  </a:lnTo>
                  <a:lnTo>
                    <a:pt x="29317" y="6653"/>
                  </a:lnTo>
                  <a:lnTo>
                    <a:pt x="29355" y="6669"/>
                  </a:lnTo>
                  <a:lnTo>
                    <a:pt x="29395" y="6686"/>
                  </a:lnTo>
                  <a:lnTo>
                    <a:pt x="29432" y="6703"/>
                  </a:lnTo>
                  <a:lnTo>
                    <a:pt x="29471" y="6721"/>
                  </a:lnTo>
                  <a:lnTo>
                    <a:pt x="29509" y="6740"/>
                  </a:lnTo>
                  <a:lnTo>
                    <a:pt x="29547" y="6759"/>
                  </a:lnTo>
                  <a:lnTo>
                    <a:pt x="29584" y="6778"/>
                  </a:lnTo>
                  <a:lnTo>
                    <a:pt x="29619" y="6799"/>
                  </a:lnTo>
                  <a:lnTo>
                    <a:pt x="29652" y="6819"/>
                  </a:lnTo>
                  <a:lnTo>
                    <a:pt x="29685" y="6841"/>
                  </a:lnTo>
                  <a:lnTo>
                    <a:pt x="29717" y="6863"/>
                  </a:lnTo>
                  <a:lnTo>
                    <a:pt x="29750" y="6884"/>
                  </a:lnTo>
                  <a:lnTo>
                    <a:pt x="29781" y="6906"/>
                  </a:lnTo>
                  <a:lnTo>
                    <a:pt x="29812" y="6929"/>
                  </a:lnTo>
                  <a:lnTo>
                    <a:pt x="29842" y="6953"/>
                  </a:lnTo>
                  <a:lnTo>
                    <a:pt x="29873" y="6977"/>
                  </a:lnTo>
                  <a:lnTo>
                    <a:pt x="29902" y="7001"/>
                  </a:lnTo>
                  <a:lnTo>
                    <a:pt x="29931" y="7025"/>
                  </a:lnTo>
                  <a:lnTo>
                    <a:pt x="29959" y="7050"/>
                  </a:lnTo>
                  <a:lnTo>
                    <a:pt x="29987" y="7075"/>
                  </a:lnTo>
                  <a:lnTo>
                    <a:pt x="30014" y="7101"/>
                  </a:lnTo>
                  <a:lnTo>
                    <a:pt x="30041" y="7127"/>
                  </a:lnTo>
                  <a:lnTo>
                    <a:pt x="30067" y="7153"/>
                  </a:lnTo>
                  <a:lnTo>
                    <a:pt x="30118" y="7207"/>
                  </a:lnTo>
                  <a:lnTo>
                    <a:pt x="30167" y="7261"/>
                  </a:lnTo>
                  <a:lnTo>
                    <a:pt x="30213" y="7317"/>
                  </a:lnTo>
                  <a:lnTo>
                    <a:pt x="30258" y="7376"/>
                  </a:lnTo>
                  <a:lnTo>
                    <a:pt x="30300" y="7434"/>
                  </a:lnTo>
                  <a:lnTo>
                    <a:pt x="30341" y="7494"/>
                  </a:lnTo>
                  <a:lnTo>
                    <a:pt x="30379" y="7555"/>
                  </a:lnTo>
                  <a:lnTo>
                    <a:pt x="30415" y="7617"/>
                  </a:lnTo>
                  <a:lnTo>
                    <a:pt x="30449" y="7680"/>
                  </a:lnTo>
                  <a:lnTo>
                    <a:pt x="30482" y="7744"/>
                  </a:lnTo>
                  <a:lnTo>
                    <a:pt x="30512" y="7809"/>
                  </a:lnTo>
                  <a:lnTo>
                    <a:pt x="30540" y="7874"/>
                  </a:lnTo>
                  <a:lnTo>
                    <a:pt x="30566" y="7941"/>
                  </a:lnTo>
                  <a:lnTo>
                    <a:pt x="30590" y="8007"/>
                  </a:lnTo>
                  <a:lnTo>
                    <a:pt x="30612" y="8075"/>
                  </a:lnTo>
                  <a:lnTo>
                    <a:pt x="30632" y="8144"/>
                  </a:lnTo>
                  <a:lnTo>
                    <a:pt x="30649" y="8212"/>
                  </a:lnTo>
                  <a:lnTo>
                    <a:pt x="30665" y="8282"/>
                  </a:lnTo>
                  <a:lnTo>
                    <a:pt x="30678" y="8352"/>
                  </a:lnTo>
                  <a:lnTo>
                    <a:pt x="30691" y="8423"/>
                  </a:lnTo>
                  <a:lnTo>
                    <a:pt x="30700" y="8493"/>
                  </a:lnTo>
                  <a:lnTo>
                    <a:pt x="30709" y="8565"/>
                  </a:lnTo>
                  <a:lnTo>
                    <a:pt x="30714" y="8636"/>
                  </a:lnTo>
                  <a:lnTo>
                    <a:pt x="30718" y="8708"/>
                  </a:lnTo>
                  <a:lnTo>
                    <a:pt x="30720" y="8780"/>
                  </a:lnTo>
                  <a:lnTo>
                    <a:pt x="30720" y="8853"/>
                  </a:lnTo>
                  <a:lnTo>
                    <a:pt x="30718" y="8924"/>
                  </a:lnTo>
                  <a:lnTo>
                    <a:pt x="30714" y="8996"/>
                  </a:lnTo>
                  <a:lnTo>
                    <a:pt x="30708" y="9068"/>
                  </a:lnTo>
                  <a:lnTo>
                    <a:pt x="30700" y="9141"/>
                  </a:lnTo>
                  <a:lnTo>
                    <a:pt x="30690" y="9213"/>
                  </a:lnTo>
                  <a:lnTo>
                    <a:pt x="30678" y="9284"/>
                  </a:lnTo>
                  <a:lnTo>
                    <a:pt x="30665" y="9355"/>
                  </a:lnTo>
                  <a:lnTo>
                    <a:pt x="30649" y="9427"/>
                  </a:lnTo>
                  <a:lnTo>
                    <a:pt x="30632" y="9498"/>
                  </a:lnTo>
                  <a:lnTo>
                    <a:pt x="30612" y="9569"/>
                  </a:lnTo>
                  <a:lnTo>
                    <a:pt x="30590" y="9638"/>
                  </a:lnTo>
                  <a:lnTo>
                    <a:pt x="30567" y="9708"/>
                  </a:lnTo>
                  <a:lnTo>
                    <a:pt x="30542" y="9777"/>
                  </a:lnTo>
                  <a:lnTo>
                    <a:pt x="30515" y="9845"/>
                  </a:lnTo>
                  <a:lnTo>
                    <a:pt x="30486" y="9913"/>
                  </a:lnTo>
                  <a:lnTo>
                    <a:pt x="30456" y="9981"/>
                  </a:lnTo>
                  <a:lnTo>
                    <a:pt x="30422" y="10047"/>
                  </a:lnTo>
                  <a:lnTo>
                    <a:pt x="30388" y="10113"/>
                  </a:lnTo>
                  <a:lnTo>
                    <a:pt x="30351" y="10177"/>
                  </a:lnTo>
                  <a:lnTo>
                    <a:pt x="30313" y="10242"/>
                  </a:lnTo>
                  <a:lnTo>
                    <a:pt x="30273" y="10304"/>
                  </a:lnTo>
                  <a:lnTo>
                    <a:pt x="30231" y="10367"/>
                  </a:lnTo>
                  <a:lnTo>
                    <a:pt x="30187" y="10428"/>
                  </a:lnTo>
                  <a:lnTo>
                    <a:pt x="30141" y="10488"/>
                  </a:lnTo>
                  <a:lnTo>
                    <a:pt x="30094" y="10547"/>
                  </a:lnTo>
                  <a:lnTo>
                    <a:pt x="30044" y="10604"/>
                  </a:lnTo>
                  <a:lnTo>
                    <a:pt x="29993" y="10660"/>
                  </a:lnTo>
                  <a:lnTo>
                    <a:pt x="29940" y="10715"/>
                  </a:lnTo>
                  <a:lnTo>
                    <a:pt x="29886" y="10770"/>
                  </a:lnTo>
                  <a:lnTo>
                    <a:pt x="29829" y="10822"/>
                  </a:lnTo>
                  <a:lnTo>
                    <a:pt x="29775" y="10867"/>
                  </a:lnTo>
                  <a:lnTo>
                    <a:pt x="29719" y="10911"/>
                  </a:lnTo>
                  <a:lnTo>
                    <a:pt x="29662" y="10953"/>
                  </a:lnTo>
                  <a:lnTo>
                    <a:pt x="29605" y="10993"/>
                  </a:lnTo>
                  <a:lnTo>
                    <a:pt x="29548" y="11032"/>
                  </a:lnTo>
                  <a:lnTo>
                    <a:pt x="29489" y="11068"/>
                  </a:lnTo>
                  <a:lnTo>
                    <a:pt x="29431" y="11105"/>
                  </a:lnTo>
                  <a:lnTo>
                    <a:pt x="29372" y="11138"/>
                  </a:lnTo>
                  <a:lnTo>
                    <a:pt x="29311" y="11170"/>
                  </a:lnTo>
                  <a:lnTo>
                    <a:pt x="29251" y="11201"/>
                  </a:lnTo>
                  <a:lnTo>
                    <a:pt x="29191" y="11231"/>
                  </a:lnTo>
                  <a:lnTo>
                    <a:pt x="29129" y="11259"/>
                  </a:lnTo>
                  <a:lnTo>
                    <a:pt x="29068" y="11285"/>
                  </a:lnTo>
                  <a:lnTo>
                    <a:pt x="29005" y="11310"/>
                  </a:lnTo>
                  <a:lnTo>
                    <a:pt x="28943" y="11333"/>
                  </a:lnTo>
                  <a:lnTo>
                    <a:pt x="28880" y="11353"/>
                  </a:lnTo>
                  <a:lnTo>
                    <a:pt x="28817" y="11374"/>
                  </a:lnTo>
                  <a:lnTo>
                    <a:pt x="28753" y="11392"/>
                  </a:lnTo>
                  <a:lnTo>
                    <a:pt x="28689" y="11410"/>
                  </a:lnTo>
                  <a:lnTo>
                    <a:pt x="28625" y="11424"/>
                  </a:lnTo>
                  <a:lnTo>
                    <a:pt x="28561" y="11439"/>
                  </a:lnTo>
                  <a:lnTo>
                    <a:pt x="28496" y="11451"/>
                  </a:lnTo>
                  <a:lnTo>
                    <a:pt x="28431" y="11462"/>
                  </a:lnTo>
                  <a:lnTo>
                    <a:pt x="28366" y="11471"/>
                  </a:lnTo>
                  <a:lnTo>
                    <a:pt x="28301" y="11479"/>
                  </a:lnTo>
                  <a:lnTo>
                    <a:pt x="28236" y="11486"/>
                  </a:lnTo>
                  <a:lnTo>
                    <a:pt x="28170" y="11490"/>
                  </a:lnTo>
                  <a:lnTo>
                    <a:pt x="28105" y="11494"/>
                  </a:lnTo>
                  <a:lnTo>
                    <a:pt x="28039" y="11496"/>
                  </a:lnTo>
                  <a:lnTo>
                    <a:pt x="27974" y="11496"/>
                  </a:lnTo>
                  <a:lnTo>
                    <a:pt x="27908" y="11495"/>
                  </a:lnTo>
                  <a:lnTo>
                    <a:pt x="27843" y="11493"/>
                  </a:lnTo>
                  <a:lnTo>
                    <a:pt x="27777" y="11489"/>
                  </a:lnTo>
                  <a:lnTo>
                    <a:pt x="27711" y="11484"/>
                  </a:lnTo>
                  <a:lnTo>
                    <a:pt x="27646" y="11476"/>
                  </a:lnTo>
                  <a:lnTo>
                    <a:pt x="27580" y="11468"/>
                  </a:lnTo>
                  <a:lnTo>
                    <a:pt x="27516" y="11459"/>
                  </a:lnTo>
                  <a:lnTo>
                    <a:pt x="27450" y="11447"/>
                  </a:lnTo>
                  <a:lnTo>
                    <a:pt x="27386" y="11435"/>
                  </a:lnTo>
                  <a:lnTo>
                    <a:pt x="27320" y="11421"/>
                  </a:lnTo>
                  <a:lnTo>
                    <a:pt x="27255" y="11405"/>
                  </a:lnTo>
                  <a:lnTo>
                    <a:pt x="27192" y="11389"/>
                  </a:lnTo>
                  <a:lnTo>
                    <a:pt x="27127" y="11371"/>
                  </a:lnTo>
                  <a:lnTo>
                    <a:pt x="27064" y="11351"/>
                  </a:lnTo>
                  <a:lnTo>
                    <a:pt x="27000" y="11331"/>
                  </a:lnTo>
                  <a:lnTo>
                    <a:pt x="26937" y="11308"/>
                  </a:lnTo>
                  <a:lnTo>
                    <a:pt x="26874" y="11284"/>
                  </a:lnTo>
                  <a:lnTo>
                    <a:pt x="26812" y="11259"/>
                  </a:lnTo>
                  <a:lnTo>
                    <a:pt x="26751" y="11233"/>
                  </a:lnTo>
                  <a:lnTo>
                    <a:pt x="26689" y="11205"/>
                  </a:lnTo>
                  <a:lnTo>
                    <a:pt x="26628" y="11175"/>
                  </a:lnTo>
                  <a:lnTo>
                    <a:pt x="26567" y="11144"/>
                  </a:lnTo>
                  <a:lnTo>
                    <a:pt x="26507" y="11113"/>
                  </a:lnTo>
                  <a:lnTo>
                    <a:pt x="26448" y="11080"/>
                  </a:lnTo>
                  <a:lnTo>
                    <a:pt x="26388" y="11044"/>
                  </a:lnTo>
                  <a:lnTo>
                    <a:pt x="26330" y="11009"/>
                  </a:lnTo>
                  <a:lnTo>
                    <a:pt x="26272" y="10971"/>
                  </a:lnTo>
                  <a:lnTo>
                    <a:pt x="26214" y="10933"/>
                  </a:lnTo>
                  <a:lnTo>
                    <a:pt x="26158" y="10892"/>
                  </a:lnTo>
                  <a:lnTo>
                    <a:pt x="26102" y="10852"/>
                  </a:lnTo>
                  <a:lnTo>
                    <a:pt x="26047" y="10809"/>
                  </a:lnTo>
                  <a:lnTo>
                    <a:pt x="25992" y="10765"/>
                  </a:lnTo>
                  <a:lnTo>
                    <a:pt x="25937" y="10720"/>
                  </a:lnTo>
                  <a:lnTo>
                    <a:pt x="25884" y="10673"/>
                  </a:lnTo>
                  <a:lnTo>
                    <a:pt x="25840" y="10644"/>
                  </a:lnTo>
                  <a:lnTo>
                    <a:pt x="25797" y="10618"/>
                  </a:lnTo>
                  <a:lnTo>
                    <a:pt x="25756" y="10593"/>
                  </a:lnTo>
                  <a:lnTo>
                    <a:pt x="25718" y="10571"/>
                  </a:lnTo>
                  <a:lnTo>
                    <a:pt x="25681" y="10551"/>
                  </a:lnTo>
                  <a:lnTo>
                    <a:pt x="25646" y="10533"/>
                  </a:lnTo>
                  <a:lnTo>
                    <a:pt x="25613" y="10518"/>
                  </a:lnTo>
                  <a:lnTo>
                    <a:pt x="25581" y="10503"/>
                  </a:lnTo>
                  <a:lnTo>
                    <a:pt x="25550" y="10492"/>
                  </a:lnTo>
                  <a:lnTo>
                    <a:pt x="25521" y="10480"/>
                  </a:lnTo>
                  <a:lnTo>
                    <a:pt x="25493" y="10472"/>
                  </a:lnTo>
                  <a:lnTo>
                    <a:pt x="25466" y="10464"/>
                  </a:lnTo>
                  <a:lnTo>
                    <a:pt x="25440" y="10457"/>
                  </a:lnTo>
                  <a:lnTo>
                    <a:pt x="25414" y="10452"/>
                  </a:lnTo>
                  <a:lnTo>
                    <a:pt x="25389" y="10448"/>
                  </a:lnTo>
                  <a:lnTo>
                    <a:pt x="25364" y="10445"/>
                  </a:lnTo>
                  <a:lnTo>
                    <a:pt x="3051" y="10445"/>
                  </a:lnTo>
                  <a:lnTo>
                    <a:pt x="2972" y="10444"/>
                  </a:lnTo>
                  <a:lnTo>
                    <a:pt x="2894" y="10442"/>
                  </a:lnTo>
                  <a:lnTo>
                    <a:pt x="2816" y="10437"/>
                  </a:lnTo>
                  <a:lnTo>
                    <a:pt x="2739" y="10429"/>
                  </a:lnTo>
                  <a:lnTo>
                    <a:pt x="2662" y="10421"/>
                  </a:lnTo>
                  <a:lnTo>
                    <a:pt x="2586" y="10411"/>
                  </a:lnTo>
                  <a:lnTo>
                    <a:pt x="2511" y="10398"/>
                  </a:lnTo>
                  <a:lnTo>
                    <a:pt x="2436" y="10383"/>
                  </a:lnTo>
                  <a:lnTo>
                    <a:pt x="2362" y="10367"/>
                  </a:lnTo>
                  <a:lnTo>
                    <a:pt x="2288" y="10349"/>
                  </a:lnTo>
                  <a:lnTo>
                    <a:pt x="2215" y="10329"/>
                  </a:lnTo>
                  <a:lnTo>
                    <a:pt x="2143" y="10309"/>
                  </a:lnTo>
                  <a:lnTo>
                    <a:pt x="2073" y="10285"/>
                  </a:lnTo>
                  <a:lnTo>
                    <a:pt x="2002" y="10261"/>
                  </a:lnTo>
                  <a:lnTo>
                    <a:pt x="1932" y="10234"/>
                  </a:lnTo>
                  <a:lnTo>
                    <a:pt x="1863" y="10205"/>
                  </a:lnTo>
                  <a:lnTo>
                    <a:pt x="1795" y="10176"/>
                  </a:lnTo>
                  <a:lnTo>
                    <a:pt x="1728" y="10144"/>
                  </a:lnTo>
                  <a:lnTo>
                    <a:pt x="1661" y="10112"/>
                  </a:lnTo>
                  <a:lnTo>
                    <a:pt x="1597" y="10077"/>
                  </a:lnTo>
                  <a:lnTo>
                    <a:pt x="1532" y="10041"/>
                  </a:lnTo>
                  <a:lnTo>
                    <a:pt x="1469" y="10004"/>
                  </a:lnTo>
                  <a:lnTo>
                    <a:pt x="1406" y="9965"/>
                  </a:lnTo>
                  <a:lnTo>
                    <a:pt x="1345" y="9924"/>
                  </a:lnTo>
                  <a:lnTo>
                    <a:pt x="1285" y="9883"/>
                  </a:lnTo>
                  <a:lnTo>
                    <a:pt x="1225" y="9839"/>
                  </a:lnTo>
                  <a:lnTo>
                    <a:pt x="1167" y="9794"/>
                  </a:lnTo>
                  <a:lnTo>
                    <a:pt x="1110" y="9749"/>
                  </a:lnTo>
                  <a:lnTo>
                    <a:pt x="1055" y="9702"/>
                  </a:lnTo>
                  <a:lnTo>
                    <a:pt x="999" y="9653"/>
                  </a:lnTo>
                  <a:lnTo>
                    <a:pt x="945" y="9603"/>
                  </a:lnTo>
                  <a:lnTo>
                    <a:pt x="893" y="9552"/>
                  </a:lnTo>
                  <a:lnTo>
                    <a:pt x="842" y="9500"/>
                  </a:lnTo>
                  <a:lnTo>
                    <a:pt x="792" y="9446"/>
                  </a:lnTo>
                  <a:lnTo>
                    <a:pt x="743" y="9392"/>
                  </a:lnTo>
                  <a:lnTo>
                    <a:pt x="696" y="9335"/>
                  </a:lnTo>
                  <a:lnTo>
                    <a:pt x="651" y="9278"/>
                  </a:lnTo>
                  <a:lnTo>
                    <a:pt x="606" y="9220"/>
                  </a:lnTo>
                  <a:lnTo>
                    <a:pt x="562" y="9161"/>
                  </a:lnTo>
                  <a:lnTo>
                    <a:pt x="521" y="9100"/>
                  </a:lnTo>
                  <a:lnTo>
                    <a:pt x="480" y="9039"/>
                  </a:lnTo>
                  <a:lnTo>
                    <a:pt x="441" y="8976"/>
                  </a:lnTo>
                  <a:lnTo>
                    <a:pt x="404" y="8913"/>
                  </a:lnTo>
                  <a:lnTo>
                    <a:pt x="367" y="8849"/>
                  </a:lnTo>
                  <a:lnTo>
                    <a:pt x="333" y="8784"/>
                  </a:lnTo>
                  <a:lnTo>
                    <a:pt x="301" y="8717"/>
                  </a:lnTo>
                  <a:lnTo>
                    <a:pt x="270" y="8651"/>
                  </a:lnTo>
                  <a:lnTo>
                    <a:pt x="239" y="8582"/>
                  </a:lnTo>
                  <a:lnTo>
                    <a:pt x="211" y="8513"/>
                  </a:lnTo>
                  <a:lnTo>
                    <a:pt x="185" y="8444"/>
                  </a:lnTo>
                  <a:lnTo>
                    <a:pt x="160" y="8373"/>
                  </a:lnTo>
                  <a:lnTo>
                    <a:pt x="136" y="8302"/>
                  </a:lnTo>
                  <a:lnTo>
                    <a:pt x="116" y="8230"/>
                  </a:lnTo>
                  <a:lnTo>
                    <a:pt x="96" y="8157"/>
                  </a:lnTo>
                  <a:lnTo>
                    <a:pt x="78" y="8083"/>
                  </a:lnTo>
                  <a:lnTo>
                    <a:pt x="61" y="8010"/>
                  </a:lnTo>
                  <a:lnTo>
                    <a:pt x="47" y="7935"/>
                  </a:lnTo>
                  <a:lnTo>
                    <a:pt x="34" y="7860"/>
                  </a:lnTo>
                  <a:lnTo>
                    <a:pt x="24" y="7784"/>
                  </a:lnTo>
                  <a:lnTo>
                    <a:pt x="16" y="7707"/>
                  </a:lnTo>
                  <a:lnTo>
                    <a:pt x="8" y="7630"/>
                  </a:lnTo>
                  <a:lnTo>
                    <a:pt x="4" y="7552"/>
                  </a:lnTo>
                  <a:lnTo>
                    <a:pt x="1" y="7474"/>
                  </a:lnTo>
                  <a:lnTo>
                    <a:pt x="0" y="7394"/>
                  </a:lnTo>
                  <a:lnTo>
                    <a:pt x="0" y="3050"/>
                  </a:lnTo>
                  <a:lnTo>
                    <a:pt x="1" y="2971"/>
                  </a:lnTo>
                  <a:lnTo>
                    <a:pt x="4" y="2893"/>
                  </a:lnTo>
                  <a:lnTo>
                    <a:pt x="8" y="2815"/>
                  </a:lnTo>
                  <a:lnTo>
                    <a:pt x="16" y="2738"/>
                  </a:lnTo>
                  <a:lnTo>
                    <a:pt x="24" y="2661"/>
                  </a:lnTo>
                  <a:lnTo>
                    <a:pt x="34" y="2585"/>
                  </a:lnTo>
                  <a:lnTo>
                    <a:pt x="47" y="2510"/>
                  </a:lnTo>
                  <a:lnTo>
                    <a:pt x="61" y="2435"/>
                  </a:lnTo>
                  <a:lnTo>
                    <a:pt x="78" y="2361"/>
                  </a:lnTo>
                  <a:lnTo>
                    <a:pt x="96" y="2288"/>
                  </a:lnTo>
                  <a:lnTo>
                    <a:pt x="116" y="2215"/>
                  </a:lnTo>
                  <a:lnTo>
                    <a:pt x="136" y="2143"/>
                  </a:lnTo>
                  <a:lnTo>
                    <a:pt x="160" y="2072"/>
                  </a:lnTo>
                  <a:lnTo>
                    <a:pt x="185" y="2001"/>
                  </a:lnTo>
                  <a:lnTo>
                    <a:pt x="211" y="1932"/>
                  </a:lnTo>
                  <a:lnTo>
                    <a:pt x="239" y="1863"/>
                  </a:lnTo>
                  <a:lnTo>
                    <a:pt x="270" y="1795"/>
                  </a:lnTo>
                  <a:lnTo>
                    <a:pt x="301" y="1728"/>
                  </a:lnTo>
                  <a:lnTo>
                    <a:pt x="333" y="1661"/>
                  </a:lnTo>
                  <a:lnTo>
                    <a:pt x="367" y="1596"/>
                  </a:lnTo>
                  <a:lnTo>
                    <a:pt x="404" y="1532"/>
                  </a:lnTo>
                  <a:lnTo>
                    <a:pt x="441" y="1468"/>
                  </a:lnTo>
                  <a:lnTo>
                    <a:pt x="480" y="1406"/>
                  </a:lnTo>
                  <a:lnTo>
                    <a:pt x="521" y="1345"/>
                  </a:lnTo>
                  <a:lnTo>
                    <a:pt x="562" y="1284"/>
                  </a:lnTo>
                  <a:lnTo>
                    <a:pt x="606" y="1225"/>
                  </a:lnTo>
                  <a:lnTo>
                    <a:pt x="651" y="1167"/>
                  </a:lnTo>
                  <a:lnTo>
                    <a:pt x="696" y="1109"/>
                  </a:lnTo>
                  <a:lnTo>
                    <a:pt x="743" y="1054"/>
                  </a:lnTo>
                  <a:lnTo>
                    <a:pt x="792" y="999"/>
                  </a:lnTo>
                  <a:lnTo>
                    <a:pt x="842" y="946"/>
                  </a:lnTo>
                  <a:lnTo>
                    <a:pt x="893" y="893"/>
                  </a:lnTo>
                  <a:lnTo>
                    <a:pt x="945" y="842"/>
                  </a:lnTo>
                  <a:lnTo>
                    <a:pt x="999" y="792"/>
                  </a:lnTo>
                  <a:lnTo>
                    <a:pt x="1055" y="744"/>
                  </a:lnTo>
                  <a:lnTo>
                    <a:pt x="1110" y="696"/>
                  </a:lnTo>
                  <a:lnTo>
                    <a:pt x="1167" y="650"/>
                  </a:lnTo>
                  <a:lnTo>
                    <a:pt x="1225" y="606"/>
                  </a:lnTo>
                  <a:lnTo>
                    <a:pt x="1285" y="563"/>
                  </a:lnTo>
                  <a:lnTo>
                    <a:pt x="1345" y="520"/>
                  </a:lnTo>
                  <a:lnTo>
                    <a:pt x="1406" y="481"/>
                  </a:lnTo>
                  <a:lnTo>
                    <a:pt x="1469" y="441"/>
                  </a:lnTo>
                  <a:lnTo>
                    <a:pt x="1532" y="404"/>
                  </a:lnTo>
                  <a:lnTo>
                    <a:pt x="1597" y="368"/>
                  </a:lnTo>
                  <a:lnTo>
                    <a:pt x="1661" y="334"/>
                  </a:lnTo>
                  <a:lnTo>
                    <a:pt x="1728" y="301"/>
                  </a:lnTo>
                  <a:lnTo>
                    <a:pt x="1795" y="270"/>
                  </a:lnTo>
                  <a:lnTo>
                    <a:pt x="1863" y="239"/>
                  </a:lnTo>
                  <a:lnTo>
                    <a:pt x="1932" y="211"/>
                  </a:lnTo>
                  <a:lnTo>
                    <a:pt x="2002" y="185"/>
                  </a:lnTo>
                  <a:lnTo>
                    <a:pt x="2073" y="160"/>
                  </a:lnTo>
                  <a:lnTo>
                    <a:pt x="2143" y="137"/>
                  </a:lnTo>
                  <a:lnTo>
                    <a:pt x="2215" y="116"/>
                  </a:lnTo>
                  <a:lnTo>
                    <a:pt x="2288" y="96"/>
                  </a:lnTo>
                  <a:lnTo>
                    <a:pt x="2362" y="78"/>
                  </a:lnTo>
                  <a:lnTo>
                    <a:pt x="2436" y="61"/>
                  </a:lnTo>
                  <a:lnTo>
                    <a:pt x="2511" y="48"/>
                  </a:lnTo>
                  <a:lnTo>
                    <a:pt x="2586" y="35"/>
                  </a:lnTo>
                  <a:lnTo>
                    <a:pt x="2662" y="24"/>
                  </a:lnTo>
                  <a:lnTo>
                    <a:pt x="2739" y="16"/>
                  </a:lnTo>
                  <a:lnTo>
                    <a:pt x="2816" y="8"/>
                  </a:lnTo>
                  <a:lnTo>
                    <a:pt x="2894" y="4"/>
                  </a:lnTo>
                  <a:lnTo>
                    <a:pt x="2972" y="1"/>
                  </a:lnTo>
                  <a:lnTo>
                    <a:pt x="3051" y="0"/>
                  </a:lnTo>
                  <a:lnTo>
                    <a:pt x="25929" y="0"/>
                  </a:lnTo>
                  <a:lnTo>
                    <a:pt x="26007" y="1"/>
                  </a:lnTo>
                  <a:lnTo>
                    <a:pt x="26086" y="4"/>
                  </a:lnTo>
                  <a:lnTo>
                    <a:pt x="26163" y="8"/>
                  </a:lnTo>
                  <a:lnTo>
                    <a:pt x="26240" y="16"/>
                  </a:lnTo>
                  <a:lnTo>
                    <a:pt x="26317" y="24"/>
                  </a:lnTo>
                  <a:lnTo>
                    <a:pt x="26393" y="35"/>
                  </a:lnTo>
                  <a:lnTo>
                    <a:pt x="26469" y="48"/>
                  </a:lnTo>
                  <a:lnTo>
                    <a:pt x="26543" y="61"/>
                  </a:lnTo>
                  <a:lnTo>
                    <a:pt x="26618" y="78"/>
                  </a:lnTo>
                  <a:lnTo>
                    <a:pt x="26691" y="96"/>
                  </a:lnTo>
                  <a:lnTo>
                    <a:pt x="26764" y="116"/>
                  </a:lnTo>
                  <a:lnTo>
                    <a:pt x="26836" y="137"/>
                  </a:lnTo>
                  <a:lnTo>
                    <a:pt x="26908" y="160"/>
                  </a:lnTo>
                  <a:lnTo>
                    <a:pt x="26977" y="185"/>
                  </a:lnTo>
                  <a:lnTo>
                    <a:pt x="27047" y="211"/>
                  </a:lnTo>
                  <a:lnTo>
                    <a:pt x="27117" y="239"/>
                  </a:lnTo>
                  <a:lnTo>
                    <a:pt x="27185" y="270"/>
                  </a:lnTo>
                  <a:lnTo>
                    <a:pt x="27251" y="301"/>
                  </a:lnTo>
                  <a:lnTo>
                    <a:pt x="27318" y="334"/>
                  </a:lnTo>
                  <a:lnTo>
                    <a:pt x="27383" y="368"/>
                  </a:lnTo>
                  <a:lnTo>
                    <a:pt x="27448" y="404"/>
                  </a:lnTo>
                  <a:lnTo>
                    <a:pt x="27510" y="441"/>
                  </a:lnTo>
                  <a:lnTo>
                    <a:pt x="27573" y="481"/>
                  </a:lnTo>
                  <a:lnTo>
                    <a:pt x="27634" y="520"/>
                  </a:lnTo>
                  <a:lnTo>
                    <a:pt x="27695" y="563"/>
                  </a:lnTo>
                  <a:lnTo>
                    <a:pt x="27754" y="606"/>
                  </a:lnTo>
                  <a:lnTo>
                    <a:pt x="27812" y="650"/>
                  </a:lnTo>
                  <a:lnTo>
                    <a:pt x="27870" y="696"/>
                  </a:lnTo>
                  <a:lnTo>
                    <a:pt x="27926" y="744"/>
                  </a:lnTo>
                  <a:lnTo>
                    <a:pt x="27980" y="792"/>
                  </a:lnTo>
                  <a:lnTo>
                    <a:pt x="28034" y="842"/>
                  </a:lnTo>
                  <a:lnTo>
                    <a:pt x="28086" y="893"/>
                  </a:lnTo>
                  <a:lnTo>
                    <a:pt x="28137" y="946"/>
                  </a:lnTo>
                  <a:lnTo>
                    <a:pt x="28187" y="999"/>
                  </a:lnTo>
                  <a:lnTo>
                    <a:pt x="28236" y="1054"/>
                  </a:lnTo>
                  <a:lnTo>
                    <a:pt x="28283" y="1109"/>
                  </a:lnTo>
                  <a:lnTo>
                    <a:pt x="28330" y="1167"/>
                  </a:lnTo>
                  <a:lnTo>
                    <a:pt x="28373" y="1225"/>
                  </a:lnTo>
                  <a:lnTo>
                    <a:pt x="28417" y="1284"/>
                  </a:lnTo>
                  <a:lnTo>
                    <a:pt x="28459" y="1345"/>
                  </a:lnTo>
                  <a:lnTo>
                    <a:pt x="28499" y="1406"/>
                  </a:lnTo>
                  <a:lnTo>
                    <a:pt x="28538" y="1468"/>
                  </a:lnTo>
                  <a:lnTo>
                    <a:pt x="28575" y="1532"/>
                  </a:lnTo>
                  <a:lnTo>
                    <a:pt x="28612" y="1596"/>
                  </a:lnTo>
                  <a:lnTo>
                    <a:pt x="28646" y="1661"/>
                  </a:lnTo>
                  <a:lnTo>
                    <a:pt x="28680" y="1728"/>
                  </a:lnTo>
                  <a:lnTo>
                    <a:pt x="28711" y="1795"/>
                  </a:lnTo>
                  <a:lnTo>
                    <a:pt x="28740" y="1863"/>
                  </a:lnTo>
                  <a:lnTo>
                    <a:pt x="28768" y="1932"/>
                  </a:lnTo>
                  <a:lnTo>
                    <a:pt x="28795" y="2001"/>
                  </a:lnTo>
                  <a:lnTo>
                    <a:pt x="28820" y="2072"/>
                  </a:lnTo>
                  <a:lnTo>
                    <a:pt x="28843" y="2143"/>
                  </a:lnTo>
                  <a:lnTo>
                    <a:pt x="28865" y="2215"/>
                  </a:lnTo>
                  <a:lnTo>
                    <a:pt x="28884" y="2288"/>
                  </a:lnTo>
                  <a:lnTo>
                    <a:pt x="28902" y="2361"/>
                  </a:lnTo>
                  <a:lnTo>
                    <a:pt x="28918" y="2435"/>
                  </a:lnTo>
                  <a:lnTo>
                    <a:pt x="28933" y="2510"/>
                  </a:lnTo>
                  <a:lnTo>
                    <a:pt x="28945" y="2585"/>
                  </a:lnTo>
                  <a:lnTo>
                    <a:pt x="28955" y="2661"/>
                  </a:lnTo>
                  <a:lnTo>
                    <a:pt x="28965" y="2738"/>
                  </a:lnTo>
                  <a:lnTo>
                    <a:pt x="28971" y="2815"/>
                  </a:lnTo>
                  <a:lnTo>
                    <a:pt x="28976" y="2893"/>
                  </a:lnTo>
                  <a:lnTo>
                    <a:pt x="28979" y="2971"/>
                  </a:lnTo>
                  <a:lnTo>
                    <a:pt x="28980" y="3050"/>
                  </a:lnTo>
                  <a:lnTo>
                    <a:pt x="28980" y="5222"/>
                  </a:lnTo>
                  <a:lnTo>
                    <a:pt x="28979" y="5273"/>
                  </a:lnTo>
                  <a:lnTo>
                    <a:pt x="28978" y="5323"/>
                  </a:lnTo>
                  <a:lnTo>
                    <a:pt x="28974" y="5373"/>
                  </a:lnTo>
                  <a:lnTo>
                    <a:pt x="28969" y="5422"/>
                  </a:lnTo>
                  <a:lnTo>
                    <a:pt x="28965" y="5447"/>
                  </a:lnTo>
                  <a:lnTo>
                    <a:pt x="28961" y="5471"/>
                  </a:lnTo>
                  <a:lnTo>
                    <a:pt x="28955" y="5495"/>
                  </a:lnTo>
                  <a:lnTo>
                    <a:pt x="28950" y="5518"/>
                  </a:lnTo>
                  <a:lnTo>
                    <a:pt x="28943" y="5542"/>
                  </a:lnTo>
                  <a:lnTo>
                    <a:pt x="28936" y="5565"/>
                  </a:lnTo>
                  <a:lnTo>
                    <a:pt x="28927" y="5588"/>
                  </a:lnTo>
                  <a:lnTo>
                    <a:pt x="28918" y="5610"/>
                  </a:lnTo>
                  <a:lnTo>
                    <a:pt x="28825" y="5605"/>
                  </a:lnTo>
                  <a:lnTo>
                    <a:pt x="28733" y="5603"/>
                  </a:lnTo>
                  <a:lnTo>
                    <a:pt x="28640" y="5603"/>
                  </a:lnTo>
                  <a:lnTo>
                    <a:pt x="28548" y="5605"/>
                  </a:lnTo>
                  <a:lnTo>
                    <a:pt x="28456" y="5610"/>
                  </a:lnTo>
                  <a:lnTo>
                    <a:pt x="28364" y="5617"/>
                  </a:lnTo>
                  <a:lnTo>
                    <a:pt x="28274" y="5625"/>
                  </a:lnTo>
                  <a:lnTo>
                    <a:pt x="28183" y="5637"/>
                  </a:lnTo>
                  <a:lnTo>
                    <a:pt x="28092" y="5649"/>
                  </a:lnTo>
                  <a:lnTo>
                    <a:pt x="28003" y="5665"/>
                  </a:lnTo>
                  <a:lnTo>
                    <a:pt x="27913" y="5682"/>
                  </a:lnTo>
                  <a:lnTo>
                    <a:pt x="27825" y="5702"/>
                  </a:lnTo>
                  <a:lnTo>
                    <a:pt x="27737" y="5725"/>
                  </a:lnTo>
                  <a:lnTo>
                    <a:pt x="27650" y="5749"/>
                  </a:lnTo>
                  <a:lnTo>
                    <a:pt x="27564" y="5776"/>
                  </a:lnTo>
                  <a:lnTo>
                    <a:pt x="27478" y="5805"/>
                  </a:lnTo>
                  <a:lnTo>
                    <a:pt x="27437" y="5821"/>
                  </a:lnTo>
                  <a:lnTo>
                    <a:pt x="27394" y="5836"/>
                  </a:lnTo>
                  <a:lnTo>
                    <a:pt x="27352" y="5853"/>
                  </a:lnTo>
                  <a:lnTo>
                    <a:pt x="27311" y="5870"/>
                  </a:lnTo>
                  <a:lnTo>
                    <a:pt x="27269" y="5887"/>
                  </a:lnTo>
                  <a:lnTo>
                    <a:pt x="27228" y="5906"/>
                  </a:lnTo>
                  <a:lnTo>
                    <a:pt x="27187" y="5925"/>
                  </a:lnTo>
                  <a:lnTo>
                    <a:pt x="27147" y="5945"/>
                  </a:lnTo>
                  <a:lnTo>
                    <a:pt x="27107" y="5964"/>
                  </a:lnTo>
                  <a:lnTo>
                    <a:pt x="27066" y="5985"/>
                  </a:lnTo>
                  <a:lnTo>
                    <a:pt x="27026" y="6007"/>
                  </a:lnTo>
                  <a:lnTo>
                    <a:pt x="26988" y="6029"/>
                  </a:lnTo>
                  <a:lnTo>
                    <a:pt x="26948" y="6051"/>
                  </a:lnTo>
                  <a:lnTo>
                    <a:pt x="26910" y="6075"/>
                  </a:lnTo>
                  <a:lnTo>
                    <a:pt x="26871" y="6098"/>
                  </a:lnTo>
                  <a:lnTo>
                    <a:pt x="26833" y="6123"/>
                  </a:lnTo>
                  <a:lnTo>
                    <a:pt x="26795" y="6148"/>
                  </a:lnTo>
                  <a:lnTo>
                    <a:pt x="26758" y="6173"/>
                  </a:lnTo>
                  <a:lnTo>
                    <a:pt x="26721" y="6199"/>
                  </a:lnTo>
                  <a:lnTo>
                    <a:pt x="26684" y="6226"/>
                  </a:lnTo>
                  <a:lnTo>
                    <a:pt x="26648" y="6253"/>
                  </a:lnTo>
                  <a:lnTo>
                    <a:pt x="26612" y="6281"/>
                  </a:lnTo>
                  <a:lnTo>
                    <a:pt x="26577" y="6309"/>
                  </a:lnTo>
                  <a:lnTo>
                    <a:pt x="26541" y="6338"/>
                  </a:lnTo>
                  <a:lnTo>
                    <a:pt x="26507" y="6368"/>
                  </a:lnTo>
                  <a:lnTo>
                    <a:pt x="26473" y="6398"/>
                  </a:lnTo>
                  <a:lnTo>
                    <a:pt x="26438" y="6430"/>
                  </a:lnTo>
                  <a:lnTo>
                    <a:pt x="26405" y="6462"/>
                  </a:lnTo>
                  <a:lnTo>
                    <a:pt x="26372" y="6494"/>
                  </a:lnTo>
                  <a:lnTo>
                    <a:pt x="26339" y="6526"/>
                  </a:lnTo>
                  <a:lnTo>
                    <a:pt x="26307" y="6560"/>
                  </a:lnTo>
                  <a:lnTo>
                    <a:pt x="26275" y="6594"/>
                  </a:lnTo>
                  <a:lnTo>
                    <a:pt x="26232" y="6643"/>
                  </a:lnTo>
                  <a:lnTo>
                    <a:pt x="26191" y="6694"/>
                  </a:lnTo>
                  <a:lnTo>
                    <a:pt x="26152" y="6744"/>
                  </a:lnTo>
                  <a:lnTo>
                    <a:pt x="26113" y="6796"/>
                  </a:lnTo>
                  <a:lnTo>
                    <a:pt x="26076" y="6848"/>
                  </a:lnTo>
                  <a:lnTo>
                    <a:pt x="26041" y="6901"/>
                  </a:lnTo>
                  <a:lnTo>
                    <a:pt x="26006" y="6954"/>
                  </a:lnTo>
                  <a:lnTo>
                    <a:pt x="25973" y="7008"/>
                  </a:lnTo>
                  <a:lnTo>
                    <a:pt x="25942" y="7063"/>
                  </a:lnTo>
                  <a:lnTo>
                    <a:pt x="25911" y="7119"/>
                  </a:lnTo>
                  <a:lnTo>
                    <a:pt x="25882" y="7174"/>
                  </a:lnTo>
                  <a:lnTo>
                    <a:pt x="25855" y="7231"/>
                  </a:lnTo>
                  <a:lnTo>
                    <a:pt x="25829" y="7287"/>
                  </a:lnTo>
                  <a:lnTo>
                    <a:pt x="25804" y="7344"/>
                  </a:lnTo>
                  <a:lnTo>
                    <a:pt x="25780" y="7403"/>
                  </a:lnTo>
                  <a:lnTo>
                    <a:pt x="25758" y="7461"/>
                  </a:lnTo>
                  <a:lnTo>
                    <a:pt x="25738" y="7519"/>
                  </a:lnTo>
                  <a:lnTo>
                    <a:pt x="25719" y="7578"/>
                  </a:lnTo>
                  <a:lnTo>
                    <a:pt x="25701" y="7637"/>
                  </a:lnTo>
                  <a:lnTo>
                    <a:pt x="25684" y="7697"/>
                  </a:lnTo>
                  <a:lnTo>
                    <a:pt x="25669" y="7757"/>
                  </a:lnTo>
                  <a:lnTo>
                    <a:pt x="25655" y="7817"/>
                  </a:lnTo>
                  <a:lnTo>
                    <a:pt x="25643" y="7877"/>
                  </a:lnTo>
                  <a:lnTo>
                    <a:pt x="25631" y="7938"/>
                  </a:lnTo>
                  <a:lnTo>
                    <a:pt x="25622" y="7998"/>
                  </a:lnTo>
                  <a:lnTo>
                    <a:pt x="25614" y="8058"/>
                  </a:lnTo>
                  <a:lnTo>
                    <a:pt x="25606" y="8120"/>
                  </a:lnTo>
                  <a:lnTo>
                    <a:pt x="25601" y="8180"/>
                  </a:lnTo>
                  <a:lnTo>
                    <a:pt x="25597" y="8242"/>
                  </a:lnTo>
                  <a:lnTo>
                    <a:pt x="25595" y="8303"/>
                  </a:lnTo>
                  <a:lnTo>
                    <a:pt x="25593" y="8363"/>
                  </a:lnTo>
                  <a:lnTo>
                    <a:pt x="25593" y="8425"/>
                  </a:lnTo>
                  <a:lnTo>
                    <a:pt x="25595" y="8486"/>
                  </a:lnTo>
                  <a:lnTo>
                    <a:pt x="25597" y="8547"/>
                  </a:lnTo>
                  <a:lnTo>
                    <a:pt x="25601" y="8608"/>
                  </a:lnTo>
                  <a:lnTo>
                    <a:pt x="25607" y="8668"/>
                  </a:lnTo>
                  <a:lnTo>
                    <a:pt x="25614" y="8729"/>
                  </a:lnTo>
                  <a:lnTo>
                    <a:pt x="25622" y="8789"/>
                  </a:lnTo>
                  <a:lnTo>
                    <a:pt x="25632" y="8849"/>
                  </a:lnTo>
                  <a:lnTo>
                    <a:pt x="25644" y="8910"/>
                  </a:lnTo>
                  <a:lnTo>
                    <a:pt x="25656" y="8969"/>
                  </a:lnTo>
                  <a:lnTo>
                    <a:pt x="25670" y="9028"/>
                  </a:lnTo>
                  <a:lnTo>
                    <a:pt x="25686" y="9088"/>
                  </a:lnTo>
                  <a:lnTo>
                    <a:pt x="25702" y="9146"/>
                  </a:lnTo>
                  <a:lnTo>
                    <a:pt x="25721" y="9204"/>
                  </a:lnTo>
                  <a:lnTo>
                    <a:pt x="25740" y="9263"/>
                  </a:lnTo>
                  <a:lnTo>
                    <a:pt x="25762" y="9320"/>
                  </a:lnTo>
                  <a:lnTo>
                    <a:pt x="25783" y="9377"/>
                  </a:lnTo>
                  <a:lnTo>
                    <a:pt x="25807" y="9434"/>
                  </a:lnTo>
                  <a:lnTo>
                    <a:pt x="25832" y="9490"/>
                  </a:lnTo>
                  <a:lnTo>
                    <a:pt x="25859" y="9546"/>
                  </a:lnTo>
                  <a:lnTo>
                    <a:pt x="25888" y="9601"/>
                  </a:lnTo>
                  <a:lnTo>
                    <a:pt x="25917" y="9655"/>
                  </a:lnTo>
                  <a:lnTo>
                    <a:pt x="25948" y="9709"/>
                  </a:lnTo>
                  <a:lnTo>
                    <a:pt x="25980" y="9762"/>
                  </a:lnTo>
                  <a:lnTo>
                    <a:pt x="26015" y="9815"/>
                  </a:lnTo>
                  <a:lnTo>
                    <a:pt x="26050" y="9867"/>
                  </a:lnTo>
                  <a:lnTo>
                    <a:pt x="26086" y="9918"/>
                  </a:lnTo>
                  <a:lnTo>
                    <a:pt x="26124" y="9969"/>
                  </a:lnTo>
                  <a:lnTo>
                    <a:pt x="26163" y="10018"/>
                  </a:lnTo>
                  <a:lnTo>
                    <a:pt x="26205" y="10067"/>
                  </a:lnTo>
                  <a:lnTo>
                    <a:pt x="26247" y="10116"/>
                  </a:lnTo>
                  <a:lnTo>
                    <a:pt x="26290" y="10163"/>
                  </a:lnTo>
                  <a:lnTo>
                    <a:pt x="26336" y="10210"/>
                  </a:lnTo>
                  <a:lnTo>
                    <a:pt x="26383" y="10254"/>
                  </a:lnTo>
                  <a:lnTo>
                    <a:pt x="26430" y="10298"/>
                  </a:lnTo>
                  <a:lnTo>
                    <a:pt x="26479" y="10340"/>
                  </a:lnTo>
                  <a:lnTo>
                    <a:pt x="26528" y="10380"/>
                  </a:lnTo>
                  <a:lnTo>
                    <a:pt x="26579" y="10419"/>
                  </a:lnTo>
                  <a:lnTo>
                    <a:pt x="26630" y="10456"/>
                  </a:lnTo>
                  <a:lnTo>
                    <a:pt x="26682" y="10492"/>
                  </a:lnTo>
                  <a:lnTo>
                    <a:pt x="26735" y="10525"/>
                  </a:lnTo>
                  <a:lnTo>
                    <a:pt x="26788" y="10557"/>
                  </a:lnTo>
                  <a:lnTo>
                    <a:pt x="26843" y="10588"/>
                  </a:lnTo>
                  <a:lnTo>
                    <a:pt x="26897" y="10618"/>
                  </a:lnTo>
                  <a:lnTo>
                    <a:pt x="26954" y="10645"/>
                  </a:lnTo>
                  <a:lnTo>
                    <a:pt x="27010" y="10671"/>
                  </a:lnTo>
                  <a:lnTo>
                    <a:pt x="27067" y="10695"/>
                  </a:lnTo>
                  <a:lnTo>
                    <a:pt x="27124" y="10718"/>
                  </a:lnTo>
                  <a:lnTo>
                    <a:pt x="27182" y="10738"/>
                  </a:lnTo>
                  <a:lnTo>
                    <a:pt x="27240" y="10758"/>
                  </a:lnTo>
                  <a:lnTo>
                    <a:pt x="27298" y="10776"/>
                  </a:lnTo>
                  <a:lnTo>
                    <a:pt x="27357" y="10792"/>
                  </a:lnTo>
                  <a:lnTo>
                    <a:pt x="27417" y="10807"/>
                  </a:lnTo>
                  <a:lnTo>
                    <a:pt x="27476" y="10821"/>
                  </a:lnTo>
                  <a:lnTo>
                    <a:pt x="27535" y="10832"/>
                  </a:lnTo>
                  <a:lnTo>
                    <a:pt x="27596" y="10841"/>
                  </a:lnTo>
                  <a:lnTo>
                    <a:pt x="27655" y="10850"/>
                  </a:lnTo>
                  <a:lnTo>
                    <a:pt x="27716" y="10857"/>
                  </a:lnTo>
                  <a:lnTo>
                    <a:pt x="27776" y="10862"/>
                  </a:lnTo>
                  <a:lnTo>
                    <a:pt x="27836" y="10865"/>
                  </a:lnTo>
                  <a:lnTo>
                    <a:pt x="27897" y="10867"/>
                  </a:lnTo>
                  <a:lnTo>
                    <a:pt x="27956" y="10868"/>
                  </a:lnTo>
                  <a:lnTo>
                    <a:pt x="28016" y="10867"/>
                  </a:lnTo>
                  <a:lnTo>
                    <a:pt x="28077" y="10864"/>
                  </a:lnTo>
                  <a:lnTo>
                    <a:pt x="28136" y="10860"/>
                  </a:lnTo>
                  <a:lnTo>
                    <a:pt x="28195" y="10854"/>
                  </a:lnTo>
                  <a:lnTo>
                    <a:pt x="28255" y="10847"/>
                  </a:lnTo>
                  <a:lnTo>
                    <a:pt x="28314" y="10838"/>
                  </a:lnTo>
                  <a:lnTo>
                    <a:pt x="28372" y="10828"/>
                  </a:lnTo>
                  <a:lnTo>
                    <a:pt x="28431" y="10815"/>
                  </a:lnTo>
                  <a:lnTo>
                    <a:pt x="28488" y="10802"/>
                  </a:lnTo>
                  <a:lnTo>
                    <a:pt x="28545" y="10786"/>
                  </a:lnTo>
                  <a:lnTo>
                    <a:pt x="28603" y="10770"/>
                  </a:lnTo>
                  <a:lnTo>
                    <a:pt x="28659" y="10752"/>
                  </a:lnTo>
                  <a:lnTo>
                    <a:pt x="28714" y="10732"/>
                  </a:lnTo>
                  <a:lnTo>
                    <a:pt x="28769" y="10710"/>
                  </a:lnTo>
                  <a:lnTo>
                    <a:pt x="28823" y="10687"/>
                  </a:lnTo>
                  <a:lnTo>
                    <a:pt x="28877" y="10662"/>
                  </a:lnTo>
                  <a:lnTo>
                    <a:pt x="28930" y="10636"/>
                  </a:lnTo>
                  <a:lnTo>
                    <a:pt x="28983" y="10609"/>
                  </a:lnTo>
                  <a:lnTo>
                    <a:pt x="29034" y="10580"/>
                  </a:lnTo>
                  <a:lnTo>
                    <a:pt x="29083" y="10549"/>
                  </a:lnTo>
                  <a:lnTo>
                    <a:pt x="29133" y="10517"/>
                  </a:lnTo>
                  <a:lnTo>
                    <a:pt x="29181" y="10482"/>
                  </a:lnTo>
                  <a:lnTo>
                    <a:pt x="29229" y="10447"/>
                  </a:lnTo>
                  <a:lnTo>
                    <a:pt x="29276" y="10411"/>
                  </a:lnTo>
                  <a:lnTo>
                    <a:pt x="29321" y="10372"/>
                  </a:lnTo>
                  <a:lnTo>
                    <a:pt x="29366" y="10332"/>
                  </a:lnTo>
                  <a:lnTo>
                    <a:pt x="29408" y="10291"/>
                  </a:lnTo>
                  <a:lnTo>
                    <a:pt x="29450" y="10247"/>
                  </a:lnTo>
                  <a:lnTo>
                    <a:pt x="29491" y="10202"/>
                  </a:lnTo>
                  <a:lnTo>
                    <a:pt x="29530" y="10157"/>
                  </a:lnTo>
                  <a:lnTo>
                    <a:pt x="29569" y="10109"/>
                  </a:lnTo>
                  <a:lnTo>
                    <a:pt x="29605" y="10060"/>
                  </a:lnTo>
                  <a:lnTo>
                    <a:pt x="29640" y="10009"/>
                  </a:lnTo>
                  <a:lnTo>
                    <a:pt x="29674" y="9957"/>
                  </a:lnTo>
                  <a:lnTo>
                    <a:pt x="29707" y="9903"/>
                  </a:lnTo>
                  <a:lnTo>
                    <a:pt x="29727" y="9868"/>
                  </a:lnTo>
                  <a:lnTo>
                    <a:pt x="29746" y="9833"/>
                  </a:lnTo>
                  <a:lnTo>
                    <a:pt x="29764" y="9798"/>
                  </a:lnTo>
                  <a:lnTo>
                    <a:pt x="29783" y="9761"/>
                  </a:lnTo>
                  <a:lnTo>
                    <a:pt x="29800" y="9726"/>
                  </a:lnTo>
                  <a:lnTo>
                    <a:pt x="29817" y="9688"/>
                  </a:lnTo>
                  <a:lnTo>
                    <a:pt x="29833" y="9652"/>
                  </a:lnTo>
                  <a:lnTo>
                    <a:pt x="29850" y="9614"/>
                  </a:lnTo>
                  <a:lnTo>
                    <a:pt x="29864" y="9577"/>
                  </a:lnTo>
                  <a:lnTo>
                    <a:pt x="29879" y="9538"/>
                  </a:lnTo>
                  <a:lnTo>
                    <a:pt x="29893" y="9501"/>
                  </a:lnTo>
                  <a:lnTo>
                    <a:pt x="29906" y="9462"/>
                  </a:lnTo>
                  <a:lnTo>
                    <a:pt x="29918" y="9424"/>
                  </a:lnTo>
                  <a:lnTo>
                    <a:pt x="29931" y="9384"/>
                  </a:lnTo>
                  <a:lnTo>
                    <a:pt x="29942" y="9346"/>
                  </a:lnTo>
                  <a:lnTo>
                    <a:pt x="29953" y="9306"/>
                  </a:lnTo>
                  <a:lnTo>
                    <a:pt x="29962" y="9267"/>
                  </a:lnTo>
                  <a:lnTo>
                    <a:pt x="29971" y="9227"/>
                  </a:lnTo>
                  <a:lnTo>
                    <a:pt x="29980" y="9188"/>
                  </a:lnTo>
                  <a:lnTo>
                    <a:pt x="29988" y="9147"/>
                  </a:lnTo>
                  <a:lnTo>
                    <a:pt x="29994" y="9108"/>
                  </a:lnTo>
                  <a:lnTo>
                    <a:pt x="30001" y="9068"/>
                  </a:lnTo>
                  <a:lnTo>
                    <a:pt x="30006" y="9027"/>
                  </a:lnTo>
                  <a:lnTo>
                    <a:pt x="30011" y="8988"/>
                  </a:lnTo>
                  <a:lnTo>
                    <a:pt x="30015" y="8947"/>
                  </a:lnTo>
                  <a:lnTo>
                    <a:pt x="30018" y="8908"/>
                  </a:lnTo>
                  <a:lnTo>
                    <a:pt x="30020" y="8867"/>
                  </a:lnTo>
                  <a:lnTo>
                    <a:pt x="30021" y="8827"/>
                  </a:lnTo>
                  <a:lnTo>
                    <a:pt x="30023" y="8787"/>
                  </a:lnTo>
                  <a:lnTo>
                    <a:pt x="30023" y="8747"/>
                  </a:lnTo>
                  <a:lnTo>
                    <a:pt x="30021" y="8707"/>
                  </a:lnTo>
                  <a:lnTo>
                    <a:pt x="30019" y="8667"/>
                  </a:lnTo>
                  <a:lnTo>
                    <a:pt x="30017" y="8628"/>
                  </a:lnTo>
                  <a:lnTo>
                    <a:pt x="30013" y="8588"/>
                  </a:lnTo>
                  <a:lnTo>
                    <a:pt x="30009" y="8549"/>
                  </a:lnTo>
                  <a:lnTo>
                    <a:pt x="30004" y="8509"/>
                  </a:lnTo>
                  <a:lnTo>
                    <a:pt x="29998" y="8471"/>
                  </a:lnTo>
                  <a:lnTo>
                    <a:pt x="29990" y="8432"/>
                  </a:lnTo>
                  <a:lnTo>
                    <a:pt x="29982" y="8394"/>
                  </a:lnTo>
                  <a:lnTo>
                    <a:pt x="29974" y="8355"/>
                  </a:lnTo>
                  <a:lnTo>
                    <a:pt x="29963" y="8317"/>
                  </a:lnTo>
                  <a:lnTo>
                    <a:pt x="29953" y="8279"/>
                  </a:lnTo>
                  <a:lnTo>
                    <a:pt x="29941" y="8242"/>
                  </a:lnTo>
                  <a:lnTo>
                    <a:pt x="29928" y="8204"/>
                  </a:lnTo>
                  <a:lnTo>
                    <a:pt x="29914" y="8168"/>
                  </a:lnTo>
                  <a:lnTo>
                    <a:pt x="29900" y="8130"/>
                  </a:lnTo>
                  <a:lnTo>
                    <a:pt x="29884" y="8095"/>
                  </a:lnTo>
                  <a:lnTo>
                    <a:pt x="29867" y="8058"/>
                  </a:lnTo>
                  <a:lnTo>
                    <a:pt x="29850" y="8023"/>
                  </a:lnTo>
                  <a:lnTo>
                    <a:pt x="29831" y="7989"/>
                  </a:lnTo>
                  <a:lnTo>
                    <a:pt x="29811" y="7954"/>
                  </a:lnTo>
                  <a:lnTo>
                    <a:pt x="29790" y="7920"/>
                  </a:lnTo>
                  <a:lnTo>
                    <a:pt x="29767" y="7887"/>
                  </a:lnTo>
                  <a:lnTo>
                    <a:pt x="29745" y="7853"/>
                  </a:lnTo>
                  <a:lnTo>
                    <a:pt x="29721" y="7821"/>
                  </a:lnTo>
                  <a:lnTo>
                    <a:pt x="29696" y="7789"/>
                  </a:lnTo>
                  <a:lnTo>
                    <a:pt x="29670" y="7758"/>
                  </a:lnTo>
                  <a:lnTo>
                    <a:pt x="29643" y="7726"/>
                  </a:lnTo>
                  <a:lnTo>
                    <a:pt x="29613" y="7696"/>
                  </a:lnTo>
                  <a:lnTo>
                    <a:pt x="29584" y="7666"/>
                  </a:lnTo>
                  <a:lnTo>
                    <a:pt x="29553" y="7637"/>
                  </a:lnTo>
                  <a:lnTo>
                    <a:pt x="29522" y="7609"/>
                  </a:lnTo>
                  <a:lnTo>
                    <a:pt x="29488" y="7581"/>
                  </a:lnTo>
                  <a:lnTo>
                    <a:pt x="29454" y="7554"/>
                  </a:lnTo>
                  <a:lnTo>
                    <a:pt x="29417" y="7517"/>
                  </a:lnTo>
                  <a:lnTo>
                    <a:pt x="29384" y="7487"/>
                  </a:lnTo>
                  <a:lnTo>
                    <a:pt x="29355" y="7461"/>
                  </a:lnTo>
                  <a:lnTo>
                    <a:pt x="29331" y="7439"/>
                  </a:lnTo>
                  <a:lnTo>
                    <a:pt x="29297" y="7412"/>
                  </a:lnTo>
                  <a:lnTo>
                    <a:pt x="29285" y="7403"/>
                  </a:lnTo>
                  <a:close/>
                </a:path>
              </a:pathLst>
            </a:custGeom>
            <a:solidFill>
              <a:srgbClr val="47BAB8"/>
            </a:solidFill>
            <a:ln w="38100">
              <a:solidFill>
                <a:schemeClr val="bg1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Ins="25200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10794" y="1399576"/>
              <a:ext cx="38870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endPara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khảo</a:t>
              </a:r>
              <a:endParaRPr lang="vi-VN" sz="3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7728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1000 Ý tưởng vẽ tranh bảo vệ môi trường đơn giản và đẹp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" r="3103"/>
          <a:stretch/>
        </p:blipFill>
        <p:spPr bwMode="auto">
          <a:xfrm>
            <a:off x="678688" y="322576"/>
            <a:ext cx="4446641" cy="30037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83E7E7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196" name="Picture 4" descr="Vẽ tranh cổ động bảo vệ bầu không khí trong sạch. | VietJack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400" y="305567"/>
            <a:ext cx="4530233" cy="30377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83E7E7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133" t="8543" r="2108" b="4748"/>
          <a:stretch/>
        </p:blipFill>
        <p:spPr>
          <a:xfrm>
            <a:off x="1826780" y="3781320"/>
            <a:ext cx="4446641" cy="2754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83E7E7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198" name="Picture 6" descr="1000 Ý tưởng vẽ tranh bảo vệ môi trường đơn giản và đẹp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r="1922"/>
          <a:stretch/>
        </p:blipFill>
        <p:spPr bwMode="auto">
          <a:xfrm>
            <a:off x="6832105" y="3781320"/>
            <a:ext cx="4530233" cy="27541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83E7E7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482608" y="8897495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Qùa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Page: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u="sng" kern="0" dirty="0">
                <a:solidFill>
                  <a:srgbClr val="002060"/>
                </a:solidFill>
                <a:sym typeface="Arial"/>
              </a:rPr>
              <a:t>0382348780</a:t>
            </a:r>
            <a:r>
              <a:rPr lang="en-US" kern="0" dirty="0">
                <a:solidFill>
                  <a:srgbClr val="002060"/>
                </a:solidFill>
                <a:sym typeface="Arial"/>
              </a:rPr>
              <a:t> - </a:t>
            </a:r>
            <a:r>
              <a:rPr lang="en-US" u="sng" kern="0" dirty="0">
                <a:solidFill>
                  <a:srgbClr val="002060"/>
                </a:solidFill>
                <a:sym typeface="Arial"/>
              </a:rPr>
              <a:t>0984848929</a:t>
            </a:r>
            <a:endParaRPr lang="en-US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11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790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863" y="1335022"/>
            <a:ext cx="9329979" cy="52651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19504" y="257803"/>
            <a:ext cx="843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63A54"/>
                </a:solidFill>
                <a:latin typeface="UTM Showcard" panose="02040603050506020204" pitchFamily="18" charset="0"/>
              </a:rPr>
              <a:t>Bảo</a:t>
            </a:r>
            <a:r>
              <a:rPr lang="en-US" sz="3200" dirty="0">
                <a:solidFill>
                  <a:srgbClr val="063A54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 err="1">
                <a:solidFill>
                  <a:srgbClr val="063A54"/>
                </a:solidFill>
                <a:latin typeface="UTM Showcard" panose="02040603050506020204" pitchFamily="18" charset="0"/>
              </a:rPr>
              <a:t>vệ</a:t>
            </a:r>
            <a:r>
              <a:rPr lang="en-US" sz="3200" dirty="0">
                <a:solidFill>
                  <a:srgbClr val="063A54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 err="1">
                <a:solidFill>
                  <a:srgbClr val="063A54"/>
                </a:solidFill>
                <a:latin typeface="UTM Showcard" panose="02040603050506020204" pitchFamily="18" charset="0"/>
              </a:rPr>
              <a:t>bầu</a:t>
            </a:r>
            <a:r>
              <a:rPr lang="en-US" sz="3200" dirty="0">
                <a:solidFill>
                  <a:srgbClr val="063A54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 err="1">
                <a:solidFill>
                  <a:srgbClr val="063A54"/>
                </a:solidFill>
                <a:latin typeface="UTM Showcard" panose="02040603050506020204" pitchFamily="18" charset="0"/>
              </a:rPr>
              <a:t>không</a:t>
            </a:r>
            <a:r>
              <a:rPr lang="en-US" sz="3200" dirty="0">
                <a:solidFill>
                  <a:srgbClr val="063A54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 err="1">
                <a:solidFill>
                  <a:srgbClr val="063A54"/>
                </a:solidFill>
                <a:latin typeface="UTM Showcard" panose="02040603050506020204" pitchFamily="18" charset="0"/>
              </a:rPr>
              <a:t>khí</a:t>
            </a:r>
            <a:r>
              <a:rPr lang="en-US" sz="3200" dirty="0">
                <a:solidFill>
                  <a:srgbClr val="063A54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 err="1">
                <a:solidFill>
                  <a:srgbClr val="063A54"/>
                </a:solidFill>
                <a:latin typeface="UTM Showcard" panose="02040603050506020204" pitchFamily="18" charset="0"/>
              </a:rPr>
              <a:t>trong</a:t>
            </a:r>
            <a:r>
              <a:rPr lang="en-US" sz="3200" dirty="0">
                <a:solidFill>
                  <a:srgbClr val="063A54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 err="1">
                <a:solidFill>
                  <a:srgbClr val="063A54"/>
                </a:solidFill>
                <a:latin typeface="UTM Showcard" panose="02040603050506020204" pitchFamily="18" charset="0"/>
              </a:rPr>
              <a:t>sạch</a:t>
            </a:r>
            <a:r>
              <a:rPr lang="en-US" sz="3200" dirty="0">
                <a:solidFill>
                  <a:srgbClr val="063A54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 err="1">
                <a:solidFill>
                  <a:srgbClr val="063A54"/>
                </a:solidFill>
                <a:latin typeface="UTM Showcard" panose="02040603050506020204" pitchFamily="18" charset="0"/>
              </a:rPr>
              <a:t>là</a:t>
            </a:r>
            <a:r>
              <a:rPr lang="en-US" sz="3200" dirty="0">
                <a:solidFill>
                  <a:srgbClr val="063A54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Showcard" panose="02040603050506020204" pitchFamily="18" charset="0"/>
              </a:rPr>
              <a:t>trách</a:t>
            </a:r>
            <a:r>
              <a:rPr lang="en-US" sz="3200" dirty="0">
                <a:solidFill>
                  <a:srgbClr val="C00000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Showcard" panose="02040603050506020204" pitchFamily="18" charset="0"/>
              </a:rPr>
              <a:t>nhiệm</a:t>
            </a:r>
            <a:r>
              <a:rPr lang="en-US" sz="3200" dirty="0">
                <a:solidFill>
                  <a:srgbClr val="C00000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Showcard" panose="020406030505060202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Showcard" panose="02040603050506020204" pitchFamily="18" charset="0"/>
              </a:rPr>
              <a:t>mỗi</a:t>
            </a:r>
            <a:r>
              <a:rPr lang="en-US" sz="3200" dirty="0">
                <a:solidFill>
                  <a:srgbClr val="C00000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Showcard" panose="02040603050506020204" pitchFamily="18" charset="0"/>
              </a:rPr>
              <a:t>người</a:t>
            </a:r>
            <a:endParaRPr lang="vi-VN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20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441" y="317233"/>
            <a:ext cx="6416296" cy="62063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7113" y="321611"/>
            <a:ext cx="431732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9968B"/>
                </a:solidFill>
                <a:latin typeface="UTM Showcard" panose="02040603050506020204" pitchFamily="18" charset="0"/>
              </a:rPr>
              <a:t>Đại</a:t>
            </a:r>
            <a:r>
              <a:rPr lang="en-US" sz="3200" dirty="0">
                <a:solidFill>
                  <a:srgbClr val="09968B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 err="1">
                <a:solidFill>
                  <a:srgbClr val="09968B"/>
                </a:solidFill>
                <a:latin typeface="UTM Showcard" panose="02040603050506020204" pitchFamily="18" charset="0"/>
              </a:rPr>
              <a:t>hội</a:t>
            </a:r>
            <a:r>
              <a:rPr lang="en-US" sz="3200" dirty="0">
                <a:solidFill>
                  <a:srgbClr val="09968B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 err="1">
                <a:solidFill>
                  <a:srgbClr val="09968B"/>
                </a:solidFill>
                <a:latin typeface="UTM Showcard" panose="02040603050506020204" pitchFamily="18" charset="0"/>
              </a:rPr>
              <a:t>đồng</a:t>
            </a:r>
            <a:r>
              <a:rPr lang="en-US" sz="3200" dirty="0">
                <a:solidFill>
                  <a:srgbClr val="09968B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 err="1">
                <a:solidFill>
                  <a:srgbClr val="09968B"/>
                </a:solidFill>
                <a:latin typeface="UTM Showcard" panose="02040603050506020204" pitchFamily="18" charset="0"/>
              </a:rPr>
              <a:t>liên</a:t>
            </a:r>
            <a:r>
              <a:rPr lang="en-US" sz="3200" dirty="0">
                <a:solidFill>
                  <a:srgbClr val="09968B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 err="1">
                <a:solidFill>
                  <a:srgbClr val="09968B"/>
                </a:solidFill>
                <a:latin typeface="UTM Showcard" panose="02040603050506020204" pitchFamily="18" charset="0"/>
              </a:rPr>
              <a:t>hợp</a:t>
            </a:r>
            <a:r>
              <a:rPr lang="en-US" sz="3200" dirty="0">
                <a:solidFill>
                  <a:srgbClr val="09968B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 err="1">
                <a:solidFill>
                  <a:srgbClr val="09968B"/>
                </a:solidFill>
                <a:latin typeface="UTM Showcard" panose="02040603050506020204" pitchFamily="18" charset="0"/>
              </a:rPr>
              <a:t>quốc</a:t>
            </a:r>
            <a:endParaRPr lang="en-US" sz="3200" dirty="0">
              <a:solidFill>
                <a:srgbClr val="09968B"/>
              </a:solidFill>
              <a:latin typeface="UTM Showcard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9968B"/>
                </a:solidFill>
                <a:latin typeface="UTM Showcard" panose="02040603050506020204" pitchFamily="18" charset="0"/>
              </a:rPr>
              <a:t>Chọn</a:t>
            </a:r>
            <a:r>
              <a:rPr lang="en-US" sz="3200" dirty="0">
                <a:solidFill>
                  <a:srgbClr val="09968B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 err="1">
                <a:solidFill>
                  <a:srgbClr val="09968B"/>
                </a:solidFill>
                <a:latin typeface="UTM Showcard" panose="02040603050506020204" pitchFamily="18" charset="0"/>
              </a:rPr>
              <a:t>ngày</a:t>
            </a:r>
            <a:r>
              <a:rPr lang="en-US" sz="3200" dirty="0">
                <a:solidFill>
                  <a:srgbClr val="09968B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>
                <a:solidFill>
                  <a:srgbClr val="D62117"/>
                </a:solidFill>
                <a:latin typeface="UTM Showcard" panose="02040603050506020204" pitchFamily="18" charset="0"/>
              </a:rPr>
              <a:t>7/9</a:t>
            </a:r>
            <a:r>
              <a:rPr lang="en-US" sz="3200" dirty="0">
                <a:solidFill>
                  <a:srgbClr val="09968B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 err="1">
                <a:solidFill>
                  <a:srgbClr val="09968B"/>
                </a:solidFill>
                <a:latin typeface="UTM Showcard" panose="02040603050506020204" pitchFamily="18" charset="0"/>
              </a:rPr>
              <a:t>là</a:t>
            </a:r>
            <a:r>
              <a:rPr lang="en-US" sz="3200" dirty="0">
                <a:solidFill>
                  <a:srgbClr val="09968B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 err="1">
                <a:solidFill>
                  <a:srgbClr val="27457A"/>
                </a:solidFill>
                <a:latin typeface="UTM Showcard" panose="02040603050506020204" pitchFamily="18" charset="0"/>
              </a:rPr>
              <a:t>ngày</a:t>
            </a:r>
            <a:r>
              <a:rPr lang="en-US" sz="3200" dirty="0">
                <a:solidFill>
                  <a:srgbClr val="27457A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 err="1">
                <a:solidFill>
                  <a:srgbClr val="27457A"/>
                </a:solidFill>
                <a:latin typeface="UTM Showcard" panose="02040603050506020204" pitchFamily="18" charset="0"/>
              </a:rPr>
              <a:t>quốc</a:t>
            </a:r>
            <a:r>
              <a:rPr lang="en-US" sz="3200" dirty="0">
                <a:solidFill>
                  <a:srgbClr val="27457A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 err="1">
                <a:solidFill>
                  <a:srgbClr val="27457A"/>
                </a:solidFill>
                <a:latin typeface="UTM Showcard" panose="02040603050506020204" pitchFamily="18" charset="0"/>
              </a:rPr>
              <a:t>tế</a:t>
            </a:r>
            <a:r>
              <a:rPr lang="en-US" sz="3200" dirty="0">
                <a:solidFill>
                  <a:srgbClr val="27457A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 err="1">
                <a:solidFill>
                  <a:srgbClr val="27457A"/>
                </a:solidFill>
                <a:latin typeface="UTM Showcard" panose="02040603050506020204" pitchFamily="18" charset="0"/>
              </a:rPr>
              <a:t>không</a:t>
            </a:r>
            <a:r>
              <a:rPr lang="en-US" sz="3200" dirty="0">
                <a:solidFill>
                  <a:srgbClr val="27457A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 err="1">
                <a:solidFill>
                  <a:srgbClr val="27457A"/>
                </a:solidFill>
                <a:latin typeface="UTM Showcard" panose="02040603050506020204" pitchFamily="18" charset="0"/>
              </a:rPr>
              <a:t>khí</a:t>
            </a:r>
            <a:r>
              <a:rPr lang="en-US" sz="3200" dirty="0">
                <a:solidFill>
                  <a:srgbClr val="27457A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 err="1">
                <a:solidFill>
                  <a:srgbClr val="27457A"/>
                </a:solidFill>
                <a:latin typeface="UTM Showcard" panose="02040603050506020204" pitchFamily="18" charset="0"/>
              </a:rPr>
              <a:t>sạch</a:t>
            </a:r>
            <a:r>
              <a:rPr lang="en-US" sz="3200" dirty="0">
                <a:solidFill>
                  <a:srgbClr val="27457A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 err="1">
                <a:solidFill>
                  <a:srgbClr val="27457A"/>
                </a:solidFill>
                <a:latin typeface="UTM Showcard" panose="02040603050506020204" pitchFamily="18" charset="0"/>
              </a:rPr>
              <a:t>cho</a:t>
            </a:r>
            <a:r>
              <a:rPr lang="en-US" sz="3200" dirty="0">
                <a:solidFill>
                  <a:srgbClr val="27457A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 err="1">
                <a:solidFill>
                  <a:srgbClr val="27457A"/>
                </a:solidFill>
                <a:latin typeface="UTM Showcard" panose="02040603050506020204" pitchFamily="18" charset="0"/>
              </a:rPr>
              <a:t>bầu</a:t>
            </a:r>
            <a:r>
              <a:rPr lang="en-US" sz="3200" dirty="0">
                <a:solidFill>
                  <a:srgbClr val="27457A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 err="1">
                <a:solidFill>
                  <a:srgbClr val="27457A"/>
                </a:solidFill>
                <a:latin typeface="UTM Showcard" panose="02040603050506020204" pitchFamily="18" charset="0"/>
              </a:rPr>
              <a:t>trời</a:t>
            </a:r>
            <a:r>
              <a:rPr lang="en-US" sz="3200" dirty="0">
                <a:solidFill>
                  <a:srgbClr val="27457A"/>
                </a:solidFill>
                <a:latin typeface="UTM Showcard" panose="02040603050506020204" pitchFamily="18" charset="0"/>
              </a:rPr>
              <a:t> </a:t>
            </a:r>
            <a:r>
              <a:rPr lang="en-US" sz="3200" dirty="0" err="1">
                <a:solidFill>
                  <a:srgbClr val="27457A"/>
                </a:solidFill>
                <a:latin typeface="UTM Showcard" panose="02040603050506020204" pitchFamily="18" charset="0"/>
              </a:rPr>
              <a:t>xanh</a:t>
            </a:r>
            <a:endParaRPr lang="vi-VN" sz="3200" dirty="0">
              <a:solidFill>
                <a:srgbClr val="27457A"/>
              </a:solidFill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1EF74E23-99A8-4DF3-BA39-76D532DB80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094" y="4269298"/>
            <a:ext cx="2464231" cy="246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9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1595" y="366517"/>
            <a:ext cx="83623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996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AI ĐÚNG? </a:t>
            </a:r>
            <a:r>
              <a:rPr lang="en-US" sz="6000" dirty="0">
                <a:solidFill>
                  <a:srgbClr val="BA66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AI SAI?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8" r="50075" b="22712"/>
          <a:stretch/>
        </p:blipFill>
        <p:spPr>
          <a:xfrm>
            <a:off x="9600216" y="1225820"/>
            <a:ext cx="1533041" cy="1575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7" t="28007" r="108" b="20693"/>
          <a:stretch/>
        </p:blipFill>
        <p:spPr>
          <a:xfrm>
            <a:off x="9597945" y="3152548"/>
            <a:ext cx="1533041" cy="15752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7" t="28007" r="108" b="20693"/>
          <a:stretch/>
        </p:blipFill>
        <p:spPr>
          <a:xfrm>
            <a:off x="9766069" y="5123871"/>
            <a:ext cx="1533041" cy="157525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410950" y="1569524"/>
            <a:ext cx="8210721" cy="1124578"/>
            <a:chOff x="1410951" y="1569523"/>
            <a:chExt cx="7593092" cy="846015"/>
          </a:xfrm>
        </p:grpSpPr>
        <p:sp>
          <p:nvSpPr>
            <p:cNvPr id="13" name="TextBox 12"/>
            <p:cNvSpPr txBox="1"/>
            <p:nvPr/>
          </p:nvSpPr>
          <p:spPr>
            <a:xfrm>
              <a:off x="1410951" y="1652756"/>
              <a:ext cx="7593092" cy="578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pc="-300" dirty="0" err="1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Không</a:t>
              </a:r>
              <a:r>
                <a:rPr lang="en-US" sz="4400" b="1" spc="-300" dirty="0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400" b="1" spc="-300" dirty="0" err="1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khí</a:t>
              </a:r>
              <a:r>
                <a:rPr lang="en-US" sz="4400" b="1" spc="-300" dirty="0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400" b="1" spc="-300" dirty="0" err="1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không</a:t>
              </a:r>
              <a:r>
                <a:rPr lang="en-US" sz="4400" b="1" spc="-300" dirty="0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400" b="1" spc="-300" dirty="0" err="1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bao</a:t>
              </a:r>
              <a:r>
                <a:rPr lang="en-US" sz="4400" b="1" spc="-300" dirty="0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400" b="1" spc="-300" dirty="0" err="1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giờ</a:t>
              </a:r>
              <a:r>
                <a:rPr lang="en-US" sz="4400" b="1" spc="-300" dirty="0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400" b="1" spc="-300" dirty="0" err="1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bị</a:t>
              </a:r>
              <a:r>
                <a:rPr lang="en-US" sz="4400" b="1" spc="-300" dirty="0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 ô </a:t>
              </a:r>
              <a:r>
                <a:rPr lang="en-US" sz="4400" b="1" spc="-300" dirty="0" err="1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nhiễm</a:t>
              </a:r>
              <a:endParaRPr lang="en-US" sz="4400" b="1" spc="-300" dirty="0">
                <a:solidFill>
                  <a:srgbClr val="44546A">
                    <a:lumMod val="50000"/>
                  </a:srgbClr>
                </a:solidFill>
                <a:latin typeface="#9Slide03 AmpleSoft Bold" panose="02000000000000000000" pitchFamily="2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563875" y="1569523"/>
              <a:ext cx="7267403" cy="846015"/>
            </a:xfrm>
            <a:prstGeom prst="roundRect">
              <a:avLst/>
            </a:prstGeom>
            <a:noFill/>
            <a:ln w="28575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#9Slide03 AmpleSoft Bold" panose="02000000000000000000" pitchFamily="2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711595" y="3117797"/>
            <a:ext cx="7723258" cy="1524737"/>
            <a:chOff x="1563875" y="3127399"/>
            <a:chExt cx="6803756" cy="1524737"/>
          </a:xfrm>
        </p:grpSpPr>
        <p:sp>
          <p:nvSpPr>
            <p:cNvPr id="14" name="TextBox 13"/>
            <p:cNvSpPr txBox="1"/>
            <p:nvPr/>
          </p:nvSpPr>
          <p:spPr>
            <a:xfrm>
              <a:off x="1779637" y="3178965"/>
              <a:ext cx="607679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pc="-300" dirty="0" err="1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Khói</a:t>
              </a:r>
              <a:r>
                <a:rPr lang="en-US" sz="4400" b="1" spc="-300" dirty="0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, </a:t>
              </a:r>
              <a:r>
                <a:rPr lang="en-US" sz="4400" b="1" spc="-300" dirty="0" err="1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khí</a:t>
              </a:r>
              <a:r>
                <a:rPr lang="en-US" sz="4400" b="1" spc="-300" dirty="0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400" b="1" spc="-300" dirty="0" err="1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độc</a:t>
              </a:r>
              <a:r>
                <a:rPr lang="en-US" sz="4400" b="1" spc="-300" dirty="0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, </a:t>
              </a:r>
              <a:r>
                <a:rPr lang="en-US" sz="4400" b="1" spc="-300" dirty="0" err="1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bụi</a:t>
              </a:r>
              <a:r>
                <a:rPr lang="en-US" sz="4400" b="1" spc="-300" dirty="0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,… </a:t>
              </a:r>
              <a:r>
                <a:rPr lang="en-US" sz="4400" b="1" spc="-300" dirty="0" err="1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làm</a:t>
              </a:r>
              <a:r>
                <a:rPr lang="en-US" sz="4400" b="1" spc="-300" dirty="0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400" b="1" spc="-300" dirty="0" err="1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không</a:t>
              </a:r>
              <a:r>
                <a:rPr lang="en-US" sz="4400" b="1" spc="-300" dirty="0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400" b="1" spc="-300" dirty="0" err="1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khí</a:t>
              </a:r>
              <a:r>
                <a:rPr lang="en-US" sz="4400" b="1" spc="-300" dirty="0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400" b="1" spc="-300" dirty="0" err="1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bị</a:t>
              </a:r>
              <a:r>
                <a:rPr lang="en-US" sz="4400" b="1" spc="-300" dirty="0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 ô </a:t>
              </a:r>
              <a:r>
                <a:rPr lang="en-US" sz="4400" b="1" spc="-300" dirty="0" err="1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nhiễm</a:t>
              </a:r>
              <a:endParaRPr lang="en-US" sz="4400" b="1" spc="-300" dirty="0">
                <a:solidFill>
                  <a:srgbClr val="44546A">
                    <a:lumMod val="50000"/>
                  </a:srgbClr>
                </a:solidFill>
                <a:latin typeface="#9Slide03 AmpleSoft Bold" panose="02000000000000000000" pitchFamily="2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563875" y="3127399"/>
              <a:ext cx="6803756" cy="1524737"/>
            </a:xfrm>
            <a:prstGeom prst="roundRect">
              <a:avLst/>
            </a:prstGeom>
            <a:noFill/>
            <a:ln w="28575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#9Slide03 AmpleSoft Bold" panose="02000000000000000000" pitchFamily="2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726967" y="5091713"/>
            <a:ext cx="7707886" cy="1454556"/>
            <a:chOff x="1542726" y="5188898"/>
            <a:chExt cx="6803756" cy="1524737"/>
          </a:xfrm>
        </p:grpSpPr>
        <p:sp>
          <p:nvSpPr>
            <p:cNvPr id="18" name="Rounded Rectangle 17"/>
            <p:cNvSpPr/>
            <p:nvPr/>
          </p:nvSpPr>
          <p:spPr>
            <a:xfrm>
              <a:off x="1542726" y="5188898"/>
              <a:ext cx="6803756" cy="1524737"/>
            </a:xfrm>
            <a:prstGeom prst="roundRect">
              <a:avLst/>
            </a:prstGeom>
            <a:noFill/>
            <a:ln w="28575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#9Slide03 AmpleSoft Bold" panose="02000000000000000000" pitchFamily="2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906392" y="5241825"/>
              <a:ext cx="576682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pc="-300" dirty="0" err="1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Không</a:t>
              </a:r>
              <a:r>
                <a:rPr lang="en-US" sz="4400" b="1" spc="-300" dirty="0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400" b="1" spc="-300" dirty="0" err="1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khí</a:t>
              </a:r>
              <a:r>
                <a:rPr lang="en-US" sz="4400" b="1" spc="-300" dirty="0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400" b="1" spc="-300" dirty="0" err="1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trong</a:t>
              </a:r>
              <a:r>
                <a:rPr lang="en-US" sz="4400" b="1" spc="-300" dirty="0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400" b="1" spc="-300" dirty="0" err="1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sạch</a:t>
              </a:r>
              <a:r>
                <a:rPr lang="en-US" sz="4400" b="1" spc="-300" dirty="0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400" b="1" spc="-300" dirty="0" err="1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khi</a:t>
              </a:r>
              <a:r>
                <a:rPr lang="en-US" sz="4400" b="1" spc="-300" dirty="0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400" b="1" spc="-300" dirty="0" err="1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khói</a:t>
              </a:r>
              <a:r>
                <a:rPr lang="en-US" sz="4400" b="1" spc="-300" dirty="0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, </a:t>
              </a:r>
              <a:r>
                <a:rPr lang="en-US" sz="4400" b="1" spc="-300" dirty="0" err="1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bụi</a:t>
              </a:r>
              <a:r>
                <a:rPr lang="en-US" sz="4400" b="1" spc="-300" dirty="0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 ở </a:t>
              </a:r>
              <a:r>
                <a:rPr lang="en-US" sz="4400" b="1" spc="-300" dirty="0" err="1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tỉ</a:t>
              </a:r>
              <a:r>
                <a:rPr lang="en-US" sz="4400" b="1" spc="-300" dirty="0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400" b="1" spc="-300" dirty="0" err="1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lệ</a:t>
              </a:r>
              <a:r>
                <a:rPr lang="en-US" sz="4400" b="1" spc="-300" dirty="0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4400" b="1" spc="-300" dirty="0" err="1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thấp</a:t>
              </a:r>
              <a:r>
                <a:rPr lang="en-US" sz="4400" b="1" spc="-300" dirty="0">
                  <a:solidFill>
                    <a:srgbClr val="44546A">
                      <a:lumMod val="50000"/>
                    </a:srgbClr>
                  </a:solidFill>
                  <a:latin typeface="#9Slide03 AmpleSoft Bold" panose="02000000000000000000" pitchFamily="2" charset="0"/>
                </a:rPr>
                <a:t> </a:t>
              </a:r>
            </a:p>
          </p:txBody>
        </p:sp>
      </p:grpSp>
      <p:pic>
        <p:nvPicPr>
          <p:cNvPr id="25" name="图片 5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793" y="1551061"/>
            <a:ext cx="1444833" cy="991346"/>
          </a:xfrm>
          <a:prstGeom prst="rect">
            <a:avLst/>
          </a:prstGeom>
        </p:spPr>
      </p:pic>
      <p:pic>
        <p:nvPicPr>
          <p:cNvPr id="26" name="图片 2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88080" y="3344719"/>
            <a:ext cx="1839982" cy="1190913"/>
          </a:xfrm>
          <a:prstGeom prst="rect">
            <a:avLst/>
          </a:prstGeom>
        </p:spPr>
      </p:pic>
      <p:pic>
        <p:nvPicPr>
          <p:cNvPr id="27" name="图片 3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793" y="5189348"/>
            <a:ext cx="1731784" cy="1177613"/>
          </a:xfrm>
          <a:prstGeom prst="rect">
            <a:avLst/>
          </a:prstGeom>
        </p:spPr>
      </p:pic>
      <p:pic>
        <p:nvPicPr>
          <p:cNvPr id="28" name="Am-thanh-oh-noo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04781" y="643066"/>
            <a:ext cx="487363" cy="48736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-1672701" y="1148669"/>
            <a:ext cx="1423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Âm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thanh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sai</a:t>
            </a:r>
            <a:endParaRPr lang="vi-VN" dirty="0">
              <a:solidFill>
                <a:prstClr val="black"/>
              </a:solidFill>
            </a:endParaRPr>
          </a:p>
        </p:txBody>
      </p:sp>
      <p:pic>
        <p:nvPicPr>
          <p:cNvPr id="31" name="Nhac-chuong-game-over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16562" y="2422197"/>
            <a:ext cx="487363" cy="4873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-1810424" y="2916219"/>
            <a:ext cx="1698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Âm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thanh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đúng</a:t>
            </a:r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82608" y="8897495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Qùa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Page: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u="sng" kern="0" dirty="0">
                <a:solidFill>
                  <a:srgbClr val="002060"/>
                </a:solidFill>
                <a:sym typeface="Arial"/>
              </a:rPr>
              <a:t>0382348780</a:t>
            </a:r>
            <a:r>
              <a:rPr lang="en-US" kern="0" dirty="0">
                <a:solidFill>
                  <a:srgbClr val="002060"/>
                </a:solidFill>
                <a:sym typeface="Arial"/>
              </a:rPr>
              <a:t> - </a:t>
            </a:r>
            <a:r>
              <a:rPr lang="en-US" u="sng" kern="0" dirty="0">
                <a:solidFill>
                  <a:srgbClr val="002060"/>
                </a:solidFill>
                <a:sym typeface="Arial"/>
              </a:rPr>
              <a:t>0984848929</a:t>
            </a:r>
            <a:endParaRPr lang="en-US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11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4776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89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05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05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">
            <a:extLst>
              <a:ext uri="{FF2B5EF4-FFF2-40B4-BE49-F238E27FC236}">
                <a16:creationId xmlns:a16="http://schemas.microsoft.com/office/drawing/2014/main" id="{29F1134F-68A6-46DA-AA10-C327ACE95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任意多边形: 形状 14"/>
          <p:cNvSpPr/>
          <p:nvPr/>
        </p:nvSpPr>
        <p:spPr>
          <a:xfrm>
            <a:off x="2538117" y="5080887"/>
            <a:ext cx="6365265" cy="191026"/>
          </a:xfrm>
          <a:custGeom>
            <a:avLst/>
            <a:gdLst>
              <a:gd name="connsiteX0" fmla="*/ 0 w 7129670"/>
              <a:gd name="connsiteY0" fmla="*/ 119934 h 186217"/>
              <a:gd name="connsiteX1" fmla="*/ 1497496 w 7129670"/>
              <a:gd name="connsiteY1" fmla="*/ 13917 h 186217"/>
              <a:gd name="connsiteX2" fmla="*/ 2888974 w 7129670"/>
              <a:gd name="connsiteY2" fmla="*/ 186195 h 186217"/>
              <a:gd name="connsiteX3" fmla="*/ 4731026 w 7129670"/>
              <a:gd name="connsiteY3" fmla="*/ 664 h 186217"/>
              <a:gd name="connsiteX4" fmla="*/ 6042991 w 7129670"/>
              <a:gd name="connsiteY4" fmla="*/ 119934 h 186217"/>
              <a:gd name="connsiteX5" fmla="*/ 7129670 w 7129670"/>
              <a:gd name="connsiteY5" fmla="*/ 664 h 18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29670" h="186217">
                <a:moveTo>
                  <a:pt x="0" y="119934"/>
                </a:moveTo>
                <a:cubicBezTo>
                  <a:pt x="508000" y="61404"/>
                  <a:pt x="1016000" y="2874"/>
                  <a:pt x="1497496" y="13917"/>
                </a:cubicBezTo>
                <a:cubicBezTo>
                  <a:pt x="1978992" y="24960"/>
                  <a:pt x="2350052" y="188404"/>
                  <a:pt x="2888974" y="186195"/>
                </a:cubicBezTo>
                <a:cubicBezTo>
                  <a:pt x="3427896" y="183986"/>
                  <a:pt x="4205357" y="11707"/>
                  <a:pt x="4731026" y="664"/>
                </a:cubicBezTo>
                <a:cubicBezTo>
                  <a:pt x="5256695" y="-10379"/>
                  <a:pt x="5643217" y="119934"/>
                  <a:pt x="6042991" y="119934"/>
                </a:cubicBezTo>
                <a:cubicBezTo>
                  <a:pt x="6442765" y="119934"/>
                  <a:pt x="6786217" y="60299"/>
                  <a:pt x="7129670" y="664"/>
                </a:cubicBezTo>
              </a:path>
            </a:pathLst>
          </a:custGeom>
          <a:noFill/>
          <a:ln w="22225"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任意多边形: 形状 17"/>
          <p:cNvSpPr/>
          <p:nvPr/>
        </p:nvSpPr>
        <p:spPr>
          <a:xfrm>
            <a:off x="3039312" y="5267104"/>
            <a:ext cx="6329771" cy="205228"/>
          </a:xfrm>
          <a:custGeom>
            <a:avLst/>
            <a:gdLst>
              <a:gd name="connsiteX0" fmla="*/ 0 w 7089913"/>
              <a:gd name="connsiteY0" fmla="*/ 172278 h 200061"/>
              <a:gd name="connsiteX1" fmla="*/ 1298713 w 7089913"/>
              <a:gd name="connsiteY1" fmla="*/ 79513 h 200061"/>
              <a:gd name="connsiteX2" fmla="*/ 2517913 w 7089913"/>
              <a:gd name="connsiteY2" fmla="*/ 198782 h 200061"/>
              <a:gd name="connsiteX3" fmla="*/ 3644348 w 7089913"/>
              <a:gd name="connsiteY3" fmla="*/ 145774 h 200061"/>
              <a:gd name="connsiteX4" fmla="*/ 4346713 w 7089913"/>
              <a:gd name="connsiteY4" fmla="*/ 106017 h 200061"/>
              <a:gd name="connsiteX5" fmla="*/ 4717774 w 7089913"/>
              <a:gd name="connsiteY5" fmla="*/ 53009 h 200061"/>
              <a:gd name="connsiteX6" fmla="*/ 5592417 w 7089913"/>
              <a:gd name="connsiteY6" fmla="*/ 145774 h 200061"/>
              <a:gd name="connsiteX7" fmla="*/ 7089913 w 7089913"/>
              <a:gd name="connsiteY7" fmla="*/ 0 h 200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89913" h="200061">
                <a:moveTo>
                  <a:pt x="0" y="172278"/>
                </a:moveTo>
                <a:cubicBezTo>
                  <a:pt x="439530" y="123687"/>
                  <a:pt x="879061" y="75096"/>
                  <a:pt x="1298713" y="79513"/>
                </a:cubicBezTo>
                <a:cubicBezTo>
                  <a:pt x="1718365" y="83930"/>
                  <a:pt x="2126974" y="187739"/>
                  <a:pt x="2517913" y="198782"/>
                </a:cubicBezTo>
                <a:cubicBezTo>
                  <a:pt x="2908852" y="209825"/>
                  <a:pt x="3644348" y="145774"/>
                  <a:pt x="3644348" y="145774"/>
                </a:cubicBezTo>
                <a:cubicBezTo>
                  <a:pt x="3949148" y="130313"/>
                  <a:pt x="4167809" y="121478"/>
                  <a:pt x="4346713" y="106017"/>
                </a:cubicBezTo>
                <a:cubicBezTo>
                  <a:pt x="4525617" y="90556"/>
                  <a:pt x="4510157" y="46383"/>
                  <a:pt x="4717774" y="53009"/>
                </a:cubicBezTo>
                <a:cubicBezTo>
                  <a:pt x="4925391" y="59635"/>
                  <a:pt x="5197061" y="154609"/>
                  <a:pt x="5592417" y="145774"/>
                </a:cubicBezTo>
                <a:cubicBezTo>
                  <a:pt x="5987773" y="136939"/>
                  <a:pt x="6538843" y="68469"/>
                  <a:pt x="7089913" y="0"/>
                </a:cubicBezTo>
              </a:path>
            </a:pathLst>
          </a:custGeom>
          <a:noFill/>
          <a:ln w="22225"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7" name="图片 16" descr="千库网_卡通白云飞行飞机_元素编号115477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872" y="3648726"/>
            <a:ext cx="3173360" cy="27663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4638" y="1934397"/>
            <a:ext cx="66152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gradFill>
                  <a:gsLst>
                    <a:gs pos="33000">
                      <a:srgbClr val="7EC2CF"/>
                    </a:gs>
                    <a:gs pos="59000">
                      <a:srgbClr val="E67DA7"/>
                    </a:gs>
                    <a:gs pos="86000">
                      <a:srgbClr val="9374AF"/>
                    </a:gs>
                  </a:gsLst>
                  <a:lin ang="5400000" scaled="1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Các</a:t>
            </a:r>
            <a:r>
              <a:rPr lang="en-US" sz="6000" dirty="0">
                <a:gradFill>
                  <a:gsLst>
                    <a:gs pos="33000">
                      <a:srgbClr val="7EC2CF"/>
                    </a:gs>
                    <a:gs pos="59000">
                      <a:srgbClr val="E67DA7"/>
                    </a:gs>
                    <a:gs pos="86000">
                      <a:srgbClr val="9374AF"/>
                    </a:gs>
                  </a:gsLst>
                  <a:lin ang="5400000" scaled="1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gradFill>
                  <a:gsLst>
                    <a:gs pos="33000">
                      <a:srgbClr val="7EC2CF"/>
                    </a:gs>
                    <a:gs pos="59000">
                      <a:srgbClr val="E67DA7"/>
                    </a:gs>
                    <a:gs pos="86000">
                      <a:srgbClr val="9374AF"/>
                    </a:gs>
                  </a:gsLst>
                  <a:lin ang="5400000" scaled="1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biện</a:t>
            </a:r>
            <a:r>
              <a:rPr lang="en-US" sz="6000" dirty="0">
                <a:gradFill>
                  <a:gsLst>
                    <a:gs pos="33000">
                      <a:srgbClr val="7EC2CF"/>
                    </a:gs>
                    <a:gs pos="59000">
                      <a:srgbClr val="E67DA7"/>
                    </a:gs>
                    <a:gs pos="86000">
                      <a:srgbClr val="9374AF"/>
                    </a:gs>
                  </a:gsLst>
                  <a:lin ang="5400000" scaled="1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gradFill>
                  <a:gsLst>
                    <a:gs pos="33000">
                      <a:srgbClr val="7EC2CF"/>
                    </a:gs>
                    <a:gs pos="59000">
                      <a:srgbClr val="E67DA7"/>
                    </a:gs>
                    <a:gs pos="86000">
                      <a:srgbClr val="9374AF"/>
                    </a:gs>
                  </a:gsLst>
                  <a:lin ang="5400000" scaled="1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pháp</a:t>
            </a:r>
            <a:r>
              <a:rPr lang="en-US" sz="6000" dirty="0">
                <a:gradFill>
                  <a:gsLst>
                    <a:gs pos="33000">
                      <a:srgbClr val="7EC2CF"/>
                    </a:gs>
                    <a:gs pos="59000">
                      <a:srgbClr val="E67DA7"/>
                    </a:gs>
                    <a:gs pos="86000">
                      <a:srgbClr val="9374AF"/>
                    </a:gs>
                  </a:gsLst>
                  <a:lin ang="5400000" scaled="1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gradFill>
                  <a:gsLst>
                    <a:gs pos="33000">
                      <a:srgbClr val="7EC2CF"/>
                    </a:gs>
                    <a:gs pos="59000">
                      <a:srgbClr val="E67DA7"/>
                    </a:gs>
                    <a:gs pos="86000">
                      <a:srgbClr val="9374AF"/>
                    </a:gs>
                  </a:gsLst>
                  <a:lin ang="5400000" scaled="1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bảo</a:t>
            </a:r>
            <a:r>
              <a:rPr lang="en-US" sz="6000" dirty="0">
                <a:gradFill>
                  <a:gsLst>
                    <a:gs pos="33000">
                      <a:srgbClr val="7EC2CF"/>
                    </a:gs>
                    <a:gs pos="59000">
                      <a:srgbClr val="E67DA7"/>
                    </a:gs>
                    <a:gs pos="86000">
                      <a:srgbClr val="9374AF"/>
                    </a:gs>
                  </a:gsLst>
                  <a:lin ang="5400000" scaled="1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gradFill>
                  <a:gsLst>
                    <a:gs pos="33000">
                      <a:srgbClr val="7EC2CF"/>
                    </a:gs>
                    <a:gs pos="59000">
                      <a:srgbClr val="E67DA7"/>
                    </a:gs>
                    <a:gs pos="86000">
                      <a:srgbClr val="9374AF"/>
                    </a:gs>
                  </a:gsLst>
                  <a:lin ang="5400000" scaled="1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vệ</a:t>
            </a:r>
            <a:r>
              <a:rPr lang="en-US" sz="6000" dirty="0">
                <a:gradFill>
                  <a:gsLst>
                    <a:gs pos="33000">
                      <a:srgbClr val="7EC2CF"/>
                    </a:gs>
                    <a:gs pos="59000">
                      <a:srgbClr val="E67DA7"/>
                    </a:gs>
                    <a:gs pos="86000">
                      <a:srgbClr val="9374AF"/>
                    </a:gs>
                  </a:gsLst>
                  <a:lin ang="5400000" scaled="1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                </a:t>
            </a:r>
            <a:r>
              <a:rPr lang="en-US" sz="6000" dirty="0" err="1">
                <a:gradFill>
                  <a:gsLst>
                    <a:gs pos="33000">
                      <a:srgbClr val="7EC2CF"/>
                    </a:gs>
                    <a:gs pos="59000">
                      <a:srgbClr val="E67DA7"/>
                    </a:gs>
                    <a:gs pos="86000">
                      <a:srgbClr val="9374AF"/>
                    </a:gs>
                  </a:gsLst>
                  <a:lin ang="5400000" scaled="1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bầu</a:t>
            </a:r>
            <a:r>
              <a:rPr lang="en-US" sz="6000" dirty="0">
                <a:gradFill>
                  <a:gsLst>
                    <a:gs pos="33000">
                      <a:srgbClr val="7EC2CF"/>
                    </a:gs>
                    <a:gs pos="59000">
                      <a:srgbClr val="E67DA7"/>
                    </a:gs>
                    <a:gs pos="86000">
                      <a:srgbClr val="9374AF"/>
                    </a:gs>
                  </a:gsLst>
                  <a:lin ang="5400000" scaled="1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gradFill>
                  <a:gsLst>
                    <a:gs pos="33000">
                      <a:srgbClr val="7EC2CF"/>
                    </a:gs>
                    <a:gs pos="59000">
                      <a:srgbClr val="E67DA7"/>
                    </a:gs>
                    <a:gs pos="86000">
                      <a:srgbClr val="9374AF"/>
                    </a:gs>
                  </a:gsLst>
                  <a:lin ang="5400000" scaled="1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không</a:t>
            </a:r>
            <a:r>
              <a:rPr lang="en-US" sz="6000" dirty="0">
                <a:gradFill>
                  <a:gsLst>
                    <a:gs pos="33000">
                      <a:srgbClr val="7EC2CF"/>
                    </a:gs>
                    <a:gs pos="59000">
                      <a:srgbClr val="E67DA7"/>
                    </a:gs>
                    <a:gs pos="86000">
                      <a:srgbClr val="9374AF"/>
                    </a:gs>
                  </a:gsLst>
                  <a:lin ang="5400000" scaled="1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gradFill>
                  <a:gsLst>
                    <a:gs pos="33000">
                      <a:srgbClr val="7EC2CF"/>
                    </a:gs>
                    <a:gs pos="59000">
                      <a:srgbClr val="E67DA7"/>
                    </a:gs>
                    <a:gs pos="86000">
                      <a:srgbClr val="9374AF"/>
                    </a:gs>
                  </a:gsLst>
                  <a:lin ang="5400000" scaled="1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khí</a:t>
            </a:r>
            <a:endParaRPr lang="vi-VN" sz="6000" dirty="0">
              <a:gradFill>
                <a:gsLst>
                  <a:gs pos="33000">
                    <a:srgbClr val="7EC2CF"/>
                  </a:gs>
                  <a:gs pos="59000">
                    <a:srgbClr val="E67DA7"/>
                  </a:gs>
                  <a:gs pos="86000">
                    <a:srgbClr val="9374AF"/>
                  </a:gs>
                </a:gsLst>
                <a:lin ang="5400000" scaled="1"/>
              </a:gra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62395" y="1107792"/>
            <a:ext cx="4099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1139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ChefScript Pro" panose="03060702040507070403" pitchFamily="66" charset="0"/>
              </a:rPr>
              <a:t>Hoạt</a:t>
            </a:r>
            <a:r>
              <a:rPr lang="en-US" sz="6000" dirty="0">
                <a:solidFill>
                  <a:srgbClr val="1139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ChefScript Pro" panose="03060702040507070403" pitchFamily="66" charset="0"/>
              </a:rPr>
              <a:t> </a:t>
            </a:r>
            <a:r>
              <a:rPr lang="en-US" sz="6000" dirty="0" err="1">
                <a:solidFill>
                  <a:srgbClr val="1139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ChefScript Pro" panose="03060702040507070403" pitchFamily="66" charset="0"/>
              </a:rPr>
              <a:t>động</a:t>
            </a:r>
            <a:r>
              <a:rPr lang="en-US" sz="6000" dirty="0">
                <a:solidFill>
                  <a:srgbClr val="1139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ChefScript Pro" panose="03060702040507070403" pitchFamily="66" charset="0"/>
              </a:rPr>
              <a:t> 1</a:t>
            </a:r>
            <a:endParaRPr lang="vi-VN" sz="6000" dirty="0">
              <a:solidFill>
                <a:srgbClr val="1139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F ChefScript Pro" panose="03060702040507070403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8337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971" t="37929" r="72430" b="28136"/>
          <a:stretch/>
        </p:blipFill>
        <p:spPr>
          <a:xfrm>
            <a:off x="1112252" y="1334851"/>
            <a:ext cx="2515024" cy="23294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309" t="24213" r="46022" b="31217"/>
          <a:stretch/>
        </p:blipFill>
        <p:spPr>
          <a:xfrm>
            <a:off x="3854446" y="1254112"/>
            <a:ext cx="2468896" cy="2410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866" t="29849" r="72324" b="43646"/>
          <a:stretch/>
        </p:blipFill>
        <p:spPr>
          <a:xfrm>
            <a:off x="6329943" y="1245171"/>
            <a:ext cx="3046116" cy="2508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1409" t="44128" r="76022" b="29380"/>
          <a:stretch/>
        </p:blipFill>
        <p:spPr>
          <a:xfrm>
            <a:off x="9382660" y="1254112"/>
            <a:ext cx="1826916" cy="2510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8098" t="28722" r="46233" b="29567"/>
          <a:stretch/>
        </p:blipFill>
        <p:spPr>
          <a:xfrm>
            <a:off x="1112252" y="3764914"/>
            <a:ext cx="2613664" cy="2387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63913" t="25688" r="9022" b="35452"/>
          <a:stretch/>
        </p:blipFill>
        <p:spPr>
          <a:xfrm>
            <a:off x="4006823" y="3853259"/>
            <a:ext cx="2686271" cy="2168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53152" t="38408" r="5326" b="22826"/>
          <a:stretch/>
        </p:blipFill>
        <p:spPr>
          <a:xfrm>
            <a:off x="6779257" y="3895923"/>
            <a:ext cx="4049824" cy="2125771"/>
          </a:xfrm>
          <a:prstGeom prst="rect">
            <a:avLst/>
          </a:prstGeom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112252" y="284414"/>
            <a:ext cx="10363200" cy="9194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vi-VN" sz="2400" b="1" dirty="0">
                <a:solidFill>
                  <a:srgbClr val="002060"/>
                </a:solidFill>
                <a:latin typeface="Arial" panose="020B0604020202020204" pitchFamily="34" charset="0"/>
              </a:rPr>
              <a:t>Quan </a:t>
            </a:r>
            <a:r>
              <a:rPr lang="en-US" altLang="vi-VN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sát</a:t>
            </a:r>
            <a:r>
              <a:rPr lang="en-US" altLang="vi-VN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từng</a:t>
            </a:r>
            <a:r>
              <a:rPr lang="en-US" altLang="vi-VN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tranh</a:t>
            </a:r>
            <a:r>
              <a:rPr lang="en-US" altLang="vi-VN" sz="2400" b="1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altLang="vi-VN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em</a:t>
            </a:r>
            <a:r>
              <a:rPr lang="en-US" altLang="vi-VN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hãy</a:t>
            </a:r>
            <a:r>
              <a:rPr lang="en-US" altLang="vi-VN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nêu</a:t>
            </a:r>
            <a:r>
              <a:rPr lang="en-US" altLang="vi-VN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những</a:t>
            </a:r>
            <a:r>
              <a:rPr lang="en-US" altLang="vi-VN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việc</a:t>
            </a:r>
            <a:r>
              <a:rPr lang="en-US" altLang="vi-VN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vi-VN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nên</a:t>
            </a:r>
            <a:r>
              <a:rPr lang="en-US" alt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làm</a:t>
            </a:r>
            <a:r>
              <a:rPr lang="en-US" alt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và</a:t>
            </a:r>
            <a:r>
              <a:rPr lang="en-US" altLang="vi-VN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không</a:t>
            </a:r>
            <a:r>
              <a:rPr lang="en-US" alt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nên</a:t>
            </a:r>
            <a:r>
              <a:rPr lang="en-US" alt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làm</a:t>
            </a:r>
            <a:r>
              <a:rPr lang="en-US" alt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để</a:t>
            </a:r>
            <a:r>
              <a:rPr lang="en-US" altLang="vi-VN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bảo</a:t>
            </a:r>
            <a:r>
              <a:rPr lang="en-US" altLang="vi-VN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vệ</a:t>
            </a:r>
            <a:r>
              <a:rPr lang="en-US" altLang="vi-VN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bầu</a:t>
            </a:r>
            <a:r>
              <a:rPr lang="en-US" altLang="vi-VN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không</a:t>
            </a:r>
            <a:r>
              <a:rPr lang="en-US" altLang="vi-VN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khí</a:t>
            </a:r>
            <a:r>
              <a:rPr lang="en-US" altLang="vi-VN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trong</a:t>
            </a:r>
            <a:r>
              <a:rPr lang="en-US" altLang="vi-VN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sạch</a:t>
            </a:r>
            <a:endParaRPr lang="en-US" altLang="vi-VN" sz="2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343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7418828" y="3248167"/>
            <a:ext cx="3054277" cy="3448481"/>
            <a:chOff x="1864468" y="640432"/>
            <a:chExt cx="3093305" cy="3681435"/>
          </a:xfrm>
        </p:grpSpPr>
        <p:pic>
          <p:nvPicPr>
            <p:cNvPr id="32" name="Picture 31" descr="Girl and boy with signs Free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9" t="-1152" r="48331" b="-292"/>
            <a:stretch/>
          </p:blipFill>
          <p:spPr bwMode="auto">
            <a:xfrm>
              <a:off x="1864468" y="640432"/>
              <a:ext cx="3093305" cy="3681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/>
            <p:cNvSpPr/>
            <p:nvPr/>
          </p:nvSpPr>
          <p:spPr>
            <a:xfrm>
              <a:off x="2031444" y="964617"/>
              <a:ext cx="1471460" cy="475007"/>
            </a:xfrm>
            <a:prstGeom prst="ellipse">
              <a:avLst/>
            </a:prstGeom>
            <a:solidFill>
              <a:srgbClr val="5BB2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endParaRPr lang="vi-VN" sz="2800" b="1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20" name="图片 19" descr="千库网_卡通糖果气球边框_元素编号120972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96" y="-357031"/>
            <a:ext cx="5271391" cy="45661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l="6971" t="37929" r="72430" b="23817"/>
          <a:stretch/>
        </p:blipFill>
        <p:spPr>
          <a:xfrm>
            <a:off x="1034979" y="384145"/>
            <a:ext cx="5233099" cy="5463887"/>
          </a:xfrm>
          <a:prstGeom prst="rect">
            <a:avLst/>
          </a:prstGeom>
        </p:spPr>
      </p:pic>
      <p:pic>
        <p:nvPicPr>
          <p:cNvPr id="10" name="图片 9" descr="C:\Users\Am'be'r\Desktop\千库网_六一61儿童节卡通可爱小孩儿童手拉手开心_元素编号10662666.png千库网_六一61儿童节卡通可爱小孩儿童手拉手开心_元素编号10662666"/>
          <p:cNvPicPr>
            <a:picLocks noChangeAspect="1"/>
          </p:cNvPicPr>
          <p:nvPr/>
        </p:nvPicPr>
        <p:blipFill rotWithShape="1">
          <a:blip r:embed="rId7"/>
          <a:srcRect t="31056" b="29984"/>
          <a:stretch>
            <a:fillRect/>
          </a:stretch>
        </p:blipFill>
        <p:spPr>
          <a:xfrm>
            <a:off x="919069" y="4953975"/>
            <a:ext cx="5184140" cy="201993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824121" y="849562"/>
            <a:ext cx="44249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cùng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quét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dọn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lau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chùi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hạn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chế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bụi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bẩn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khí</a:t>
            </a:r>
            <a:endParaRPr lang="vi-VN" sz="2800" b="1" dirty="0">
              <a:solidFill>
                <a:srgbClr val="2F76A0"/>
              </a:solidFill>
              <a:cs typeface="Arial" panose="020B0604020202020204" pitchFamily="34" charset="0"/>
            </a:endParaRPr>
          </a:p>
        </p:txBody>
      </p:sp>
      <p:sp>
        <p:nvSpPr>
          <p:cNvPr id="34" name="箭头: 左 11"/>
          <p:cNvSpPr/>
          <p:nvPr/>
        </p:nvSpPr>
        <p:spPr>
          <a:xfrm flipH="1">
            <a:off x="6733498" y="5640147"/>
            <a:ext cx="1424569" cy="647589"/>
          </a:xfrm>
          <a:prstGeom prst="leftArrow">
            <a:avLst>
              <a:gd name="adj1" fmla="val 41475"/>
              <a:gd name="adj2" fmla="val 73445"/>
            </a:avLst>
          </a:prstGeom>
          <a:solidFill>
            <a:srgbClr val="C6EBEC"/>
          </a:solidFill>
          <a:ln w="2222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1924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309" t="24213" r="46022" b="26121"/>
          <a:stretch/>
        </p:blipFill>
        <p:spPr>
          <a:xfrm>
            <a:off x="880493" y="1128713"/>
            <a:ext cx="5103102" cy="5551422"/>
          </a:xfrm>
          <a:prstGeom prst="rect">
            <a:avLst/>
          </a:prstGeom>
        </p:spPr>
      </p:pic>
      <p:pic>
        <p:nvPicPr>
          <p:cNvPr id="3" name="图片 19" descr="千库网_卡通糖果气球边框_元素编号120972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199" y="-464308"/>
            <a:ext cx="5271391" cy="45661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33498" y="910825"/>
            <a:ext cx="44249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bỏ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rác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thùng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nắp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đậy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tránh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bốc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mùi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hôi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thối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khí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độc</a:t>
            </a:r>
            <a:endParaRPr lang="vi-VN" sz="2800" b="1" dirty="0">
              <a:solidFill>
                <a:srgbClr val="2F76A0"/>
              </a:solidFill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255239" y="3372654"/>
            <a:ext cx="3054277" cy="3307482"/>
            <a:chOff x="1864468" y="640432"/>
            <a:chExt cx="3093305" cy="3681435"/>
          </a:xfrm>
        </p:grpSpPr>
        <p:pic>
          <p:nvPicPr>
            <p:cNvPr id="6" name="Picture 5" descr="Girl and boy with signs Free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9" t="-1152" r="48331" b="-292"/>
            <a:stretch/>
          </p:blipFill>
          <p:spPr bwMode="auto">
            <a:xfrm>
              <a:off x="1864468" y="640432"/>
              <a:ext cx="3093305" cy="3681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2031444" y="964617"/>
              <a:ext cx="1471460" cy="475007"/>
            </a:xfrm>
            <a:prstGeom prst="ellipse">
              <a:avLst/>
            </a:prstGeom>
            <a:solidFill>
              <a:srgbClr val="5BB2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endParaRPr lang="vi-VN" sz="2800" b="1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3" name="箭头: 左 11"/>
          <p:cNvSpPr/>
          <p:nvPr/>
        </p:nvSpPr>
        <p:spPr>
          <a:xfrm flipH="1">
            <a:off x="6402199" y="5476974"/>
            <a:ext cx="1424569" cy="647589"/>
          </a:xfrm>
          <a:prstGeom prst="leftArrow">
            <a:avLst>
              <a:gd name="adj1" fmla="val 41475"/>
              <a:gd name="adj2" fmla="val 73445"/>
            </a:avLst>
          </a:prstGeom>
          <a:solidFill>
            <a:srgbClr val="C6EBEC"/>
          </a:solidFill>
          <a:ln w="2222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173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133" t="29849" r="72571" b="43646"/>
          <a:stretch/>
        </p:blipFill>
        <p:spPr>
          <a:xfrm>
            <a:off x="593943" y="1068177"/>
            <a:ext cx="6307199" cy="5326091"/>
          </a:xfrm>
          <a:prstGeom prst="rect">
            <a:avLst/>
          </a:prstGeom>
        </p:spPr>
      </p:pic>
      <p:pic>
        <p:nvPicPr>
          <p:cNvPr id="3" name="图片 19" descr="千库网_卡通糖果气球边框_元素编号120972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719" y="-436872"/>
            <a:ext cx="5103039" cy="45661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67769" y="787725"/>
            <a:ext cx="44249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Nấu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ăn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bếp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cải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tiến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khói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riêng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khói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bay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cao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tránh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hít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phải</a:t>
            </a:r>
            <a:r>
              <a:rPr lang="en-US" sz="2800" b="1" dirty="0">
                <a:solidFill>
                  <a:srgbClr val="2F76A0"/>
                </a:solidFill>
                <a:latin typeface="UTM Centur" panose="02040603050506020204" pitchFamily="18" charset="0"/>
                <a:cs typeface="Arial" panose="020B0604020202020204" pitchFamily="34" charset="0"/>
              </a:rPr>
              <a:t> </a:t>
            </a:r>
            <a:endParaRPr lang="vi-VN" sz="2800" b="1" dirty="0">
              <a:solidFill>
                <a:srgbClr val="2F76A0"/>
              </a:solidFill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514362" y="3275463"/>
            <a:ext cx="3054277" cy="3405189"/>
            <a:chOff x="1864468" y="640432"/>
            <a:chExt cx="3093305" cy="3681435"/>
          </a:xfrm>
        </p:grpSpPr>
        <p:pic>
          <p:nvPicPr>
            <p:cNvPr id="6" name="Picture 5" descr="Girl and boy with signs Free Vecto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9" t="-1152" r="48331" b="-292"/>
            <a:stretch/>
          </p:blipFill>
          <p:spPr bwMode="auto">
            <a:xfrm>
              <a:off x="1864468" y="640432"/>
              <a:ext cx="3093305" cy="3681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2031444" y="964617"/>
              <a:ext cx="1471460" cy="475007"/>
            </a:xfrm>
            <a:prstGeom prst="ellipse">
              <a:avLst/>
            </a:prstGeom>
            <a:solidFill>
              <a:srgbClr val="5BB2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endParaRPr lang="vi-VN" sz="2800" b="1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8" name="箭头: 左 11"/>
          <p:cNvSpPr/>
          <p:nvPr/>
        </p:nvSpPr>
        <p:spPr>
          <a:xfrm flipH="1">
            <a:off x="7167769" y="5746679"/>
            <a:ext cx="1424569" cy="647589"/>
          </a:xfrm>
          <a:prstGeom prst="leftArrow">
            <a:avLst>
              <a:gd name="adj1" fmla="val 41475"/>
              <a:gd name="adj2" fmla="val 73445"/>
            </a:avLst>
          </a:prstGeom>
          <a:solidFill>
            <a:srgbClr val="C6EBEC"/>
          </a:solidFill>
          <a:ln w="2222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82608" y="8897495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Qùa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Page: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u="sng" kern="0" dirty="0">
                <a:solidFill>
                  <a:srgbClr val="002060"/>
                </a:solidFill>
                <a:sym typeface="Arial"/>
              </a:rPr>
              <a:t>0382348780</a:t>
            </a:r>
            <a:r>
              <a:rPr lang="en-US" kern="0" dirty="0">
                <a:solidFill>
                  <a:srgbClr val="002060"/>
                </a:solidFill>
                <a:sym typeface="Arial"/>
              </a:rPr>
              <a:t> - </a:t>
            </a:r>
            <a:r>
              <a:rPr lang="en-US" u="sng" kern="0" dirty="0">
                <a:solidFill>
                  <a:srgbClr val="002060"/>
                </a:solidFill>
                <a:sym typeface="Arial"/>
              </a:rPr>
              <a:t>0984848929</a:t>
            </a:r>
            <a:endParaRPr lang="en-US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11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4706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372432" y="3316406"/>
            <a:ext cx="3027162" cy="3360556"/>
            <a:chOff x="6060332" y="945231"/>
            <a:chExt cx="3093305" cy="3681435"/>
          </a:xfrm>
        </p:grpSpPr>
        <p:pic>
          <p:nvPicPr>
            <p:cNvPr id="9" name="Picture 8" descr="Girl and boy with signs Free Vecto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97" t="-1420" r="-3875" b="-24"/>
            <a:stretch/>
          </p:blipFill>
          <p:spPr bwMode="auto">
            <a:xfrm>
              <a:off x="6060332" y="945231"/>
              <a:ext cx="3093305" cy="3681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7208461" y="1271133"/>
              <a:ext cx="1665716" cy="475007"/>
            </a:xfrm>
            <a:prstGeom prst="ellipse">
              <a:avLst/>
            </a:prstGeom>
            <a:solidFill>
              <a:srgbClr val="E406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</a:p>
            <a:p>
              <a:pPr algn="ctr"/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endParaRPr lang="vi-VN" sz="2000" b="1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582" t="44128" r="76278" b="29811"/>
          <a:stretch/>
        </p:blipFill>
        <p:spPr>
          <a:xfrm>
            <a:off x="982029" y="739084"/>
            <a:ext cx="4242216" cy="5937878"/>
          </a:xfrm>
          <a:prstGeom prst="rect">
            <a:avLst/>
          </a:prstGeom>
        </p:spPr>
      </p:pic>
      <p:pic>
        <p:nvPicPr>
          <p:cNvPr id="3" name="图片 19" descr="千库网_卡通糖果气球边框_元素编号120972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269" y="-333843"/>
            <a:ext cx="5645702" cy="45661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0" y="1041290"/>
            <a:ext cx="44249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khói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F7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vi-VN" sz="2800" b="1" dirty="0">
              <a:solidFill>
                <a:srgbClr val="2F76A0"/>
              </a:solidFill>
              <a:cs typeface="Arial" panose="020B0604020202020204" pitchFamily="34" charset="0"/>
            </a:endParaRPr>
          </a:p>
        </p:txBody>
      </p:sp>
      <p:sp>
        <p:nvSpPr>
          <p:cNvPr id="11" name="箭头: 左 11"/>
          <p:cNvSpPr/>
          <p:nvPr/>
        </p:nvSpPr>
        <p:spPr>
          <a:xfrm flipH="1">
            <a:off x="5564269" y="5798181"/>
            <a:ext cx="1424569" cy="647589"/>
          </a:xfrm>
          <a:prstGeom prst="leftArrow">
            <a:avLst>
              <a:gd name="adj1" fmla="val 41475"/>
              <a:gd name="adj2" fmla="val 73445"/>
            </a:avLst>
          </a:prstGeom>
          <a:solidFill>
            <a:srgbClr val="C6EBEC"/>
          </a:solidFill>
          <a:ln w="2222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43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0.9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|0.9|0.9|0.6|0.8|0.9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2|1.3|1.1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2|1.3|1.1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2|1.3|1.1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0.7|0.8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|0.9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04922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862</Words>
  <Application>Microsoft Office PowerPoint</Application>
  <PresentationFormat>Widescreen</PresentationFormat>
  <Paragraphs>108</Paragraphs>
  <Slides>24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等线</vt:lpstr>
      <vt:lpstr>#9Slide03 AmpleSoft Bold</vt:lpstr>
      <vt:lpstr>Arial</vt:lpstr>
      <vt:lpstr>Calibri</vt:lpstr>
      <vt:lpstr>Calibri Light</vt:lpstr>
      <vt:lpstr>Times New Roman</vt:lpstr>
      <vt:lpstr>UTM Centur</vt:lpstr>
      <vt:lpstr>UTM Showcard</vt:lpstr>
      <vt:lpstr>UVF ChefScript Pro</vt:lpstr>
      <vt:lpstr>UVF Kozmetica Script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 Thu</dc:creator>
  <cp:lastModifiedBy>Ha Thu</cp:lastModifiedBy>
  <cp:revision>1</cp:revision>
  <dcterms:created xsi:type="dcterms:W3CDTF">2022-01-19T15:18:37Z</dcterms:created>
  <dcterms:modified xsi:type="dcterms:W3CDTF">2022-01-19T15:20:38Z</dcterms:modified>
</cp:coreProperties>
</file>