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86" r:id="rId5"/>
    <p:sldId id="262" r:id="rId6"/>
    <p:sldId id="287" r:id="rId7"/>
    <p:sldId id="285" r:id="rId8"/>
    <p:sldId id="288" r:id="rId9"/>
    <p:sldId id="294" r:id="rId10"/>
    <p:sldId id="263" r:id="rId11"/>
    <p:sldId id="289" r:id="rId12"/>
    <p:sldId id="290" r:id="rId13"/>
    <p:sldId id="291" r:id="rId14"/>
    <p:sldId id="276" r:id="rId15"/>
    <p:sldId id="292" r:id="rId16"/>
    <p:sldId id="293" r:id="rId17"/>
    <p:sldId id="275" r:id="rId18"/>
    <p:sldId id="261" r:id="rId19"/>
    <p:sldId id="278" r:id="rId20"/>
    <p:sldId id="279" r:id="rId21"/>
    <p:sldId id="281" r:id="rId22"/>
    <p:sldId id="282" r:id="rId23"/>
    <p:sldId id="283" r:id="rId24"/>
    <p:sldId id="277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1CB"/>
    <a:srgbClr val="570076"/>
    <a:srgbClr val="FB79A1"/>
    <a:srgbClr val="FF6699"/>
    <a:srgbClr val="EA2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D373-4593-4D1A-80F7-DB565502D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97336-A264-41ED-8299-063FD0843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7CE1-43CB-45DC-ADF3-77093641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3159-1956-4060-970B-9AEDE3C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A20BB-4584-4FF9-98F1-F51BF689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02C6-D1F3-4797-93C1-02708BEE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186A6-C4A5-4B76-B8B6-FB23A3B5E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F45C-CDAF-46E6-ABD3-5F8E0922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AE65-BB44-43A7-853E-D44BCAFE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B6DB-CDA9-4C08-81A0-09607F13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AEB82-4A8C-4D5D-B9CD-9A9B8E0AC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97A75-2C5B-4A43-A7A9-CA7A228B2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92EF-C064-40E6-BEF3-62C347E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973DA-2478-46F4-B1ED-4C0415AB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FB3B-8C71-4D00-8718-BBE5356F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875B-A237-4F1E-8E40-530E613E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E228-7F60-4B8D-A117-7A26E2A8E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05D4-A9EE-46E3-9E13-8AD8B0BB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921C4-19A9-4132-A6F6-F419B819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57D7D-4531-47B2-A655-6553B740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B2AB-C325-4581-95CC-796A3C50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C9718-EE3F-4006-95ED-F1DCE311E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C61D-5942-4E68-81A5-6445C351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0C74A-24D4-4963-A475-71CD35E7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1682-67B7-4CDA-8273-A642F33B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D28C-85FC-48B4-99BA-045389AD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3F32-BF13-4764-BE02-3314390C2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8B7EE-CE97-4421-AC52-187C25B75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9D4B3-CB47-4F23-9BC1-B27FF2EA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F8B99-4F82-41B8-8C07-637D011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9B829-3D61-4C69-ADEA-9DCA4292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AF8A-73F3-445C-B9AB-B70436DA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F5F9-316D-490E-9C72-78CEEB2A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B1384-E3AB-465D-B524-8B88CC1A0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42559-4824-43B7-A83F-B3614253F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570AD-5B28-4378-A5C5-0046BE08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652E4-BFA6-470A-8190-8C6DAEE9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759AE-043D-49F6-A9EA-AEDEF2C6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A6F4D-165E-4952-A2F3-C08F4EDB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1E9F-A545-49F0-AF50-2BD89031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C925-E420-4492-A258-E970DD83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1DC85-EA3A-4ADC-86B6-B1DA50F5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FE675-24D6-48B8-82D1-37666016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DE37E-7CDC-4B2D-AD2D-80E5549E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D7DFB-DD18-4ECD-A6EF-3787B86D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CF7C3-153B-457B-ADE6-6FB1B65C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5070-7D2E-4A70-B918-CE3D9AB9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AC80-8066-40F5-9181-D6ADFD30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6356A-174B-40C1-8819-887B550CB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1EB30-9E58-481B-9D41-FDC0212F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4A0AB-F401-4200-B32F-AEA778E5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A4E73-D251-44B1-B4A8-A19E1249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616E-0A0E-48D3-BA80-F38AAD21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DDE58-0CA1-41CF-9B44-DCB9E7569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08A9-F78D-4D55-BC5A-AB9B5B7FA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CD1CF-371D-4AF9-87AE-1403C5DF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C093C-6D0D-444A-AAEF-D0002381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CE65B-00A7-47AE-9099-CB0671B8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57F8C-5C23-4067-893E-58036FA3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4012-C716-450C-9EC1-1A0E37ED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0174-577D-4BD5-889E-F019165B3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28D4-5018-40F7-848B-D4ED2EF199E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88CB-BE7C-4903-8ABE-1D8986BA9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EE48-23FB-4507-BAE1-C7A8B571E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2F1F-2FAF-4261-B65D-AD516E0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nowledge Accumulation Diligent Study Diligent Study Campus Culture | World  reading day, Reading posters, Cartoon background">
            <a:extLst>
              <a:ext uri="{FF2B5EF4-FFF2-40B4-BE49-F238E27FC236}">
                <a16:creationId xmlns:a16="http://schemas.microsoft.com/office/drawing/2014/main" id="{1262AFE3-25ED-40FC-8CC7-A46E21B2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09E59B-9F15-451E-8741-AEB363F25C9A}"/>
              </a:ext>
            </a:extLst>
          </p:cNvPr>
          <p:cNvSpPr/>
          <p:nvPr/>
        </p:nvSpPr>
        <p:spPr>
          <a:xfrm>
            <a:off x="1883811" y="1328378"/>
            <a:ext cx="7976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1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68EAB-08B1-4F3F-B98B-F42A15A8ACD8}"/>
              </a:ext>
            </a:extLst>
          </p:cNvPr>
          <p:cNvSpPr/>
          <p:nvPr/>
        </p:nvSpPr>
        <p:spPr>
          <a:xfrm>
            <a:off x="4410103" y="2505670"/>
            <a:ext cx="257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3811" y="425224"/>
            <a:ext cx="8836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THỨ HAI NGÀY 10 THÁNG 01 NĂM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3811" y="3657600"/>
            <a:ext cx="9215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I . Mục tiêu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Đọc đúng lành mạch đoạn văn 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Tìm đúng những sự vật được so sánh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Chon đúng từ để điền .</a:t>
            </a:r>
          </a:p>
        </p:txBody>
      </p:sp>
    </p:spTree>
    <p:extLst>
      <p:ext uri="{BB962C8B-B14F-4D97-AF65-F5344CB8AC3E}">
        <p14:creationId xmlns:p14="http://schemas.microsoft.com/office/powerpoint/2010/main" val="394322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A735101D-D046-42DA-8399-AB5E5A76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91" y="-41957"/>
            <a:ext cx="117408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8E9D57-1551-4E73-9CCA-482741253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71418"/>
              </p:ext>
            </p:extLst>
          </p:nvPr>
        </p:nvGraphicFramePr>
        <p:xfrm>
          <a:off x="210551" y="1364585"/>
          <a:ext cx="11740817" cy="5469854"/>
        </p:xfrm>
        <a:graphic>
          <a:graphicData uri="http://schemas.openxmlformats.org/drawingml/2006/table">
            <a:tbl>
              <a:tblPr/>
              <a:tblGrid>
                <a:gridCol w="608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Sự vật 1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Sự vật 2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6DF02EEE-22BD-4D4E-939B-1E698B2C071B}"/>
              </a:ext>
            </a:extLst>
          </p:cNvPr>
          <p:cNvSpPr txBox="1"/>
          <p:nvPr/>
        </p:nvSpPr>
        <p:spPr>
          <a:xfrm>
            <a:off x="7014409" y="2807722"/>
            <a:ext cx="1143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4457E-ACAD-411C-ADEE-206F8429E664}"/>
              </a:ext>
            </a:extLst>
          </p:cNvPr>
          <p:cNvSpPr txBox="1"/>
          <p:nvPr/>
        </p:nvSpPr>
        <p:spPr>
          <a:xfrm>
            <a:off x="8857248" y="2374049"/>
            <a:ext cx="29176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30C5F968-E7A7-455E-8B74-104EFA5A4A9F}"/>
              </a:ext>
            </a:extLst>
          </p:cNvPr>
          <p:cNvSpPr txBox="1"/>
          <p:nvPr/>
        </p:nvSpPr>
        <p:spPr>
          <a:xfrm>
            <a:off x="6629982" y="4065644"/>
            <a:ext cx="198721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4DB2F-AE5D-467A-89E4-A3C68AD8610B}"/>
              </a:ext>
            </a:extLst>
          </p:cNvPr>
          <p:cNvSpPr txBox="1"/>
          <p:nvPr/>
        </p:nvSpPr>
        <p:spPr>
          <a:xfrm>
            <a:off x="9167520" y="4313253"/>
            <a:ext cx="22971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83C8DA54-9D0A-464F-AA32-EB84F2E1D86E}"/>
              </a:ext>
            </a:extLst>
          </p:cNvPr>
          <p:cNvSpPr txBox="1"/>
          <p:nvPr/>
        </p:nvSpPr>
        <p:spPr>
          <a:xfrm>
            <a:off x="6475033" y="5735674"/>
            <a:ext cx="2297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D2E52260-91EE-4E99-AF02-8CCF240EBC5B}"/>
              </a:ext>
            </a:extLst>
          </p:cNvPr>
          <p:cNvSpPr txBox="1"/>
          <p:nvPr/>
        </p:nvSpPr>
        <p:spPr>
          <a:xfrm>
            <a:off x="9120396" y="5735674"/>
            <a:ext cx="22971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E038F7-A8F4-4A42-A927-A93BBC52106A}"/>
              </a:ext>
            </a:extLst>
          </p:cNvPr>
          <p:cNvSpPr txBox="1"/>
          <p:nvPr/>
        </p:nvSpPr>
        <p:spPr>
          <a:xfrm>
            <a:off x="158646" y="2374049"/>
            <a:ext cx="6178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just">
              <a:buAutoNum type="alphaLcParenR"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khổng</a:t>
            </a:r>
            <a:endParaRPr lang="en-US" sz="3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lồ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lanh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75F2F-110B-4E9E-88CE-7A4D7DD431BD}"/>
              </a:ext>
            </a:extLst>
          </p:cNvPr>
          <p:cNvSpPr txBox="1"/>
          <p:nvPr/>
        </p:nvSpPr>
        <p:spPr>
          <a:xfrm>
            <a:off x="122493" y="3943709"/>
            <a:ext cx="6192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Húc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son,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3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tôm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đền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A7DDA-4AB3-4827-8483-96162DB94EF2}"/>
              </a:ext>
            </a:extLst>
          </p:cNvPr>
          <p:cNvSpPr txBox="1"/>
          <p:nvPr/>
        </p:nvSpPr>
        <p:spPr>
          <a:xfrm>
            <a:off x="212454" y="5274009"/>
            <a:ext cx="6184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bưởi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C8D739-653E-495F-8A96-7D41E87476E8}"/>
              </a:ext>
            </a:extLst>
          </p:cNvPr>
          <p:cNvCxnSpPr/>
          <p:nvPr/>
        </p:nvCxnSpPr>
        <p:spPr>
          <a:xfrm>
            <a:off x="5422232" y="2823764"/>
            <a:ext cx="43313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A86F8-4FFC-47F6-8112-6ADDDFFC2300}"/>
              </a:ext>
            </a:extLst>
          </p:cNvPr>
          <p:cNvCxnSpPr>
            <a:cxnSpLocks/>
          </p:cNvCxnSpPr>
          <p:nvPr/>
        </p:nvCxnSpPr>
        <p:spPr>
          <a:xfrm>
            <a:off x="1780674" y="3288631"/>
            <a:ext cx="45345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3A9B59-69FE-45DC-9581-A400C22162A1}"/>
              </a:ext>
            </a:extLst>
          </p:cNvPr>
          <p:cNvCxnSpPr>
            <a:cxnSpLocks/>
          </p:cNvCxnSpPr>
          <p:nvPr/>
        </p:nvCxnSpPr>
        <p:spPr>
          <a:xfrm>
            <a:off x="158646" y="3753853"/>
            <a:ext cx="43491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3304ED-145D-4FDB-808A-0FECCFF2358E}"/>
              </a:ext>
            </a:extLst>
          </p:cNvPr>
          <p:cNvCxnSpPr>
            <a:cxnSpLocks/>
          </p:cNvCxnSpPr>
          <p:nvPr/>
        </p:nvCxnSpPr>
        <p:spPr>
          <a:xfrm>
            <a:off x="691339" y="4409294"/>
            <a:ext cx="211755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EEC1BB-517C-4E0F-83BE-E23DFA05A1CD}"/>
              </a:ext>
            </a:extLst>
          </p:cNvPr>
          <p:cNvCxnSpPr>
            <a:cxnSpLocks/>
          </p:cNvCxnSpPr>
          <p:nvPr/>
        </p:nvCxnSpPr>
        <p:spPr>
          <a:xfrm>
            <a:off x="1030515" y="4880465"/>
            <a:ext cx="12191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90B994-83AA-4EE0-BA76-5142A4E1D8F1}"/>
              </a:ext>
            </a:extLst>
          </p:cNvPr>
          <p:cNvCxnSpPr>
            <a:cxnSpLocks/>
          </p:cNvCxnSpPr>
          <p:nvPr/>
        </p:nvCxnSpPr>
        <p:spPr>
          <a:xfrm>
            <a:off x="5588000" y="5735674"/>
            <a:ext cx="508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806DF3-C0BB-4A8F-82C4-EAE7D85E3680}"/>
              </a:ext>
            </a:extLst>
          </p:cNvPr>
          <p:cNvCxnSpPr>
            <a:cxnSpLocks/>
          </p:cNvCxnSpPr>
          <p:nvPr/>
        </p:nvCxnSpPr>
        <p:spPr>
          <a:xfrm>
            <a:off x="1497646" y="6200131"/>
            <a:ext cx="131125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nglish Cartoon HD Stock Images | Shutterstock">
            <a:extLst>
              <a:ext uri="{FF2B5EF4-FFF2-40B4-BE49-F238E27FC236}">
                <a16:creationId xmlns:a16="http://schemas.microsoft.com/office/drawing/2014/main" id="{F4B59AC5-6C84-4B4C-AF3C-61612096C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7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ồ nước sở hữu vẻ đẹp nên thơ tưởng là nơi hút khách nhưng thực chất lại là  &amp;quot;hồ Tử Thần&amp;quot; từng một lúc giết chết 1.700 người">
            <a:extLst>
              <a:ext uri="{FF2B5EF4-FFF2-40B4-BE49-F238E27FC236}">
                <a16:creationId xmlns:a16="http://schemas.microsoft.com/office/drawing/2014/main" id="{42EEA681-E29D-4108-90DE-E82B0BAB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976029"/>
            <a:ext cx="4796591" cy="41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3AC65-9F79-47AD-91B3-6DDE1B629069}"/>
              </a:ext>
            </a:extLst>
          </p:cNvPr>
          <p:cNvSpPr txBox="1"/>
          <p:nvPr/>
        </p:nvSpPr>
        <p:spPr>
          <a:xfrm>
            <a:off x="2238203" y="5227869"/>
            <a:ext cx="268865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hiếc Gương phép thuật nữ Hoàng hình ảnh trong Gương, - gương png png tải  về - Miễn phí trong suốt Hình Bầu Dục png Tải về.">
            <a:extLst>
              <a:ext uri="{FF2B5EF4-FFF2-40B4-BE49-F238E27FC236}">
                <a16:creationId xmlns:a16="http://schemas.microsoft.com/office/drawing/2014/main" id="{AD96292A-9CA5-4639-9485-B7218ED49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13008"/>
          <a:stretch/>
        </p:blipFill>
        <p:spPr bwMode="auto">
          <a:xfrm>
            <a:off x="6224335" y="992071"/>
            <a:ext cx="4748463" cy="414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7B8AE823-A2AD-41BC-A420-00F24DFF332B}"/>
              </a:ext>
            </a:extLst>
          </p:cNvPr>
          <p:cNvSpPr txBox="1"/>
          <p:nvPr/>
        </p:nvSpPr>
        <p:spPr>
          <a:xfrm>
            <a:off x="6224335" y="5276691"/>
            <a:ext cx="47965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02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English Cartoon HD Stock Images | Shutterstock">
            <a:extLst>
              <a:ext uri="{FF2B5EF4-FFF2-40B4-BE49-F238E27FC236}">
                <a16:creationId xmlns:a16="http://schemas.microsoft.com/office/drawing/2014/main" id="{D210D05D-4790-4CB4-9613-B6BD59B0B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 bwMode="auto">
          <a:xfrm>
            <a:off x="-1" y="-1"/>
            <a:ext cx="12192001" cy="69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3AC65-9F79-47AD-91B3-6DDE1B629069}"/>
              </a:ext>
            </a:extLst>
          </p:cNvPr>
          <p:cNvSpPr txBox="1"/>
          <p:nvPr/>
        </p:nvSpPr>
        <p:spPr>
          <a:xfrm>
            <a:off x="1631076" y="5082733"/>
            <a:ext cx="354275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7B8AE823-A2AD-41BC-A420-00F24DFF332B}"/>
              </a:ext>
            </a:extLst>
          </p:cNvPr>
          <p:cNvSpPr txBox="1"/>
          <p:nvPr/>
        </p:nvSpPr>
        <p:spPr>
          <a:xfrm>
            <a:off x="6649986" y="5021178"/>
            <a:ext cx="420575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Treo máy ảnh vào chùm bóng bay để chụp Hồ Gươm">
            <a:extLst>
              <a:ext uri="{FF2B5EF4-FFF2-40B4-BE49-F238E27FC236}">
                <a16:creationId xmlns:a16="http://schemas.microsoft.com/office/drawing/2014/main" id="{2DBD5BB1-887B-4A2F-8851-6E09FEDE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7" y="1187708"/>
            <a:ext cx="4062608" cy="38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ngostinos | Fettuccini with Bison Sausage | Venison Chops | Scallops |The  Weekend Specials At Joe Greensleeves -">
            <a:extLst>
              <a:ext uri="{FF2B5EF4-FFF2-40B4-BE49-F238E27FC236}">
                <a16:creationId xmlns:a16="http://schemas.microsoft.com/office/drawing/2014/main" id="{C4E3EB64-775D-4F9A-963E-B075C4AFC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10091"/>
          <a:stretch/>
        </p:blipFill>
        <p:spPr bwMode="auto">
          <a:xfrm rot="19928248">
            <a:off x="6328438" y="1074415"/>
            <a:ext cx="5278206" cy="27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nglish Cartoon HD Stock Images | Shutterstock">
            <a:extLst>
              <a:ext uri="{FF2B5EF4-FFF2-40B4-BE49-F238E27FC236}">
                <a16:creationId xmlns:a16="http://schemas.microsoft.com/office/drawing/2014/main" id="{CF34C96C-BA6F-422A-BABD-BD6715D6D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3AC65-9F79-47AD-91B3-6DDE1B629069}"/>
              </a:ext>
            </a:extLst>
          </p:cNvPr>
          <p:cNvSpPr txBox="1"/>
          <p:nvPr/>
        </p:nvSpPr>
        <p:spPr>
          <a:xfrm>
            <a:off x="1918305" y="5320463"/>
            <a:ext cx="354275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7B8AE823-A2AD-41BC-A420-00F24DFF332B}"/>
              </a:ext>
            </a:extLst>
          </p:cNvPr>
          <p:cNvSpPr txBox="1"/>
          <p:nvPr/>
        </p:nvSpPr>
        <p:spPr>
          <a:xfrm>
            <a:off x="6802981" y="5320462"/>
            <a:ext cx="458804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ấp phép gây nuôi rùa đầu to: Nhiều lỗ hổng - ThienNhien.Net | Con người và  Thiên nhiên">
            <a:extLst>
              <a:ext uri="{FF2B5EF4-FFF2-40B4-BE49-F238E27FC236}">
                <a16:creationId xmlns:a16="http://schemas.microsoft.com/office/drawing/2014/main" id="{0E984953-7213-4932-BD74-17316124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30" y="1125704"/>
            <a:ext cx="4828675" cy="40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ình quả bưởi đẹp – Bưởi da xanh ruột hồng">
            <a:extLst>
              <a:ext uri="{FF2B5EF4-FFF2-40B4-BE49-F238E27FC236}">
                <a16:creationId xmlns:a16="http://schemas.microsoft.com/office/drawing/2014/main" id="{001F0B58-B815-4665-9553-D3B95A6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81" y="1125705"/>
            <a:ext cx="4588042" cy="40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4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658C81-2A51-4B72-B113-F4C2DFC62BF9}"/>
              </a:ext>
            </a:extLst>
          </p:cNvPr>
          <p:cNvSpPr txBox="1"/>
          <p:nvPr/>
        </p:nvSpPr>
        <p:spPr>
          <a:xfrm>
            <a:off x="116305" y="0"/>
            <a:ext cx="11959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him của Chirikatori trên background powerpoint minion | Minion, Mẹo chụp  ảnh phong cảnh, Hình nền">
            <a:hlinkClick r:id="rId2" action="ppaction://hlinksldjump"/>
            <a:extLst>
              <a:ext uri="{FF2B5EF4-FFF2-40B4-BE49-F238E27FC236}">
                <a16:creationId xmlns:a16="http://schemas.microsoft.com/office/drawing/2014/main" id="{D2E932CB-605F-46BE-A5CF-12B6EBCFE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6" t="39896"/>
          <a:stretch/>
        </p:blipFill>
        <p:spPr bwMode="auto">
          <a:xfrm>
            <a:off x="9674087" y="3838377"/>
            <a:ext cx="2199861" cy="28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164E2B-3309-42E4-A63B-9C968BE0C3DF}"/>
              </a:ext>
            </a:extLst>
          </p:cNvPr>
          <p:cNvSpPr txBox="1"/>
          <p:nvPr/>
        </p:nvSpPr>
        <p:spPr>
          <a:xfrm>
            <a:off x="1403683" y="1027201"/>
            <a:ext cx="8454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D8FBB-AA3E-4E6C-89DF-48921003974B}"/>
              </a:ext>
            </a:extLst>
          </p:cNvPr>
          <p:cNvSpPr txBox="1"/>
          <p:nvPr/>
        </p:nvSpPr>
        <p:spPr>
          <a:xfrm>
            <a:off x="312036" y="1982811"/>
            <a:ext cx="116906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A9F1F03D-03AC-4FEB-AE90-76D52BD5F9E7}"/>
              </a:ext>
            </a:extLst>
          </p:cNvPr>
          <p:cNvSpPr txBox="1"/>
          <p:nvPr/>
        </p:nvSpPr>
        <p:spPr>
          <a:xfrm>
            <a:off x="250657" y="2808679"/>
            <a:ext cx="11690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55753-0518-49A0-8A60-578CEFAFFC72}"/>
              </a:ext>
            </a:extLst>
          </p:cNvPr>
          <p:cNvSpPr txBox="1"/>
          <p:nvPr/>
        </p:nvSpPr>
        <p:spPr>
          <a:xfrm>
            <a:off x="312035" y="3550349"/>
            <a:ext cx="71956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 vu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........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986DF7-2CAF-4B42-9F85-E4AB6AD68BAD}"/>
              </a:ext>
            </a:extLst>
          </p:cNvPr>
          <p:cNvSpPr txBox="1"/>
          <p:nvPr/>
        </p:nvSpPr>
        <p:spPr>
          <a:xfrm>
            <a:off x="312036" y="4270990"/>
            <a:ext cx="82644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 vu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FBDE4-707F-48D2-A3C6-4C14693A827D}"/>
              </a:ext>
            </a:extLst>
          </p:cNvPr>
          <p:cNvSpPr txBox="1"/>
          <p:nvPr/>
        </p:nvSpPr>
        <p:spPr>
          <a:xfrm>
            <a:off x="318052" y="4991631"/>
            <a:ext cx="82163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…....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E59E926C-D5B6-441B-AE0C-2C2E98DEC013}"/>
              </a:ext>
            </a:extLst>
          </p:cNvPr>
          <p:cNvSpPr txBox="1"/>
          <p:nvPr/>
        </p:nvSpPr>
        <p:spPr>
          <a:xfrm>
            <a:off x="312035" y="5745610"/>
            <a:ext cx="100110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nglish Cartoon HD Stock Images | Shutterstock">
            <a:extLst>
              <a:ext uri="{FF2B5EF4-FFF2-40B4-BE49-F238E27FC236}">
                <a16:creationId xmlns:a16="http://schemas.microsoft.com/office/drawing/2014/main" id="{5C8E2031-C78B-4F5A-94AA-68B7D6ECE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0" y="19294"/>
            <a:ext cx="12192000" cy="68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3AC65-9F79-47AD-91B3-6DDE1B629069}"/>
              </a:ext>
            </a:extLst>
          </p:cNvPr>
          <p:cNvSpPr txBox="1"/>
          <p:nvPr/>
        </p:nvSpPr>
        <p:spPr>
          <a:xfrm>
            <a:off x="1164316" y="5325688"/>
            <a:ext cx="46905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7B8AE823-A2AD-41BC-A420-00F24DFF332B}"/>
              </a:ext>
            </a:extLst>
          </p:cNvPr>
          <p:cNvSpPr txBox="1"/>
          <p:nvPr/>
        </p:nvSpPr>
        <p:spPr>
          <a:xfrm>
            <a:off x="6570253" y="5309355"/>
            <a:ext cx="4876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403 - Ánh trăng đầu Hạ » Thiều Gia Thi Văn Tuyển Tập Lục">
            <a:extLst>
              <a:ext uri="{FF2B5EF4-FFF2-40B4-BE49-F238E27FC236}">
                <a16:creationId xmlns:a16="http://schemas.microsoft.com/office/drawing/2014/main" id="{E8696F27-0339-4A2E-9700-F3207FD8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7" y="1156486"/>
            <a:ext cx="5101390" cy="40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ài 3: Quê hương mỗi người chỉ một… | Trường cao đẳng văn hóa nghệ thuật  Việt Bắc">
            <a:extLst>
              <a:ext uri="{FF2B5EF4-FFF2-40B4-BE49-F238E27FC236}">
                <a16:creationId xmlns:a16="http://schemas.microsoft.com/office/drawing/2014/main" id="{71383A48-40FA-4681-A131-FE31A10E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69" y="1156486"/>
            <a:ext cx="4876800" cy="40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5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English Cartoon HD Stock Images | Shutterstock">
            <a:extLst>
              <a:ext uri="{FF2B5EF4-FFF2-40B4-BE49-F238E27FC236}">
                <a16:creationId xmlns:a16="http://schemas.microsoft.com/office/drawing/2014/main" id="{BCE843DD-4CE8-4DC4-9D61-34DAAB9F8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16041" y="32083"/>
            <a:ext cx="12192001" cy="69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3AC65-9F79-47AD-91B3-6DDE1B629069}"/>
              </a:ext>
            </a:extLst>
          </p:cNvPr>
          <p:cNvSpPr txBox="1"/>
          <p:nvPr/>
        </p:nvSpPr>
        <p:spPr>
          <a:xfrm>
            <a:off x="1132732" y="5183366"/>
            <a:ext cx="46905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7B8AE823-A2AD-41BC-A420-00F24DFF332B}"/>
              </a:ext>
            </a:extLst>
          </p:cNvPr>
          <p:cNvSpPr txBox="1"/>
          <p:nvPr/>
        </p:nvSpPr>
        <p:spPr>
          <a:xfrm>
            <a:off x="6368720" y="5169090"/>
            <a:ext cx="482867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KK 9- Những Giọt Sương Mai (Thơ) Nhà Thơ Khê Kinh Kha (USA) -  thuy-dien-thivanviets Webseite!">
            <a:extLst>
              <a:ext uri="{FF2B5EF4-FFF2-40B4-BE49-F238E27FC236}">
                <a16:creationId xmlns:a16="http://schemas.microsoft.com/office/drawing/2014/main" id="{4D6AEC48-1F2C-43AC-A661-5DE9BE3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0" y="1157789"/>
            <a:ext cx="51205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ạt ngọc trai nhựa trắng (10mm) | Shopee Việt Nam">
            <a:extLst>
              <a:ext uri="{FF2B5EF4-FFF2-40B4-BE49-F238E27FC236}">
                <a16:creationId xmlns:a16="http://schemas.microsoft.com/office/drawing/2014/main" id="{B6EBF850-B9BB-4E86-B4E7-129765596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b="13509"/>
          <a:stretch/>
        </p:blipFill>
        <p:spPr bwMode="auto">
          <a:xfrm>
            <a:off x="6272466" y="1141747"/>
            <a:ext cx="492492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1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wnload premium vector of Autumn crayon doodles patterned frame 1220151 |  Doodle patterns, Poster background design, Flower background wallpaper">
            <a:extLst>
              <a:ext uri="{FF2B5EF4-FFF2-40B4-BE49-F238E27FC236}">
                <a16:creationId xmlns:a16="http://schemas.microsoft.com/office/drawing/2014/main" id="{4F4A11D8-3BC8-4F17-935C-3068EFF1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E996C-42DB-4926-899F-2FCB13B7B219}"/>
              </a:ext>
            </a:extLst>
          </p:cNvPr>
          <p:cNvSpPr txBox="1"/>
          <p:nvPr/>
        </p:nvSpPr>
        <p:spPr>
          <a:xfrm>
            <a:off x="1058778" y="858071"/>
            <a:ext cx="9577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5573F-E6FE-4F57-BFE6-D1B91B6AC88A}"/>
              </a:ext>
            </a:extLst>
          </p:cNvPr>
          <p:cNvSpPr txBox="1"/>
          <p:nvPr/>
        </p:nvSpPr>
        <p:spPr>
          <a:xfrm>
            <a:off x="942472" y="2058400"/>
            <a:ext cx="98097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 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5E5F9-B628-4100-ABC8-A250EC62C9E2}"/>
              </a:ext>
            </a:extLst>
          </p:cNvPr>
          <p:cNvSpPr txBox="1"/>
          <p:nvPr/>
        </p:nvSpPr>
        <p:spPr>
          <a:xfrm>
            <a:off x="942472" y="2911938"/>
            <a:ext cx="95049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73FB0-0C5C-4A89-BDBF-76108A0DE0D9}"/>
              </a:ext>
            </a:extLst>
          </p:cNvPr>
          <p:cNvSpPr txBox="1"/>
          <p:nvPr/>
        </p:nvSpPr>
        <p:spPr>
          <a:xfrm>
            <a:off x="942472" y="3716563"/>
            <a:ext cx="1020278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BDB02-FBE8-4A07-B92E-495825C27517}"/>
              </a:ext>
            </a:extLst>
          </p:cNvPr>
          <p:cNvSpPr txBox="1"/>
          <p:nvPr/>
        </p:nvSpPr>
        <p:spPr>
          <a:xfrm>
            <a:off x="942472" y="5142900"/>
            <a:ext cx="620829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4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8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hild Cartoon Illustration, PNG, 985x532px, Child, Animation, Art, Cartoon,  Comics Download Free">
            <a:extLst>
              <a:ext uri="{FF2B5EF4-FFF2-40B4-BE49-F238E27FC236}">
                <a16:creationId xmlns:a16="http://schemas.microsoft.com/office/drawing/2014/main" id="{8A14336A-6A97-463B-893B-F8D49977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2"/>
            <a:ext cx="12192000" cy="68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B2F36-52BF-4215-8954-3EA6AED2F20D}"/>
              </a:ext>
            </a:extLst>
          </p:cNvPr>
          <p:cNvSpPr txBox="1"/>
          <p:nvPr/>
        </p:nvSpPr>
        <p:spPr>
          <a:xfrm>
            <a:off x="2354179" y="3636167"/>
            <a:ext cx="78044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8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u="sng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i="1" u="sng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i="1" u="sng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i="1" u="sng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u="sng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8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66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40FEE3-C303-4C98-865D-20324491BBDB}"/>
              </a:ext>
            </a:extLst>
          </p:cNvPr>
          <p:cNvSpPr txBox="1"/>
          <p:nvPr/>
        </p:nvSpPr>
        <p:spPr>
          <a:xfrm>
            <a:off x="8022" y="32084"/>
            <a:ext cx="119754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5. Kể lại </a:t>
            </a:r>
            <a:r>
              <a:rPr lang="en-US" sz="4400" b="1" i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 câu chuyện đã học </a:t>
            </a: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8 tuần đầu.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75D25-6658-40CF-952D-06DE4561106B}"/>
              </a:ext>
            </a:extLst>
          </p:cNvPr>
          <p:cNvSpPr txBox="1"/>
          <p:nvPr/>
        </p:nvSpPr>
        <p:spPr>
          <a:xfrm>
            <a:off x="433137" y="801525"/>
            <a:ext cx="1860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GỢI Ý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A642E-C4BD-45E6-AD18-EFAC13C2814C}"/>
              </a:ext>
            </a:extLst>
          </p:cNvPr>
          <p:cNvSpPr txBox="1"/>
          <p:nvPr/>
        </p:nvSpPr>
        <p:spPr>
          <a:xfrm>
            <a:off x="2005263" y="863081"/>
            <a:ext cx="6224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54357-6A54-4C70-9E15-AA9A05E53A68}"/>
              </a:ext>
            </a:extLst>
          </p:cNvPr>
          <p:cNvSpPr txBox="1"/>
          <p:nvPr/>
        </p:nvSpPr>
        <p:spPr>
          <a:xfrm>
            <a:off x="433137" y="1592053"/>
            <a:ext cx="6224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FD749-BB69-4AC4-BB8D-6CA5C4892494}"/>
              </a:ext>
            </a:extLst>
          </p:cNvPr>
          <p:cNvSpPr txBox="1"/>
          <p:nvPr/>
        </p:nvSpPr>
        <p:spPr>
          <a:xfrm>
            <a:off x="449179" y="2185213"/>
            <a:ext cx="6224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Ai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A06C3-949D-461D-B1B7-903EFE4C177E}"/>
              </a:ext>
            </a:extLst>
          </p:cNvPr>
          <p:cNvSpPr txBox="1"/>
          <p:nvPr/>
        </p:nvSpPr>
        <p:spPr>
          <a:xfrm>
            <a:off x="-497306" y="2730247"/>
            <a:ext cx="6224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defRPr/>
            </a:pP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7177F-25AE-485F-B5D2-99ED8BC27DB5}"/>
              </a:ext>
            </a:extLst>
          </p:cNvPr>
          <p:cNvSpPr txBox="1"/>
          <p:nvPr/>
        </p:nvSpPr>
        <p:spPr>
          <a:xfrm>
            <a:off x="-497306" y="3313074"/>
            <a:ext cx="63687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defRPr/>
            </a:pP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A4268-F6C2-48DF-B7C5-383ED5AC102B}"/>
              </a:ext>
            </a:extLst>
          </p:cNvPr>
          <p:cNvSpPr txBox="1"/>
          <p:nvPr/>
        </p:nvSpPr>
        <p:spPr>
          <a:xfrm>
            <a:off x="-497306" y="3892486"/>
            <a:ext cx="63687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defRPr/>
            </a:pP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1AC6F6-A461-4828-8FA9-10E11EDD4098}"/>
              </a:ext>
            </a:extLst>
          </p:cNvPr>
          <p:cNvSpPr txBox="1"/>
          <p:nvPr/>
        </p:nvSpPr>
        <p:spPr>
          <a:xfrm>
            <a:off x="-469228" y="4518605"/>
            <a:ext cx="63687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defRPr/>
            </a:pP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61ED64-9785-497F-90EE-736D396DC597}"/>
              </a:ext>
            </a:extLst>
          </p:cNvPr>
          <p:cNvSpPr txBox="1"/>
          <p:nvPr/>
        </p:nvSpPr>
        <p:spPr>
          <a:xfrm>
            <a:off x="-465223" y="5158796"/>
            <a:ext cx="78927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defRPr/>
            </a:pP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BDC0E5-00DB-460A-852F-7B20F355ECAF}"/>
              </a:ext>
            </a:extLst>
          </p:cNvPr>
          <p:cNvSpPr txBox="1"/>
          <p:nvPr/>
        </p:nvSpPr>
        <p:spPr>
          <a:xfrm>
            <a:off x="-433138" y="5786334"/>
            <a:ext cx="63687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defRPr/>
            </a:pP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Back to school and education concept, Happy cartoon group of kids in  student uniform behind black boa… | Education, School decorations,  Powerpoint background design">
            <a:extLst>
              <a:ext uri="{FF2B5EF4-FFF2-40B4-BE49-F238E27FC236}">
                <a16:creationId xmlns:a16="http://schemas.microsoft.com/office/drawing/2014/main" id="{5DCC373D-DEBD-4FCC-8A31-995ED3AB5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1EAB4A-D5BF-4C99-BCE2-CE6CF68529C0}"/>
              </a:ext>
            </a:extLst>
          </p:cNvPr>
          <p:cNvSpPr/>
          <p:nvPr/>
        </p:nvSpPr>
        <p:spPr>
          <a:xfrm>
            <a:off x="3221089" y="3523926"/>
            <a:ext cx="57498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6000" b="1" cap="none" spc="0" dirty="0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6000" b="1" cap="none" spc="0" dirty="0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cap="none" spc="0" dirty="0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66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b="1" cap="none" spc="0" dirty="0">
              <a:ln/>
              <a:solidFill>
                <a:srgbClr val="FF66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0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076A937-432A-4F67-8F2E-38C4AB737938}"/>
              </a:ext>
            </a:extLst>
          </p:cNvPr>
          <p:cNvSpPr/>
          <p:nvPr/>
        </p:nvSpPr>
        <p:spPr>
          <a:xfrm>
            <a:off x="2630904" y="212035"/>
            <a:ext cx="9256295" cy="3216966"/>
          </a:xfrm>
          <a:prstGeom prst="cloudCallout">
            <a:avLst>
              <a:gd name="adj1" fmla="val -53958"/>
              <a:gd name="adj2" fmla="val 5664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5A290-E3D3-4D42-8DFA-186F93561AC5}"/>
              </a:ext>
            </a:extLst>
          </p:cNvPr>
          <p:cNvSpPr/>
          <p:nvPr/>
        </p:nvSpPr>
        <p:spPr>
          <a:xfrm>
            <a:off x="3184858" y="1113675"/>
            <a:ext cx="81483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361CB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361CB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ute child girl Back To School | Stock vector | Colourbox">
            <a:extLst>
              <a:ext uri="{FF2B5EF4-FFF2-40B4-BE49-F238E27FC236}">
                <a16:creationId xmlns:a16="http://schemas.microsoft.com/office/drawing/2014/main" id="{206C5D4A-4801-4B26-A39C-A0E14B04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" y="3566076"/>
            <a:ext cx="2310062" cy="30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artoon Images for Children Images, Stock Photos &amp;amp; Vectors | Shutterstock">
            <a:extLst>
              <a:ext uri="{FF2B5EF4-FFF2-40B4-BE49-F238E27FC236}">
                <a16:creationId xmlns:a16="http://schemas.microsoft.com/office/drawing/2014/main" id="{E189155E-C790-4253-B0CF-E50A9B548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4"/>
          <a:stretch/>
        </p:blipFill>
        <p:spPr bwMode="auto">
          <a:xfrm>
            <a:off x="1504432" y="0"/>
            <a:ext cx="9183136" cy="62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07070-B28A-4EDB-8597-38AF5EFDFD63}"/>
              </a:ext>
            </a:extLst>
          </p:cNvPr>
          <p:cNvSpPr/>
          <p:nvPr/>
        </p:nvSpPr>
        <p:spPr>
          <a:xfrm>
            <a:off x="3909631" y="3287718"/>
            <a:ext cx="3804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Kids frame Stock Vector Image by ©justaa #9464886">
            <a:extLst>
              <a:ext uri="{FF2B5EF4-FFF2-40B4-BE49-F238E27FC236}">
                <a16:creationId xmlns:a16="http://schemas.microsoft.com/office/drawing/2014/main" id="{55CCD214-F496-4BD7-8BB0-73DCCB46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9C561B-F224-47DC-BE10-770C5113AF63}"/>
              </a:ext>
            </a:extLst>
          </p:cNvPr>
          <p:cNvSpPr txBox="1"/>
          <p:nvPr/>
        </p:nvSpPr>
        <p:spPr>
          <a:xfrm>
            <a:off x="1576136" y="4188895"/>
            <a:ext cx="8803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B3034-18F2-4235-B7CF-FBB3B1D6F217}"/>
              </a:ext>
            </a:extLst>
          </p:cNvPr>
          <p:cNvSpPr txBox="1"/>
          <p:nvPr/>
        </p:nvSpPr>
        <p:spPr>
          <a:xfrm>
            <a:off x="1032713" y="1395035"/>
            <a:ext cx="10082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01A1C-310B-41D0-A431-90E1FD5FB714}"/>
              </a:ext>
            </a:extLst>
          </p:cNvPr>
          <p:cNvSpPr txBox="1"/>
          <p:nvPr/>
        </p:nvSpPr>
        <p:spPr>
          <a:xfrm>
            <a:off x="1576136" y="3437840"/>
            <a:ext cx="3936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47235-EB39-459C-B87E-6C70A59E67F0}"/>
              </a:ext>
            </a:extLst>
          </p:cNvPr>
          <p:cNvSpPr txBox="1"/>
          <p:nvPr/>
        </p:nvSpPr>
        <p:spPr>
          <a:xfrm>
            <a:off x="1576136" y="4878190"/>
            <a:ext cx="6208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32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F045E3-FB6F-413D-BF23-965A54EE3FD5}"/>
              </a:ext>
            </a:extLst>
          </p:cNvPr>
          <p:cNvSpPr/>
          <p:nvPr/>
        </p:nvSpPr>
        <p:spPr>
          <a:xfrm>
            <a:off x="1371600" y="4176185"/>
            <a:ext cx="72189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3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A6EB14B-2583-4C32-B326-014499BC844E}"/>
              </a:ext>
            </a:extLst>
          </p:cNvPr>
          <p:cNvSpPr txBox="1"/>
          <p:nvPr/>
        </p:nvSpPr>
        <p:spPr>
          <a:xfrm>
            <a:off x="1475872" y="4314029"/>
            <a:ext cx="6208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12" descr="Kids frame Stock Vector Image by ©justaa #9464886">
            <a:extLst>
              <a:ext uri="{FF2B5EF4-FFF2-40B4-BE49-F238E27FC236}">
                <a16:creationId xmlns:a16="http://schemas.microsoft.com/office/drawing/2014/main" id="{70047C60-3645-41A7-BB7F-47794701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714C3A-04D1-4BA1-A5FD-4DE8D5A4A8AD}"/>
              </a:ext>
            </a:extLst>
          </p:cNvPr>
          <p:cNvSpPr txBox="1"/>
          <p:nvPr/>
        </p:nvSpPr>
        <p:spPr>
          <a:xfrm>
            <a:off x="1491914" y="1363397"/>
            <a:ext cx="9529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36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57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88DCC-674D-4A7A-A0DC-17C573D992D5}"/>
              </a:ext>
            </a:extLst>
          </p:cNvPr>
          <p:cNvSpPr txBox="1"/>
          <p:nvPr/>
        </p:nvSpPr>
        <p:spPr>
          <a:xfrm>
            <a:off x="1491914" y="2253733"/>
            <a:ext cx="8345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67ED6-3D68-467E-A670-F82D9D015DD5}"/>
              </a:ext>
            </a:extLst>
          </p:cNvPr>
          <p:cNvSpPr txBox="1"/>
          <p:nvPr/>
        </p:nvSpPr>
        <p:spPr>
          <a:xfrm>
            <a:off x="1515979" y="3029924"/>
            <a:ext cx="9408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soi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EAD8B-7CED-4723-BB11-CDD675A20A14}"/>
              </a:ext>
            </a:extLst>
          </p:cNvPr>
          <p:cNvSpPr txBox="1"/>
          <p:nvPr/>
        </p:nvSpPr>
        <p:spPr>
          <a:xfrm>
            <a:off x="1491914" y="4318502"/>
            <a:ext cx="6208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1BF6BD-E7AE-4B8F-999C-106439B42646}"/>
              </a:ext>
            </a:extLst>
          </p:cNvPr>
          <p:cNvSpPr/>
          <p:nvPr/>
        </p:nvSpPr>
        <p:spPr>
          <a:xfrm>
            <a:off x="1227218" y="4318502"/>
            <a:ext cx="72189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rame template with happy kids 696028 Vector Art at Vecteezy">
            <a:extLst>
              <a:ext uri="{FF2B5EF4-FFF2-40B4-BE49-F238E27FC236}">
                <a16:creationId xmlns:a16="http://schemas.microsoft.com/office/drawing/2014/main" id="{150C6D63-51D4-457C-8105-37506223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" y="0"/>
            <a:ext cx="121879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A0BAD-D987-4239-95E8-E37C4F91BF79}"/>
              </a:ext>
            </a:extLst>
          </p:cNvPr>
          <p:cNvSpPr txBox="1"/>
          <p:nvPr/>
        </p:nvSpPr>
        <p:spPr>
          <a:xfrm>
            <a:off x="2392591" y="3000510"/>
            <a:ext cx="7908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6FE07-3DA9-4AAD-8A3F-7A8D0E0BA699}"/>
              </a:ext>
            </a:extLst>
          </p:cNvPr>
          <p:cNvSpPr txBox="1"/>
          <p:nvPr/>
        </p:nvSpPr>
        <p:spPr>
          <a:xfrm>
            <a:off x="2392591" y="4539081"/>
            <a:ext cx="5502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7ED69-5966-4434-8E81-E1D76B8B1236}"/>
              </a:ext>
            </a:extLst>
          </p:cNvPr>
          <p:cNvSpPr/>
          <p:nvPr/>
        </p:nvSpPr>
        <p:spPr>
          <a:xfrm>
            <a:off x="4345095" y="1892514"/>
            <a:ext cx="3242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0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Out Our Latest Collection of TOP 50+ Thank You Images Cards for You # Thank #You #Imag… | Thank you images, Powerpoint background design, Ppt  slide background">
            <a:extLst>
              <a:ext uri="{FF2B5EF4-FFF2-40B4-BE49-F238E27FC236}">
                <a16:creationId xmlns:a16="http://schemas.microsoft.com/office/drawing/2014/main" id="{34C4C647-1DEC-473C-AD99-70668997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2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 Background ppt minions ideas | background ppt, minions, background  powerpoint">
            <a:extLst>
              <a:ext uri="{FF2B5EF4-FFF2-40B4-BE49-F238E27FC236}">
                <a16:creationId xmlns:a16="http://schemas.microsoft.com/office/drawing/2014/main" id="{E7ED0F4B-50CD-4976-84BC-D615D368F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1" r="69368" b="-33181"/>
          <a:stretch/>
        </p:blipFill>
        <p:spPr bwMode="auto">
          <a:xfrm>
            <a:off x="0" y="3949147"/>
            <a:ext cx="2133600" cy="43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7CB1537-C50A-4C1C-A12E-76CB4A649F0B}"/>
              </a:ext>
            </a:extLst>
          </p:cNvPr>
          <p:cNvSpPr/>
          <p:nvPr/>
        </p:nvSpPr>
        <p:spPr>
          <a:xfrm>
            <a:off x="609600" y="212034"/>
            <a:ext cx="11277600" cy="3737113"/>
          </a:xfrm>
          <a:prstGeom prst="cloudCallout">
            <a:avLst>
              <a:gd name="adj1" fmla="val -42417"/>
              <a:gd name="adj2" fmla="val 5383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nowledge Accumulation Diligent Study Diligent Study Campus Culture | World  reading day, Reading posters, Cartoon background">
            <a:extLst>
              <a:ext uri="{FF2B5EF4-FFF2-40B4-BE49-F238E27FC236}">
                <a16:creationId xmlns:a16="http://schemas.microsoft.com/office/drawing/2014/main" id="{1262AFE3-25ED-40FC-8CC7-A46E21B2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09E59B-9F15-451E-8741-AEB363F25C9A}"/>
              </a:ext>
            </a:extLst>
          </p:cNvPr>
          <p:cNvSpPr/>
          <p:nvPr/>
        </p:nvSpPr>
        <p:spPr>
          <a:xfrm>
            <a:off x="1710390" y="240558"/>
            <a:ext cx="7976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1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68EAB-08B1-4F3F-B98B-F42A15A8ACD8}"/>
              </a:ext>
            </a:extLst>
          </p:cNvPr>
          <p:cNvSpPr/>
          <p:nvPr/>
        </p:nvSpPr>
        <p:spPr>
          <a:xfrm>
            <a:off x="4410103" y="1163888"/>
            <a:ext cx="257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350356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Kids With Big Blank Banner Stock Vector - Illustration of separate,  banner: 149737015">
            <a:extLst>
              <a:ext uri="{FF2B5EF4-FFF2-40B4-BE49-F238E27FC236}">
                <a16:creationId xmlns:a16="http://schemas.microsoft.com/office/drawing/2014/main" id="{2A4B346B-688E-422C-818D-6A123245B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"/>
          <a:stretch/>
        </p:blipFill>
        <p:spPr bwMode="auto">
          <a:xfrm>
            <a:off x="145774" y="221974"/>
            <a:ext cx="11860696" cy="64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32900-5AFF-42CB-AF51-01EB0F3811B3}"/>
              </a:ext>
            </a:extLst>
          </p:cNvPr>
          <p:cNvSpPr/>
          <p:nvPr/>
        </p:nvSpPr>
        <p:spPr>
          <a:xfrm>
            <a:off x="3288632" y="2967335"/>
            <a:ext cx="51230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</a:t>
            </a:r>
          </a:p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 CHỮ</a:t>
            </a:r>
          </a:p>
        </p:txBody>
      </p:sp>
    </p:spTree>
    <p:extLst>
      <p:ext uri="{BB962C8B-B14F-4D97-AF65-F5344CB8AC3E}">
        <p14:creationId xmlns:p14="http://schemas.microsoft.com/office/powerpoint/2010/main" val="31708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Дети идут к школе, назад к школе, милые дети шаржа, счастливые дети  Иллюстрация вектора - иллюстрации насчитывающей : 63859106">
            <a:extLst>
              <a:ext uri="{FF2B5EF4-FFF2-40B4-BE49-F238E27FC236}">
                <a16:creationId xmlns:a16="http://schemas.microsoft.com/office/drawing/2014/main" id="{7355F624-30C0-4448-BE7D-0DEA72FE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47457" r="47935" b="8980"/>
          <a:stretch/>
        </p:blipFill>
        <p:spPr bwMode="auto">
          <a:xfrm>
            <a:off x="1" y="4016069"/>
            <a:ext cx="1876926" cy="28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Дети идут к школе, назад к школе, милые дети шаржа, счастливые дети  Иллюстрация вектора - иллюстрации насчитывающей : 63859106">
            <a:extLst>
              <a:ext uri="{FF2B5EF4-FFF2-40B4-BE49-F238E27FC236}">
                <a16:creationId xmlns:a16="http://schemas.microsoft.com/office/drawing/2014/main" id="{272BACEA-42F3-47C9-A04B-CBDE1FCDE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0" t="43637" r="23681" b="7374"/>
          <a:stretch/>
        </p:blipFill>
        <p:spPr bwMode="auto">
          <a:xfrm>
            <a:off x="10080206" y="3982453"/>
            <a:ext cx="2111794" cy="2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5482EB-2A2E-4C9D-9ED8-9D439F160940}"/>
              </a:ext>
            </a:extLst>
          </p:cNvPr>
          <p:cNvSpPr/>
          <p:nvPr/>
        </p:nvSpPr>
        <p:spPr>
          <a:xfrm>
            <a:off x="271374" y="192050"/>
            <a:ext cx="112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EA2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ập doc: Ai có lỗi ?">
            <a:extLst>
              <a:ext uri="{FF2B5EF4-FFF2-40B4-BE49-F238E27FC236}">
                <a16:creationId xmlns:a16="http://schemas.microsoft.com/office/drawing/2014/main" id="{55A4B8B9-47F1-4E7B-A96C-890F845BC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20290" r="10064" b="41930"/>
          <a:stretch/>
        </p:blipFill>
        <p:spPr bwMode="auto">
          <a:xfrm>
            <a:off x="2248471" y="1419608"/>
            <a:ext cx="7460190" cy="46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D1E83-1852-4F73-A94A-A5767B9B85D2}"/>
              </a:ext>
            </a:extLst>
          </p:cNvPr>
          <p:cNvSpPr txBox="1"/>
          <p:nvPr/>
        </p:nvSpPr>
        <p:spPr>
          <a:xfrm>
            <a:off x="4753007" y="5689049"/>
            <a:ext cx="292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217FCFB-C0D9-48F1-8EEF-FC64D79F0EDA}"/>
              </a:ext>
            </a:extLst>
          </p:cNvPr>
          <p:cNvSpPr/>
          <p:nvPr/>
        </p:nvSpPr>
        <p:spPr>
          <a:xfrm>
            <a:off x="162750" y="1632915"/>
            <a:ext cx="2320589" cy="777922"/>
          </a:xfrm>
          <a:prstGeom prst="wedgeRoundRectCallout">
            <a:avLst>
              <a:gd name="adj1" fmla="val 114379"/>
              <a:gd name="adj2" fmla="val 18637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1BE4511-192F-436F-AE7D-30C443987401}"/>
              </a:ext>
            </a:extLst>
          </p:cNvPr>
          <p:cNvSpPr/>
          <p:nvPr/>
        </p:nvSpPr>
        <p:spPr>
          <a:xfrm>
            <a:off x="9708661" y="1419608"/>
            <a:ext cx="2320589" cy="777922"/>
          </a:xfrm>
          <a:prstGeom prst="wedgeRoundRectCallout">
            <a:avLst>
              <a:gd name="adj1" fmla="val -110051"/>
              <a:gd name="adj2" fmla="val 217040"/>
              <a:gd name="adj3" fmla="val 16667"/>
            </a:avLst>
          </a:prstGeom>
          <a:solidFill>
            <a:srgbClr val="FB79A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Дети идут к школе, назад к школе, милые дети шаржа, счастливые дети  Иллюстрация вектора - иллюстрации насчитывающей : 63859106">
            <a:extLst>
              <a:ext uri="{FF2B5EF4-FFF2-40B4-BE49-F238E27FC236}">
                <a16:creationId xmlns:a16="http://schemas.microsoft.com/office/drawing/2014/main" id="{7355F624-30C0-4448-BE7D-0DEA72FE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47457" r="47935" b="8980"/>
          <a:stretch/>
        </p:blipFill>
        <p:spPr bwMode="auto">
          <a:xfrm>
            <a:off x="1" y="4016069"/>
            <a:ext cx="1876926" cy="28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Дети идут к школе, назад к школе, милые дети шаржа, счастливые дети  Иллюстрация вектора - иллюстрации насчитывающей : 63859106">
            <a:extLst>
              <a:ext uri="{FF2B5EF4-FFF2-40B4-BE49-F238E27FC236}">
                <a16:creationId xmlns:a16="http://schemas.microsoft.com/office/drawing/2014/main" id="{272BACEA-42F3-47C9-A04B-CBDE1FCDE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0" t="43637" r="23681" b="7374"/>
          <a:stretch/>
        </p:blipFill>
        <p:spPr bwMode="auto">
          <a:xfrm>
            <a:off x="10080206" y="3982453"/>
            <a:ext cx="2111794" cy="2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5482EB-2A2E-4C9D-9ED8-9D439F160940}"/>
              </a:ext>
            </a:extLst>
          </p:cNvPr>
          <p:cNvSpPr/>
          <p:nvPr/>
        </p:nvSpPr>
        <p:spPr>
          <a:xfrm>
            <a:off x="271374" y="192050"/>
            <a:ext cx="112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EA2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ập đọc: Cô giáo tí hon">
            <a:extLst>
              <a:ext uri="{FF2B5EF4-FFF2-40B4-BE49-F238E27FC236}">
                <a16:creationId xmlns:a16="http://schemas.microsoft.com/office/drawing/2014/main" id="{4023AF45-BEA1-48C0-AC35-F9879CD3C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43643" r="18401" b="14428"/>
          <a:stretch/>
        </p:blipFill>
        <p:spPr bwMode="auto">
          <a:xfrm>
            <a:off x="2637184" y="1321665"/>
            <a:ext cx="6692346" cy="42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D1E83-1852-4F73-A94A-A5767B9B85D2}"/>
              </a:ext>
            </a:extLst>
          </p:cNvPr>
          <p:cNvSpPr txBox="1"/>
          <p:nvPr/>
        </p:nvSpPr>
        <p:spPr>
          <a:xfrm>
            <a:off x="3878224" y="5649283"/>
            <a:ext cx="363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4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217FCFB-C0D9-48F1-8EEF-FC64D79F0EDA}"/>
              </a:ext>
            </a:extLst>
          </p:cNvPr>
          <p:cNvSpPr/>
          <p:nvPr/>
        </p:nvSpPr>
        <p:spPr>
          <a:xfrm>
            <a:off x="1022050" y="1398841"/>
            <a:ext cx="1615134" cy="777922"/>
          </a:xfrm>
          <a:prstGeom prst="wedgeRoundRectCallout">
            <a:avLst>
              <a:gd name="adj1" fmla="val 110381"/>
              <a:gd name="adj2" fmla="val 1216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815F2F3-E966-4AB8-ABD1-C1E7BAB5D414}"/>
              </a:ext>
            </a:extLst>
          </p:cNvPr>
          <p:cNvSpPr/>
          <p:nvPr/>
        </p:nvSpPr>
        <p:spPr>
          <a:xfrm>
            <a:off x="4298169" y="1208717"/>
            <a:ext cx="1615134" cy="777922"/>
          </a:xfrm>
          <a:prstGeom prst="wedgeRoundRectCallout">
            <a:avLst>
              <a:gd name="adj1" fmla="val 48024"/>
              <a:gd name="adj2" fmla="val 22726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0FC4358-B143-43DA-AD75-6085779F054B}"/>
              </a:ext>
            </a:extLst>
          </p:cNvPr>
          <p:cNvSpPr/>
          <p:nvPr/>
        </p:nvSpPr>
        <p:spPr>
          <a:xfrm>
            <a:off x="7282167" y="1561328"/>
            <a:ext cx="1615134" cy="777922"/>
          </a:xfrm>
          <a:prstGeom prst="wedgeRoundRectCallout">
            <a:avLst>
              <a:gd name="adj1" fmla="val -61102"/>
              <a:gd name="adj2" fmla="val 22555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D36BFF2-D9E4-4B5F-A978-C435A6078A55}"/>
              </a:ext>
            </a:extLst>
          </p:cNvPr>
          <p:cNvSpPr/>
          <p:nvPr/>
        </p:nvSpPr>
        <p:spPr>
          <a:xfrm>
            <a:off x="9083260" y="2159955"/>
            <a:ext cx="1615134" cy="777922"/>
          </a:xfrm>
          <a:prstGeom prst="wedgeRoundRectCallout">
            <a:avLst>
              <a:gd name="adj1" fmla="val -107870"/>
              <a:gd name="adj2" fmla="val 159119"/>
              <a:gd name="adj3" fmla="val 16667"/>
            </a:avLst>
          </a:prstGeom>
          <a:solidFill>
            <a:srgbClr val="C361C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</p:spTree>
    <p:extLst>
      <p:ext uri="{BB962C8B-B14F-4D97-AF65-F5344CB8AC3E}">
        <p14:creationId xmlns:p14="http://schemas.microsoft.com/office/powerpoint/2010/main" val="31921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Дети идут к школе, назад к школе, милые дети шаржа, счастливые дети  Иллюстрация вектора - иллюстрации насчитывающей : 63859106">
            <a:extLst>
              <a:ext uri="{FF2B5EF4-FFF2-40B4-BE49-F238E27FC236}">
                <a16:creationId xmlns:a16="http://schemas.microsoft.com/office/drawing/2014/main" id="{7355F624-30C0-4448-BE7D-0DEA72FE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47457" r="47935" b="8980"/>
          <a:stretch/>
        </p:blipFill>
        <p:spPr bwMode="auto">
          <a:xfrm>
            <a:off x="1" y="4016069"/>
            <a:ext cx="1876926" cy="28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Дети идут к школе, назад к школе, милые дети шаржа, счастливые дети  Иллюстрация вектора - иллюстрации насчитывающей : 63859106">
            <a:extLst>
              <a:ext uri="{FF2B5EF4-FFF2-40B4-BE49-F238E27FC236}">
                <a16:creationId xmlns:a16="http://schemas.microsoft.com/office/drawing/2014/main" id="{272BACEA-42F3-47C9-A04B-CBDE1FCDE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0" t="43637" r="23681" b="7374"/>
          <a:stretch/>
        </p:blipFill>
        <p:spPr bwMode="auto">
          <a:xfrm>
            <a:off x="10080206" y="3982453"/>
            <a:ext cx="2111794" cy="2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5482EB-2A2E-4C9D-9ED8-9D439F160940}"/>
              </a:ext>
            </a:extLst>
          </p:cNvPr>
          <p:cNvSpPr/>
          <p:nvPr/>
        </p:nvSpPr>
        <p:spPr>
          <a:xfrm>
            <a:off x="271374" y="192050"/>
            <a:ext cx="112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A2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EA2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ập đọc: Chiếc áo len">
            <a:extLst>
              <a:ext uri="{FF2B5EF4-FFF2-40B4-BE49-F238E27FC236}">
                <a16:creationId xmlns:a16="http://schemas.microsoft.com/office/drawing/2014/main" id="{A6B63A90-5B90-40D2-8C87-4E4AD8144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16264" r="16840" b="61990"/>
          <a:stretch/>
        </p:blipFill>
        <p:spPr bwMode="auto">
          <a:xfrm>
            <a:off x="2899806" y="1361365"/>
            <a:ext cx="6548994" cy="42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D1E83-1852-4F73-A94A-A5767B9B85D2}"/>
              </a:ext>
            </a:extLst>
          </p:cNvPr>
          <p:cNvSpPr txBox="1"/>
          <p:nvPr/>
        </p:nvSpPr>
        <p:spPr>
          <a:xfrm>
            <a:off x="4141413" y="5658678"/>
            <a:ext cx="3542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b="1" dirty="0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57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4400" b="1" dirty="0">
              <a:solidFill>
                <a:srgbClr val="5700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217FCFB-C0D9-48F1-8EEF-FC64D79F0EDA}"/>
              </a:ext>
            </a:extLst>
          </p:cNvPr>
          <p:cNvSpPr/>
          <p:nvPr/>
        </p:nvSpPr>
        <p:spPr>
          <a:xfrm>
            <a:off x="393687" y="1770994"/>
            <a:ext cx="2320589" cy="777922"/>
          </a:xfrm>
          <a:prstGeom prst="wedgeRoundRectCallout">
            <a:avLst>
              <a:gd name="adj1" fmla="val 121232"/>
              <a:gd name="adj2" fmla="val 179561"/>
              <a:gd name="adj3" fmla="val 16667"/>
            </a:avLst>
          </a:prstGeom>
          <a:solidFill>
            <a:srgbClr val="C361C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76197C9-7929-4C9F-9F57-AA25D87A9377}"/>
              </a:ext>
            </a:extLst>
          </p:cNvPr>
          <p:cNvSpPr/>
          <p:nvPr/>
        </p:nvSpPr>
        <p:spPr>
          <a:xfrm>
            <a:off x="9234643" y="1787802"/>
            <a:ext cx="2320589" cy="777922"/>
          </a:xfrm>
          <a:prstGeom prst="wedgeRoundRectCallout">
            <a:avLst>
              <a:gd name="adj1" fmla="val -142031"/>
              <a:gd name="adj2" fmla="val 123344"/>
              <a:gd name="adj3" fmla="val 16667"/>
            </a:avLst>
          </a:prstGeom>
          <a:solidFill>
            <a:srgbClr val="FF66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14038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Kids With Big Blank Banner Stock Vector - Illustration of separate,  banner: 149737015">
            <a:extLst>
              <a:ext uri="{FF2B5EF4-FFF2-40B4-BE49-F238E27FC236}">
                <a16:creationId xmlns:a16="http://schemas.microsoft.com/office/drawing/2014/main" id="{2A4B346B-688E-422C-818D-6A123245B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"/>
          <a:stretch/>
        </p:blipFill>
        <p:spPr bwMode="auto">
          <a:xfrm>
            <a:off x="145774" y="221974"/>
            <a:ext cx="11860696" cy="64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32900-5AFF-42CB-AF51-01EB0F3811B3}"/>
              </a:ext>
            </a:extLst>
          </p:cNvPr>
          <p:cNvSpPr/>
          <p:nvPr/>
        </p:nvSpPr>
        <p:spPr>
          <a:xfrm>
            <a:off x="3288632" y="2967335"/>
            <a:ext cx="51230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</a:t>
            </a:r>
          </a:p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 CHỮ</a:t>
            </a:r>
          </a:p>
        </p:txBody>
      </p:sp>
    </p:spTree>
    <p:extLst>
      <p:ext uri="{BB962C8B-B14F-4D97-AF65-F5344CB8AC3E}">
        <p14:creationId xmlns:p14="http://schemas.microsoft.com/office/powerpoint/2010/main" val="162665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673</Words>
  <Application>Microsoft Macintosh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15</cp:revision>
  <dcterms:created xsi:type="dcterms:W3CDTF">2021-08-22T06:46:20Z</dcterms:created>
  <dcterms:modified xsi:type="dcterms:W3CDTF">2022-11-01T14:34:48Z</dcterms:modified>
</cp:coreProperties>
</file>