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4" r:id="rId1"/>
    <p:sldMasterId id="2147483724" r:id="rId2"/>
    <p:sldMasterId id="2147483736" r:id="rId3"/>
    <p:sldMasterId id="2147483748" r:id="rId4"/>
  </p:sldMasterIdLst>
  <p:notesMasterIdLst>
    <p:notesMasterId r:id="rId23"/>
  </p:notesMasterIdLst>
  <p:sldIdLst>
    <p:sldId id="316" r:id="rId5"/>
    <p:sldId id="317" r:id="rId6"/>
    <p:sldId id="315" r:id="rId7"/>
    <p:sldId id="318" r:id="rId8"/>
    <p:sldId id="312" r:id="rId9"/>
    <p:sldId id="313" r:id="rId10"/>
    <p:sldId id="293" r:id="rId11"/>
    <p:sldId id="297" r:id="rId12"/>
    <p:sldId id="396" r:id="rId13"/>
    <p:sldId id="305" r:id="rId14"/>
    <p:sldId id="400" r:id="rId15"/>
    <p:sldId id="399" r:id="rId16"/>
    <p:sldId id="301" r:id="rId17"/>
    <p:sldId id="389" r:id="rId18"/>
    <p:sldId id="390" r:id="rId19"/>
    <p:sldId id="392" r:id="rId20"/>
    <p:sldId id="401" r:id="rId21"/>
    <p:sldId id="310" r:id="rId22"/>
  </p:sldIdLst>
  <p:sldSz cx="9144000" cy="5143500" type="screen16x9"/>
  <p:notesSz cx="6858000" cy="9144000"/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 Unicode MS" panose="020B0604020202020204" pitchFamily="34" charset="-128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 Unicode MS" panose="020B0604020202020204" pitchFamily="34" charset="-128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 Unicode MS" panose="020B0604020202020204" pitchFamily="34" charset="-128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 Unicode MS" panose="020B0604020202020204" pitchFamily="34" charset="-128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 Unicode MS" panose="020B0604020202020204" pitchFamily="34" charset="-128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 Unicode MS" panose="020B0604020202020204" pitchFamily="34" charset="-128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 Unicode MS" panose="020B0604020202020204" pitchFamily="34" charset="-128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 Unicode MS" panose="020B0604020202020204" pitchFamily="34" charset="-128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2800" b="0" i="0" u="none" kern="1200" baseline="0">
        <a:solidFill>
          <a:schemeClr val="tx1"/>
        </a:solidFill>
        <a:latin typeface="Arial Unicode MS" panose="020B0604020202020204" pitchFamily="34" charset="-128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1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BD0FF"/>
    <a:srgbClr val="FFFF66"/>
    <a:srgbClr val="FB9E13"/>
    <a:srgbClr val="FCE4C9"/>
    <a:srgbClr val="FF6600"/>
    <a:srgbClr val="9966FF"/>
    <a:srgbClr val="FFFFCC"/>
    <a:srgbClr val="00CC00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172"/>
  </p:normalViewPr>
  <p:slideViewPr>
    <p:cSldViewPr showGuides="1">
      <p:cViewPr>
        <p:scale>
          <a:sx n="72" d="100"/>
          <a:sy n="72" d="100"/>
        </p:scale>
        <p:origin x="-1326" y="-330"/>
      </p:cViewPr>
      <p:guideLst>
        <p:guide orient="horz" pos="1584"/>
        <p:guide pos="2880"/>
      </p:guideLst>
    </p:cSldViewPr>
  </p:slideViewPr>
  <p:notesTextViewPr>
    <p:cViewPr>
      <p:scale>
        <a:sx n="50" d="100"/>
        <a:sy n="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436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eaLnBrk="1" hangingPunct="1">
              <a:buNone/>
            </a:pPr>
            <a:fld id="{9A0DB2DC-4C9A-4742-B13C-FB6460FD3503}" type="slidenum">
              <a:rPr lang="en-US" sz="1200" dirty="0">
                <a:latin typeface="Arial" panose="020B0604020202020204" pitchFamily="34" charset="0"/>
              </a:rPr>
              <a:t>‹#›</a:t>
            </a:fld>
            <a:endParaRPr lang="en-US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6888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894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268CBA-5312-48FE-BF5E-C209CF18FE8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966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BA706E-BE07-4639-8FEF-F27472E32BE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385623-D656-4CC8-AEA9-58313F51D29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996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487FCC-3127-4A4F-AF99-C0A94D2DD0A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928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19075"/>
            <a:ext cx="8229600" cy="4295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4E87EA-7869-4B97-8C07-2A6769619B0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6042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242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285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963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22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301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904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18A4A9-D1E5-40ED-A577-77E73AFEB27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987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551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95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4115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006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005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680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949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02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9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231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475076-630D-4433-9CAE-E664E1DD468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820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2907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77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414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4028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9499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1452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494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5647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265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346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59A9C8-C6C2-4685-8467-FFFE851F23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889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91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4891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57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1568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441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535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67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C987FA-79B8-420A-BE6B-C98AB1094A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894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726187-1468-4E1D-BA5B-ADB0D1DA415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34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06E247-69DE-4232-BDA6-A2ACB6DFEC4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773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39B83F-A126-4872-8A2E-1DA40C8EC71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6201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E5D498-29AD-4728-B350-E1493A4F389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86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2D55D077-BCC6-4804-A2E4-CEE99B2F2CBF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/>
              <a:t>‹#›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3009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1/19/2022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64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1/19/2022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2688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1/19/2022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942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../media/media1.mp4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audio" Target="../media/audio6.wav"/><Relationship Id="rId10" Type="http://schemas.openxmlformats.org/officeDocument/2006/relationships/audio" Target="../media/audio7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../media/media1.mp4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audio" Target="../media/audio6.wav"/><Relationship Id="rId10" Type="http://schemas.openxmlformats.org/officeDocument/2006/relationships/audio" Target="../media/audio7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../media/media1.mp4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audio" Target="../media/audio6.wav"/><Relationship Id="rId10" Type="http://schemas.openxmlformats.org/officeDocument/2006/relationships/audio" Target="../media/audio7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../media/media1.mp4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microsoft.com/office/2007/relationships/media" Target="../media/media1.mp4"/><Relationship Id="rId1" Type="http://schemas.openxmlformats.org/officeDocument/2006/relationships/audio" Target="file:///C:\My%20Documents\Youth\Millionaire\thinking.wav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audio" Target="../media/audio6.wav"/><Relationship Id="rId10" Type="http://schemas.openxmlformats.org/officeDocument/2006/relationships/audio" Target="../media/audio7.wav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audio" Target="../media/audio2.wav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37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../media/audio4.wav"/><Relationship Id="rId7" Type="http://schemas.openxmlformats.org/officeDocument/2006/relationships/image" Target="../media/image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audio" Target="../media/audio3.wav"/><Relationship Id="rId7" Type="http://schemas.openxmlformats.org/officeDocument/2006/relationships/image" Target="../media/image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.gif"/><Relationship Id="rId5" Type="http://schemas.openxmlformats.org/officeDocument/2006/relationships/image" Target="../media/image6.pn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5" Type="http://schemas.openxmlformats.org/officeDocument/2006/relationships/image" Target="../media/image9.png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8" y="1140142"/>
            <a:ext cx="2143125" cy="1607344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236887" y="1418749"/>
            <a:ext cx="2055116" cy="1328738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9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Ong</a:t>
            </a:r>
            <a:endParaRPr lang="en-US" sz="4950" dirty="0">
              <a:solidFill>
                <a:prstClr val="white"/>
              </a:solidFill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1853945" y="754380"/>
            <a:ext cx="2055116" cy="1328738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9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non</a:t>
            </a:r>
            <a:endParaRPr lang="en-US" sz="4950" dirty="0">
              <a:solidFill>
                <a:prstClr val="white"/>
              </a:solidFill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5088061" y="2083117"/>
            <a:ext cx="2055116" cy="1328738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95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học</a:t>
            </a:r>
            <a:endParaRPr lang="en-US" sz="495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3471003" y="1418749"/>
            <a:ext cx="2055116" cy="1328738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5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chăm</a:t>
            </a:r>
            <a:endParaRPr lang="en-US" sz="4050" dirty="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70" y="2628901"/>
            <a:ext cx="1987529" cy="149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582">
        <p14:flythrough/>
      </p:transition>
    </mc:Choice>
    <mc:Fallback xmlns="">
      <p:transition spd="slow" advTm="75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/>
          <p:nvPr/>
        </p:nvSpPr>
        <p:spPr>
          <a:xfrm>
            <a:off x="215234" y="1119651"/>
            <a:ext cx="8809496" cy="4031873"/>
          </a:xfrm>
          <a:prstGeom prst="rect">
            <a:avLst/>
          </a:prstGeom>
          <a:noFill/>
          <a:ln w="9525" cap="flat" cmpd="sng">
            <a:solidFill>
              <a:srgbClr val="FF33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algn="just" eaLnBrk="1" hangingPunct="1"/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nhân một số thập phân với một số tự nhiên ta l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như sau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/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tính</a:t>
            </a:r>
            <a:endParaRPr lang="en-US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/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 nhân các số tự nhiên.</a:t>
            </a:r>
          </a:p>
          <a:p>
            <a:pPr algn="just" eaLnBrk="1" hangingPunct="1"/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-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Bước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 2" panose="05020102010507070707" pitchFamily="18" charset="2"/>
              </a:rPr>
              <a:t> 3: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altLang="en-US" sz="32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trong phần thập phân của số thập phân có bao nhiêu chữ số rồi dùng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tích ra bấy nhiêu chữ số kể từ phải sang trái.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endParaRPr lang="en-US" alt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2" y="0"/>
            <a:ext cx="8766808" cy="857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>
            <a:extLst>
              <a:ext uri="{FF2B5EF4-FFF2-40B4-BE49-F238E27FC236}">
                <a16:creationId xmlns:a16="http://schemas.microsoft.com/office/drawing/2014/main" xmlns="" id="{EC48C8F0-B21F-4A3D-854B-45E91A8FA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17" y="-857250"/>
            <a:ext cx="6019799" cy="735747"/>
          </a:xfrm>
          <a:prstGeom prst="flowChartTerminator">
            <a:avLst/>
          </a:prstGeom>
          <a:gradFill rotWithShape="1">
            <a:gsLst>
              <a:gs pos="0">
                <a:srgbClr val="00CC99"/>
              </a:gs>
              <a:gs pos="50000">
                <a:schemeClr val="bg1"/>
              </a:gs>
              <a:gs pos="100000">
                <a:srgbClr val="00CC99"/>
              </a:gs>
            </a:gsLst>
            <a:lin ang="5400000" scaled="1"/>
          </a:gradFill>
          <a:ln w="9525">
            <a:solidFill>
              <a:srgbClr val="00CC99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800" b="1" dirty="0">
                <a:latin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3B22E2E5-6783-447A-B9E9-37E336672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1975"/>
            <a:ext cx="76250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1: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Đặt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:</a:t>
            </a:r>
          </a:p>
        </p:txBody>
      </p:sp>
      <p:sp>
        <p:nvSpPr>
          <p:cNvPr id="7" name="Text Box 15">
            <a:extLst>
              <a:ext uri="{FF2B5EF4-FFF2-40B4-BE49-F238E27FC236}">
                <a16:creationId xmlns:a16="http://schemas.microsoft.com/office/drawing/2014/main" xmlns="" id="{D53C41C2-E776-4677-BE2D-B32D14604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190" y="531844"/>
            <a:ext cx="3124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a. 2,5 </a:t>
            </a:r>
            <a:r>
              <a:rPr lang="en-US" altLang="en-US" dirty="0">
                <a:solidFill>
                  <a:srgbClr val="FF0000"/>
                </a:solidFill>
              </a:rPr>
              <a:t>×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7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FD532F25-1221-4C1A-AAF1-36BEAB7FD20C}"/>
              </a:ext>
            </a:extLst>
          </p:cNvPr>
          <p:cNvGrpSpPr/>
          <p:nvPr/>
        </p:nvGrpSpPr>
        <p:grpSpPr>
          <a:xfrm>
            <a:off x="685800" y="1013758"/>
            <a:ext cx="2140988" cy="1938992"/>
            <a:chOff x="566740" y="992700"/>
            <a:chExt cx="2140988" cy="2585322"/>
          </a:xfrm>
        </p:grpSpPr>
        <p:sp>
          <p:nvSpPr>
            <p:cNvPr id="9" name="Line 19">
              <a:extLst>
                <a:ext uri="{FF2B5EF4-FFF2-40B4-BE49-F238E27FC236}">
                  <a16:creationId xmlns:a16="http://schemas.microsoft.com/office/drawing/2014/main" xmlns="" id="{9423AB17-560D-4782-A361-48CF9FCB0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66740" y="2575007"/>
              <a:ext cx="1676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7C557BE3-04E0-4BA9-AA5D-7A3707F01937}"/>
                </a:ext>
              </a:extLst>
            </p:cNvPr>
            <p:cNvGrpSpPr/>
            <p:nvPr/>
          </p:nvGrpSpPr>
          <p:grpSpPr>
            <a:xfrm>
              <a:off x="710653" y="992700"/>
              <a:ext cx="1997075" cy="2585322"/>
              <a:chOff x="1773830" y="1466599"/>
              <a:chExt cx="1997075" cy="2585322"/>
            </a:xfrm>
          </p:grpSpPr>
          <p:sp>
            <p:nvSpPr>
              <p:cNvPr id="11" name="Text Box 17">
                <a:extLst>
                  <a:ext uri="{FF2B5EF4-FFF2-40B4-BE49-F238E27FC236}">
                    <a16:creationId xmlns:a16="http://schemas.microsoft.com/office/drawing/2014/main" xmlns="" id="{BBBFD104-129C-4C54-AAE2-1D13F25C0D3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73830" y="1466599"/>
                <a:ext cx="1997075" cy="25853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latin typeface="Times New Roman" panose="02020603050405020304" pitchFamily="18" charset="0"/>
                  </a:rPr>
                  <a:t>    </a:t>
                </a:r>
                <a:r>
                  <a:rPr lang="en-US" altLang="en-US" sz="4000" b="1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2,5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4000" b="1" dirty="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       7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4000" b="1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TextBox 9">
                <a:extLst>
                  <a:ext uri="{FF2B5EF4-FFF2-40B4-BE49-F238E27FC236}">
                    <a16:creationId xmlns:a16="http://schemas.microsoft.com/office/drawing/2014/main" xmlns="" id="{0AFEE666-D8D0-4270-8E4E-ADEFAE6854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29809" y="2540360"/>
                <a:ext cx="457200" cy="779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dirty="0">
                    <a:solidFill>
                      <a:srgbClr val="0000FF"/>
                    </a:solidFill>
                  </a:rPr>
                  <a:t>×</a:t>
                </a:r>
              </a:p>
            </p:txBody>
          </p:sp>
        </p:grpSp>
      </p:grpSp>
      <p:sp>
        <p:nvSpPr>
          <p:cNvPr id="13" name="Text Box 20">
            <a:extLst>
              <a:ext uri="{FF2B5EF4-FFF2-40B4-BE49-F238E27FC236}">
                <a16:creationId xmlns:a16="http://schemas.microsoft.com/office/drawing/2014/main" xmlns="" id="{09258075-56E5-4D2B-9146-8D9815B3B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107" y="2092464"/>
            <a:ext cx="1447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17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32" name="Text Box 7">
            <a:extLst>
              <a:ext uri="{FF2B5EF4-FFF2-40B4-BE49-F238E27FC236}">
                <a16:creationId xmlns:a16="http://schemas.microsoft.com/office/drawing/2014/main" xmlns="" id="{C5C0EDC7-60A8-4B1E-AFC5-90A2C0584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500" y="595689"/>
            <a:ext cx="28625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4,18 </a:t>
            </a:r>
            <a:r>
              <a:rPr lang="en-US" altLang="en-US" dirty="0">
                <a:solidFill>
                  <a:srgbClr val="FF0000"/>
                </a:solidFill>
              </a:rPr>
              <a:t>×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     </a:t>
            </a:r>
          </a:p>
        </p:txBody>
      </p:sp>
      <p:sp>
        <p:nvSpPr>
          <p:cNvPr id="33" name="Text Box 7">
            <a:extLst>
              <a:ext uri="{FF2B5EF4-FFF2-40B4-BE49-F238E27FC236}">
                <a16:creationId xmlns:a16="http://schemas.microsoft.com/office/drawing/2014/main" xmlns="" id="{28571F70-7A51-42FE-93CC-E54070D7A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22" y="2992219"/>
            <a:ext cx="256437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0,256 </a:t>
            </a:r>
            <a:r>
              <a:rPr lang="en-US" altLang="en-US" b="1" dirty="0">
                <a:solidFill>
                  <a:srgbClr val="FF0000"/>
                </a:solidFill>
              </a:rPr>
              <a:t>×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   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BAFBDF26-3417-4F6A-B7D6-A5B313C5B775}"/>
              </a:ext>
            </a:extLst>
          </p:cNvPr>
          <p:cNvGrpSpPr/>
          <p:nvPr/>
        </p:nvGrpSpPr>
        <p:grpSpPr>
          <a:xfrm>
            <a:off x="5867400" y="1057442"/>
            <a:ext cx="1943100" cy="1084802"/>
            <a:chOff x="5867400" y="1409923"/>
            <a:chExt cx="1943100" cy="1446403"/>
          </a:xfrm>
        </p:grpSpPr>
        <p:sp>
          <p:nvSpPr>
            <p:cNvPr id="38" name="Text Box 19">
              <a:extLst>
                <a:ext uri="{FF2B5EF4-FFF2-40B4-BE49-F238E27FC236}">
                  <a16:creationId xmlns:a16="http://schemas.microsoft.com/office/drawing/2014/main" xmlns="" id="{FFEE5BF7-6FFC-43E6-9AB9-F24B656304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34100" y="1409923"/>
              <a:ext cx="1676400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4,18</a:t>
              </a:r>
            </a:p>
          </p:txBody>
        </p:sp>
        <p:sp>
          <p:nvSpPr>
            <p:cNvPr id="39" name="Text Box 20">
              <a:extLst>
                <a:ext uri="{FF2B5EF4-FFF2-40B4-BE49-F238E27FC236}">
                  <a16:creationId xmlns:a16="http://schemas.microsoft.com/office/drawing/2014/main" xmlns="" id="{10E7BD8A-BA86-4CEA-B53E-F5311ED4C4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3700" y="1994551"/>
              <a:ext cx="457200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Text Box 21">
              <a:extLst>
                <a:ext uri="{FF2B5EF4-FFF2-40B4-BE49-F238E27FC236}">
                  <a16:creationId xmlns:a16="http://schemas.microsoft.com/office/drawing/2014/main" xmlns="" id="{DFB2FD9D-18BC-45A3-A960-2910F02C3A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400" y="1957768"/>
              <a:ext cx="381000" cy="77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None/>
              </a:pPr>
              <a:r>
                <a:rPr lang="en-US" altLang="en-US" dirty="0">
                  <a:solidFill>
                    <a:srgbClr val="0000FF"/>
                  </a:solidFill>
                </a:rPr>
                <a:t>×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xmlns="" id="{4A61DF8B-65DE-4812-BBD2-3BAF2EE45DA6}"/>
                </a:ext>
              </a:extLst>
            </p:cNvPr>
            <p:cNvCxnSpPr/>
            <p:nvPr/>
          </p:nvCxnSpPr>
          <p:spPr>
            <a:xfrm>
              <a:off x="5872492" y="2657334"/>
              <a:ext cx="1295400" cy="158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 Box 24">
            <a:extLst>
              <a:ext uri="{FF2B5EF4-FFF2-40B4-BE49-F238E27FC236}">
                <a16:creationId xmlns:a16="http://schemas.microsoft.com/office/drawing/2014/main" xmlns="" id="{CD1C57DF-7DDD-4501-9078-579E63A5D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410" y="3525619"/>
            <a:ext cx="2133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0,256</a:t>
            </a:r>
          </a:p>
        </p:txBody>
      </p:sp>
      <p:sp>
        <p:nvSpPr>
          <p:cNvPr id="43" name="Text Box 26">
            <a:extLst>
              <a:ext uri="{FF2B5EF4-FFF2-40B4-BE49-F238E27FC236}">
                <a16:creationId xmlns:a16="http://schemas.microsoft.com/office/drawing/2014/main" xmlns="" id="{9F402506-DD1F-4F90-BF34-34A9FD9DF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3446" y="3952807"/>
            <a:ext cx="609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44" name="Text Box 28">
            <a:extLst>
              <a:ext uri="{FF2B5EF4-FFF2-40B4-BE49-F238E27FC236}">
                <a16:creationId xmlns:a16="http://schemas.microsoft.com/office/drawing/2014/main" xmlns="" id="{8D241881-57BE-4287-A66D-333B6440C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146" y="4440018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048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xmlns="" id="{4DC30A7A-BAB9-4743-98A5-C4C93DE87E86}"/>
              </a:ext>
            </a:extLst>
          </p:cNvPr>
          <p:cNvCxnSpPr/>
          <p:nvPr/>
        </p:nvCxnSpPr>
        <p:spPr>
          <a:xfrm>
            <a:off x="990600" y="4551759"/>
            <a:ext cx="1295400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34">
            <a:extLst>
              <a:ext uri="{FF2B5EF4-FFF2-40B4-BE49-F238E27FC236}">
                <a16:creationId xmlns:a16="http://schemas.microsoft.com/office/drawing/2014/main" xmlns="" id="{8B354405-BE21-4465-99C9-952BB898A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968175"/>
            <a:ext cx="45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/>
              <a:t>×</a:t>
            </a:r>
          </a:p>
        </p:txBody>
      </p:sp>
      <p:sp>
        <p:nvSpPr>
          <p:cNvPr id="47" name="Text Box 23">
            <a:extLst>
              <a:ext uri="{FF2B5EF4-FFF2-40B4-BE49-F238E27FC236}">
                <a16:creationId xmlns:a16="http://schemas.microsoft.com/office/drawing/2014/main" xmlns="" id="{DC153335-E62D-4628-AD38-B3A188972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967" y="2036816"/>
            <a:ext cx="1600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50" name="Text Box 33">
            <a:extLst>
              <a:ext uri="{FF2B5EF4-FFF2-40B4-BE49-F238E27FC236}">
                <a16:creationId xmlns:a16="http://schemas.microsoft.com/office/drawing/2014/main" xmlns="" id="{089144FC-4540-4D36-8678-FE2F0FBAFC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3953" y="3810506"/>
            <a:ext cx="1447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 Box 34">
            <a:extLst>
              <a:ext uri="{FF2B5EF4-FFF2-40B4-BE49-F238E27FC236}">
                <a16:creationId xmlns:a16="http://schemas.microsoft.com/office/drawing/2014/main" xmlns="" id="{9C06A051-0673-42DF-8B2D-2FE296BDE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7900" y="4182717"/>
            <a:ext cx="99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36">
            <a:extLst>
              <a:ext uri="{FF2B5EF4-FFF2-40B4-BE49-F238E27FC236}">
                <a16:creationId xmlns:a16="http://schemas.microsoft.com/office/drawing/2014/main" xmlns="" id="{C3BCBE20-E651-45F0-AC83-F4F692620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4999" y="4553882"/>
            <a:ext cx="1676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vi-VN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alt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xmlns="" id="{836FF48A-F7F1-4DFD-88F6-853B48FF64AD}"/>
              </a:ext>
            </a:extLst>
          </p:cNvPr>
          <p:cNvCxnSpPr/>
          <p:nvPr/>
        </p:nvCxnSpPr>
        <p:spPr>
          <a:xfrm>
            <a:off x="6015367" y="4705350"/>
            <a:ext cx="1295400" cy="11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F73E95EE-D00F-4244-9340-B97E23F3E6C1}"/>
              </a:ext>
            </a:extLst>
          </p:cNvPr>
          <p:cNvGrpSpPr/>
          <p:nvPr/>
        </p:nvGrpSpPr>
        <p:grpSpPr>
          <a:xfrm>
            <a:off x="6122114" y="2980970"/>
            <a:ext cx="1883978" cy="1013185"/>
            <a:chOff x="6122114" y="3974625"/>
            <a:chExt cx="1883978" cy="1350913"/>
          </a:xfrm>
        </p:grpSpPr>
        <p:sp>
          <p:nvSpPr>
            <p:cNvPr id="48" name="Text Box 29">
              <a:extLst>
                <a:ext uri="{FF2B5EF4-FFF2-40B4-BE49-F238E27FC236}">
                  <a16:creationId xmlns:a16="http://schemas.microsoft.com/office/drawing/2014/main" xmlns="" id="{CB76DD25-EAB5-4182-95DB-2160ED08A5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9692" y="3974625"/>
              <a:ext cx="1676400" cy="77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6,8</a:t>
              </a:r>
            </a:p>
          </p:txBody>
        </p:sp>
        <p:sp>
          <p:nvSpPr>
            <p:cNvPr id="49" name="Text Box 31">
              <a:extLst>
                <a:ext uri="{FF2B5EF4-FFF2-40B4-BE49-F238E27FC236}">
                  <a16:creationId xmlns:a16="http://schemas.microsoft.com/office/drawing/2014/main" xmlns="" id="{27708916-40B2-43AA-8E36-2D31917F0C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81581" y="4545838"/>
              <a:ext cx="914400" cy="77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r>
                <a:rPr lang="vi-VN" altLang="en-US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Line 32">
              <a:extLst>
                <a:ext uri="{FF2B5EF4-FFF2-40B4-BE49-F238E27FC236}">
                  <a16:creationId xmlns:a16="http://schemas.microsoft.com/office/drawing/2014/main" xmlns="" id="{1F37BDF7-65BE-45B8-819D-30AC23757A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122114" y="5257304"/>
              <a:ext cx="1269285" cy="1310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TextBox 24">
              <a:extLst>
                <a:ext uri="{FF2B5EF4-FFF2-40B4-BE49-F238E27FC236}">
                  <a16:creationId xmlns:a16="http://schemas.microsoft.com/office/drawing/2014/main" xmlns="" id="{78296EF9-D4FA-47DD-9634-1F32389C42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41409" y="4545839"/>
              <a:ext cx="457200" cy="697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800" dirty="0">
                  <a:solidFill>
                    <a:srgbClr val="0000FF"/>
                  </a:solidFill>
                </a:rPr>
                <a:t>×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600701" y="2647950"/>
            <a:ext cx="2247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6,8 </a:t>
            </a:r>
            <a:r>
              <a:rPr lang="en-US" altLang="en-US" b="1" dirty="0">
                <a:solidFill>
                  <a:srgbClr val="FF0000"/>
                </a:solidFill>
              </a:rPr>
              <a:t>×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08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32" grpId="0"/>
      <p:bldP spid="33" grpId="0"/>
      <p:bldP spid="42" grpId="0"/>
      <p:bldP spid="43" grpId="0"/>
      <p:bldP spid="44" grpId="0"/>
      <p:bldP spid="46" grpId="0"/>
      <p:bldP spid="47" grpId="0"/>
      <p:bldP spid="50" grpId="0"/>
      <p:bldP spid="51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4">
            <a:extLst>
              <a:ext uri="{FF2B5EF4-FFF2-40B4-BE49-F238E27FC236}">
                <a16:creationId xmlns:a16="http://schemas.microsoft.com/office/drawing/2014/main" xmlns="" id="{0C63CD5F-57DC-405E-B61A-4BB642225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1" y="843975"/>
            <a:ext cx="4648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Đặt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r>
              <a:rPr lang="en-US" alt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1" y="1504950"/>
            <a:ext cx="9068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1" name="Text Box 5"/>
          <p:cNvSpPr txBox="1"/>
          <p:nvPr/>
        </p:nvSpPr>
        <p:spPr>
          <a:xfrm>
            <a:off x="1" y="594094"/>
            <a:ext cx="9143999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tô mỗi giờ đi được 42,6km. Hỏi trong 4 giờ ô tô đó đi được bao nhiêu ki - lô - mét?</a:t>
            </a:r>
            <a:endParaRPr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4" name="Text Box 8"/>
          <p:cNvSpPr txBox="1"/>
          <p:nvPr/>
        </p:nvSpPr>
        <p:spPr>
          <a:xfrm>
            <a:off x="3877348" y="1721199"/>
            <a:ext cx="2719705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25" name="Text Box 9"/>
          <p:cNvSpPr txBox="1"/>
          <p:nvPr/>
        </p:nvSpPr>
        <p:spPr>
          <a:xfrm>
            <a:off x="3248025" y="2182863"/>
            <a:ext cx="5895976" cy="11387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giờ ô tô đi được </a:t>
            </a:r>
            <a:r>
              <a:rPr lang="vi-VN" altLang="x-none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 đường</a:t>
            </a:r>
            <a:r>
              <a:rPr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226" name="Text Box 10"/>
          <p:cNvSpPr txBox="1"/>
          <p:nvPr/>
        </p:nvSpPr>
        <p:spPr>
          <a:xfrm>
            <a:off x="685800" y="1743730"/>
            <a:ext cx="169037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 tắt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27" name="Line 11"/>
          <p:cNvSpPr/>
          <p:nvPr/>
        </p:nvSpPr>
        <p:spPr>
          <a:xfrm>
            <a:off x="3124201" y="2136340"/>
            <a:ext cx="0" cy="1800851"/>
          </a:xfrm>
          <a:prstGeom prst="line">
            <a:avLst/>
          </a:prstGeom>
          <a:ln w="3175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9228" name="Text Box 12"/>
          <p:cNvSpPr txBox="1"/>
          <p:nvPr/>
        </p:nvSpPr>
        <p:spPr>
          <a:xfrm>
            <a:off x="148758" y="2298122"/>
            <a:ext cx="3016062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42,6 km</a:t>
            </a:r>
            <a:endParaRPr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229" name="Text Box 13"/>
          <p:cNvSpPr txBox="1"/>
          <p:nvPr/>
        </p:nvSpPr>
        <p:spPr>
          <a:xfrm>
            <a:off x="100947" y="2927550"/>
            <a:ext cx="2940050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sz="3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km?</a:t>
            </a:r>
            <a:endParaRPr sz="3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2" name="Text Box 12"/>
          <p:cNvSpPr txBox="1"/>
          <p:nvPr/>
        </p:nvSpPr>
        <p:spPr>
          <a:xfrm>
            <a:off x="4191000" y="3327797"/>
            <a:ext cx="42672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42,6 x 4 = 170,4 (km)</a:t>
            </a:r>
            <a:endParaRPr sz="32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Text Box 12"/>
          <p:cNvSpPr txBox="1"/>
          <p:nvPr/>
        </p:nvSpPr>
        <p:spPr>
          <a:xfrm>
            <a:off x="4381500" y="4013597"/>
            <a:ext cx="4267200" cy="61555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số:170,4 km</a:t>
            </a:r>
            <a:endParaRPr sz="34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1" y="57150"/>
            <a:ext cx="1219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4" grpId="0"/>
      <p:bldP spid="9225" grpId="0"/>
      <p:bldP spid="9226" grpId="0"/>
      <p:bldP spid="9228" grpId="0"/>
      <p:bldP spid="9229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xmlns="" id="{5EB8E437-DCDE-4183-AF8D-D99777949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53803"/>
            <a:ext cx="8229600" cy="916781"/>
          </a:xfrm>
          <a:prstGeom prst="rect">
            <a:avLst/>
          </a:prstGeom>
          <a:solidFill>
            <a:srgbClr val="FFFF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4">
            <a:extLst>
              <a:ext uri="{FF2B5EF4-FFF2-40B4-BE49-F238E27FC236}">
                <a16:creationId xmlns:a16="http://schemas.microsoft.com/office/drawing/2014/main" xmlns="" id="{D9E98453-2D84-4D16-AD38-F7C59AF90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286125"/>
            <a:ext cx="4248150" cy="484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5">
            <a:extLst>
              <a:ext uri="{FF2B5EF4-FFF2-40B4-BE49-F238E27FC236}">
                <a16:creationId xmlns:a16="http://schemas.microsoft.com/office/drawing/2014/main" xmlns="" id="{EA939463-5D82-42C8-8A9E-D166035DE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00500"/>
            <a:ext cx="4248150" cy="52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>
            <a:extLst>
              <a:ext uri="{FF2B5EF4-FFF2-40B4-BE49-F238E27FC236}">
                <a16:creationId xmlns:a16="http://schemas.microsoft.com/office/drawing/2014/main" xmlns="" id="{B33C3E63-20B6-4DA4-AC39-45E3C7D26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329" y="3286125"/>
            <a:ext cx="3962400" cy="52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7">
            <a:extLst>
              <a:ext uri="{FF2B5EF4-FFF2-40B4-BE49-F238E27FC236}">
                <a16:creationId xmlns:a16="http://schemas.microsoft.com/office/drawing/2014/main" xmlns="" id="{954978EB-21F3-4693-8BD5-56BC296E7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038" y="4000500"/>
            <a:ext cx="3962400" cy="52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Rectangle 11" descr="30%">
            <a:extLst>
              <a:ext uri="{FF2B5EF4-FFF2-40B4-BE49-F238E27FC236}">
                <a16:creationId xmlns:a16="http://schemas.microsoft.com/office/drawing/2014/main" xmlns="" id="{AD8A099D-C784-4398-8BB5-EED173639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000501"/>
            <a:ext cx="3117850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0,216</a:t>
            </a:r>
          </a:p>
        </p:txBody>
      </p:sp>
      <p:pic>
        <p:nvPicPr>
          <p:cNvPr id="4108" name="thinking.wav">
            <a:hlinkClick r:id="" action="ppaction://media"/>
            <a:extLst>
              <a:ext uri="{FF2B5EF4-FFF2-40B4-BE49-F238E27FC236}">
                <a16:creationId xmlns:a16="http://schemas.microsoft.com/office/drawing/2014/main" xmlns="" id="{0AF3C5BE-8D7C-4B16-BB1A-15F534148A7E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900" y="40005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AutoShape 22">
            <a:extLst>
              <a:ext uri="{FF2B5EF4-FFF2-40B4-BE49-F238E27FC236}">
                <a16:creationId xmlns:a16="http://schemas.microsoft.com/office/drawing/2014/main" xmlns="" id="{5173DC0A-B733-4A7B-946C-CA4E03BD859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780632" y="3147218"/>
            <a:ext cx="228600" cy="277813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f-ZA" altLang="en-US" sz="18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8682" name="Oval 23">
            <a:extLst>
              <a:ext uri="{FF2B5EF4-FFF2-40B4-BE49-F238E27FC236}">
                <a16:creationId xmlns:a16="http://schemas.microsoft.com/office/drawing/2014/main" xmlns="" id="{000801BC-3337-411B-87B1-67E86F151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2225" y="3057525"/>
            <a:ext cx="139700" cy="1143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af-ZA" altLang="en-US" sz="180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8683" name="Line 30">
            <a:extLst>
              <a:ext uri="{FF2B5EF4-FFF2-40B4-BE49-F238E27FC236}">
                <a16:creationId xmlns:a16="http://schemas.microsoft.com/office/drawing/2014/main" xmlns="" id="{C32CF2A6-38C8-4422-93D3-0552F7E1EE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5715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84" name="WordArt 31">
            <a:extLst>
              <a:ext uri="{FF2B5EF4-FFF2-40B4-BE49-F238E27FC236}">
                <a16:creationId xmlns:a16="http://schemas.microsoft.com/office/drawing/2014/main" xmlns="" id="{9BD65658-7477-489B-BF33-9EDD5F4A6D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78025" y="706636"/>
            <a:ext cx="4724400" cy="507206"/>
          </a:xfrm>
          <a:prstGeom prst="rect">
            <a:avLst/>
          </a:prstGeom>
          <a:solidFill>
            <a:srgbClr val="FFFF00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3600" b="1" kern="1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85" name="Picture 13" descr="biglogo">
            <a:hlinkClick r:id="" action="ppaction://noaction">
              <a:snd r:embed="rId10" name="millionaire3.wav"/>
            </a:hlinkClick>
            <a:extLst>
              <a:ext uri="{FF2B5EF4-FFF2-40B4-BE49-F238E27FC236}">
                <a16:creationId xmlns:a16="http://schemas.microsoft.com/office/drawing/2014/main" xmlns="" id="{B123D82E-6E52-4320-8F15-8927453AC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A4405CBE-D023-4412-9FD4-333A46496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100" y="1729383"/>
            <a:ext cx="72009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 x 4 = </a:t>
            </a:r>
            <a:r>
              <a:rPr lang="en-US" altLang="en-US" sz="4800" b="1" dirty="0">
                <a:solidFill>
                  <a:srgbClr val="FFCC00"/>
                </a:solidFill>
                <a:cs typeface="Arial" panose="020B0604020202020204" pitchFamily="34" charset="0"/>
              </a:rPr>
              <a:t>……. </a:t>
            </a:r>
            <a:r>
              <a:rPr lang="en-US" altLang="en-US" sz="4800" b="1" dirty="0">
                <a:solidFill>
                  <a:srgbClr val="FFCC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n-US" alt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104" name="Rectangle 8" descr="30%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1B044BCC-6B8A-4C3A-B759-004300290F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1" y="3313510"/>
            <a:ext cx="327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216</a:t>
            </a:r>
          </a:p>
        </p:txBody>
      </p:sp>
      <p:sp>
        <p:nvSpPr>
          <p:cNvPr id="4106" name="Rectangle 10" descr="30%">
            <a:extLst>
              <a:ext uri="{FF2B5EF4-FFF2-40B4-BE49-F238E27FC236}">
                <a16:creationId xmlns:a16="http://schemas.microsoft.com/office/drawing/2014/main" xmlns="" id="{7F4285D9-A607-436B-8B3B-1FB2E5174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1" y="4000500"/>
            <a:ext cx="327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21,6</a:t>
            </a:r>
          </a:p>
        </p:txBody>
      </p:sp>
      <p:sp>
        <p:nvSpPr>
          <p:cNvPr id="4105" name="Rectangle 9" descr="30%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56FA6497-B932-4640-B892-8C093E727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312319"/>
            <a:ext cx="3117850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2,16</a:t>
            </a:r>
          </a:p>
        </p:txBody>
      </p:sp>
      <p:sp>
        <p:nvSpPr>
          <p:cNvPr id="4111" name="AutoShape 15">
            <a:extLst>
              <a:ext uri="{FF2B5EF4-FFF2-40B4-BE49-F238E27FC236}">
                <a16:creationId xmlns:a16="http://schemas.microsoft.com/office/drawing/2014/main" xmlns="" id="{A4A8FA18-1750-487B-AF96-C7893FBCB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000500"/>
            <a:ext cx="3962400" cy="514350"/>
          </a:xfrm>
          <a:prstGeom prst="hexagon">
            <a:avLst>
              <a:gd name="adj" fmla="val 41434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21,6</a:t>
            </a:r>
          </a:p>
        </p:txBody>
      </p:sp>
      <p:pic>
        <p:nvPicPr>
          <p:cNvPr id="3" name="ĐẾM NGƯỢC 10 GIÂY- CÓ CHUÔNG BÁO HẾT GIỜ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10400" y="33157"/>
            <a:ext cx="1981200" cy="1167957"/>
          </a:xfrm>
          <a:prstGeom prst="rect">
            <a:avLst/>
          </a:prstGeom>
        </p:spPr>
      </p:pic>
    </p:spTree>
  </p:cSld>
  <p:clrMapOvr>
    <a:masterClrMapping/>
  </p:clrMapOvr>
  <p:transition spd="slow">
    <p:wipe dir="d"/>
    <p:sndAc>
      <p:stSnd>
        <p:snd r:embed="rId5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llionair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107" grpId="0" autoUpdateAnimBg="0"/>
      <p:bldP spid="4099" grpId="0" autoUpdateAnimBg="0"/>
      <p:bldP spid="4104" grpId="0" autoUpdateAnimBg="0"/>
      <p:bldP spid="4106" grpId="0" autoUpdateAnimBg="0"/>
      <p:bldP spid="4105" grpId="0" autoUpdateAnimBg="0"/>
      <p:bldP spid="41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xmlns="" id="{9D056AE3-BE32-4288-912C-0573B35D7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43051"/>
            <a:ext cx="8229600" cy="916781"/>
          </a:xfrm>
          <a:prstGeom prst="rect">
            <a:avLst/>
          </a:prstGeom>
          <a:solidFill>
            <a:srgbClr val="FFFF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>
            <a:extLst>
              <a:ext uri="{FF2B5EF4-FFF2-40B4-BE49-F238E27FC236}">
                <a16:creationId xmlns:a16="http://schemas.microsoft.com/office/drawing/2014/main" xmlns="" id="{14215CB2-8460-45A4-AC75-547FC1497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3015854"/>
            <a:ext cx="4248150" cy="54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5">
            <a:extLst>
              <a:ext uri="{FF2B5EF4-FFF2-40B4-BE49-F238E27FC236}">
                <a16:creationId xmlns:a16="http://schemas.microsoft.com/office/drawing/2014/main" xmlns="" id="{DA7EAE25-05F3-46EC-8602-2A24C008B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00500"/>
            <a:ext cx="42481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6">
            <a:extLst>
              <a:ext uri="{FF2B5EF4-FFF2-40B4-BE49-F238E27FC236}">
                <a16:creationId xmlns:a16="http://schemas.microsoft.com/office/drawing/2014/main" xmlns="" id="{3E73772D-BE87-4759-9666-3DC2313BC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6" y="3015854"/>
            <a:ext cx="4278313" cy="56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7">
            <a:extLst>
              <a:ext uri="{FF2B5EF4-FFF2-40B4-BE49-F238E27FC236}">
                <a16:creationId xmlns:a16="http://schemas.microsoft.com/office/drawing/2014/main" xmlns="" id="{E5525491-94F8-4EBC-B67B-4EB02C679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93357"/>
            <a:ext cx="3962400" cy="52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Rectangle 11" descr="30%">
            <a:extLst>
              <a:ext uri="{FF2B5EF4-FFF2-40B4-BE49-F238E27FC236}">
                <a16:creationId xmlns:a16="http://schemas.microsoft.com/office/drawing/2014/main" xmlns="" id="{9BC07CC4-88E4-48EE-86BE-546A31AA10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000501"/>
            <a:ext cx="3117850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3,44</a:t>
            </a:r>
          </a:p>
        </p:txBody>
      </p:sp>
      <p:pic>
        <p:nvPicPr>
          <p:cNvPr id="4108" name="thinking.wav">
            <a:hlinkClick r:id="" action="ppaction://media"/>
            <a:extLst>
              <a:ext uri="{FF2B5EF4-FFF2-40B4-BE49-F238E27FC236}">
                <a16:creationId xmlns:a16="http://schemas.microsoft.com/office/drawing/2014/main" xmlns="" id="{CD08102E-76A7-47C9-8EE8-760C06D922B4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900" y="40005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5" name="Oval 23">
            <a:extLst>
              <a:ext uri="{FF2B5EF4-FFF2-40B4-BE49-F238E27FC236}">
                <a16:creationId xmlns:a16="http://schemas.microsoft.com/office/drawing/2014/main" xmlns="" id="{B83AAE30-62CE-4A25-B138-FED68D2C08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7988" y="2671763"/>
            <a:ext cx="139700" cy="1143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af-ZA" altLang="en-US" sz="180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29706" name="Line 30">
            <a:extLst>
              <a:ext uri="{FF2B5EF4-FFF2-40B4-BE49-F238E27FC236}">
                <a16:creationId xmlns:a16="http://schemas.microsoft.com/office/drawing/2014/main" xmlns="" id="{EAA7225E-3A2D-4F63-A994-27A4782F9F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5715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7" name="WordArt 31">
            <a:extLst>
              <a:ext uri="{FF2B5EF4-FFF2-40B4-BE49-F238E27FC236}">
                <a16:creationId xmlns:a16="http://schemas.microsoft.com/office/drawing/2014/main" xmlns="" id="{97259515-9F99-4A73-B733-4EE4701C11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57388" y="497815"/>
            <a:ext cx="48006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3600" b="1" kern="1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708" name="Picture 13" descr="biglogo">
            <a:hlinkClick r:id="" action="ppaction://noaction">
              <a:snd r:embed="rId10" name="millionaire3.wav"/>
            </a:hlinkClick>
            <a:extLst>
              <a:ext uri="{FF2B5EF4-FFF2-40B4-BE49-F238E27FC236}">
                <a16:creationId xmlns:a16="http://schemas.microsoft.com/office/drawing/2014/main" xmlns="" id="{A6D38FFE-F59C-4BFB-A0A8-66E7C42A3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5AA1AA71-583F-4C35-9704-6595A843E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485900"/>
            <a:ext cx="72009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6,2 x 7 = …….  </a:t>
            </a:r>
            <a:endParaRPr lang="en-US" altLang="en-US" sz="6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4" name="Rectangle 8" descr="30%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7EC0FB1E-962B-4A8C-8CE5-59F4D7D8A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4414" y="3059906"/>
            <a:ext cx="327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434</a:t>
            </a:r>
          </a:p>
        </p:txBody>
      </p:sp>
      <p:sp>
        <p:nvSpPr>
          <p:cNvPr id="4106" name="Rectangle 10" descr="30%">
            <a:extLst>
              <a:ext uri="{FF2B5EF4-FFF2-40B4-BE49-F238E27FC236}">
                <a16:creationId xmlns:a16="http://schemas.microsoft.com/office/drawing/2014/main" xmlns="" id="{F162483B-8D8B-4CC9-887C-C1D473045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1" y="4000500"/>
            <a:ext cx="327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4,34</a:t>
            </a:r>
          </a:p>
        </p:txBody>
      </p:sp>
      <p:sp>
        <p:nvSpPr>
          <p:cNvPr id="4105" name="Rectangle 9" descr="30%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74B474CA-2A17-44DB-B8BD-4A5E5FF9E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1425" y="3057526"/>
            <a:ext cx="3117850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43,4</a:t>
            </a:r>
          </a:p>
        </p:txBody>
      </p:sp>
      <p:sp>
        <p:nvSpPr>
          <p:cNvPr id="4111" name="AutoShape 15">
            <a:extLst>
              <a:ext uri="{FF2B5EF4-FFF2-40B4-BE49-F238E27FC236}">
                <a16:creationId xmlns:a16="http://schemas.microsoft.com/office/drawing/2014/main" xmlns="" id="{B4B98793-6763-45CE-83D1-4F7BBE9D0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033712"/>
            <a:ext cx="3810000" cy="509588"/>
          </a:xfrm>
          <a:prstGeom prst="hexagon">
            <a:avLst>
              <a:gd name="adj" fmla="val 39849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43,4</a:t>
            </a:r>
          </a:p>
        </p:txBody>
      </p:sp>
      <p:pic>
        <p:nvPicPr>
          <p:cNvPr id="18" name="ĐẾM NGƯỢC 10 GIÂY- CÓ CHUÔNG BÁO HẾT GIỜ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10400" y="33157"/>
            <a:ext cx="1981200" cy="1167957"/>
          </a:xfrm>
          <a:prstGeom prst="rect">
            <a:avLst/>
          </a:prstGeom>
        </p:spPr>
      </p:pic>
    </p:spTree>
  </p:cSld>
  <p:clrMapOvr>
    <a:masterClrMapping/>
  </p:clrMapOvr>
  <p:transition spd="slow">
    <p:wipe dir="d"/>
    <p:sndAc>
      <p:stSnd>
        <p:snd r:embed="rId5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llionair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4107" grpId="0" autoUpdateAnimBg="0"/>
      <p:bldP spid="4099" grpId="0" autoUpdateAnimBg="0"/>
      <p:bldP spid="4104" grpId="0" autoUpdateAnimBg="0"/>
      <p:bldP spid="4106" grpId="0" autoUpdateAnimBg="0"/>
      <p:bldP spid="4105" grpId="0" autoUpdateAnimBg="0"/>
      <p:bldP spid="41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xmlns="" id="{DC6E8028-82A7-494A-8FD6-0456F9360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43051"/>
            <a:ext cx="8229600" cy="916781"/>
          </a:xfrm>
          <a:prstGeom prst="rect">
            <a:avLst/>
          </a:prstGeom>
          <a:solidFill>
            <a:srgbClr val="FFFF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>
            <a:extLst>
              <a:ext uri="{FF2B5EF4-FFF2-40B4-BE49-F238E27FC236}">
                <a16:creationId xmlns:a16="http://schemas.microsoft.com/office/drawing/2014/main" xmlns="" id="{AC8418DB-6927-4BA7-A4E1-12AFF1672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55157"/>
            <a:ext cx="4248150" cy="5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>
            <a:extLst>
              <a:ext uri="{FF2B5EF4-FFF2-40B4-BE49-F238E27FC236}">
                <a16:creationId xmlns:a16="http://schemas.microsoft.com/office/drawing/2014/main" xmlns="" id="{9B568674-CB8B-402A-89CE-0E1E69443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00500"/>
            <a:ext cx="42481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>
            <a:extLst>
              <a:ext uri="{FF2B5EF4-FFF2-40B4-BE49-F238E27FC236}">
                <a16:creationId xmlns:a16="http://schemas.microsoft.com/office/drawing/2014/main" xmlns="" id="{F9FAEC47-FF34-4B47-8D5C-951B7F340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167063"/>
            <a:ext cx="3962400" cy="52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">
            <a:extLst>
              <a:ext uri="{FF2B5EF4-FFF2-40B4-BE49-F238E27FC236}">
                <a16:creationId xmlns:a16="http://schemas.microsoft.com/office/drawing/2014/main" xmlns="" id="{4AA0D9B2-159E-4587-A301-1228EF67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93357"/>
            <a:ext cx="3962400" cy="52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7" name="Rectangle 11" descr="30%">
            <a:extLst>
              <a:ext uri="{FF2B5EF4-FFF2-40B4-BE49-F238E27FC236}">
                <a16:creationId xmlns:a16="http://schemas.microsoft.com/office/drawing/2014/main" xmlns="" id="{4873A58F-68FF-409E-8A73-32D1823B0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4000501"/>
            <a:ext cx="3117850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25,86</a:t>
            </a:r>
          </a:p>
        </p:txBody>
      </p:sp>
      <p:pic>
        <p:nvPicPr>
          <p:cNvPr id="4108" name="thinking.wav">
            <a:hlinkClick r:id="" action="ppaction://media"/>
            <a:extLst>
              <a:ext uri="{FF2B5EF4-FFF2-40B4-BE49-F238E27FC236}">
                <a16:creationId xmlns:a16="http://schemas.microsoft.com/office/drawing/2014/main" xmlns="" id="{2F906822-277D-49AC-B469-9270AD76C4FC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900" y="40005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Line 30">
            <a:extLst>
              <a:ext uri="{FF2B5EF4-FFF2-40B4-BE49-F238E27FC236}">
                <a16:creationId xmlns:a16="http://schemas.microsoft.com/office/drawing/2014/main" xmlns="" id="{8FE18CDB-036B-4852-AF39-038D171377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5715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4" name="WordArt 31">
            <a:extLst>
              <a:ext uri="{FF2B5EF4-FFF2-40B4-BE49-F238E27FC236}">
                <a16:creationId xmlns:a16="http://schemas.microsoft.com/office/drawing/2014/main" xmlns="" id="{BA8EBABB-DF16-4455-A290-88C4B7A6D1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92893" y="532210"/>
            <a:ext cx="48006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48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4800" b="1" kern="1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55" name="Picture 13" descr="biglogo">
            <a:hlinkClick r:id="" action="ppaction://noaction">
              <a:snd r:embed="rId10" name="millionaire3.wav"/>
            </a:hlinkClick>
            <a:extLst>
              <a:ext uri="{FF2B5EF4-FFF2-40B4-BE49-F238E27FC236}">
                <a16:creationId xmlns:a16="http://schemas.microsoft.com/office/drawing/2014/main" xmlns="" id="{FE4E78BB-BED9-4ADD-9F3D-74016EB4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371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193092A5-2108-405B-B94C-24785107F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485900"/>
            <a:ext cx="72009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8,62 x 3 = ….. </a:t>
            </a:r>
            <a:endParaRPr lang="en-US" altLang="en-US" sz="66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4" name="Rectangle 8" descr="30%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89E5C65E-7A24-4BC6-9799-9C3A6C863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3199210"/>
            <a:ext cx="327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 2586</a:t>
            </a:r>
          </a:p>
        </p:txBody>
      </p:sp>
      <p:sp>
        <p:nvSpPr>
          <p:cNvPr id="4106" name="Rectangle 10" descr="30%">
            <a:extLst>
              <a:ext uri="{FF2B5EF4-FFF2-40B4-BE49-F238E27FC236}">
                <a16:creationId xmlns:a16="http://schemas.microsoft.com/office/drawing/2014/main" xmlns="" id="{55839365-EC8E-421A-AD08-3D32FF228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1" y="4000500"/>
            <a:ext cx="327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258,6</a:t>
            </a:r>
          </a:p>
        </p:txBody>
      </p:sp>
      <p:sp>
        <p:nvSpPr>
          <p:cNvPr id="4105" name="Rectangle 9" descr="30%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3D20742A-1976-4658-B77D-413F800AA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200401"/>
            <a:ext cx="3117850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2,586</a:t>
            </a:r>
          </a:p>
        </p:txBody>
      </p:sp>
      <p:sp>
        <p:nvSpPr>
          <p:cNvPr id="4111" name="AutoShape 15">
            <a:extLst>
              <a:ext uri="{FF2B5EF4-FFF2-40B4-BE49-F238E27FC236}">
                <a16:creationId xmlns:a16="http://schemas.microsoft.com/office/drawing/2014/main" xmlns="" id="{65FC9336-E22B-4C58-B8F3-F1AA163CE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000500"/>
            <a:ext cx="3810000" cy="457200"/>
          </a:xfrm>
          <a:prstGeom prst="hexagon">
            <a:avLst>
              <a:gd name="adj" fmla="val 39844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25,86</a:t>
            </a:r>
          </a:p>
        </p:txBody>
      </p:sp>
      <p:pic>
        <p:nvPicPr>
          <p:cNvPr id="17" name="ĐẾM NGƯỢC 10 GIÂY- CÓ CHUÔNG BÁO HẾT GIỜ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10400" y="33157"/>
            <a:ext cx="1981200" cy="1167957"/>
          </a:xfrm>
          <a:prstGeom prst="rect">
            <a:avLst/>
          </a:prstGeom>
        </p:spPr>
      </p:pic>
    </p:spTree>
  </p:cSld>
  <p:clrMapOvr>
    <a:masterClrMapping/>
  </p:clrMapOvr>
  <p:transition spd="slow">
    <p:wipe dir="d"/>
    <p:sndAc>
      <p:stSnd>
        <p:snd r:embed="rId5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llionair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4107" grpId="0" autoUpdateAnimBg="0"/>
      <p:bldP spid="4099" grpId="0" autoUpdateAnimBg="0"/>
      <p:bldP spid="4104" grpId="0" autoUpdateAnimBg="0"/>
      <p:bldP spid="4106" grpId="0" autoUpdateAnimBg="0"/>
      <p:bldP spid="4105" grpId="0" autoUpdateAnimBg="0"/>
      <p:bldP spid="41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xmlns="" id="{2B681BAB-A717-490B-83E0-CCFD97D46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10082F"/>
              </a:clrFrom>
              <a:clrTo>
                <a:srgbClr val="10082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7535"/>
            <a:ext cx="9144000" cy="1301353"/>
          </a:xfrm>
          <a:prstGeom prst="rect">
            <a:avLst/>
          </a:prstGeom>
          <a:solidFill>
            <a:srgbClr val="FFFF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4">
            <a:extLst>
              <a:ext uri="{FF2B5EF4-FFF2-40B4-BE49-F238E27FC236}">
                <a16:creationId xmlns:a16="http://schemas.microsoft.com/office/drawing/2014/main" xmlns="" id="{3870BA32-72D6-4B11-A600-03C4B0092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01616"/>
            <a:ext cx="4248150" cy="541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5">
            <a:extLst>
              <a:ext uri="{FF2B5EF4-FFF2-40B4-BE49-F238E27FC236}">
                <a16:creationId xmlns:a16="http://schemas.microsoft.com/office/drawing/2014/main" xmlns="" id="{974C104F-AD73-447D-85C1-A95E6841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00500"/>
            <a:ext cx="42481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6">
            <a:extLst>
              <a:ext uri="{FF2B5EF4-FFF2-40B4-BE49-F238E27FC236}">
                <a16:creationId xmlns:a16="http://schemas.microsoft.com/office/drawing/2014/main" xmlns="" id="{837FC915-A3C1-48FE-9801-F15A83BE8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399235"/>
            <a:ext cx="3962400" cy="52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7">
            <a:extLst>
              <a:ext uri="{FF2B5EF4-FFF2-40B4-BE49-F238E27FC236}">
                <a16:creationId xmlns:a16="http://schemas.microsoft.com/office/drawing/2014/main" xmlns="" id="{1CC768A5-7078-438D-8E08-08BB0D659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000500"/>
            <a:ext cx="3962400" cy="521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thinking.wav">
            <a:hlinkClick r:id="" action="ppaction://media"/>
            <a:extLst>
              <a:ext uri="{FF2B5EF4-FFF2-40B4-BE49-F238E27FC236}">
                <a16:creationId xmlns:a16="http://schemas.microsoft.com/office/drawing/2014/main" xmlns="" id="{3CB298D4-7788-4FA7-B594-AB407B6DC93B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900" y="40005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AutoShape 22">
            <a:extLst>
              <a:ext uri="{FF2B5EF4-FFF2-40B4-BE49-F238E27FC236}">
                <a16:creationId xmlns:a16="http://schemas.microsoft.com/office/drawing/2014/main" xmlns="" id="{B4CA65CE-2C00-48F5-A39B-64CAB424B47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780632" y="3147218"/>
            <a:ext cx="228600" cy="277813"/>
          </a:xfrm>
          <a:prstGeom prst="flowChartDisplay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af-ZA" altLang="en-US" sz="18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0729" name="Oval 23">
            <a:extLst>
              <a:ext uri="{FF2B5EF4-FFF2-40B4-BE49-F238E27FC236}">
                <a16:creationId xmlns:a16="http://schemas.microsoft.com/office/drawing/2014/main" xmlns="" id="{EA6433DE-DF1E-4FE6-88AE-34285D9AA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2225" y="3057525"/>
            <a:ext cx="139700" cy="114300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af-ZA" altLang="en-US" sz="1800">
              <a:solidFill>
                <a:srgbClr val="FFFFFF"/>
              </a:solidFill>
              <a:latin typeface="Garamond" panose="02020404030301010803" pitchFamily="18" charset="0"/>
              <a:cs typeface="Arial" panose="020B0604020202020204" pitchFamily="34" charset="0"/>
            </a:endParaRPr>
          </a:p>
        </p:txBody>
      </p:sp>
      <p:sp>
        <p:nvSpPr>
          <p:cNvPr id="30730" name="Line 30">
            <a:extLst>
              <a:ext uri="{FF2B5EF4-FFF2-40B4-BE49-F238E27FC236}">
                <a16:creationId xmlns:a16="http://schemas.microsoft.com/office/drawing/2014/main" xmlns="" id="{1892B54B-8A49-4A88-AEE5-3401224AFC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571500"/>
            <a:ext cx="61722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1" name="WordArt 31">
            <a:extLst>
              <a:ext uri="{FF2B5EF4-FFF2-40B4-BE49-F238E27FC236}">
                <a16:creationId xmlns:a16="http://schemas.microsoft.com/office/drawing/2014/main" xmlns="" id="{045A9C3A-8621-47B7-93AF-47E6B8E910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43100" y="485948"/>
            <a:ext cx="4953000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3600" b="1" kern="10" dirty="0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endParaRPr lang="en-US" sz="3600" b="1" kern="10" dirty="0">
              <a:ln w="9525">
                <a:solidFill>
                  <a:srgbClr val="FFFFFF"/>
                </a:solidFill>
                <a:round/>
                <a:headEnd/>
                <a:tailEnd/>
              </a:ln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2" name="Picture 13" descr="biglogo">
            <a:hlinkClick r:id="" action="ppaction://noaction">
              <a:snd r:embed="rId10" name="millionaire3.wav"/>
            </a:hlinkClick>
            <a:extLst>
              <a:ext uri="{FF2B5EF4-FFF2-40B4-BE49-F238E27FC236}">
                <a16:creationId xmlns:a16="http://schemas.microsoft.com/office/drawing/2014/main" xmlns="" id="{1A74AFC1-F1D5-40BD-970C-C0A9E68D1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1524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D583EA80-6A83-4E97-AAAF-25D85D5E5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177529"/>
            <a:ext cx="861060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altLang="en-US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altLang="en-US" b="1" dirty="0">
              <a:solidFill>
                <a:srgbClr val="FFCC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altLang="en-US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FF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4" name="Rectangle 8" descr="30%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0F522BE6-6FE7-425E-A582-B1A0D9D53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1" y="3429000"/>
            <a:ext cx="327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altLang="en-US" sz="4400" b="1" dirty="0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  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endParaRPr lang="en-US" altLang="en-US" sz="4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6" name="Rectangle 10" descr="30%">
            <a:extLst>
              <a:ext uri="{FF2B5EF4-FFF2-40B4-BE49-F238E27FC236}">
                <a16:creationId xmlns:a16="http://schemas.microsoft.com/office/drawing/2014/main" xmlns="" id="{54A14650-22FF-4CBA-8BE3-C82CE1AF6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1" y="4000500"/>
            <a:ext cx="3273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 </a:t>
            </a:r>
            <a:r>
              <a:rPr lang="en-US" altLang="en-US" sz="36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tính</a:t>
            </a:r>
            <a:endParaRPr lang="en-US" altLang="en-US" sz="4400" b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5" name="Rectangle 9" descr="30%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44B8B48C-797E-41E5-AD42-ECC464922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4950" y="3392092"/>
            <a:ext cx="3733800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4400" b="1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. </a:t>
            </a:r>
            <a:r>
              <a:rPr lang="en-US" altLang="en-US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</a:p>
        </p:txBody>
      </p:sp>
      <p:sp>
        <p:nvSpPr>
          <p:cNvPr id="4111" name="AutoShape 15">
            <a:extLst>
              <a:ext uri="{FF2B5EF4-FFF2-40B4-BE49-F238E27FC236}">
                <a16:creationId xmlns:a16="http://schemas.microsoft.com/office/drawing/2014/main" xmlns="" id="{98FAA66A-F981-41EF-96C9-88920CAD32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057650"/>
            <a:ext cx="4191000" cy="457200"/>
          </a:xfrm>
          <a:prstGeom prst="hexagon">
            <a:avLst>
              <a:gd name="adj" fmla="val 39850"/>
              <a:gd name="vf" fmla="val 115470"/>
            </a:avLst>
          </a:prstGeom>
          <a:solidFill>
            <a:srgbClr val="00FF00"/>
          </a:solidFill>
          <a:ln w="38100" cmpd="dbl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4400" b="1">
                <a:solidFill>
                  <a:srgbClr val="FF0066"/>
                </a:solidFill>
                <a:cs typeface="Arial" panose="020B0604020202020204" pitchFamily="34" charset="0"/>
              </a:rPr>
              <a:t>.</a:t>
            </a:r>
            <a:r>
              <a:rPr lang="en-US" altLang="en-US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Nhân, đếm, tách</a:t>
            </a:r>
            <a:r>
              <a:rPr lang="en-US" altLang="en-US" sz="48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4400" b="1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9" descr="30%">
            <a:hlinkClick r:id="" action="ppaction://noaction" highlightClick="1"/>
            <a:extLst>
              <a:ext uri="{FF2B5EF4-FFF2-40B4-BE49-F238E27FC236}">
                <a16:creationId xmlns:a16="http://schemas.microsoft.com/office/drawing/2014/main" xmlns="" id="{8E433604-78EB-4432-8D46-F1B92386C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0" y="4050507"/>
            <a:ext cx="3733800" cy="45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4400" b="1" dirty="0" err="1">
                <a:solidFill>
                  <a:srgbClr val="FFFFFF"/>
                </a:solidFill>
                <a:latin typeface="Tahoma" panose="020B0604030504040204" pitchFamily="34" charset="0"/>
                <a:cs typeface="Arial" panose="020B0604020202020204" pitchFamily="34" charset="0"/>
              </a:rPr>
              <a:t>.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endParaRPr lang="en-US" alt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ĐẾM NGƯỢC 10 GIÂY- CÓ CHUÔNG BÁO HẾT GIỜ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10400" y="33157"/>
            <a:ext cx="1981200" cy="1167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3956"/>
      </p:ext>
    </p:extLst>
  </p:cSld>
  <p:clrMapOvr>
    <a:masterClrMapping/>
  </p:clrMapOvr>
  <p:transition spd="slow">
    <p:wipe dir="d"/>
    <p:sndAc>
      <p:stSnd>
        <p:snd r:embed="rId5" name="millionaire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llionair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8"/>
                </p:tgtEl>
              </p:cMediaNode>
            </p:audio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4099" grpId="0" autoUpdateAnimBg="0"/>
      <p:bldP spid="4104" grpId="0" autoUpdateAnimBg="0"/>
      <p:bldP spid="4106" grpId="0" autoUpdateAnimBg="0"/>
      <p:bldP spid="4105" grpId="0" autoUpdateAnimBg="0"/>
      <p:bldP spid="4111" grpId="0" animBg="1"/>
      <p:bldP spid="19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12700" y="-20241"/>
            <a:ext cx="9131300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marL="571500" marR="0" lvl="0" indent="-57150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Dặn dò: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8199" name="Rectangle 7"/>
          <p:cNvSpPr>
            <a:spLocks noGrp="1"/>
          </p:cNvSpPr>
          <p:nvPr/>
        </p:nvSpPr>
        <p:spPr>
          <a:xfrm>
            <a:off x="1343819" y="1658541"/>
            <a:ext cx="6445250" cy="1826419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Học thuộc quy tắc nhân một số thập phân với một số tự nhiên.</a:t>
            </a: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0000FF"/>
                </a:solidFill>
                <a:latin typeface="Times New Roman" panose="02020603050405020304" pitchFamily="18" charset="0"/>
              </a:rPr>
              <a:t>Hoàn chỉnh các bài tập vào vở toán.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</a:pPr>
            <a:endParaRPr lang="en-US" altLang="en-US" sz="2800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8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animBg="1"/>
      <p:bldP spid="8199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225099"/>
            <a:ext cx="2200752" cy="1650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642938"/>
            <a:ext cx="2143125" cy="160734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120618" y="915269"/>
            <a:ext cx="5880259" cy="90439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68,4 – 25,7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544671"/>
            <a:ext cx="1200530" cy="9043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3862724"/>
            <a:ext cx="2080634" cy="4735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437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225099"/>
            <a:ext cx="2200752" cy="165056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3862724"/>
            <a:ext cx="2080634" cy="4735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42,7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225099"/>
            <a:ext cx="2200752" cy="165056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4" y="3862724"/>
            <a:ext cx="2080634" cy="4735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43,7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225099"/>
            <a:ext cx="2200752" cy="16505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668875" y="3862724"/>
            <a:ext cx="2080634" cy="4735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42,4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737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94"/>
    </mc:Choice>
    <mc:Fallback xmlns="">
      <p:transition spd="slow" advTm="24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chuyen-canh-hoat-hinh-vui-nhon-www_tiengdong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10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225099"/>
            <a:ext cx="2200752" cy="1650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642938"/>
            <a:ext cx="2143125" cy="160734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077754" y="915269"/>
            <a:ext cx="6030278" cy="90439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75,5 – 30,26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544671"/>
            <a:ext cx="1200530" cy="9043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3862724"/>
            <a:ext cx="2080634" cy="4735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45,24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225099"/>
            <a:ext cx="2200752" cy="165056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2420433" y="3862724"/>
            <a:ext cx="2080634" cy="4735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45,36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225099"/>
            <a:ext cx="2200752" cy="165056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4544654" y="3862724"/>
            <a:ext cx="2080634" cy="4735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4524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225099"/>
            <a:ext cx="2200752" cy="16505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786640" y="3875663"/>
            <a:ext cx="2080634" cy="4735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45,34</a:t>
            </a:r>
          </a:p>
        </p:txBody>
      </p:sp>
    </p:spTree>
    <p:extLst>
      <p:ext uri="{BB962C8B-B14F-4D97-AF65-F5344CB8AC3E}">
        <p14:creationId xmlns:p14="http://schemas.microsoft.com/office/powerpoint/2010/main" val="303329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chuyen-canh-hoat-hinh-vui-nhon-www_tiengdong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225099"/>
            <a:ext cx="2200752" cy="1650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8" y="642938"/>
            <a:ext cx="2143125" cy="1607344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120618" y="915269"/>
            <a:ext cx="5880259" cy="90439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 + 2,3 + 2,3 = 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544671"/>
            <a:ext cx="1200530" cy="904399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296212" y="3862724"/>
            <a:ext cx="2080634" cy="4735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6,27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713" y="2225099"/>
            <a:ext cx="2200752" cy="165056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4572001" y="3862547"/>
            <a:ext cx="2080634" cy="4735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6,9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403" y="2225099"/>
            <a:ext cx="2200752" cy="1650564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2450462" y="3862722"/>
            <a:ext cx="2080634" cy="4735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6,3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225099"/>
            <a:ext cx="2200752" cy="165056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6707097" y="3875663"/>
            <a:ext cx="2080634" cy="4735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0,69</a:t>
            </a:r>
          </a:p>
        </p:txBody>
      </p:sp>
    </p:spTree>
    <p:extLst>
      <p:ext uri="{BB962C8B-B14F-4D97-AF65-F5344CB8AC3E}">
        <p14:creationId xmlns:p14="http://schemas.microsoft.com/office/powerpoint/2010/main" val="306820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chuyen-canh-hoat-hinh-vui-nhon-www_tiengdong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400" y="-420342"/>
            <a:ext cx="9144000" cy="5143499"/>
          </a:xfrm>
          <a:prstGeom prst="rect">
            <a:avLst/>
          </a:prstGeom>
        </p:spPr>
      </p:pic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057400" y="800101"/>
            <a:ext cx="63246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)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 + 2,3 + 2,3 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= 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6,9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en-US" sz="3200" b="1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87" name="Rectangle 5"/>
          <p:cNvSpPr>
            <a:spLocks noChangeArrowheads="1"/>
          </p:cNvSpPr>
          <p:nvPr/>
        </p:nvSpPr>
        <p:spPr bwMode="auto">
          <a:xfrm flipH="1" flipV="1">
            <a:off x="5105400" y="2743200"/>
            <a:ext cx="76200" cy="5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en-US" altLang="en-US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Box 8"/>
              <p:cNvSpPr txBox="1">
                <a:spLocks noChangeArrowheads="1"/>
              </p:cNvSpPr>
              <p:nvPr/>
            </p:nvSpPr>
            <p:spPr bwMode="auto">
              <a:xfrm>
                <a:off x="2362200" y="1885950"/>
                <a:ext cx="5257800" cy="7078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altLang="en-US" sz="4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2,3  </a:t>
                </a:r>
                <a14:m>
                  <m:oMath xmlns:m="http://schemas.openxmlformats.org/officeDocument/2006/math">
                    <m:r>
                      <a:rPr lang="en-US" altLang="en-US" sz="4000" b="1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en-US" sz="4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altLang="en-US" sz="40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r>
                  <a:rPr lang="en-US" altLang="en-US" sz="40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=</a:t>
                </a:r>
                <a:endParaRPr lang="en-US" alt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62200" y="2514600"/>
                <a:ext cx="5257800" cy="707886"/>
              </a:xfrm>
              <a:prstGeom prst="rect">
                <a:avLst/>
              </a:prstGeom>
              <a:blipFill>
                <a:blip r:embed="rId3"/>
                <a:stretch>
                  <a:fillRect t="-15517" b="-3534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3810000" y="1233012"/>
            <a:ext cx="0" cy="65293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 flipH="1">
            <a:off x="5867400" y="1856513"/>
            <a:ext cx="83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6,9</a:t>
            </a:r>
          </a:p>
        </p:txBody>
      </p:sp>
      <p:pic>
        <p:nvPicPr>
          <p:cNvPr id="16391" name="Picture 6" descr="Cau ho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42900"/>
            <a:ext cx="1371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34038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Text Box 6">
            <a:extLst>
              <a:ext uri="{FF2B5EF4-FFF2-40B4-BE49-F238E27FC236}">
                <a16:creationId xmlns:a16="http://schemas.microsoft.com/office/drawing/2014/main" xmlns="" id="{22CC3D8A-742A-B149-AFF7-FDDEE8EF8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8601"/>
            <a:ext cx="5791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 u="sng" dirty="0" err="1">
                <a:solidFill>
                  <a:prstClr val="black"/>
                </a:solidFill>
                <a:latin typeface="Times New Roman" pitchFamily="18" charset="0"/>
                <a:cs typeface="Arial" panose="020B0604020202020204" pitchFamily="34" charset="0"/>
              </a:rPr>
              <a:t>Toán</a:t>
            </a:r>
            <a:endParaRPr lang="en-US" sz="3600" b="1" u="sng" dirty="0">
              <a:solidFill>
                <a:prstClr val="black"/>
              </a:solidFill>
              <a:latin typeface="Times New Roman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9D7AD6-40EC-7648-949F-5979E1BFA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13348"/>
            <a:ext cx="5105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vi-VN" altLang="x-none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một số thập phân</a:t>
            </a:r>
            <a:r>
              <a:rPr lang="en-US" altLang="x-none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x-none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một số </a:t>
            </a:r>
            <a:r>
              <a:rPr lang="en-US" altLang="x-none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x-none" sz="3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x-none" sz="3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altLang="x-none" sz="3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4"/>
          <p:cNvSpPr txBox="1"/>
          <p:nvPr/>
        </p:nvSpPr>
        <p:spPr>
          <a:xfrm>
            <a:off x="1143000" y="1736385"/>
            <a:ext cx="2650084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pPr eaLnBrk="0" hangingPunct="0"/>
            <a:r>
              <a:rPr lang="en-US" altLang="zh-CN" sz="2400" b="1" dirty="0">
                <a:latin typeface="Times New Roman" panose="02020603050405020304" pitchFamily="18" charset="0"/>
              </a:rPr>
              <a:t>(</a:t>
            </a:r>
            <a:r>
              <a:rPr lang="en-US" altLang="zh-CN" sz="3200" b="1" dirty="0">
                <a:latin typeface="Times New Roman" panose="02020603050405020304" pitchFamily="18" charset="0"/>
              </a:rPr>
              <a:t>Trang 55; 56)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265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5002" name="Text Box 10"/>
              <p:cNvSpPr txBox="1"/>
              <p:nvPr/>
            </p:nvSpPr>
            <p:spPr>
              <a:xfrm>
                <a:off x="2553323" y="180557"/>
                <a:ext cx="5029200" cy="64633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2,3</a:t>
                </a:r>
                <a14:m>
                  <m:oMath xmlns:m="http://schemas.openxmlformats.org/officeDocument/2006/math">
                    <m:r>
                      <a:rPr lang="en-US" sz="36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×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endParaRPr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5002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323" y="240742"/>
                <a:ext cx="5029200" cy="646331"/>
              </a:xfrm>
              <a:prstGeom prst="rect">
                <a:avLst/>
              </a:prstGeom>
              <a:blipFill>
                <a:blip r:embed="rId2"/>
                <a:stretch>
                  <a:fillRect l="-3758" t="-14953" b="-32710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003" name="Text Box 11"/>
          <p:cNvSpPr txBox="1"/>
          <p:nvPr/>
        </p:nvSpPr>
        <p:spPr>
          <a:xfrm>
            <a:off x="4305923" y="173946"/>
            <a:ext cx="2133600" cy="6463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sz="3200" dirty="0">
                <a:solidFill>
                  <a:srgbClr val="0000FF"/>
                </a:solidFill>
                <a:latin typeface="Arial Unicode MS" panose="020B0604020202020204" pitchFamily="34" charset="-128"/>
              </a:rPr>
              <a:t> </a:t>
            </a:r>
            <a:r>
              <a:rPr b="1" dirty="0">
                <a:solidFill>
                  <a:srgbClr val="0000FF"/>
                </a:solidFill>
              </a:rPr>
              <a:t>= 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6,9</a:t>
            </a:r>
            <a:endParaRPr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104289" y="12551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0" name="Text Box 14">
            <a:extLst>
              <a:ext uri="{FF2B5EF4-FFF2-40B4-BE49-F238E27FC236}">
                <a16:creationId xmlns:a16="http://schemas.microsoft.com/office/drawing/2014/main" xmlns="" id="{F5D2449C-3ACD-4558-B27E-DA1E087868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918" y="742950"/>
            <a:ext cx="7981314" cy="55399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2,3 x 3  ta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xmlns="" id="{9BF964AB-1BD4-40C6-B31E-2B382C11AA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6012" y="2623541"/>
            <a:ext cx="6888436" cy="206210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2,3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ở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xmlns="" id="{DE9CCF54-B92D-432C-AD25-F05D4A0F1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683" y="2107966"/>
            <a:ext cx="749300" cy="4750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ectangle 7">
            <a:extLst>
              <a:ext uri="{FF2B5EF4-FFF2-40B4-BE49-F238E27FC236}">
                <a16:creationId xmlns:a16="http://schemas.microsoft.com/office/drawing/2014/main" xmlns="" id="{91240FB0-F2D5-46FE-A227-D5C6B9473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052" y="2626264"/>
            <a:ext cx="749300" cy="43219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4" name="Rectangle 8">
            <a:extLst>
              <a:ext uri="{FF2B5EF4-FFF2-40B4-BE49-F238E27FC236}">
                <a16:creationId xmlns:a16="http://schemas.microsoft.com/office/drawing/2014/main" xmlns="" id="{39289F0C-865F-43E3-A853-35FFF23B9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54" y="2581680"/>
            <a:ext cx="749300" cy="4750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9">
                <a:extLst>
                  <a:ext uri="{FF2B5EF4-FFF2-40B4-BE49-F238E27FC236}">
                    <a16:creationId xmlns:a16="http://schemas.microsoft.com/office/drawing/2014/main" xmlns="" id="{B1887C04-BA36-4039-A945-39C311D3CD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411" y="2026776"/>
                <a:ext cx="338419" cy="324659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wrap="none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×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9">
                <a:extLst>
                  <a:ext uri="{FF2B5EF4-FFF2-40B4-BE49-F238E27FC236}">
                    <a16:creationId xmlns:a16="http://schemas.microsoft.com/office/drawing/2014/main" id="{B1887C04-BA36-4039-A945-39C311D3CD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7411" y="2702367"/>
                <a:ext cx="338419" cy="432879"/>
              </a:xfrm>
              <a:prstGeom prst="rect">
                <a:avLst/>
              </a:prstGeom>
              <a:blipFill>
                <a:blip r:embed="rId4"/>
                <a:stretch>
                  <a:fillRect l="-3571"/>
                </a:stretch>
              </a:blipFill>
              <a:ln w="9525">
                <a:noFill/>
                <a:miter lim="800000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Line 10">
            <a:extLst>
              <a:ext uri="{FF2B5EF4-FFF2-40B4-BE49-F238E27FC236}">
                <a16:creationId xmlns:a16="http://schemas.microsoft.com/office/drawing/2014/main" xmlns="" id="{CEB1871E-3293-40AF-BCE6-0A4B8C63412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002271" y="2085954"/>
            <a:ext cx="422566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7" name="Rectangle 11">
            <a:extLst>
              <a:ext uri="{FF2B5EF4-FFF2-40B4-BE49-F238E27FC236}">
                <a16:creationId xmlns:a16="http://schemas.microsoft.com/office/drawing/2014/main" xmlns="" id="{7F3F656D-E63B-4C9A-BF3C-C22E25DDA4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90" y="1569969"/>
            <a:ext cx="1670050" cy="51911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2, 3</a:t>
            </a:r>
          </a:p>
        </p:txBody>
      </p:sp>
      <p:sp>
        <p:nvSpPr>
          <p:cNvPr id="38" name="Rectangle 12">
            <a:extLst>
              <a:ext uri="{FF2B5EF4-FFF2-40B4-BE49-F238E27FC236}">
                <a16:creationId xmlns:a16="http://schemas.microsoft.com/office/drawing/2014/main" xmlns="" id="{035C0BB0-8372-4F78-8398-FA9ED10DBE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612" y="2426347"/>
            <a:ext cx="1038225" cy="69175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39" name="Line 13">
            <a:extLst>
              <a:ext uri="{FF2B5EF4-FFF2-40B4-BE49-F238E27FC236}">
                <a16:creationId xmlns:a16="http://schemas.microsoft.com/office/drawing/2014/main" xmlns="" id="{65D09EC0-9F3B-422F-9058-A04081741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830" y="2597664"/>
            <a:ext cx="1093787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Box 15">
            <a:extLst>
              <a:ext uri="{FF2B5EF4-FFF2-40B4-BE49-F238E27FC236}">
                <a16:creationId xmlns:a16="http://schemas.microsoft.com/office/drawing/2014/main" xmlns="" id="{774EB8BC-06D6-4ACA-A1F5-3B853A0499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3374" y="2774980"/>
            <a:ext cx="5638800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0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16">
            <a:extLst>
              <a:ext uri="{FF2B5EF4-FFF2-40B4-BE49-F238E27FC236}">
                <a16:creationId xmlns:a16="http://schemas.microsoft.com/office/drawing/2014/main" xmlns="" id="{88FED83D-E801-4F79-8333-8EEE1CE4C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336" y="1825642"/>
            <a:ext cx="6884112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3" name="Text Box 16">
            <a:extLst>
              <a:ext uri="{FF2B5EF4-FFF2-40B4-BE49-F238E27FC236}">
                <a16:creationId xmlns:a16="http://schemas.microsoft.com/office/drawing/2014/main" xmlns="" id="{10C5706A-E134-4C8E-A2A3-80F3EB5CB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2075" y="1347546"/>
            <a:ext cx="4147897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6200" y="4639330"/>
                <a:ext cx="34290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2,3 </a:t>
                </a:r>
                <a14:m>
                  <m:oMath xmlns:m="http://schemas.openxmlformats.org/officeDocument/2006/math">
                    <m:r>
                      <a:rPr lang="en-US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b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= 6,9 </a:t>
                </a:r>
                <a:endParaRPr lang="en-US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4639330"/>
                <a:ext cx="3429018" cy="523220"/>
              </a:xfrm>
              <a:prstGeom prst="rect">
                <a:avLst/>
              </a:prstGeom>
              <a:blipFill rotWithShape="1">
                <a:blip r:embed="rId5"/>
                <a:stretch>
                  <a:fillRect l="-3737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50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0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50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116 L -0.0092 0.2018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03" grpId="0"/>
      <p:bldP spid="30" grpId="0"/>
      <p:bldP spid="31" grpId="0"/>
      <p:bldP spid="32" grpId="0"/>
      <p:bldP spid="33" grpId="0"/>
      <p:bldP spid="34" grpId="0"/>
      <p:bldP spid="35" grpId="0"/>
      <p:bldP spid="36" grpId="0" bldLvl="0" animBg="1"/>
      <p:bldP spid="36" grpId="1" bldLvl="0" animBg="1"/>
      <p:bldP spid="36" grpId="2" animBg="1"/>
      <p:bldP spid="37" grpId="0"/>
      <p:bldP spid="38" grpId="0"/>
      <p:bldP spid="39" grpId="0" bldLvl="0" animBg="1"/>
      <p:bldP spid="41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/>
          <p:nvPr/>
        </p:nvSpPr>
        <p:spPr>
          <a:xfrm>
            <a:off x="2082286" y="1437031"/>
            <a:ext cx="6225269" cy="10772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như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tự nhiên</a:t>
            </a:r>
            <a:endParaRPr lang="en-US" alt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9" name="Text Box 13"/>
          <p:cNvSpPr txBox="1"/>
          <p:nvPr/>
        </p:nvSpPr>
        <p:spPr>
          <a:xfrm>
            <a:off x="3124200" y="2114550"/>
            <a:ext cx="5334000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7186" name="Rectangle 14"/>
          <p:cNvSpPr/>
          <p:nvPr/>
        </p:nvSpPr>
        <p:spPr>
          <a:xfrm>
            <a:off x="2138995" y="2731294"/>
            <a:ext cx="7049137" cy="1364456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eaLnBrk="1" hangingPunct="1"/>
            <a:endParaRPr lang="en-US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eaLnBrk="1" hangingPunct="1">
              <a:buFontTx/>
              <a:buChar char="-"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phần thập phân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/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0,46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số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dùng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phẩy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chữ số</a:t>
            </a:r>
            <a:r>
              <a:rPr lang="en-US" altLang="en-US" sz="32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kể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84" name="Text Box 19"/>
          <p:cNvSpPr txBox="1"/>
          <p:nvPr/>
        </p:nvSpPr>
        <p:spPr>
          <a:xfrm>
            <a:off x="1270188" y="682347"/>
            <a:ext cx="885825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400" dirty="0">
                <a:solidFill>
                  <a:srgbClr val="003399"/>
                </a:solidFill>
                <a:latin typeface="Times New Roman" panose="02020603050405020304" pitchFamily="18" charset="0"/>
              </a:rPr>
              <a:t>46</a:t>
            </a:r>
          </a:p>
        </p:txBody>
      </p:sp>
      <p:sp>
        <p:nvSpPr>
          <p:cNvPr id="3" name="Rectangle 4"/>
          <p:cNvSpPr/>
          <p:nvPr/>
        </p:nvSpPr>
        <p:spPr>
          <a:xfrm>
            <a:off x="657413" y="641866"/>
            <a:ext cx="682625" cy="65722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en-US" sz="4400" dirty="0">
                <a:solidFill>
                  <a:srgbClr val="003399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7178" name="Rectangle 5"/>
          <p:cNvSpPr/>
          <p:nvPr/>
        </p:nvSpPr>
        <p:spPr>
          <a:xfrm>
            <a:off x="403413" y="1132403"/>
            <a:ext cx="481013" cy="417909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/>
            <a:r>
              <a:rPr lang="en-US" sz="4000" b="1" dirty="0">
                <a:solidFill>
                  <a:srgbClr val="0000FF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×</a:t>
            </a:r>
            <a:endParaRPr lang="en-US" altLang="en-US" sz="4000" dirty="0">
              <a:solidFill>
                <a:srgbClr val="0033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9" name="Rectangle 6"/>
          <p:cNvSpPr/>
          <p:nvPr/>
        </p:nvSpPr>
        <p:spPr>
          <a:xfrm>
            <a:off x="1203513" y="1245512"/>
            <a:ext cx="893763" cy="572691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en-US" sz="4400" dirty="0">
                <a:solidFill>
                  <a:srgbClr val="003399"/>
                </a:solidFill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7180" name="Line 8"/>
          <p:cNvSpPr/>
          <p:nvPr/>
        </p:nvSpPr>
        <p:spPr>
          <a:xfrm>
            <a:off x="676462" y="1813441"/>
            <a:ext cx="1303338" cy="0"/>
          </a:xfrm>
          <a:prstGeom prst="line">
            <a:avLst/>
          </a:prstGeom>
          <a:ln w="28575" cap="flat" cmpd="sng">
            <a:solidFill>
              <a:srgbClr val="003399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185" name="Text Box 20"/>
          <p:cNvSpPr txBox="1"/>
          <p:nvPr/>
        </p:nvSpPr>
        <p:spPr>
          <a:xfrm>
            <a:off x="1035238" y="670441"/>
            <a:ext cx="454025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400" dirty="0">
                <a:solidFill>
                  <a:srgbClr val="003399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7182" name="Text Box 12"/>
          <p:cNvSpPr txBox="1"/>
          <p:nvPr/>
        </p:nvSpPr>
        <p:spPr>
          <a:xfrm>
            <a:off x="962431" y="3011209"/>
            <a:ext cx="27305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altLang="en-US" sz="4400" b="1" dirty="0">
              <a:solidFill>
                <a:srgbClr val="0033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77" name="Rectangle 7"/>
          <p:cNvSpPr/>
          <p:nvPr/>
        </p:nvSpPr>
        <p:spPr>
          <a:xfrm>
            <a:off x="536762" y="3099268"/>
            <a:ext cx="749300" cy="42029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en-US" sz="4400" dirty="0">
                <a:solidFill>
                  <a:srgbClr val="003399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4" name="Rectangle 9"/>
          <p:cNvSpPr/>
          <p:nvPr/>
        </p:nvSpPr>
        <p:spPr>
          <a:xfrm>
            <a:off x="914588" y="2980800"/>
            <a:ext cx="893763" cy="65722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en-US" sz="4400" dirty="0">
                <a:solidFill>
                  <a:srgbClr val="003399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7183" name="Text Box 16"/>
          <p:cNvSpPr txBox="1"/>
          <p:nvPr/>
        </p:nvSpPr>
        <p:spPr>
          <a:xfrm>
            <a:off x="1477860" y="2876550"/>
            <a:ext cx="1181100" cy="76944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4400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4400" dirty="0">
              <a:solidFill>
                <a:srgbClr val="003399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Rectangle 7"/>
          <p:cNvSpPr/>
          <p:nvPr/>
        </p:nvSpPr>
        <p:spPr>
          <a:xfrm>
            <a:off x="914555" y="1999178"/>
            <a:ext cx="954088" cy="42029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en-US" sz="4400" dirty="0">
                <a:solidFill>
                  <a:srgbClr val="003399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26" name="Rectangle 9"/>
          <p:cNvSpPr/>
          <p:nvPr/>
        </p:nvSpPr>
        <p:spPr>
          <a:xfrm>
            <a:off x="1337656" y="1880711"/>
            <a:ext cx="893762" cy="65722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en-US" sz="4400" dirty="0">
                <a:solidFill>
                  <a:srgbClr val="003399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9" name="Rectangle 7"/>
          <p:cNvSpPr/>
          <p:nvPr/>
        </p:nvSpPr>
        <p:spPr>
          <a:xfrm>
            <a:off x="977583" y="2511148"/>
            <a:ext cx="749300" cy="42029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en-US" sz="4400" dirty="0">
                <a:solidFill>
                  <a:srgbClr val="003399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30" name="Rectangle 7"/>
          <p:cNvSpPr/>
          <p:nvPr/>
        </p:nvSpPr>
        <p:spPr>
          <a:xfrm>
            <a:off x="696451" y="2525882"/>
            <a:ext cx="825500" cy="420291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lstStyle/>
          <a:p>
            <a:pPr algn="ctr" eaLnBrk="1" hangingPunct="1"/>
            <a:r>
              <a:rPr lang="en-US" altLang="en-US" sz="4400" dirty="0">
                <a:solidFill>
                  <a:srgbClr val="003399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4400" b="1" dirty="0">
                <a:solidFill>
                  <a:srgbClr val="003399"/>
                </a:solidFill>
                <a:latin typeface="Times New Roman" panose="02020603050405020304" pitchFamily="18" charset="0"/>
              </a:rPr>
              <a:t>  </a:t>
            </a:r>
          </a:p>
        </p:txBody>
      </p:sp>
      <p:sp>
        <p:nvSpPr>
          <p:cNvPr id="31" name="Line 8"/>
          <p:cNvSpPr/>
          <p:nvPr/>
        </p:nvSpPr>
        <p:spPr>
          <a:xfrm>
            <a:off x="688368" y="3038895"/>
            <a:ext cx="1303338" cy="0"/>
          </a:xfrm>
          <a:prstGeom prst="line">
            <a:avLst/>
          </a:prstGeom>
          <a:ln w="28575" cap="flat" cmpd="sng">
            <a:solidFill>
              <a:srgbClr val="003399"/>
            </a:solidFill>
            <a:prstDash val="solid"/>
            <a:headEnd type="none" w="med" len="med"/>
            <a:tailEnd type="none" w="med" len="med"/>
          </a:ln>
        </p:spPr>
      </p:sp>
      <p:cxnSp>
        <p:nvCxnSpPr>
          <p:cNvPr id="33" name="Straight Connector 32"/>
          <p:cNvCxnSpPr/>
          <p:nvPr/>
        </p:nvCxnSpPr>
        <p:spPr>
          <a:xfrm>
            <a:off x="1325594" y="1302854"/>
            <a:ext cx="579406" cy="579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1270187" y="3531512"/>
            <a:ext cx="59845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598" name="Rectangle 43"/>
              <p:cNvSpPr/>
              <p:nvPr/>
            </p:nvSpPr>
            <p:spPr>
              <a:xfrm>
                <a:off x="228600" y="113634"/>
                <a:ext cx="7772400" cy="57150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ctr" anchorCtr="0"/>
              <a:lstStyle/>
              <a:p>
                <a:r>
                  <a:rPr lang="en-US" alt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US" altLang="en-US" sz="4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en-US" sz="44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altLang="en-US" sz="44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dụ 2:           </a:t>
                </a:r>
                <a:r>
                  <a:rPr lang="en-US" alt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0,46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alt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 = ?             </a:t>
                </a:r>
                <a:endParaRPr lang="en-US" alt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598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51512"/>
                <a:ext cx="7772400" cy="762000"/>
              </a:xfrm>
              <a:prstGeom prst="rect">
                <a:avLst/>
              </a:prstGeom>
              <a:blipFill>
                <a:blip r:embed="rId2"/>
                <a:stretch>
                  <a:fillRect l="-2039" t="-16000" r="-20157" b="-39200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3"/>
          <p:cNvSpPr/>
          <p:nvPr/>
        </p:nvSpPr>
        <p:spPr>
          <a:xfrm>
            <a:off x="2175062" y="828337"/>
            <a:ext cx="5029200" cy="5847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tính</a:t>
            </a:r>
            <a:endParaRPr lang="en-US" alt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 Box 32"/>
              <p:cNvSpPr txBox="1"/>
              <p:nvPr/>
            </p:nvSpPr>
            <p:spPr>
              <a:xfrm>
                <a:off x="2633873" y="4349175"/>
                <a:ext cx="5290927" cy="58477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0,46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12 = 5,52</a:t>
                </a:r>
                <a:endParaRPr sz="3200" b="1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 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873" y="4349175"/>
                <a:ext cx="5290927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2880" t="-14583" b="-32292"/>
                </a:stretch>
              </a:blipFill>
              <a:ln w="952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5" dur="500"/>
                                        <p:tgtEl>
                                          <p:spTgt spid="7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/>
      <p:bldP spid="7186" grpId="0"/>
      <p:bldP spid="7184" grpId="0"/>
      <p:bldP spid="3" grpId="0"/>
      <p:bldP spid="7178" grpId="0"/>
      <p:bldP spid="7179" grpId="0"/>
      <p:bldP spid="7185" grpId="0"/>
      <p:bldP spid="7177" grpId="0"/>
      <p:bldP spid="4" grpId="0"/>
      <p:bldP spid="7183" grpId="0"/>
      <p:bldP spid="25" grpId="0"/>
      <p:bldP spid="26" grpId="0"/>
      <p:bldP spid="29" grpId="0"/>
      <p:bldP spid="30" grpId="0"/>
      <p:bldP spid="27" grpId="0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7">
            <a:extLst>
              <a:ext uri="{FF2B5EF4-FFF2-40B4-BE49-F238E27FC236}">
                <a16:creationId xmlns:a16="http://schemas.microsoft.com/office/drawing/2014/main" xmlns="" id="{21F5AD52-4DC1-420D-8BA4-6E6B6BE5B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01" y="2965848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</a:rPr>
              <a:t>   92</a:t>
            </a:r>
            <a:r>
              <a:rPr lang="en-US" altLang="en-US" sz="4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6387" name="Text Box 38">
            <a:extLst>
              <a:ext uri="{FF2B5EF4-FFF2-40B4-BE49-F238E27FC236}">
                <a16:creationId xmlns:a16="http://schemas.microsoft.com/office/drawing/2014/main" xmlns="" id="{0C438F24-A076-4370-974E-DDCB41727B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01" y="1706166"/>
            <a:ext cx="147319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</a:rPr>
              <a:t>0,46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88" name="Rectangle 39">
                <a:extLst>
                  <a:ext uri="{FF2B5EF4-FFF2-40B4-BE49-F238E27FC236}">
                    <a16:creationId xmlns:a16="http://schemas.microsoft.com/office/drawing/2014/main" xmlns="" id="{CC124D0F-A460-4D3D-BC7A-ED6CDE56F8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15000" y="2171700"/>
                <a:ext cx="431800" cy="438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4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altLang="en-US" sz="4000" b="1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388" name="Rectangle 39">
                <a:extLst>
                  <a:ext uri="{FF2B5EF4-FFF2-40B4-BE49-F238E27FC236}">
                    <a16:creationId xmlns:a16="http://schemas.microsoft.com/office/drawing/2014/main" id="{CC124D0F-A460-4D3D-BC7A-ED6CDE56F8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5000" y="2895600"/>
                <a:ext cx="431800" cy="58420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89" name="Text Box 40">
            <a:extLst>
              <a:ext uri="{FF2B5EF4-FFF2-40B4-BE49-F238E27FC236}">
                <a16:creationId xmlns:a16="http://schemas.microsoft.com/office/drawing/2014/main" xmlns="" id="{CF855D9B-03A8-4900-8605-61BDB2F58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2088" y="2421731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16390" name="Line 41">
            <a:extLst>
              <a:ext uri="{FF2B5EF4-FFF2-40B4-BE49-F238E27FC236}">
                <a16:creationId xmlns:a16="http://schemas.microsoft.com/office/drawing/2014/main" xmlns="" id="{F36A0BA1-1307-4164-A409-9683C594FD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676400" y="3333750"/>
            <a:ext cx="10620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1" name="Rectangle 43">
            <a:extLst>
              <a:ext uri="{FF2B5EF4-FFF2-40B4-BE49-F238E27FC236}">
                <a16:creationId xmlns:a16="http://schemas.microsoft.com/office/drawing/2014/main" xmlns="" id="{DEA6955A-B81A-4F7D-AA64-5FDCF3686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8600" y="301229"/>
            <a:ext cx="8839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392" name="Line 42">
            <a:extLst>
              <a:ext uri="{FF2B5EF4-FFF2-40B4-BE49-F238E27FC236}">
                <a16:creationId xmlns:a16="http://schemas.microsoft.com/office/drawing/2014/main" xmlns="" id="{2CD08FBD-0182-45F6-AB08-85BCDB93E4E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8200" y="1543050"/>
            <a:ext cx="0" cy="222766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3" name="Text Box 12">
            <a:extLst>
              <a:ext uri="{FF2B5EF4-FFF2-40B4-BE49-F238E27FC236}">
                <a16:creationId xmlns:a16="http://schemas.microsoft.com/office/drawing/2014/main" xmlns="" id="{6D94D772-F3D6-4958-AC7F-432F59BF8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008" y="1714500"/>
            <a:ext cx="2057400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2,3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3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394" name="Rectangle 39">
                <a:extLst>
                  <a:ext uri="{FF2B5EF4-FFF2-40B4-BE49-F238E27FC236}">
                    <a16:creationId xmlns:a16="http://schemas.microsoft.com/office/drawing/2014/main" xmlns="" id="{2839A3C2-EBDE-427A-B214-9E7233478E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7800" y="2171700"/>
                <a:ext cx="457200" cy="342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sz="36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altLang="en-US" sz="3600" b="1" dirty="0">
                  <a:latin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394" name="Rectangle 39">
                <a:extLst>
                  <a:ext uri="{FF2B5EF4-FFF2-40B4-BE49-F238E27FC236}">
                    <a16:creationId xmlns:a16="http://schemas.microsoft.com/office/drawing/2014/main" id="{2839A3C2-EBDE-427A-B214-9E7233478E0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7800" y="2895600"/>
                <a:ext cx="457200" cy="45720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95" name="Line 41">
            <a:extLst>
              <a:ext uri="{FF2B5EF4-FFF2-40B4-BE49-F238E27FC236}">
                <a16:creationId xmlns:a16="http://schemas.microsoft.com/office/drawing/2014/main" xmlns="" id="{F9BA2E7D-8A74-45A3-81EE-3A673E8FC7E4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3300" y="3043238"/>
            <a:ext cx="10620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6" name="Text Box 37">
            <a:extLst>
              <a:ext uri="{FF2B5EF4-FFF2-40B4-BE49-F238E27FC236}">
                <a16:creationId xmlns:a16="http://schemas.microsoft.com/office/drawing/2014/main" xmlns="" id="{4B5E1B47-3ED7-4049-8797-939D6507C1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429000"/>
            <a:ext cx="88998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</a:rPr>
              <a:t>46</a:t>
            </a:r>
            <a:r>
              <a:rPr lang="en-US" altLang="en-US" sz="440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6397" name="Text Box 37">
            <a:extLst>
              <a:ext uri="{FF2B5EF4-FFF2-40B4-BE49-F238E27FC236}">
                <a16:creationId xmlns:a16="http://schemas.microsoft.com/office/drawing/2014/main" xmlns="" id="{8E46D9AB-6DCA-46A6-9218-E79BBA44C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1" y="4057650"/>
            <a:ext cx="13131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Times New Roman" panose="02020603050405020304" pitchFamily="18" charset="0"/>
              </a:rPr>
              <a:t>5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,</a:t>
            </a:r>
            <a:r>
              <a:rPr lang="en-US" altLang="en-US" sz="4400" b="1" dirty="0">
                <a:latin typeface="Times New Roman" panose="02020603050405020304" pitchFamily="18" charset="0"/>
              </a:rPr>
              <a:t>52</a:t>
            </a:r>
            <a:r>
              <a:rPr lang="en-US" altLang="en-US" sz="4400" dirty="0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6398" name="Line 41">
            <a:extLst>
              <a:ext uri="{FF2B5EF4-FFF2-40B4-BE49-F238E27FC236}">
                <a16:creationId xmlns:a16="http://schemas.microsoft.com/office/drawing/2014/main" xmlns="" id="{140ACB5A-4386-47B0-80D4-8C67AF3D8C7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4000500"/>
            <a:ext cx="10620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9" name="Rectangle 43">
            <a:extLst>
              <a:ext uri="{FF2B5EF4-FFF2-40B4-BE49-F238E27FC236}">
                <a16:creationId xmlns:a16="http://schemas.microsoft.com/office/drawing/2014/main" xmlns="" id="{7E8ABDDE-BC56-42F3-96E1-A5F46F6E80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8700"/>
            <a:ext cx="2819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16400" name="Rectangle 43">
            <a:extLst>
              <a:ext uri="{FF2B5EF4-FFF2-40B4-BE49-F238E27FC236}">
                <a16:creationId xmlns:a16="http://schemas.microsoft.com/office/drawing/2014/main" xmlns="" id="{7A132B3F-4CD8-4C61-A54D-04368FF3C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1028700"/>
            <a:ext cx="28194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                         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398731D8-FB4B-402A-AAD5-C4B3AD3627FE}"/>
              </a:ext>
            </a:extLst>
          </p:cNvPr>
          <p:cNvCxnSpPr>
            <a:cxnSpLocks/>
          </p:cNvCxnSpPr>
          <p:nvPr/>
        </p:nvCxnSpPr>
        <p:spPr>
          <a:xfrm flipH="1">
            <a:off x="2209800" y="2317472"/>
            <a:ext cx="38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0110A4E9-047E-4078-BEF8-33703C085595}"/>
              </a:ext>
            </a:extLst>
          </p:cNvPr>
          <p:cNvCxnSpPr>
            <a:cxnSpLocks/>
          </p:cNvCxnSpPr>
          <p:nvPr/>
        </p:nvCxnSpPr>
        <p:spPr>
          <a:xfrm flipH="1">
            <a:off x="2196548" y="4171950"/>
            <a:ext cx="38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79563A40-83B9-4BB2-9CEC-F3D4C6A1F116}"/>
              </a:ext>
            </a:extLst>
          </p:cNvPr>
          <p:cNvCxnSpPr>
            <a:cxnSpLocks/>
          </p:cNvCxnSpPr>
          <p:nvPr/>
        </p:nvCxnSpPr>
        <p:spPr>
          <a:xfrm flipH="1">
            <a:off x="6584882" y="2346026"/>
            <a:ext cx="6667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6C584221-2A9F-4FB6-8B7A-F1A48745B42F}"/>
              </a:ext>
            </a:extLst>
          </p:cNvPr>
          <p:cNvCxnSpPr>
            <a:cxnSpLocks/>
          </p:cNvCxnSpPr>
          <p:nvPr/>
        </p:nvCxnSpPr>
        <p:spPr>
          <a:xfrm flipH="1">
            <a:off x="6598134" y="4735166"/>
            <a:ext cx="66675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3|0.2"/>
</p:tagLst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</TotalTime>
  <Words>709</Words>
  <Application>Microsoft Office PowerPoint</Application>
  <PresentationFormat>On-screen Show (16:9)</PresentationFormat>
  <Paragraphs>145</Paragraphs>
  <Slides>18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2_Default Design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computer</dc:creator>
  <cp:lastModifiedBy>Admin</cp:lastModifiedBy>
  <cp:revision>277</cp:revision>
  <dcterms:created xsi:type="dcterms:W3CDTF">2008-10-25T10:23:00Z</dcterms:created>
  <dcterms:modified xsi:type="dcterms:W3CDTF">2022-01-19T14:51:17Z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66DDF2B0465A489C93A861CB564BE459</vt:lpwstr>
  </property>
  <property fmtid="{D5CDD505-2E9C-101B-9397-08002B2CF9AE}" pid="3" name="KSOProductBuildVer">
    <vt:lpwstr>1033-11.2.0.10323</vt:lpwstr>
  </property>
</Properties>
</file>