
<file path=[Content_Types].xml><?xml version="1.0" encoding="utf-8"?>
<Types xmlns="http://schemas.openxmlformats.org/package/2006/content-types">
  <Default Extension="jpeg" ContentType="image/jpeg"/>
  <Default Extension="JPG" ContentType="image/.jpg"/>
  <Default Extension="wmf" ContentType="image/x-wmf"/>
  <Default Extension="gif" ContentType="image/gif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7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6" r:id="rId20"/>
    <p:sldId id="277" r:id="rId21"/>
    <p:sldId id="279" r:id="rId22"/>
    <p:sldId id="278" r:id="rId23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111" d="100"/>
          <a:sy n="111" d="100"/>
        </p:scale>
        <p:origin x="-634" y="-8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6" Type="http://schemas.openxmlformats.org/officeDocument/2006/relationships/tableStyles" Target="tableStyles.xml"/><Relationship Id="rId25" Type="http://schemas.openxmlformats.org/officeDocument/2006/relationships/viewProps" Target="viewProps.xml"/><Relationship Id="rId24" Type="http://schemas.openxmlformats.org/officeDocument/2006/relationships/presProps" Target="presProps.xml"/><Relationship Id="rId23" Type="http://schemas.openxmlformats.org/officeDocument/2006/relationships/slide" Target="slides/slide21.xml"/><Relationship Id="rId22" Type="http://schemas.openxmlformats.org/officeDocument/2006/relationships/slide" Target="slides/slide20.xml"/><Relationship Id="rId21" Type="http://schemas.openxmlformats.org/officeDocument/2006/relationships/slide" Target="slides/slide19.xml"/><Relationship Id="rId20" Type="http://schemas.openxmlformats.org/officeDocument/2006/relationships/slide" Target="slides/slide18.xml"/><Relationship Id="rId2" Type="http://schemas.openxmlformats.org/officeDocument/2006/relationships/theme" Target="theme/theme1.xml"/><Relationship Id="rId19" Type="http://schemas.openxmlformats.org/officeDocument/2006/relationships/slide" Target="slides/slide17.xml"/><Relationship Id="rId18" Type="http://schemas.openxmlformats.org/officeDocument/2006/relationships/slide" Target="slides/slide16.xml"/><Relationship Id="rId17" Type="http://schemas.openxmlformats.org/officeDocument/2006/relationships/slide" Target="slides/slide15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737CE9-993C-4F4F-9141-63E234E01ABC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581E3-507D-4279-AC1E-C438C6927F76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737CE9-993C-4F4F-9141-63E234E01ABC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581E3-507D-4279-AC1E-C438C6927F76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737CE9-993C-4F4F-9141-63E234E01ABC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581E3-507D-4279-AC1E-C438C6927F76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737CE9-993C-4F4F-9141-63E234E01ABC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581E3-507D-4279-AC1E-C438C6927F76}" type="slidenum">
              <a:rPr lang="en-US" smtClean="0"/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737CE9-993C-4F4F-9141-63E234E01ABC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581E3-507D-4279-AC1E-C438C6927F76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737CE9-993C-4F4F-9141-63E234E01ABC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581E3-507D-4279-AC1E-C438C6927F76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737CE9-993C-4F4F-9141-63E234E01ABC}" type="datetimeFigureOut">
              <a:rPr lang="en-US" smtClean="0"/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581E3-507D-4279-AC1E-C438C6927F76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737CE9-993C-4F4F-9141-63E234E01ABC}" type="datetimeFigureOut">
              <a:rPr lang="en-US" smtClean="0"/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581E3-507D-4279-AC1E-C438C6927F76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737CE9-993C-4F4F-9141-63E234E01ABC}" type="datetimeFigureOut">
              <a:rPr lang="en-US" smtClean="0"/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581E3-507D-4279-AC1E-C438C6927F76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737CE9-993C-4F4F-9141-63E234E01ABC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581E3-507D-4279-AC1E-C438C6927F76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737CE9-993C-4F4F-9141-63E234E01ABC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581E3-507D-4279-AC1E-C438C6927F76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737CE9-993C-4F4F-9141-63E234E01ABC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4581E3-507D-4279-AC1E-C438C6927F76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0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1.wmf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2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3.jpeg"/></Relationships>
</file>

<file path=ppt/slides/_rels/slide14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image" Target="../media/image14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7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8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9.GIF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9.GI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jpe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2.GI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3.jpeg"/></Relationships>
</file>

<file path=ppt/slides/_rels/slide6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6.wmf"/><Relationship Id="rId2" Type="http://schemas.openxmlformats.org/officeDocument/2006/relationships/image" Target="../media/image5.wmf"/><Relationship Id="rId1" Type="http://schemas.openxmlformats.org/officeDocument/2006/relationships/image" Target="../media/image4.wmf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7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8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ctrTitle"/>
          </p:nvPr>
        </p:nvSpPr>
        <p:spPr>
          <a:xfrm>
            <a:off x="1371600" y="285750"/>
            <a:ext cx="6858000" cy="1790700"/>
          </a:xfrm>
        </p:spPr>
        <p:txBody>
          <a:bodyPr/>
          <a:lstStyle/>
          <a:p>
            <a:r>
              <a:rPr lang="en-US" altLang="vi-VN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Kĩ</a:t>
            </a:r>
            <a:r>
              <a:rPr lang="en-US" altLang="vi-V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thuật</a:t>
            </a:r>
            <a:r>
              <a:rPr lang="en-US" altLang="vi-V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altLang="vi-V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5</a:t>
            </a:r>
            <a:endParaRPr lang="vi-VN" altLang="vi-VN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itle 1"/>
          <p:cNvSpPr txBox="1"/>
          <p:nvPr/>
        </p:nvSpPr>
        <p:spPr>
          <a:xfrm>
            <a:off x="1524000" y="1657350"/>
            <a:ext cx="6858000" cy="17907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vi-VN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altLang="vi-VN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BÀY, DỌN BỮA ĂN TRONG GIA ĐÌNH</a:t>
            </a:r>
            <a:endParaRPr lang="vi-VN" altLang="vi-VN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http://aota.com.vn/images/news/11210441_836545903106389_2876228469081736356_n.jpg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42900"/>
            <a:ext cx="9144000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8" name="Picture 8" descr="1990228"/>
          <p:cNvPicPr>
            <a:picLocks noChangeAspect="1" noChangeArrowheads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9773"/>
            <a:ext cx="1277938" cy="13489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87" name="Text Box 4"/>
          <p:cNvSpPr txBox="1">
            <a:spLocks noChangeArrowheads="1"/>
          </p:cNvSpPr>
          <p:nvPr/>
        </p:nvSpPr>
        <p:spPr bwMode="auto">
          <a:xfrm>
            <a:off x="1524000" y="742950"/>
            <a:ext cx="678180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endParaRPr lang="vi-VN" altLang="vi-VN">
              <a:cs typeface="Times New Roman" panose="02020603050405020304" pitchFamily="18" charset="0"/>
            </a:endParaRPr>
          </a:p>
        </p:txBody>
      </p:sp>
      <p:sp>
        <p:nvSpPr>
          <p:cNvPr id="20485" name="Text Box 5"/>
          <p:cNvSpPr txBox="1">
            <a:spLocks noChangeArrowheads="1"/>
          </p:cNvSpPr>
          <p:nvPr/>
        </p:nvSpPr>
        <p:spPr bwMode="auto">
          <a:xfrm>
            <a:off x="1066800" y="46732"/>
            <a:ext cx="7924800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vi-VN" sz="3600" b="1" dirty="0">
                <a:solidFill>
                  <a:srgbClr val="0070C0"/>
                </a:solidFill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solidFill>
                  <a:srgbClr val="0070C0"/>
                </a:solidFill>
                <a:cs typeface="Times New Roman" panose="02020603050405020304" pitchFamily="18" charset="0"/>
              </a:rPr>
              <a:t>Công</a:t>
            </a:r>
            <a:r>
              <a:rPr lang="en-US" altLang="vi-VN" sz="3600" b="1" dirty="0">
                <a:solidFill>
                  <a:srgbClr val="0070C0"/>
                </a:solidFill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solidFill>
                  <a:srgbClr val="0070C0"/>
                </a:solidFill>
                <a:cs typeface="Times New Roman" panose="02020603050405020304" pitchFamily="18" charset="0"/>
              </a:rPr>
              <a:t>việc</a:t>
            </a:r>
            <a:r>
              <a:rPr lang="en-US" altLang="vi-VN" sz="3600" b="1" dirty="0">
                <a:solidFill>
                  <a:srgbClr val="0070C0"/>
                </a:solidFill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solidFill>
                  <a:srgbClr val="0070C0"/>
                </a:solidFill>
                <a:cs typeface="Times New Roman" panose="02020603050405020304" pitchFamily="18" charset="0"/>
              </a:rPr>
              <a:t>bày</a:t>
            </a:r>
            <a:r>
              <a:rPr lang="en-US" altLang="vi-VN" sz="3600" b="1" dirty="0">
                <a:solidFill>
                  <a:srgbClr val="0070C0"/>
                </a:solidFill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solidFill>
                  <a:srgbClr val="0070C0"/>
                </a:solidFill>
                <a:cs typeface="Times New Roman" panose="02020603050405020304" pitchFamily="18" charset="0"/>
              </a:rPr>
              <a:t>món</a:t>
            </a:r>
            <a:r>
              <a:rPr lang="en-US" altLang="vi-VN" sz="3600" b="1" dirty="0">
                <a:solidFill>
                  <a:srgbClr val="0070C0"/>
                </a:solidFill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solidFill>
                  <a:srgbClr val="0070C0"/>
                </a:solidFill>
                <a:cs typeface="Times New Roman" panose="02020603050405020304" pitchFamily="18" charset="0"/>
              </a:rPr>
              <a:t>ăn</a:t>
            </a:r>
            <a:r>
              <a:rPr lang="en-US" altLang="vi-VN" sz="3600" b="1" dirty="0">
                <a:solidFill>
                  <a:srgbClr val="0070C0"/>
                </a:solidFill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solidFill>
                  <a:srgbClr val="0070C0"/>
                </a:solidFill>
                <a:cs typeface="Times New Roman" panose="02020603050405020304" pitchFamily="18" charset="0"/>
              </a:rPr>
              <a:t>và</a:t>
            </a:r>
            <a:r>
              <a:rPr lang="en-US" altLang="vi-VN" sz="3600" b="1" dirty="0">
                <a:solidFill>
                  <a:srgbClr val="0070C0"/>
                </a:solidFill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solidFill>
                  <a:srgbClr val="0070C0"/>
                </a:solidFill>
                <a:cs typeface="Times New Roman" panose="02020603050405020304" pitchFamily="18" charset="0"/>
              </a:rPr>
              <a:t>dụng</a:t>
            </a:r>
            <a:r>
              <a:rPr lang="en-US" altLang="vi-VN" sz="3600" b="1" dirty="0">
                <a:solidFill>
                  <a:srgbClr val="0070C0"/>
                </a:solidFill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solidFill>
                  <a:srgbClr val="0070C0"/>
                </a:solidFill>
                <a:cs typeface="Times New Roman" panose="02020603050405020304" pitchFamily="18" charset="0"/>
              </a:rPr>
              <a:t>cụ</a:t>
            </a:r>
            <a:r>
              <a:rPr lang="en-US" altLang="vi-VN" sz="3600" b="1" dirty="0">
                <a:solidFill>
                  <a:srgbClr val="0070C0"/>
                </a:solidFill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solidFill>
                  <a:srgbClr val="0070C0"/>
                </a:solidFill>
                <a:cs typeface="Times New Roman" panose="02020603050405020304" pitchFamily="18" charset="0"/>
              </a:rPr>
              <a:t>ăn</a:t>
            </a:r>
            <a:r>
              <a:rPr lang="en-US" altLang="vi-VN" sz="3600" b="1" dirty="0">
                <a:solidFill>
                  <a:srgbClr val="0070C0"/>
                </a:solidFill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solidFill>
                  <a:srgbClr val="0070C0"/>
                </a:solidFill>
                <a:cs typeface="Times New Roman" panose="02020603050405020304" pitchFamily="18" charset="0"/>
              </a:rPr>
              <a:t>uống</a:t>
            </a:r>
            <a:r>
              <a:rPr lang="en-US" altLang="vi-VN" sz="3600" b="1" dirty="0">
                <a:solidFill>
                  <a:srgbClr val="0070C0"/>
                </a:solidFill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solidFill>
                  <a:srgbClr val="0070C0"/>
                </a:solidFill>
                <a:cs typeface="Times New Roman" panose="02020603050405020304" pitchFamily="18" charset="0"/>
              </a:rPr>
              <a:t>trước</a:t>
            </a:r>
            <a:r>
              <a:rPr lang="en-US" altLang="vi-VN" sz="3600" b="1" dirty="0">
                <a:solidFill>
                  <a:srgbClr val="0070C0"/>
                </a:solidFill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solidFill>
                  <a:srgbClr val="0070C0"/>
                </a:solidFill>
                <a:cs typeface="Times New Roman" panose="02020603050405020304" pitchFamily="18" charset="0"/>
              </a:rPr>
              <a:t>bữa</a:t>
            </a:r>
            <a:r>
              <a:rPr lang="en-US" altLang="vi-VN" sz="3600" b="1" dirty="0">
                <a:solidFill>
                  <a:srgbClr val="0070C0"/>
                </a:solidFill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solidFill>
                  <a:srgbClr val="0070C0"/>
                </a:solidFill>
                <a:cs typeface="Times New Roman" panose="02020603050405020304" pitchFamily="18" charset="0"/>
              </a:rPr>
              <a:t>ăn</a:t>
            </a:r>
            <a:r>
              <a:rPr lang="en-US" altLang="vi-VN" sz="3600" b="1" dirty="0">
                <a:solidFill>
                  <a:srgbClr val="0070C0"/>
                </a:solidFill>
                <a:cs typeface="Times New Roman" panose="02020603050405020304" pitchFamily="18" charset="0"/>
              </a:rPr>
              <a:t> ?</a:t>
            </a:r>
            <a:endParaRPr lang="en-US" altLang="vi-VN" sz="3600" b="1" dirty="0">
              <a:solidFill>
                <a:srgbClr val="0070C0"/>
              </a:solidFill>
              <a:cs typeface="Times New Roman" panose="02020603050405020304" pitchFamily="18" charset="0"/>
            </a:endParaRPr>
          </a:p>
        </p:txBody>
      </p:sp>
      <p:sp>
        <p:nvSpPr>
          <p:cNvPr id="20489" name="Rectangle 9"/>
          <p:cNvSpPr>
            <a:spLocks noChangeArrowheads="1"/>
          </p:cNvSpPr>
          <p:nvPr/>
        </p:nvSpPr>
        <p:spPr bwMode="auto">
          <a:xfrm>
            <a:off x="309564" y="1771650"/>
            <a:ext cx="7356501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vi-V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altLang="vi-VN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Sắp</a:t>
            </a:r>
            <a:r>
              <a:rPr lang="en-US" altLang="vi-V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đủ</a:t>
            </a:r>
            <a:r>
              <a:rPr lang="en-US" altLang="vi-V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altLang="vi-V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cụ</a:t>
            </a:r>
            <a:r>
              <a:rPr lang="en-US" altLang="vi-V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r>
              <a:rPr lang="en-US" altLang="vi-V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uống</a:t>
            </a:r>
            <a:r>
              <a:rPr lang="en-US" altLang="vi-V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altLang="vi-V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mọi</a:t>
            </a:r>
            <a:r>
              <a:rPr lang="en-US" altLang="vi-V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altLang="vi-VN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altLang="vi-VN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490" name="Rectangle 10"/>
          <p:cNvSpPr>
            <a:spLocks noChangeArrowheads="1"/>
          </p:cNvSpPr>
          <p:nvPr/>
        </p:nvSpPr>
        <p:spPr bwMode="auto">
          <a:xfrm>
            <a:off x="304801" y="2457450"/>
            <a:ext cx="7835799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vi-V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Lau </a:t>
            </a:r>
            <a:r>
              <a:rPr lang="en-US" altLang="vi-VN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</a:t>
            </a:r>
            <a:r>
              <a:rPr lang="en-US" altLang="vi-V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altLang="vi-V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cụ</a:t>
            </a:r>
            <a:r>
              <a:rPr lang="en-US" altLang="vi-V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vi-VN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đặt</a:t>
            </a:r>
            <a:r>
              <a:rPr lang="en-US" altLang="vi-V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altLang="vi-V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r>
              <a:rPr lang="en-US" altLang="vi-V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trí</a:t>
            </a:r>
            <a:r>
              <a:rPr lang="en-US" altLang="vi-V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altLang="vi-V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altLang="vi-VN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altLang="vi-VN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491" name="Rectangle 11"/>
          <p:cNvSpPr>
            <a:spLocks noChangeArrowheads="1"/>
          </p:cNvSpPr>
          <p:nvPr/>
        </p:nvSpPr>
        <p:spPr bwMode="auto">
          <a:xfrm>
            <a:off x="304800" y="3161110"/>
            <a:ext cx="8839200" cy="1077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vi-V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altLang="vi-VN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Sắp</a:t>
            </a:r>
            <a:r>
              <a:rPr lang="en-US" altLang="vi-V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xếp</a:t>
            </a:r>
            <a:r>
              <a:rPr lang="en-US" altLang="vi-V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vi-V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món</a:t>
            </a:r>
            <a:r>
              <a:rPr lang="en-US" altLang="vi-V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r>
              <a:rPr lang="en-US" altLang="vi-V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altLang="vi-V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đẹp</a:t>
            </a:r>
            <a:r>
              <a:rPr lang="en-US" altLang="vi-V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mắt</a:t>
            </a:r>
            <a:r>
              <a:rPr lang="en-US" altLang="vi-V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vi-V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thuận</a:t>
            </a:r>
            <a:r>
              <a:rPr lang="en-US" altLang="vi-V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tiện</a:t>
            </a:r>
            <a:r>
              <a:rPr lang="en-US" altLang="vi-V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altLang="vi-V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mọi</a:t>
            </a:r>
            <a:r>
              <a:rPr lang="en-US" altLang="vi-V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altLang="vi-VN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altLang="vi-VN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4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4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04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04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04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04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9" grpId="0"/>
      <p:bldP spid="20490" grpId="0"/>
      <p:bldP spid="20491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8" name="Text Box 4"/>
          <p:cNvSpPr txBox="1">
            <a:spLocks noChangeArrowheads="1"/>
          </p:cNvSpPr>
          <p:nvPr/>
        </p:nvSpPr>
        <p:spPr bwMode="auto">
          <a:xfrm>
            <a:off x="228600" y="1123950"/>
            <a:ext cx="7848600" cy="37856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vi-VN" b="1" dirty="0" err="1">
                <a:cs typeface="Times New Roman" panose="02020603050405020304" pitchFamily="18" charset="0"/>
              </a:rPr>
              <a:t>Những</a:t>
            </a:r>
            <a:r>
              <a:rPr lang="en-US" altLang="vi-VN" b="1" dirty="0">
                <a:cs typeface="Times New Roman" panose="02020603050405020304" pitchFamily="18" charset="0"/>
              </a:rPr>
              <a:t> </a:t>
            </a:r>
            <a:r>
              <a:rPr lang="en-US" altLang="vi-VN" b="1" dirty="0" err="1">
                <a:cs typeface="Times New Roman" panose="02020603050405020304" pitchFamily="18" charset="0"/>
              </a:rPr>
              <a:t>công</a:t>
            </a:r>
            <a:r>
              <a:rPr lang="en-US" altLang="vi-VN" b="1" dirty="0">
                <a:cs typeface="Times New Roman" panose="02020603050405020304" pitchFamily="18" charset="0"/>
              </a:rPr>
              <a:t> </a:t>
            </a:r>
            <a:r>
              <a:rPr lang="en-US" altLang="vi-VN" b="1" dirty="0" err="1">
                <a:cs typeface="Times New Roman" panose="02020603050405020304" pitchFamily="18" charset="0"/>
              </a:rPr>
              <a:t>việc</a:t>
            </a:r>
            <a:r>
              <a:rPr lang="en-US" altLang="vi-VN" b="1" dirty="0">
                <a:cs typeface="Times New Roman" panose="02020603050405020304" pitchFamily="18" charset="0"/>
              </a:rPr>
              <a:t> </a:t>
            </a:r>
            <a:r>
              <a:rPr lang="en-US" altLang="vi-VN" b="1" dirty="0" err="1">
                <a:cs typeface="Times New Roman" panose="02020603050405020304" pitchFamily="18" charset="0"/>
              </a:rPr>
              <a:t>thu</a:t>
            </a:r>
            <a:r>
              <a:rPr lang="en-US" altLang="vi-VN" b="1" dirty="0">
                <a:cs typeface="Times New Roman" panose="02020603050405020304" pitchFamily="18" charset="0"/>
              </a:rPr>
              <a:t> </a:t>
            </a:r>
            <a:r>
              <a:rPr lang="en-US" altLang="vi-VN" b="1" dirty="0" err="1">
                <a:cs typeface="Times New Roman" panose="02020603050405020304" pitchFamily="18" charset="0"/>
              </a:rPr>
              <a:t>dọn</a:t>
            </a:r>
            <a:r>
              <a:rPr lang="en-US" altLang="vi-VN" b="1" dirty="0">
                <a:cs typeface="Times New Roman" panose="02020603050405020304" pitchFamily="18" charset="0"/>
              </a:rPr>
              <a:t> </a:t>
            </a:r>
            <a:r>
              <a:rPr lang="en-US" altLang="vi-VN" b="1" dirty="0" err="1">
                <a:cs typeface="Times New Roman" panose="02020603050405020304" pitchFamily="18" charset="0"/>
              </a:rPr>
              <a:t>sau</a:t>
            </a:r>
            <a:r>
              <a:rPr lang="en-US" altLang="vi-VN" b="1" dirty="0">
                <a:cs typeface="Times New Roman" panose="02020603050405020304" pitchFamily="18" charset="0"/>
              </a:rPr>
              <a:t> </a:t>
            </a:r>
            <a:r>
              <a:rPr lang="en-US" altLang="vi-VN" b="1" dirty="0" err="1">
                <a:cs typeface="Times New Roman" panose="02020603050405020304" pitchFamily="18" charset="0"/>
              </a:rPr>
              <a:t>khi</a:t>
            </a:r>
            <a:r>
              <a:rPr lang="en-US" altLang="vi-VN" b="1" dirty="0">
                <a:cs typeface="Times New Roman" panose="02020603050405020304" pitchFamily="18" charset="0"/>
              </a:rPr>
              <a:t> </a:t>
            </a:r>
            <a:r>
              <a:rPr lang="en-US" altLang="vi-VN" b="1" dirty="0" err="1">
                <a:cs typeface="Times New Roman" panose="02020603050405020304" pitchFamily="18" charset="0"/>
              </a:rPr>
              <a:t>ăn</a:t>
            </a:r>
            <a:r>
              <a:rPr lang="en-US" altLang="vi-VN" b="1" dirty="0">
                <a:cs typeface="Times New Roman" panose="02020603050405020304" pitchFamily="18" charset="0"/>
              </a:rPr>
              <a:t> :</a:t>
            </a:r>
            <a:endParaRPr lang="en-US" altLang="vi-VN" b="1" dirty="0">
              <a:cs typeface="Times New Roman" panose="02020603050405020304" pitchFamily="18" charset="0"/>
            </a:endParaRPr>
          </a:p>
          <a:p>
            <a:pPr>
              <a:spcBef>
                <a:spcPct val="50000"/>
              </a:spcBef>
            </a:pPr>
            <a:r>
              <a:rPr lang="en-US" altLang="vi-VN" b="1" dirty="0" smtClean="0">
                <a:cs typeface="Times New Roman" panose="02020603050405020304" pitchFamily="18" charset="0"/>
              </a:rPr>
              <a:t>-  </a:t>
            </a:r>
            <a:r>
              <a:rPr lang="en-US" altLang="vi-VN" b="1" dirty="0" err="1">
                <a:cs typeface="Times New Roman" panose="02020603050405020304" pitchFamily="18" charset="0"/>
              </a:rPr>
              <a:t>Bỏ</a:t>
            </a:r>
            <a:r>
              <a:rPr lang="en-US" altLang="vi-VN" b="1" dirty="0">
                <a:cs typeface="Times New Roman" panose="02020603050405020304" pitchFamily="18" charset="0"/>
              </a:rPr>
              <a:t> </a:t>
            </a:r>
            <a:r>
              <a:rPr lang="en-US" altLang="vi-VN" b="1" dirty="0" err="1">
                <a:cs typeface="Times New Roman" panose="02020603050405020304" pitchFamily="18" charset="0"/>
              </a:rPr>
              <a:t>thức</a:t>
            </a:r>
            <a:r>
              <a:rPr lang="en-US" altLang="vi-VN" b="1" dirty="0">
                <a:cs typeface="Times New Roman" panose="02020603050405020304" pitchFamily="18" charset="0"/>
              </a:rPr>
              <a:t> </a:t>
            </a:r>
            <a:r>
              <a:rPr lang="en-US" altLang="vi-VN" b="1" dirty="0" err="1">
                <a:cs typeface="Times New Roman" panose="02020603050405020304" pitchFamily="18" charset="0"/>
              </a:rPr>
              <a:t>ăn</a:t>
            </a:r>
            <a:r>
              <a:rPr lang="en-US" altLang="vi-VN" b="1" dirty="0">
                <a:cs typeface="Times New Roman" panose="02020603050405020304" pitchFamily="18" charset="0"/>
              </a:rPr>
              <a:t> </a:t>
            </a:r>
            <a:r>
              <a:rPr lang="en-US" altLang="vi-VN" b="1" dirty="0" err="1">
                <a:cs typeface="Times New Roman" panose="02020603050405020304" pitchFamily="18" charset="0"/>
              </a:rPr>
              <a:t>thừa</a:t>
            </a:r>
            <a:r>
              <a:rPr lang="en-US" altLang="vi-VN" b="1" dirty="0">
                <a:cs typeface="Times New Roman" panose="02020603050405020304" pitchFamily="18" charset="0"/>
              </a:rPr>
              <a:t>, </a:t>
            </a:r>
            <a:r>
              <a:rPr lang="en-US" altLang="vi-VN" b="1" dirty="0" err="1">
                <a:cs typeface="Times New Roman" panose="02020603050405020304" pitchFamily="18" charset="0"/>
              </a:rPr>
              <a:t>cất</a:t>
            </a:r>
            <a:r>
              <a:rPr lang="en-US" altLang="vi-VN" b="1" dirty="0">
                <a:cs typeface="Times New Roman" panose="02020603050405020304" pitchFamily="18" charset="0"/>
              </a:rPr>
              <a:t> </a:t>
            </a:r>
            <a:r>
              <a:rPr lang="en-US" altLang="vi-VN" b="1" dirty="0" err="1">
                <a:cs typeface="Times New Roman" panose="02020603050405020304" pitchFamily="18" charset="0"/>
              </a:rPr>
              <a:t>thức</a:t>
            </a:r>
            <a:r>
              <a:rPr lang="en-US" altLang="vi-VN" b="1" dirty="0">
                <a:cs typeface="Times New Roman" panose="02020603050405020304" pitchFamily="18" charset="0"/>
              </a:rPr>
              <a:t> </a:t>
            </a:r>
            <a:r>
              <a:rPr lang="en-US" altLang="vi-VN" b="1" dirty="0" err="1">
                <a:cs typeface="Times New Roman" panose="02020603050405020304" pitchFamily="18" charset="0"/>
              </a:rPr>
              <a:t>ăn</a:t>
            </a:r>
            <a:r>
              <a:rPr lang="en-US" altLang="vi-VN" b="1" dirty="0">
                <a:cs typeface="Times New Roman" panose="02020603050405020304" pitchFamily="18" charset="0"/>
              </a:rPr>
              <a:t> </a:t>
            </a:r>
            <a:r>
              <a:rPr lang="en-US" altLang="vi-VN" b="1" dirty="0" err="1">
                <a:cs typeface="Times New Roman" panose="02020603050405020304" pitchFamily="18" charset="0"/>
              </a:rPr>
              <a:t>còn</a:t>
            </a:r>
            <a:r>
              <a:rPr lang="en-US" altLang="vi-VN" b="1" dirty="0">
                <a:cs typeface="Times New Roman" panose="02020603050405020304" pitchFamily="18" charset="0"/>
              </a:rPr>
              <a:t> </a:t>
            </a:r>
            <a:r>
              <a:rPr lang="en-US" altLang="vi-VN" b="1" dirty="0" err="1">
                <a:cs typeface="Times New Roman" panose="02020603050405020304" pitchFamily="18" charset="0"/>
              </a:rPr>
              <a:t>dùng</a:t>
            </a:r>
            <a:r>
              <a:rPr lang="en-US" altLang="vi-VN" b="1" dirty="0">
                <a:cs typeface="Times New Roman" panose="02020603050405020304" pitchFamily="18" charset="0"/>
              </a:rPr>
              <a:t> </a:t>
            </a:r>
            <a:r>
              <a:rPr lang="en-US" altLang="vi-VN" b="1" dirty="0" err="1">
                <a:cs typeface="Times New Roman" panose="02020603050405020304" pitchFamily="18" charset="0"/>
              </a:rPr>
              <a:t>tiếp</a:t>
            </a:r>
            <a:r>
              <a:rPr lang="en-US" altLang="vi-VN" b="1" dirty="0">
                <a:cs typeface="Times New Roman" panose="02020603050405020304" pitchFamily="18" charset="0"/>
              </a:rPr>
              <a:t> </a:t>
            </a:r>
            <a:r>
              <a:rPr lang="en-US" altLang="vi-VN" b="1" dirty="0" err="1">
                <a:cs typeface="Times New Roman" panose="02020603050405020304" pitchFamily="18" charset="0"/>
              </a:rPr>
              <a:t>được</a:t>
            </a:r>
            <a:r>
              <a:rPr lang="en-US" altLang="vi-VN" b="1" dirty="0">
                <a:cs typeface="Times New Roman" panose="02020603050405020304" pitchFamily="18" charset="0"/>
              </a:rPr>
              <a:t> </a:t>
            </a:r>
            <a:r>
              <a:rPr lang="en-US" altLang="vi-VN" b="1" dirty="0" err="1">
                <a:cs typeface="Times New Roman" panose="02020603050405020304" pitchFamily="18" charset="0"/>
              </a:rPr>
              <a:t>vào</a:t>
            </a:r>
            <a:r>
              <a:rPr lang="en-US" altLang="vi-VN" b="1" dirty="0">
                <a:cs typeface="Times New Roman" panose="02020603050405020304" pitchFamily="18" charset="0"/>
              </a:rPr>
              <a:t> </a:t>
            </a:r>
            <a:r>
              <a:rPr lang="en-US" altLang="vi-VN" b="1" dirty="0" err="1">
                <a:cs typeface="Times New Roman" panose="02020603050405020304" pitchFamily="18" charset="0"/>
              </a:rPr>
              <a:t>chạn</a:t>
            </a:r>
            <a:r>
              <a:rPr lang="en-US" altLang="vi-VN" b="1" dirty="0">
                <a:cs typeface="Times New Roman" panose="02020603050405020304" pitchFamily="18" charset="0"/>
              </a:rPr>
              <a:t> </a:t>
            </a:r>
            <a:r>
              <a:rPr lang="en-US" altLang="vi-VN" b="1" dirty="0" err="1">
                <a:cs typeface="Times New Roman" panose="02020603050405020304" pitchFamily="18" charset="0"/>
              </a:rPr>
              <a:t>hoặc</a:t>
            </a:r>
            <a:r>
              <a:rPr lang="en-US" altLang="vi-VN" b="1" dirty="0">
                <a:cs typeface="Times New Roman" panose="02020603050405020304" pitchFamily="18" charset="0"/>
              </a:rPr>
              <a:t> </a:t>
            </a:r>
            <a:r>
              <a:rPr lang="en-US" altLang="vi-VN" b="1" dirty="0" err="1">
                <a:cs typeface="Times New Roman" panose="02020603050405020304" pitchFamily="18" charset="0"/>
              </a:rPr>
              <a:t>tủ</a:t>
            </a:r>
            <a:r>
              <a:rPr lang="en-US" altLang="vi-VN" b="1" dirty="0">
                <a:cs typeface="Times New Roman" panose="02020603050405020304" pitchFamily="18" charset="0"/>
              </a:rPr>
              <a:t> </a:t>
            </a:r>
            <a:r>
              <a:rPr lang="en-US" altLang="vi-VN" b="1" dirty="0" err="1">
                <a:cs typeface="Times New Roman" panose="02020603050405020304" pitchFamily="18" charset="0"/>
              </a:rPr>
              <a:t>lạnh</a:t>
            </a:r>
            <a:endParaRPr lang="en-US" altLang="vi-VN" b="1" dirty="0">
              <a:cs typeface="Times New Roman" panose="02020603050405020304" pitchFamily="18" charset="0"/>
            </a:endParaRPr>
          </a:p>
          <a:p>
            <a:pPr>
              <a:spcBef>
                <a:spcPct val="50000"/>
              </a:spcBef>
            </a:pPr>
            <a:r>
              <a:rPr lang="en-US" altLang="vi-VN" b="1" dirty="0" smtClean="0">
                <a:cs typeface="Times New Roman" panose="02020603050405020304" pitchFamily="18" charset="0"/>
              </a:rPr>
              <a:t>- </a:t>
            </a:r>
            <a:r>
              <a:rPr lang="en-US" altLang="vi-VN" b="1" dirty="0" err="1" smtClean="0">
                <a:cs typeface="Times New Roman" panose="02020603050405020304" pitchFamily="18" charset="0"/>
              </a:rPr>
              <a:t>Xếp</a:t>
            </a:r>
            <a:r>
              <a:rPr lang="en-US" altLang="vi-VN" b="1" dirty="0" smtClean="0">
                <a:cs typeface="Times New Roman" panose="02020603050405020304" pitchFamily="18" charset="0"/>
              </a:rPr>
              <a:t> </a:t>
            </a:r>
            <a:r>
              <a:rPr lang="en-US" altLang="vi-VN" b="1" dirty="0" err="1">
                <a:cs typeface="Times New Roman" panose="02020603050405020304" pitchFamily="18" charset="0"/>
              </a:rPr>
              <a:t>các</a:t>
            </a:r>
            <a:r>
              <a:rPr lang="en-US" altLang="vi-VN" b="1" dirty="0">
                <a:cs typeface="Times New Roman" panose="02020603050405020304" pitchFamily="18" charset="0"/>
              </a:rPr>
              <a:t> </a:t>
            </a:r>
            <a:r>
              <a:rPr lang="en-US" altLang="vi-VN" b="1" dirty="0" err="1">
                <a:cs typeface="Times New Roman" panose="02020603050405020304" pitchFamily="18" charset="0"/>
              </a:rPr>
              <a:t>dụng</a:t>
            </a:r>
            <a:r>
              <a:rPr lang="en-US" altLang="vi-VN" b="1" dirty="0">
                <a:cs typeface="Times New Roman" panose="02020603050405020304" pitchFamily="18" charset="0"/>
              </a:rPr>
              <a:t> </a:t>
            </a:r>
            <a:r>
              <a:rPr lang="en-US" altLang="vi-VN" b="1" dirty="0" err="1">
                <a:cs typeface="Times New Roman" panose="02020603050405020304" pitchFamily="18" charset="0"/>
              </a:rPr>
              <a:t>cụ</a:t>
            </a:r>
            <a:r>
              <a:rPr lang="en-US" altLang="vi-VN" b="1" dirty="0">
                <a:cs typeface="Times New Roman" panose="02020603050405020304" pitchFamily="18" charset="0"/>
              </a:rPr>
              <a:t> </a:t>
            </a:r>
            <a:r>
              <a:rPr lang="en-US" altLang="vi-VN" b="1" dirty="0" err="1">
                <a:cs typeface="Times New Roman" panose="02020603050405020304" pitchFamily="18" charset="0"/>
              </a:rPr>
              <a:t>ăn</a:t>
            </a:r>
            <a:r>
              <a:rPr lang="en-US" altLang="vi-VN" b="1" dirty="0">
                <a:cs typeface="Times New Roman" panose="02020603050405020304" pitchFamily="18" charset="0"/>
              </a:rPr>
              <a:t> </a:t>
            </a:r>
            <a:r>
              <a:rPr lang="en-US" altLang="vi-VN" b="1" dirty="0" err="1">
                <a:cs typeface="Times New Roman" panose="02020603050405020304" pitchFamily="18" charset="0"/>
              </a:rPr>
              <a:t>uống</a:t>
            </a:r>
            <a:r>
              <a:rPr lang="en-US" altLang="vi-VN" b="1" dirty="0">
                <a:cs typeface="Times New Roman" panose="02020603050405020304" pitchFamily="18" charset="0"/>
              </a:rPr>
              <a:t> </a:t>
            </a:r>
            <a:r>
              <a:rPr lang="en-US" altLang="vi-VN" b="1" dirty="0" err="1">
                <a:cs typeface="Times New Roman" panose="02020603050405020304" pitchFamily="18" charset="0"/>
              </a:rPr>
              <a:t>theo</a:t>
            </a:r>
            <a:r>
              <a:rPr lang="en-US" altLang="vi-VN" b="1" dirty="0">
                <a:cs typeface="Times New Roman" panose="02020603050405020304" pitchFamily="18" charset="0"/>
              </a:rPr>
              <a:t> </a:t>
            </a:r>
            <a:r>
              <a:rPr lang="en-US" altLang="vi-VN" b="1" dirty="0" err="1">
                <a:cs typeface="Times New Roman" panose="02020603050405020304" pitchFamily="18" charset="0"/>
              </a:rPr>
              <a:t>từng</a:t>
            </a:r>
            <a:r>
              <a:rPr lang="en-US" altLang="vi-VN" b="1" dirty="0">
                <a:cs typeface="Times New Roman" panose="02020603050405020304" pitchFamily="18" charset="0"/>
              </a:rPr>
              <a:t> </a:t>
            </a:r>
            <a:r>
              <a:rPr lang="en-US" altLang="vi-VN" b="1" dirty="0" err="1">
                <a:cs typeface="Times New Roman" panose="02020603050405020304" pitchFamily="18" charset="0"/>
              </a:rPr>
              <a:t>loại</a:t>
            </a:r>
            <a:r>
              <a:rPr lang="en-US" altLang="vi-VN" b="1" dirty="0">
                <a:cs typeface="Times New Roman" panose="02020603050405020304" pitchFamily="18" charset="0"/>
              </a:rPr>
              <a:t> </a:t>
            </a:r>
            <a:r>
              <a:rPr lang="en-US" altLang="vi-VN" b="1" dirty="0" err="1">
                <a:cs typeface="Times New Roman" panose="02020603050405020304" pitchFamily="18" charset="0"/>
              </a:rPr>
              <a:t>đặt</a:t>
            </a:r>
            <a:r>
              <a:rPr lang="en-US" altLang="vi-VN" b="1" dirty="0">
                <a:cs typeface="Times New Roman" panose="02020603050405020304" pitchFamily="18" charset="0"/>
              </a:rPr>
              <a:t> </a:t>
            </a:r>
            <a:r>
              <a:rPr lang="en-US" altLang="vi-VN" b="1" dirty="0" err="1">
                <a:cs typeface="Times New Roman" panose="02020603050405020304" pitchFamily="18" charset="0"/>
              </a:rPr>
              <a:t>vào</a:t>
            </a:r>
            <a:r>
              <a:rPr lang="en-US" altLang="vi-VN" b="1" dirty="0">
                <a:cs typeface="Times New Roman" panose="02020603050405020304" pitchFamily="18" charset="0"/>
              </a:rPr>
              <a:t> </a:t>
            </a:r>
            <a:r>
              <a:rPr lang="en-US" altLang="vi-VN" b="1" dirty="0" err="1">
                <a:cs typeface="Times New Roman" panose="02020603050405020304" pitchFamily="18" charset="0"/>
              </a:rPr>
              <a:t>mâm</a:t>
            </a:r>
            <a:r>
              <a:rPr lang="en-US" altLang="vi-VN" b="1" dirty="0">
                <a:cs typeface="Times New Roman" panose="02020603050405020304" pitchFamily="18" charset="0"/>
              </a:rPr>
              <a:t> </a:t>
            </a:r>
            <a:r>
              <a:rPr lang="en-US" altLang="vi-VN" b="1" dirty="0" err="1">
                <a:cs typeface="Times New Roman" panose="02020603050405020304" pitchFamily="18" charset="0"/>
              </a:rPr>
              <a:t>để</a:t>
            </a:r>
            <a:r>
              <a:rPr lang="en-US" altLang="vi-VN" b="1" dirty="0">
                <a:cs typeface="Times New Roman" panose="02020603050405020304" pitchFamily="18" charset="0"/>
              </a:rPr>
              <a:t> </a:t>
            </a:r>
            <a:r>
              <a:rPr lang="en-US" altLang="vi-VN" b="1" dirty="0" err="1">
                <a:cs typeface="Times New Roman" panose="02020603050405020304" pitchFamily="18" charset="0"/>
              </a:rPr>
              <a:t>mang</a:t>
            </a:r>
            <a:r>
              <a:rPr lang="en-US" altLang="vi-VN" b="1" dirty="0">
                <a:cs typeface="Times New Roman" panose="02020603050405020304" pitchFamily="18" charset="0"/>
              </a:rPr>
              <a:t> </a:t>
            </a:r>
            <a:r>
              <a:rPr lang="en-US" altLang="vi-VN" b="1" dirty="0" err="1">
                <a:cs typeface="Times New Roman" panose="02020603050405020304" pitchFamily="18" charset="0"/>
              </a:rPr>
              <a:t>đi</a:t>
            </a:r>
            <a:r>
              <a:rPr lang="en-US" altLang="vi-VN" b="1" dirty="0">
                <a:cs typeface="Times New Roman" panose="02020603050405020304" pitchFamily="18" charset="0"/>
              </a:rPr>
              <a:t> </a:t>
            </a:r>
            <a:r>
              <a:rPr lang="en-US" altLang="vi-VN" b="1" dirty="0" err="1">
                <a:cs typeface="Times New Roman" panose="02020603050405020304" pitchFamily="18" charset="0"/>
              </a:rPr>
              <a:t>rửa</a:t>
            </a:r>
            <a:endParaRPr lang="en-US" altLang="vi-VN" b="1" dirty="0">
              <a:cs typeface="Times New Roman" panose="02020603050405020304" pitchFamily="18" charset="0"/>
            </a:endParaRPr>
          </a:p>
          <a:p>
            <a:pPr>
              <a:spcBef>
                <a:spcPct val="50000"/>
              </a:spcBef>
            </a:pPr>
            <a:r>
              <a:rPr lang="en-US" altLang="vi-VN" b="1" dirty="0" smtClean="0">
                <a:cs typeface="Times New Roman" panose="02020603050405020304" pitchFamily="18" charset="0"/>
              </a:rPr>
              <a:t>- Lau </a:t>
            </a:r>
            <a:r>
              <a:rPr lang="en-US" altLang="vi-VN" b="1" dirty="0" err="1">
                <a:cs typeface="Times New Roman" panose="02020603050405020304" pitchFamily="18" charset="0"/>
              </a:rPr>
              <a:t>sạch</a:t>
            </a:r>
            <a:r>
              <a:rPr lang="en-US" altLang="vi-VN" b="1" dirty="0">
                <a:cs typeface="Times New Roman" panose="02020603050405020304" pitchFamily="18" charset="0"/>
              </a:rPr>
              <a:t> </a:t>
            </a:r>
            <a:r>
              <a:rPr lang="en-US" altLang="vi-VN" b="1" dirty="0" err="1">
                <a:cs typeface="Times New Roman" panose="02020603050405020304" pitchFamily="18" charset="0"/>
              </a:rPr>
              <a:t>bàn</a:t>
            </a:r>
            <a:r>
              <a:rPr lang="en-US" altLang="vi-VN" b="1" dirty="0">
                <a:cs typeface="Times New Roman" panose="02020603050405020304" pitchFamily="18" charset="0"/>
              </a:rPr>
              <a:t> </a:t>
            </a:r>
            <a:r>
              <a:rPr lang="en-US" altLang="vi-VN" b="1" dirty="0" err="1">
                <a:cs typeface="Times New Roman" panose="02020603050405020304" pitchFamily="18" charset="0"/>
              </a:rPr>
              <a:t>ăn</a:t>
            </a:r>
            <a:endParaRPr lang="en-US" altLang="vi-VN" b="1" dirty="0">
              <a:cs typeface="Times New Roman" panose="02020603050405020304" pitchFamily="18" charset="0"/>
            </a:endParaRPr>
          </a:p>
        </p:txBody>
      </p:sp>
      <p:sp>
        <p:nvSpPr>
          <p:cNvPr id="21509" name="Rectangle 5"/>
          <p:cNvSpPr>
            <a:spLocks noChangeArrowheads="1"/>
          </p:cNvSpPr>
          <p:nvPr/>
        </p:nvSpPr>
        <p:spPr bwMode="auto">
          <a:xfrm>
            <a:off x="304800" y="77211"/>
            <a:ext cx="2565126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vi-VN" sz="3200" b="1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altLang="vi-VN" sz="32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altLang="vi-VN" sz="32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2: </a:t>
            </a:r>
            <a:endParaRPr lang="en-US" altLang="vi-VN" sz="3200" b="1" dirty="0">
              <a:effectLst>
                <a:outerShdw blurRad="38100" dist="38100" dir="2700000" algn="tl">
                  <a:srgbClr val="000000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510" name="Rectangle 6"/>
          <p:cNvSpPr>
            <a:spLocks noChangeArrowheads="1"/>
          </p:cNvSpPr>
          <p:nvPr/>
        </p:nvSpPr>
        <p:spPr bwMode="auto">
          <a:xfrm>
            <a:off x="2743200" y="77212"/>
            <a:ext cx="6139822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vi-VN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altLang="vi-VN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hiểu</a:t>
            </a:r>
            <a:r>
              <a:rPr lang="en-US" altLang="vi-VN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altLang="vi-VN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</a:t>
            </a:r>
            <a:r>
              <a:rPr lang="en-US" altLang="vi-VN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dọn</a:t>
            </a:r>
            <a:r>
              <a:rPr lang="en-US" altLang="vi-VN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altLang="vi-VN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bữa</a:t>
            </a:r>
            <a:r>
              <a:rPr lang="en-US" altLang="vi-VN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endParaRPr lang="en-US" altLang="vi-VN" sz="32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1512" name="Picture 8" descr="phongcach(1)a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5975" y="1885951"/>
            <a:ext cx="4133850" cy="27562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13" name="Rectangle 9"/>
          <p:cNvSpPr>
            <a:spLocks noChangeArrowheads="1"/>
          </p:cNvSpPr>
          <p:nvPr/>
        </p:nvSpPr>
        <p:spPr bwMode="auto">
          <a:xfrm>
            <a:off x="399329" y="2228850"/>
            <a:ext cx="4055919" cy="1077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altLang="vi-VN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altLang="vi-VN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altLang="vi-VN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r>
              <a:rPr lang="en-US" altLang="vi-VN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en-US" altLang="vi-VN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</a:t>
            </a:r>
            <a:r>
              <a:rPr lang="en-US" altLang="vi-VN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dọn</a:t>
            </a:r>
            <a:r>
              <a:rPr lang="en-US" altLang="vi-VN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altLang="vi-VN" sz="32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altLang="vi-VN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altLang="vi-VN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altLang="vi-VN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altLang="vi-VN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?</a:t>
            </a:r>
            <a:endParaRPr lang="en-US" altLang="vi-VN" sz="32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215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0" dur="500"/>
                                        <p:tgtEl>
                                          <p:spTgt spid="215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215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6" dur="80"/>
                                        <p:tgtEl>
                                          <p:spTgt spid="215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7" dur="80"/>
                                        <p:tgtEl>
                                          <p:spTgt spid="215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" dur="80"/>
                                        <p:tgtEl>
                                          <p:spTgt spid="215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2" dur="500"/>
                                        <p:tgtEl>
                                          <p:spTgt spid="215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5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blinds(horizontal)">
                                      <p:cBhvr>
                                        <p:cTn id="25" dur="500"/>
                                        <p:tgtEl>
                                          <p:spTgt spid="215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5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1" dur="80"/>
                                        <p:tgtEl>
                                          <p:spTgt spid="2150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2" dur="80"/>
                                        <p:tgtEl>
                                          <p:spTgt spid="2150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3" dur="80"/>
                                        <p:tgtEl>
                                          <p:spTgt spid="2150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08" grpId="0"/>
      <p:bldP spid="21509" grpId="0"/>
      <p:bldP spid="21510" grpId="0"/>
      <p:bldP spid="21513" grpId="0"/>
      <p:bldP spid="21513" grpId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2" name="Text Box 4"/>
          <p:cNvSpPr txBox="1">
            <a:spLocks noChangeArrowheads="1"/>
          </p:cNvSpPr>
          <p:nvPr/>
        </p:nvSpPr>
        <p:spPr bwMode="auto">
          <a:xfrm>
            <a:off x="609600" y="1016794"/>
            <a:ext cx="8077200" cy="37856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vi-VN" b="1">
                <a:latin typeface="Arial" panose="020B0604020202020204" pitchFamily="34" charset="0"/>
              </a:rPr>
              <a:t>* </a:t>
            </a:r>
            <a:r>
              <a:rPr lang="en-US" altLang="vi-VN" b="1" u="sng">
                <a:latin typeface="Arial" panose="020B0604020202020204" pitchFamily="34" charset="0"/>
              </a:rPr>
              <a:t>Yêu cầu</a:t>
            </a:r>
            <a:r>
              <a:rPr lang="en-US" altLang="vi-VN">
                <a:latin typeface="Arial" panose="020B0604020202020204" pitchFamily="34" charset="0"/>
              </a:rPr>
              <a:t>: Mỗi nhóm hoàn thành cách bày, dọn bữa ăn trên mô hình</a:t>
            </a:r>
            <a:endParaRPr lang="en-US" altLang="vi-VN">
              <a:latin typeface="Arial" panose="020B0604020202020204" pitchFamily="34" charset="0"/>
            </a:endParaRPr>
          </a:p>
          <a:p>
            <a:pPr>
              <a:spcBef>
                <a:spcPct val="50000"/>
              </a:spcBef>
            </a:pPr>
            <a:r>
              <a:rPr lang="en-US" altLang="vi-VN" b="1">
                <a:latin typeface="Arial" panose="020B0604020202020204" pitchFamily="34" charset="0"/>
              </a:rPr>
              <a:t>* </a:t>
            </a:r>
            <a:r>
              <a:rPr lang="en-US" altLang="vi-VN" b="1" u="sng">
                <a:latin typeface="Arial" panose="020B0604020202020204" pitchFamily="34" charset="0"/>
              </a:rPr>
              <a:t>Tiêu chuẩn đánh giá</a:t>
            </a:r>
            <a:r>
              <a:rPr lang="en-US" altLang="vi-VN">
                <a:latin typeface="Arial" panose="020B0604020202020204" pitchFamily="34" charset="0"/>
              </a:rPr>
              <a:t>:</a:t>
            </a:r>
            <a:endParaRPr lang="en-US" altLang="vi-VN">
              <a:latin typeface="Arial" panose="020B0604020202020204" pitchFamily="34" charset="0"/>
            </a:endParaRPr>
          </a:p>
          <a:p>
            <a:pPr>
              <a:spcBef>
                <a:spcPct val="50000"/>
              </a:spcBef>
            </a:pPr>
            <a:r>
              <a:rPr lang="en-US" altLang="vi-VN">
                <a:latin typeface="Arial" panose="020B0604020202020204" pitchFamily="34" charset="0"/>
              </a:rPr>
              <a:t>_ Dụng cụ ăn uống đặt đủ và đúng vị trí ngồi ăn của từng người</a:t>
            </a:r>
            <a:endParaRPr lang="en-US" altLang="vi-VN">
              <a:latin typeface="Arial" panose="020B0604020202020204" pitchFamily="34" charset="0"/>
            </a:endParaRPr>
          </a:p>
          <a:p>
            <a:pPr>
              <a:spcBef>
                <a:spcPct val="50000"/>
              </a:spcBef>
            </a:pPr>
            <a:r>
              <a:rPr lang="en-US" altLang="vi-VN">
                <a:latin typeface="Arial" panose="020B0604020202020204" pitchFamily="34" charset="0"/>
              </a:rPr>
              <a:t>_ Trình bày bàn ăn đẹp mắt, hợp lý</a:t>
            </a:r>
            <a:endParaRPr lang="en-US" altLang="vi-VN">
              <a:latin typeface="Arial" panose="020B0604020202020204" pitchFamily="34" charset="0"/>
            </a:endParaRPr>
          </a:p>
        </p:txBody>
      </p:sp>
      <p:pic>
        <p:nvPicPr>
          <p:cNvPr id="22535" name="Picture 7" descr="yunnan_fest_mat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434578"/>
            <a:ext cx="8534400" cy="4586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6" name="Rectangle 8"/>
          <p:cNvSpPr>
            <a:spLocks noChangeArrowheads="1"/>
          </p:cNvSpPr>
          <p:nvPr/>
        </p:nvSpPr>
        <p:spPr bwMode="auto">
          <a:xfrm>
            <a:off x="228600" y="0"/>
            <a:ext cx="2271776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vi-VN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alt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alt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3: </a:t>
            </a:r>
            <a:endParaRPr lang="en-US" altLang="vi-VN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537" name="Rectangle 9"/>
          <p:cNvSpPr>
            <a:spLocks noChangeArrowheads="1"/>
          </p:cNvSpPr>
          <p:nvPr/>
        </p:nvSpPr>
        <p:spPr bwMode="auto">
          <a:xfrm>
            <a:off x="2687638" y="-95250"/>
            <a:ext cx="2743200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altLang="vi-VN" sz="3600" b="1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altLang="vi-VN" sz="3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endParaRPr lang="en-US" altLang="vi-VN" sz="3600" b="1" dirty="0">
              <a:solidFill>
                <a:srgbClr val="0070C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25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25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25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" dur="2000"/>
                                        <p:tgtEl>
                                          <p:spTgt spid="225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/>
                                        <p:tgtEl>
                                          <p:spTgt spid="225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" dur="2000"/>
                                        <p:tgtEl>
                                          <p:spTgt spid="225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25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3000" fill="hold"/>
                                        <p:tgtEl>
                                          <p:spTgt spid="225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3000" fill="hold"/>
                                        <p:tgtEl>
                                          <p:spTgt spid="225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3000"/>
                                        <p:tgtEl>
                                          <p:spTgt spid="225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27" presetClass="entr" presetSubtype="0" fill="hold" grpId="1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5" dur="500"/>
                                        <p:tgtEl>
                                          <p:spTgt spid="2253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FFFF99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rgbClr val="FF0066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6" dur="500"/>
                                        <p:tgtEl>
                                          <p:spTgt spid="2253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" dur="500"/>
                                        <p:tgtEl>
                                          <p:spTgt spid="2253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2" grpId="0"/>
      <p:bldP spid="22532" grpId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8" name="Picture 6" descr="trang_tri_115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00476" y="0"/>
            <a:ext cx="5343525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79" name="Picture 7" descr="sp7"/>
          <p:cNvPicPr>
            <a:picLocks noChangeAspect="1" noChangeArrowheads="1"/>
          </p:cNvPicPr>
          <p:nvPr/>
        </p:nvPicPr>
        <p:blipFill>
          <a:blip r:embed="rId2" cstate="print">
            <a:lum contras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999185"/>
            <a:ext cx="3810000" cy="21443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82" name="Picture 10" descr="ban%20tiec%20moi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71450"/>
            <a:ext cx="3792538" cy="3257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86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86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86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4" dur="2000"/>
                                        <p:tgtEl>
                                          <p:spTgt spid="286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9" dur="2000"/>
                                        <p:tgtEl>
                                          <p:spTgt spid="286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4" name="Picture 4" descr="ngon mat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506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58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58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584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58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endParaRPr lang="vi-VN"/>
          </a:p>
        </p:txBody>
      </p:sp>
      <p:pic>
        <p:nvPicPr>
          <p:cNvPr id="21507" name="Content Placeholder 3"/>
          <p:cNvPicPr>
            <a:picLocks noGrp="1" noChangeAspect="1"/>
          </p:cNvPicPr>
          <p:nvPr>
            <p:ph idx="1"/>
          </p:nvPr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8894" y="1200151"/>
            <a:ext cx="6066212" cy="3394472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5"/>
          <p:cNvSpPr txBox="1">
            <a:spLocks noChangeArrowheads="1"/>
          </p:cNvSpPr>
          <p:nvPr/>
        </p:nvSpPr>
        <p:spPr bwMode="auto">
          <a:xfrm>
            <a:off x="457200" y="1371601"/>
            <a:ext cx="8001000" cy="13234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defRPr/>
            </a:pPr>
            <a:r>
              <a:rPr lang="en-US" altLang="vi-VN" sz="4000" b="1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Trước</a:t>
            </a:r>
            <a:r>
              <a:rPr lang="en-US" altLang="vi-VN" sz="40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4000" b="1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bữa</a:t>
            </a:r>
            <a:r>
              <a:rPr lang="en-US" altLang="vi-VN" sz="40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4000" b="1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r>
              <a:rPr lang="en-US" altLang="vi-VN" sz="40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4000" b="1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altLang="vi-VN" sz="40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4000" b="1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bày</a:t>
            </a:r>
            <a:r>
              <a:rPr lang="en-US" altLang="vi-VN" sz="40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4000" b="1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món</a:t>
            </a:r>
            <a:r>
              <a:rPr lang="en-US" altLang="vi-VN" sz="40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4000" b="1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r>
              <a:rPr lang="en-US" altLang="vi-VN" sz="40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4000" b="1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vi-VN" sz="40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4000" b="1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altLang="vi-VN" sz="40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4000" b="1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cụ</a:t>
            </a:r>
            <a:r>
              <a:rPr lang="en-US" altLang="vi-VN" sz="40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4000" b="1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altLang="vi-VN" sz="40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4000" b="1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sao</a:t>
            </a:r>
            <a:r>
              <a:rPr lang="en-US" altLang="vi-VN" sz="40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altLang="vi-VN" sz="4000" b="1" dirty="0">
              <a:effectLst>
                <a:outerShdw blurRad="38100" dist="38100" dir="2700000" algn="tl">
                  <a:srgbClr val="000000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7" name="Text Box 5"/>
          <p:cNvSpPr txBox="1">
            <a:spLocks noChangeArrowheads="1"/>
          </p:cNvSpPr>
          <p:nvPr/>
        </p:nvSpPr>
        <p:spPr bwMode="auto">
          <a:xfrm>
            <a:off x="0" y="232172"/>
            <a:ext cx="906780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altLang="vi-VN" sz="32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 </a:t>
            </a:r>
            <a:r>
              <a:rPr lang="en-US" altLang="vi-VN" sz="32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Trước</a:t>
            </a:r>
            <a:r>
              <a:rPr lang="en-US" altLang="vi-VN" sz="32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bữa</a:t>
            </a:r>
            <a:r>
              <a:rPr lang="en-US" altLang="vi-VN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r>
              <a:rPr lang="en-US" altLang="vi-VN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altLang="vi-VN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bày</a:t>
            </a:r>
            <a:r>
              <a:rPr lang="en-US" altLang="vi-VN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món</a:t>
            </a:r>
            <a:r>
              <a:rPr lang="en-US" altLang="vi-VN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r>
              <a:rPr lang="en-US" altLang="vi-VN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vi-VN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altLang="vi-VN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cụ</a:t>
            </a:r>
            <a:r>
              <a:rPr lang="en-US" altLang="vi-VN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altLang="vi-VN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sao</a:t>
            </a:r>
            <a:r>
              <a:rPr lang="en-US" altLang="vi-VN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altLang="vi-VN" sz="32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558" name="Text Box 6"/>
          <p:cNvSpPr txBox="1">
            <a:spLocks noChangeArrowheads="1"/>
          </p:cNvSpPr>
          <p:nvPr/>
        </p:nvSpPr>
        <p:spPr bwMode="auto">
          <a:xfrm>
            <a:off x="1736726" y="1687116"/>
            <a:ext cx="3749675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endParaRPr lang="vi-VN" altLang="vi-VN">
              <a:cs typeface="Times New Roman" panose="02020603050405020304" pitchFamily="18" charset="0"/>
            </a:endParaRPr>
          </a:p>
        </p:txBody>
      </p:sp>
      <p:sp>
        <p:nvSpPr>
          <p:cNvPr id="23559" name="Text Box 7"/>
          <p:cNvSpPr txBox="1">
            <a:spLocks noChangeArrowheads="1"/>
          </p:cNvSpPr>
          <p:nvPr/>
        </p:nvSpPr>
        <p:spPr bwMode="auto">
          <a:xfrm>
            <a:off x="381001" y="1605975"/>
            <a:ext cx="9090025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r>
              <a:rPr lang="en-US" altLang="vi-VN" b="1" dirty="0">
                <a:cs typeface="Times New Roman" panose="02020603050405020304" pitchFamily="18" charset="0"/>
              </a:rPr>
              <a:t>a/ </a:t>
            </a:r>
            <a:r>
              <a:rPr lang="en-US" altLang="vi-VN" b="1" dirty="0" err="1">
                <a:cs typeface="Times New Roman" panose="02020603050405020304" pitchFamily="18" charset="0"/>
              </a:rPr>
              <a:t>Dụng</a:t>
            </a:r>
            <a:r>
              <a:rPr lang="en-US" altLang="vi-VN" b="1" dirty="0">
                <a:cs typeface="Times New Roman" panose="02020603050405020304" pitchFamily="18" charset="0"/>
              </a:rPr>
              <a:t> </a:t>
            </a:r>
            <a:r>
              <a:rPr lang="en-US" altLang="vi-VN" b="1" dirty="0" err="1">
                <a:cs typeface="Times New Roman" panose="02020603050405020304" pitchFamily="18" charset="0"/>
              </a:rPr>
              <a:t>cụ</a:t>
            </a:r>
            <a:r>
              <a:rPr lang="en-US" altLang="vi-VN" b="1" dirty="0">
                <a:cs typeface="Times New Roman" panose="02020603050405020304" pitchFamily="18" charset="0"/>
              </a:rPr>
              <a:t> </a:t>
            </a:r>
            <a:r>
              <a:rPr lang="en-US" altLang="vi-VN" b="1" err="1">
                <a:cs typeface="Times New Roman" panose="02020603050405020304" pitchFamily="18" charset="0"/>
              </a:rPr>
              <a:t>đủ</a:t>
            </a:r>
            <a:r>
              <a:rPr lang="en-US" altLang="vi-VN" b="1" smtClean="0">
                <a:cs typeface="Times New Roman" panose="02020603050405020304" pitchFamily="18" charset="0"/>
              </a:rPr>
              <a:t>, sạch </a:t>
            </a:r>
            <a:r>
              <a:rPr lang="en-US" altLang="vi-VN" b="1" dirty="0" err="1">
                <a:cs typeface="Times New Roman" panose="02020603050405020304" pitchFamily="18" charset="0"/>
              </a:rPr>
              <a:t>sẽ</a:t>
            </a:r>
            <a:r>
              <a:rPr lang="en-US" altLang="vi-VN" b="1" dirty="0">
                <a:cs typeface="Times New Roman" panose="02020603050405020304" pitchFamily="18" charset="0"/>
              </a:rPr>
              <a:t> - </a:t>
            </a:r>
            <a:r>
              <a:rPr lang="en-US" altLang="vi-VN" b="1" dirty="0" err="1">
                <a:cs typeface="Times New Roman" panose="02020603050405020304" pitchFamily="18" charset="0"/>
              </a:rPr>
              <a:t>món</a:t>
            </a:r>
            <a:r>
              <a:rPr lang="en-US" altLang="vi-VN" b="1" dirty="0">
                <a:cs typeface="Times New Roman" panose="02020603050405020304" pitchFamily="18" charset="0"/>
              </a:rPr>
              <a:t> </a:t>
            </a:r>
            <a:r>
              <a:rPr lang="en-US" altLang="vi-VN" b="1" dirty="0" err="1">
                <a:cs typeface="Times New Roman" panose="02020603050405020304" pitchFamily="18" charset="0"/>
              </a:rPr>
              <a:t>ăn</a:t>
            </a:r>
            <a:r>
              <a:rPr lang="en-US" altLang="vi-VN" b="1" dirty="0">
                <a:cs typeface="Times New Roman" panose="02020603050405020304" pitchFamily="18" charset="0"/>
              </a:rPr>
              <a:t> </a:t>
            </a:r>
            <a:r>
              <a:rPr lang="en-US" altLang="vi-VN" b="1" dirty="0" err="1">
                <a:cs typeface="Times New Roman" panose="02020603050405020304" pitchFamily="18" charset="0"/>
              </a:rPr>
              <a:t>đẹp</a:t>
            </a:r>
            <a:r>
              <a:rPr lang="en-US" altLang="vi-VN" b="1" dirty="0">
                <a:cs typeface="Times New Roman" panose="02020603050405020304" pitchFamily="18" charset="0"/>
              </a:rPr>
              <a:t> </a:t>
            </a:r>
            <a:r>
              <a:rPr lang="en-US" altLang="vi-VN" b="1" dirty="0" err="1">
                <a:cs typeface="Times New Roman" panose="02020603050405020304" pitchFamily="18" charset="0"/>
              </a:rPr>
              <a:t>mắt</a:t>
            </a:r>
            <a:endParaRPr lang="en-US" altLang="vi-VN" b="1" dirty="0">
              <a:cs typeface="Times New Roman" panose="02020603050405020304" pitchFamily="18" charset="0"/>
            </a:endParaRPr>
          </a:p>
        </p:txBody>
      </p:sp>
      <p:sp>
        <p:nvSpPr>
          <p:cNvPr id="23560" name="Text Box 8"/>
          <p:cNvSpPr txBox="1">
            <a:spLocks noChangeArrowheads="1"/>
          </p:cNvSpPr>
          <p:nvPr/>
        </p:nvSpPr>
        <p:spPr bwMode="auto">
          <a:xfrm>
            <a:off x="381001" y="2512219"/>
            <a:ext cx="9090025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r>
              <a:rPr lang="en-US" altLang="vi-VN" b="1">
                <a:cs typeface="Times New Roman" panose="02020603050405020304" pitchFamily="18" charset="0"/>
              </a:rPr>
              <a:t>b/ Món ăn đắt tiền – dụng cụ nhiều</a:t>
            </a:r>
            <a:endParaRPr lang="en-US" altLang="vi-VN" b="1">
              <a:cs typeface="Times New Roman" panose="02020603050405020304" pitchFamily="18" charset="0"/>
            </a:endParaRPr>
          </a:p>
        </p:txBody>
      </p:sp>
      <p:sp>
        <p:nvSpPr>
          <p:cNvPr id="23561" name="Text Box 9"/>
          <p:cNvSpPr txBox="1">
            <a:spLocks noChangeArrowheads="1"/>
          </p:cNvSpPr>
          <p:nvPr/>
        </p:nvSpPr>
        <p:spPr bwMode="auto">
          <a:xfrm>
            <a:off x="381000" y="3371851"/>
            <a:ext cx="876300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r>
              <a:rPr lang="en-US" altLang="vi-VN" b="1">
                <a:cs typeface="Times New Roman" panose="02020603050405020304" pitchFamily="18" charset="0"/>
              </a:rPr>
              <a:t>c/ Nhiều món ăn có nước và nhiều trái cây</a:t>
            </a:r>
            <a:endParaRPr lang="en-US" altLang="vi-VN" b="1">
              <a:cs typeface="Times New Roman" panose="02020603050405020304" pitchFamily="18" charset="0"/>
            </a:endParaRPr>
          </a:p>
        </p:txBody>
      </p:sp>
      <p:pic>
        <p:nvPicPr>
          <p:cNvPr id="23563" name="Picture 11" descr="Cutlery-01-june"/>
          <p:cNvPicPr>
            <a:picLocks noChangeAspect="1" noChangeArrowheads="1" noCrop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 rot="-5400000">
            <a:off x="8181975" y="4257675"/>
            <a:ext cx="342900" cy="142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355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355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355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2" presetClass="entr" presetSubtype="1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2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4" dur="500"/>
                                        <p:tgtEl>
                                          <p:spTgt spid="235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9" dur="500"/>
                                        <p:tgtEl>
                                          <p:spTgt spid="235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24" dur="500"/>
                                        <p:tgtEl>
                                          <p:spTgt spid="235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29" dur="500"/>
                                        <p:tgtEl>
                                          <p:spTgt spid="235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2356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xit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8" dur="500"/>
                                        <p:tgtEl>
                                          <p:spTgt spid="235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/>
                                        <p:tgtEl>
                                          <p:spTgt spid="235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5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2" presetClass="exit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2" dur="500"/>
                                        <p:tgtEl>
                                          <p:spTgt spid="235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/>
                                        <p:tgtEl>
                                          <p:spTgt spid="235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5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563"/>
                  </p:tgtEl>
                </p:cond>
              </p:nextCondLst>
            </p:seq>
          </p:childTnLst>
        </p:cTn>
      </p:par>
    </p:tnLst>
    <p:bldLst>
      <p:bldP spid="23557" grpId="0"/>
      <p:bldP spid="23558" grpId="0"/>
      <p:bldP spid="23559" grpId="0"/>
      <p:bldP spid="23560" grpId="0"/>
      <p:bldP spid="23560" grpId="1"/>
      <p:bldP spid="23561" grpId="0"/>
      <p:bldP spid="23561" grpId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80" name="Text Box 4"/>
          <p:cNvSpPr txBox="1">
            <a:spLocks noChangeArrowheads="1"/>
          </p:cNvSpPr>
          <p:nvPr/>
        </p:nvSpPr>
        <p:spPr bwMode="auto">
          <a:xfrm>
            <a:off x="381001" y="209550"/>
            <a:ext cx="731520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vi-VN" b="1" dirty="0">
                <a:solidFill>
                  <a:srgbClr val="0070C0"/>
                </a:solidFill>
                <a:cs typeface="Times New Roman" panose="02020603050405020304" pitchFamily="18" charset="0"/>
              </a:rPr>
              <a:t> </a:t>
            </a:r>
            <a:r>
              <a:rPr lang="en-US" altLang="vi-VN" b="1" dirty="0" smtClean="0">
                <a:solidFill>
                  <a:srgbClr val="0070C0"/>
                </a:solidFill>
                <a:cs typeface="Times New Roman" panose="02020603050405020304" pitchFamily="18" charset="0"/>
              </a:rPr>
              <a:t>* </a:t>
            </a:r>
            <a:r>
              <a:rPr lang="en-US" altLang="vi-VN" b="1" dirty="0" err="1" smtClean="0">
                <a:solidFill>
                  <a:srgbClr val="0070C0"/>
                </a:solidFill>
                <a:cs typeface="Times New Roman" panose="02020603050405020304" pitchFamily="18" charset="0"/>
              </a:rPr>
              <a:t>Nêu</a:t>
            </a:r>
            <a:r>
              <a:rPr lang="en-US" altLang="vi-VN" b="1" dirty="0" smtClean="0">
                <a:solidFill>
                  <a:srgbClr val="0070C0"/>
                </a:solidFill>
                <a:cs typeface="Times New Roman" panose="02020603050405020304" pitchFamily="18" charset="0"/>
              </a:rPr>
              <a:t> </a:t>
            </a:r>
            <a:r>
              <a:rPr lang="en-US" altLang="vi-VN" b="1" dirty="0" err="1">
                <a:solidFill>
                  <a:srgbClr val="0070C0"/>
                </a:solidFill>
                <a:cs typeface="Times New Roman" panose="02020603050405020304" pitchFamily="18" charset="0"/>
              </a:rPr>
              <a:t>cách</a:t>
            </a:r>
            <a:r>
              <a:rPr lang="en-US" altLang="vi-VN" b="1" dirty="0">
                <a:solidFill>
                  <a:srgbClr val="0070C0"/>
                </a:solidFill>
                <a:cs typeface="Times New Roman" panose="02020603050405020304" pitchFamily="18" charset="0"/>
              </a:rPr>
              <a:t> </a:t>
            </a:r>
            <a:r>
              <a:rPr lang="en-US" altLang="vi-VN" b="1" dirty="0" err="1">
                <a:solidFill>
                  <a:srgbClr val="0070C0"/>
                </a:solidFill>
                <a:cs typeface="Times New Roman" panose="02020603050405020304" pitchFamily="18" charset="0"/>
              </a:rPr>
              <a:t>thu</a:t>
            </a:r>
            <a:r>
              <a:rPr lang="en-US" altLang="vi-VN" b="1" dirty="0">
                <a:solidFill>
                  <a:srgbClr val="0070C0"/>
                </a:solidFill>
                <a:cs typeface="Times New Roman" panose="02020603050405020304" pitchFamily="18" charset="0"/>
              </a:rPr>
              <a:t> </a:t>
            </a:r>
            <a:r>
              <a:rPr lang="en-US" altLang="vi-VN" b="1" dirty="0" err="1">
                <a:solidFill>
                  <a:srgbClr val="0070C0"/>
                </a:solidFill>
                <a:cs typeface="Times New Roman" panose="02020603050405020304" pitchFamily="18" charset="0"/>
              </a:rPr>
              <a:t>dọn</a:t>
            </a:r>
            <a:r>
              <a:rPr lang="en-US" altLang="vi-VN" b="1" dirty="0">
                <a:solidFill>
                  <a:srgbClr val="0070C0"/>
                </a:solidFill>
                <a:cs typeface="Times New Roman" panose="02020603050405020304" pitchFamily="18" charset="0"/>
              </a:rPr>
              <a:t> </a:t>
            </a:r>
            <a:r>
              <a:rPr lang="en-US" altLang="vi-VN" b="1" dirty="0" err="1">
                <a:solidFill>
                  <a:srgbClr val="0070C0"/>
                </a:solidFill>
                <a:cs typeface="Times New Roman" panose="02020603050405020304" pitchFamily="18" charset="0"/>
              </a:rPr>
              <a:t>sau</a:t>
            </a:r>
            <a:r>
              <a:rPr lang="en-US" altLang="vi-VN" b="1" dirty="0">
                <a:solidFill>
                  <a:srgbClr val="0070C0"/>
                </a:solidFill>
                <a:cs typeface="Times New Roman" panose="02020603050405020304" pitchFamily="18" charset="0"/>
              </a:rPr>
              <a:t> </a:t>
            </a:r>
            <a:r>
              <a:rPr lang="en-US" altLang="vi-VN" b="1" dirty="0" err="1">
                <a:solidFill>
                  <a:srgbClr val="0070C0"/>
                </a:solidFill>
                <a:cs typeface="Times New Roman" panose="02020603050405020304" pitchFamily="18" charset="0"/>
              </a:rPr>
              <a:t>bữa</a:t>
            </a:r>
            <a:r>
              <a:rPr lang="en-US" altLang="vi-VN" b="1" dirty="0">
                <a:solidFill>
                  <a:srgbClr val="0070C0"/>
                </a:solidFill>
                <a:cs typeface="Times New Roman" panose="02020603050405020304" pitchFamily="18" charset="0"/>
              </a:rPr>
              <a:t> </a:t>
            </a:r>
            <a:r>
              <a:rPr lang="en-US" altLang="vi-VN" b="1" dirty="0" err="1">
                <a:solidFill>
                  <a:srgbClr val="0070C0"/>
                </a:solidFill>
                <a:cs typeface="Times New Roman" panose="02020603050405020304" pitchFamily="18" charset="0"/>
              </a:rPr>
              <a:t>ăn</a:t>
            </a:r>
            <a:r>
              <a:rPr lang="en-US" altLang="vi-VN" b="1" dirty="0">
                <a:solidFill>
                  <a:srgbClr val="0070C0"/>
                </a:solidFill>
                <a:cs typeface="Times New Roman" panose="02020603050405020304" pitchFamily="18" charset="0"/>
              </a:rPr>
              <a:t> ?</a:t>
            </a:r>
            <a:endParaRPr lang="en-US" altLang="vi-VN" b="1" dirty="0">
              <a:solidFill>
                <a:srgbClr val="0070C0"/>
              </a:solidFill>
              <a:cs typeface="Times New Roman" panose="02020603050405020304" pitchFamily="18" charset="0"/>
            </a:endParaRPr>
          </a:p>
        </p:txBody>
      </p:sp>
      <p:sp>
        <p:nvSpPr>
          <p:cNvPr id="25603" name="Text Box 6"/>
          <p:cNvSpPr txBox="1">
            <a:spLocks noChangeArrowheads="1"/>
          </p:cNvSpPr>
          <p:nvPr/>
        </p:nvSpPr>
        <p:spPr bwMode="auto">
          <a:xfrm>
            <a:off x="1584326" y="1629966"/>
            <a:ext cx="2454275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endParaRPr lang="vi-VN" altLang="vi-VN">
              <a:cs typeface="Times New Roman" panose="02020603050405020304" pitchFamily="18" charset="0"/>
            </a:endParaRPr>
          </a:p>
        </p:txBody>
      </p:sp>
      <p:sp>
        <p:nvSpPr>
          <p:cNvPr id="24583" name="Text Box 7"/>
          <p:cNvSpPr txBox="1">
            <a:spLocks noChangeArrowheads="1"/>
          </p:cNvSpPr>
          <p:nvPr/>
        </p:nvSpPr>
        <p:spPr bwMode="auto">
          <a:xfrm>
            <a:off x="304800" y="920175"/>
            <a:ext cx="815340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vi-VN" b="1" dirty="0">
                <a:cs typeface="Times New Roman" panose="02020603050405020304" pitchFamily="18" charset="0"/>
              </a:rPr>
              <a:t>a/ Thu </a:t>
            </a:r>
            <a:r>
              <a:rPr lang="en-US" altLang="vi-VN" b="1" dirty="0" err="1">
                <a:cs typeface="Times New Roman" panose="02020603050405020304" pitchFamily="18" charset="0"/>
              </a:rPr>
              <a:t>dọn</a:t>
            </a:r>
            <a:r>
              <a:rPr lang="en-US" altLang="vi-VN" b="1" dirty="0">
                <a:cs typeface="Times New Roman" panose="02020603050405020304" pitchFamily="18" charset="0"/>
              </a:rPr>
              <a:t> </a:t>
            </a:r>
            <a:r>
              <a:rPr lang="en-US" altLang="vi-VN" b="1" dirty="0" err="1">
                <a:cs typeface="Times New Roman" panose="02020603050405020304" pitchFamily="18" charset="0"/>
              </a:rPr>
              <a:t>theo</a:t>
            </a:r>
            <a:r>
              <a:rPr lang="en-US" altLang="vi-VN" b="1" dirty="0">
                <a:cs typeface="Times New Roman" panose="02020603050405020304" pitchFamily="18" charset="0"/>
              </a:rPr>
              <a:t> </a:t>
            </a:r>
            <a:r>
              <a:rPr lang="en-US" altLang="vi-VN" b="1" dirty="0" err="1">
                <a:cs typeface="Times New Roman" panose="02020603050405020304" pitchFamily="18" charset="0"/>
              </a:rPr>
              <a:t>thói</a:t>
            </a:r>
            <a:r>
              <a:rPr lang="en-US" altLang="vi-VN" b="1" dirty="0">
                <a:cs typeface="Times New Roman" panose="02020603050405020304" pitchFamily="18" charset="0"/>
              </a:rPr>
              <a:t> </a:t>
            </a:r>
            <a:r>
              <a:rPr lang="en-US" altLang="vi-VN" b="1" dirty="0" err="1" smtClean="0">
                <a:cs typeface="Times New Roman" panose="02020603050405020304" pitchFamily="18" charset="0"/>
              </a:rPr>
              <a:t>quen</a:t>
            </a:r>
            <a:r>
              <a:rPr lang="en-US" altLang="vi-VN" b="1" dirty="0" smtClean="0">
                <a:cs typeface="Times New Roman" panose="02020603050405020304" pitchFamily="18" charset="0"/>
              </a:rPr>
              <a:t>.</a:t>
            </a:r>
            <a:endParaRPr lang="en-US" altLang="vi-VN" b="1" dirty="0">
              <a:cs typeface="Times New Roman" panose="02020603050405020304" pitchFamily="18" charset="0"/>
            </a:endParaRPr>
          </a:p>
        </p:txBody>
      </p:sp>
      <p:sp>
        <p:nvSpPr>
          <p:cNvPr id="24584" name="Text Box 8"/>
          <p:cNvSpPr txBox="1">
            <a:spLocks noChangeArrowheads="1"/>
          </p:cNvSpPr>
          <p:nvPr/>
        </p:nvSpPr>
        <p:spPr bwMode="auto">
          <a:xfrm>
            <a:off x="304800" y="1986975"/>
            <a:ext cx="883920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r>
              <a:rPr lang="en-US" altLang="vi-VN" b="1" dirty="0">
                <a:cs typeface="Times New Roman" panose="02020603050405020304" pitchFamily="18" charset="0"/>
              </a:rPr>
              <a:t>b/ Thu </a:t>
            </a:r>
            <a:r>
              <a:rPr lang="en-US" altLang="vi-VN" b="1" dirty="0" err="1">
                <a:cs typeface="Times New Roman" panose="02020603050405020304" pitchFamily="18" charset="0"/>
              </a:rPr>
              <a:t>dọn</a:t>
            </a:r>
            <a:r>
              <a:rPr lang="en-US" altLang="vi-VN" b="1" dirty="0">
                <a:cs typeface="Times New Roman" panose="02020603050405020304" pitchFamily="18" charset="0"/>
              </a:rPr>
              <a:t> </a:t>
            </a:r>
            <a:r>
              <a:rPr lang="en-US" altLang="vi-VN" b="1" dirty="0" err="1">
                <a:cs typeface="Times New Roman" panose="02020603050405020304" pitchFamily="18" charset="0"/>
              </a:rPr>
              <a:t>gọn</a:t>
            </a:r>
            <a:r>
              <a:rPr lang="en-US" altLang="vi-VN" b="1" dirty="0">
                <a:cs typeface="Times New Roman" panose="02020603050405020304" pitchFamily="18" charset="0"/>
              </a:rPr>
              <a:t> </a:t>
            </a:r>
            <a:r>
              <a:rPr lang="en-US" altLang="vi-VN" b="1" dirty="0" err="1">
                <a:cs typeface="Times New Roman" panose="02020603050405020304" pitchFamily="18" charset="0"/>
              </a:rPr>
              <a:t>gàng</a:t>
            </a:r>
            <a:r>
              <a:rPr lang="en-US" altLang="vi-VN" b="1" dirty="0">
                <a:cs typeface="Times New Roman" panose="02020603050405020304" pitchFamily="18" charset="0"/>
              </a:rPr>
              <a:t>, </a:t>
            </a:r>
            <a:r>
              <a:rPr lang="en-US" altLang="vi-VN" b="1" dirty="0" err="1">
                <a:cs typeface="Times New Roman" panose="02020603050405020304" pitchFamily="18" charset="0"/>
              </a:rPr>
              <a:t>cẩn</a:t>
            </a:r>
            <a:r>
              <a:rPr lang="en-US" altLang="vi-VN" b="1" dirty="0">
                <a:cs typeface="Times New Roman" panose="02020603050405020304" pitchFamily="18" charset="0"/>
              </a:rPr>
              <a:t> </a:t>
            </a:r>
            <a:r>
              <a:rPr lang="en-US" altLang="vi-VN" b="1" dirty="0" err="1">
                <a:cs typeface="Times New Roman" panose="02020603050405020304" pitchFamily="18" charset="0"/>
              </a:rPr>
              <a:t>thận</a:t>
            </a:r>
            <a:r>
              <a:rPr lang="en-US" altLang="vi-VN" b="1" dirty="0">
                <a:cs typeface="Times New Roman" panose="02020603050405020304" pitchFamily="18" charset="0"/>
              </a:rPr>
              <a:t>, </a:t>
            </a:r>
            <a:r>
              <a:rPr lang="en-US" altLang="vi-VN" b="1" dirty="0" err="1">
                <a:cs typeface="Times New Roman" panose="02020603050405020304" pitchFamily="18" charset="0"/>
              </a:rPr>
              <a:t>đảm</a:t>
            </a:r>
            <a:r>
              <a:rPr lang="en-US" altLang="vi-VN" b="1" dirty="0">
                <a:cs typeface="Times New Roman" panose="02020603050405020304" pitchFamily="18" charset="0"/>
              </a:rPr>
              <a:t> </a:t>
            </a:r>
            <a:r>
              <a:rPr lang="en-US" altLang="vi-VN" b="1" dirty="0" err="1">
                <a:cs typeface="Times New Roman" panose="02020603050405020304" pitchFamily="18" charset="0"/>
              </a:rPr>
              <a:t>bảo</a:t>
            </a:r>
            <a:r>
              <a:rPr lang="en-US" altLang="vi-VN" b="1" dirty="0">
                <a:cs typeface="Times New Roman" panose="02020603050405020304" pitchFamily="18" charset="0"/>
              </a:rPr>
              <a:t> </a:t>
            </a:r>
            <a:r>
              <a:rPr lang="en-US" altLang="vi-VN" b="1" dirty="0" err="1">
                <a:cs typeface="Times New Roman" panose="02020603050405020304" pitchFamily="18" charset="0"/>
              </a:rPr>
              <a:t>vệ</a:t>
            </a:r>
            <a:r>
              <a:rPr lang="en-US" altLang="vi-VN" b="1" dirty="0">
                <a:cs typeface="Times New Roman" panose="02020603050405020304" pitchFamily="18" charset="0"/>
              </a:rPr>
              <a:t> </a:t>
            </a:r>
            <a:r>
              <a:rPr lang="en-US" altLang="vi-VN" b="1" dirty="0" err="1" smtClean="0">
                <a:cs typeface="Times New Roman" panose="02020603050405020304" pitchFamily="18" charset="0"/>
              </a:rPr>
              <a:t>sinh</a:t>
            </a:r>
            <a:r>
              <a:rPr lang="en-US" altLang="vi-VN" b="1" dirty="0" smtClean="0">
                <a:cs typeface="Times New Roman" panose="02020603050405020304" pitchFamily="18" charset="0"/>
              </a:rPr>
              <a:t>.</a:t>
            </a:r>
            <a:endParaRPr lang="en-US" altLang="vi-VN" b="1" dirty="0">
              <a:cs typeface="Times New Roman" panose="02020603050405020304" pitchFamily="18" charset="0"/>
            </a:endParaRPr>
          </a:p>
        </p:txBody>
      </p:sp>
      <p:sp>
        <p:nvSpPr>
          <p:cNvPr id="25606" name="Text Box 9"/>
          <p:cNvSpPr txBox="1">
            <a:spLocks noChangeArrowheads="1"/>
          </p:cNvSpPr>
          <p:nvPr/>
        </p:nvSpPr>
        <p:spPr bwMode="auto">
          <a:xfrm>
            <a:off x="1447800" y="2800350"/>
            <a:ext cx="259080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endParaRPr lang="vi-VN" altLang="vi-VN">
              <a:cs typeface="Times New Roman" panose="02020603050405020304" pitchFamily="18" charset="0"/>
            </a:endParaRPr>
          </a:p>
        </p:txBody>
      </p:sp>
      <p:sp>
        <p:nvSpPr>
          <p:cNvPr id="24586" name="Text Box 10"/>
          <p:cNvSpPr txBox="1">
            <a:spLocks noChangeArrowheads="1"/>
          </p:cNvSpPr>
          <p:nvPr/>
        </p:nvSpPr>
        <p:spPr bwMode="auto">
          <a:xfrm>
            <a:off x="304800" y="2977575"/>
            <a:ext cx="845820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vi-VN" b="1" dirty="0">
                <a:cs typeface="Times New Roman" panose="02020603050405020304" pitchFamily="18" charset="0"/>
              </a:rPr>
              <a:t>c/ Thu </a:t>
            </a:r>
            <a:r>
              <a:rPr lang="en-US" altLang="vi-VN" b="1" dirty="0" err="1">
                <a:cs typeface="Times New Roman" panose="02020603050405020304" pitchFamily="18" charset="0"/>
              </a:rPr>
              <a:t>dọn</a:t>
            </a:r>
            <a:r>
              <a:rPr lang="en-US" altLang="vi-VN" b="1" dirty="0">
                <a:cs typeface="Times New Roman" panose="02020603050405020304" pitchFamily="18" charset="0"/>
              </a:rPr>
              <a:t> </a:t>
            </a:r>
            <a:r>
              <a:rPr lang="en-US" altLang="vi-VN" b="1" dirty="0" err="1">
                <a:cs typeface="Times New Roman" panose="02020603050405020304" pitchFamily="18" charset="0"/>
              </a:rPr>
              <a:t>hết</a:t>
            </a:r>
            <a:r>
              <a:rPr lang="en-US" altLang="vi-VN" b="1" dirty="0">
                <a:cs typeface="Times New Roman" panose="02020603050405020304" pitchFamily="18" charset="0"/>
              </a:rPr>
              <a:t> </a:t>
            </a:r>
            <a:r>
              <a:rPr lang="en-US" altLang="vi-VN" b="1" dirty="0" err="1">
                <a:cs typeface="Times New Roman" panose="02020603050405020304" pitchFamily="18" charset="0"/>
              </a:rPr>
              <a:t>thức</a:t>
            </a:r>
            <a:r>
              <a:rPr lang="en-US" altLang="vi-VN" b="1" dirty="0">
                <a:cs typeface="Times New Roman" panose="02020603050405020304" pitchFamily="18" charset="0"/>
              </a:rPr>
              <a:t> </a:t>
            </a:r>
            <a:r>
              <a:rPr lang="en-US" altLang="vi-VN" b="1" dirty="0" err="1">
                <a:cs typeface="Times New Roman" panose="02020603050405020304" pitchFamily="18" charset="0"/>
              </a:rPr>
              <a:t>ăn</a:t>
            </a:r>
            <a:r>
              <a:rPr lang="en-US" altLang="vi-VN" b="1" dirty="0">
                <a:cs typeface="Times New Roman" panose="02020603050405020304" pitchFamily="18" charset="0"/>
              </a:rPr>
              <a:t> </a:t>
            </a:r>
            <a:r>
              <a:rPr lang="en-US" altLang="vi-VN" b="1" dirty="0" err="1">
                <a:cs typeface="Times New Roman" panose="02020603050405020304" pitchFamily="18" charset="0"/>
              </a:rPr>
              <a:t>cất</a:t>
            </a:r>
            <a:r>
              <a:rPr lang="en-US" altLang="vi-VN" b="1" dirty="0">
                <a:cs typeface="Times New Roman" panose="02020603050405020304" pitchFamily="18" charset="0"/>
              </a:rPr>
              <a:t> </a:t>
            </a:r>
            <a:r>
              <a:rPr lang="en-US" altLang="vi-VN" b="1" dirty="0" err="1">
                <a:cs typeface="Times New Roman" panose="02020603050405020304" pitchFamily="18" charset="0"/>
              </a:rPr>
              <a:t>vào</a:t>
            </a:r>
            <a:r>
              <a:rPr lang="en-US" altLang="vi-VN" b="1" dirty="0">
                <a:cs typeface="Times New Roman" panose="02020603050405020304" pitchFamily="18" charset="0"/>
              </a:rPr>
              <a:t> </a:t>
            </a:r>
            <a:r>
              <a:rPr lang="en-US" altLang="vi-VN" b="1" dirty="0" err="1">
                <a:cs typeface="Times New Roman" panose="02020603050405020304" pitchFamily="18" charset="0"/>
              </a:rPr>
              <a:t>tủ</a:t>
            </a:r>
            <a:r>
              <a:rPr lang="en-US" altLang="vi-VN" b="1" dirty="0">
                <a:cs typeface="Times New Roman" panose="02020603050405020304" pitchFamily="18" charset="0"/>
              </a:rPr>
              <a:t> </a:t>
            </a:r>
            <a:r>
              <a:rPr lang="en-US" altLang="vi-VN" b="1" dirty="0" err="1" smtClean="0">
                <a:cs typeface="Times New Roman" panose="02020603050405020304" pitchFamily="18" charset="0"/>
              </a:rPr>
              <a:t>lạnh</a:t>
            </a:r>
            <a:r>
              <a:rPr lang="en-US" altLang="vi-VN" b="1" dirty="0" smtClean="0">
                <a:cs typeface="Times New Roman" panose="02020603050405020304" pitchFamily="18" charset="0"/>
              </a:rPr>
              <a:t>.</a:t>
            </a:r>
            <a:endParaRPr lang="en-US" altLang="vi-VN" b="1" dirty="0">
              <a:cs typeface="Times New Roman" panose="02020603050405020304" pitchFamily="18" charset="0"/>
            </a:endParaRPr>
          </a:p>
        </p:txBody>
      </p:sp>
      <p:sp>
        <p:nvSpPr>
          <p:cNvPr id="25608" name="Text Box 11"/>
          <p:cNvSpPr txBox="1">
            <a:spLocks noChangeArrowheads="1"/>
          </p:cNvSpPr>
          <p:nvPr/>
        </p:nvSpPr>
        <p:spPr bwMode="auto">
          <a:xfrm>
            <a:off x="1524000" y="3200400"/>
            <a:ext cx="201295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endParaRPr lang="vi-VN" altLang="vi-VN">
              <a:cs typeface="Times New Roman" panose="02020603050405020304" pitchFamily="18" charset="0"/>
            </a:endParaRPr>
          </a:p>
        </p:txBody>
      </p:sp>
      <p:sp>
        <p:nvSpPr>
          <p:cNvPr id="24588" name="Text Box 12"/>
          <p:cNvSpPr txBox="1">
            <a:spLocks noChangeArrowheads="1"/>
          </p:cNvSpPr>
          <p:nvPr/>
        </p:nvSpPr>
        <p:spPr bwMode="auto">
          <a:xfrm>
            <a:off x="304800" y="3891975"/>
            <a:ext cx="632460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vi-VN" b="1" dirty="0">
                <a:cs typeface="Times New Roman" panose="02020603050405020304" pitchFamily="18" charset="0"/>
              </a:rPr>
              <a:t>d/ Thu </a:t>
            </a:r>
            <a:r>
              <a:rPr lang="en-US" altLang="vi-VN" b="1" dirty="0" err="1">
                <a:cs typeface="Times New Roman" panose="02020603050405020304" pitchFamily="18" charset="0"/>
              </a:rPr>
              <a:t>dọn</a:t>
            </a:r>
            <a:r>
              <a:rPr lang="en-US" altLang="vi-VN" b="1" dirty="0">
                <a:cs typeface="Times New Roman" panose="02020603050405020304" pitchFamily="18" charset="0"/>
              </a:rPr>
              <a:t> </a:t>
            </a:r>
            <a:r>
              <a:rPr lang="en-US" altLang="vi-VN" b="1" dirty="0" err="1">
                <a:cs typeface="Times New Roman" panose="02020603050405020304" pitchFamily="18" charset="0"/>
              </a:rPr>
              <a:t>chậm</a:t>
            </a:r>
            <a:r>
              <a:rPr lang="en-US" altLang="vi-VN" b="1" dirty="0">
                <a:cs typeface="Times New Roman" panose="02020603050405020304" pitchFamily="18" charset="0"/>
              </a:rPr>
              <a:t> </a:t>
            </a:r>
            <a:r>
              <a:rPr lang="en-US" altLang="vi-VN" b="1" dirty="0" err="1">
                <a:cs typeface="Times New Roman" panose="02020603050405020304" pitchFamily="18" charset="0"/>
              </a:rPr>
              <a:t>chạp</a:t>
            </a:r>
            <a:r>
              <a:rPr lang="en-US" altLang="vi-VN" b="1" dirty="0">
                <a:cs typeface="Times New Roman" panose="02020603050405020304" pitchFamily="18" charset="0"/>
              </a:rPr>
              <a:t>, </a:t>
            </a:r>
            <a:r>
              <a:rPr lang="en-US" altLang="vi-VN" b="1" dirty="0" err="1">
                <a:cs typeface="Times New Roman" panose="02020603050405020304" pitchFamily="18" charset="0"/>
              </a:rPr>
              <a:t>tỉ</a:t>
            </a:r>
            <a:r>
              <a:rPr lang="en-US" altLang="vi-VN" b="1" dirty="0">
                <a:cs typeface="Times New Roman" panose="02020603050405020304" pitchFamily="18" charset="0"/>
              </a:rPr>
              <a:t> </a:t>
            </a:r>
            <a:r>
              <a:rPr lang="en-US" altLang="vi-VN" b="1" dirty="0" err="1" smtClean="0">
                <a:cs typeface="Times New Roman" panose="02020603050405020304" pitchFamily="18" charset="0"/>
              </a:rPr>
              <a:t>mỉ</a:t>
            </a:r>
            <a:r>
              <a:rPr lang="en-US" altLang="vi-VN" b="1" dirty="0" smtClean="0">
                <a:cs typeface="Times New Roman" panose="02020603050405020304" pitchFamily="18" charset="0"/>
              </a:rPr>
              <a:t>.</a:t>
            </a:r>
            <a:endParaRPr lang="en-US" altLang="vi-VN" b="1" dirty="0">
              <a:cs typeface="Times New Roman" panose="02020603050405020304" pitchFamily="18" charset="0"/>
            </a:endParaRPr>
          </a:p>
        </p:txBody>
      </p:sp>
      <p:pic>
        <p:nvPicPr>
          <p:cNvPr id="24589" name="Picture 13" descr="Cutlery-01-june"/>
          <p:cNvPicPr>
            <a:picLocks noChangeAspect="1" noChangeArrowheads="1" noCrop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 rot="-5400000">
            <a:off x="8181975" y="4257675"/>
            <a:ext cx="342900" cy="142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458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458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458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4" dur="500"/>
                                        <p:tgtEl>
                                          <p:spTgt spid="245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9" dur="500"/>
                                        <p:tgtEl>
                                          <p:spTgt spid="245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24" dur="500"/>
                                        <p:tgtEl>
                                          <p:spTgt spid="245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29" dur="500"/>
                                        <p:tgtEl>
                                          <p:spTgt spid="245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2458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8" dur="500"/>
                                        <p:tgtEl>
                                          <p:spTgt spid="2458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5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4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41" dur="500"/>
                                        <p:tgtEl>
                                          <p:spTgt spid="2458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5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4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44" dur="500"/>
                                        <p:tgtEl>
                                          <p:spTgt spid="2458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5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589"/>
                  </p:tgtEl>
                </p:cond>
              </p:nextCondLst>
            </p:seq>
          </p:childTnLst>
        </p:cTn>
      </p:par>
    </p:tnLst>
    <p:bldLst>
      <p:bldP spid="24580" grpId="0"/>
      <p:bldP spid="24583" grpId="0"/>
      <p:bldP spid="24583" grpId="1"/>
      <p:bldP spid="24584" grpId="0"/>
      <p:bldP spid="24586" grpId="0"/>
      <p:bldP spid="24586" grpId="1"/>
      <p:bldP spid="24588" grpId="0"/>
      <p:bldP spid="24588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Text Box 3"/>
          <p:cNvSpPr txBox="1">
            <a:spLocks noChangeArrowheads="1"/>
          </p:cNvSpPr>
          <p:nvPr/>
        </p:nvSpPr>
        <p:spPr bwMode="auto">
          <a:xfrm>
            <a:off x="80962" y="114300"/>
            <a:ext cx="8072438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vi-VN" sz="3600" b="1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altLang="vi-VN" sz="3600" b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1: </a:t>
            </a:r>
            <a:r>
              <a:rPr lang="en-US" altLang="vi-VN" sz="36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vi-VN" sz="36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giai</a:t>
            </a:r>
            <a:r>
              <a:rPr lang="en-US" altLang="vi-VN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altLang="vi-VN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sơ</a:t>
            </a:r>
            <a:r>
              <a:rPr lang="en-US" altLang="vi-VN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chế</a:t>
            </a:r>
            <a:r>
              <a:rPr lang="en-US" altLang="vi-VN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rau</a:t>
            </a:r>
            <a:r>
              <a:rPr lang="en-US" altLang="vi-VN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altLang="vi-VN" sz="36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292" name="Text Box 4"/>
          <p:cNvSpPr txBox="1">
            <a:spLocks noChangeArrowheads="1"/>
          </p:cNvSpPr>
          <p:nvPr/>
        </p:nvSpPr>
        <p:spPr bwMode="auto">
          <a:xfrm>
            <a:off x="533400" y="800100"/>
            <a:ext cx="5943600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vi-VN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a. </a:t>
            </a:r>
            <a:r>
              <a:rPr lang="en-US" altLang="vi-VN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Rửa</a:t>
            </a:r>
            <a:r>
              <a:rPr lang="en-US" altLang="vi-VN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_ </a:t>
            </a:r>
            <a:r>
              <a:rPr lang="en-US" altLang="vi-VN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Nhặt</a:t>
            </a:r>
            <a:r>
              <a:rPr lang="en-US" altLang="vi-VN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_ </a:t>
            </a:r>
            <a:r>
              <a:rPr lang="en-US" altLang="vi-VN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Cắt</a:t>
            </a:r>
            <a:r>
              <a:rPr lang="en-US" altLang="vi-VN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vi-VN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thái</a:t>
            </a:r>
            <a:endParaRPr lang="en-US" altLang="vi-VN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293" name="Text Box 5"/>
          <p:cNvSpPr txBox="1">
            <a:spLocks noChangeArrowheads="1"/>
          </p:cNvSpPr>
          <p:nvPr/>
        </p:nvSpPr>
        <p:spPr bwMode="auto">
          <a:xfrm>
            <a:off x="533401" y="1544419"/>
            <a:ext cx="6475413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vi-VN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b. </a:t>
            </a:r>
            <a:r>
              <a:rPr lang="en-US" altLang="vi-VN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Nhặt</a:t>
            </a:r>
            <a:r>
              <a:rPr lang="en-US" altLang="vi-VN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_ </a:t>
            </a:r>
            <a:r>
              <a:rPr lang="en-US" altLang="vi-VN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Rửa</a:t>
            </a:r>
            <a:r>
              <a:rPr lang="en-US" altLang="vi-VN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_ </a:t>
            </a:r>
            <a:r>
              <a:rPr lang="en-US" altLang="vi-VN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Cắt</a:t>
            </a:r>
            <a:r>
              <a:rPr lang="en-US" altLang="vi-VN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vi-VN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thái</a:t>
            </a:r>
            <a:endParaRPr lang="en-US" altLang="vi-VN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294" name="Text Box 6"/>
          <p:cNvSpPr txBox="1">
            <a:spLocks noChangeArrowheads="1"/>
          </p:cNvSpPr>
          <p:nvPr/>
        </p:nvSpPr>
        <p:spPr bwMode="auto">
          <a:xfrm>
            <a:off x="533401" y="2190750"/>
            <a:ext cx="6831013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vi-VN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c. </a:t>
            </a:r>
            <a:r>
              <a:rPr lang="en-US" altLang="vi-VN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Nhặt</a:t>
            </a:r>
            <a:r>
              <a:rPr lang="en-US" altLang="vi-VN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_ </a:t>
            </a:r>
            <a:r>
              <a:rPr lang="en-US" altLang="vi-VN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Cắt</a:t>
            </a:r>
            <a:r>
              <a:rPr lang="en-US" altLang="vi-VN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vi-VN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thái</a:t>
            </a:r>
            <a:r>
              <a:rPr lang="en-US" altLang="vi-VN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_ </a:t>
            </a:r>
            <a:r>
              <a:rPr lang="en-US" altLang="vi-VN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Rửa</a:t>
            </a:r>
            <a:endParaRPr lang="en-US" altLang="vi-VN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295" name="Text Box 7"/>
          <p:cNvSpPr txBox="1">
            <a:spLocks noChangeArrowheads="1"/>
          </p:cNvSpPr>
          <p:nvPr/>
        </p:nvSpPr>
        <p:spPr bwMode="auto">
          <a:xfrm>
            <a:off x="533401" y="2992219"/>
            <a:ext cx="6653213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vi-VN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d. </a:t>
            </a:r>
            <a:r>
              <a:rPr lang="en-US" altLang="vi-VN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Cắt</a:t>
            </a:r>
            <a:r>
              <a:rPr lang="en-US" altLang="vi-VN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vi-VN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thái</a:t>
            </a:r>
            <a:r>
              <a:rPr lang="en-US" altLang="vi-VN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_ </a:t>
            </a:r>
            <a:r>
              <a:rPr lang="en-US" altLang="vi-VN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Nhặt</a:t>
            </a:r>
            <a:r>
              <a:rPr lang="en-US" altLang="vi-VN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_ </a:t>
            </a:r>
            <a:r>
              <a:rPr lang="en-US" altLang="vi-VN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Rửa</a:t>
            </a:r>
            <a:endParaRPr lang="en-US" altLang="vi-VN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2297" name="Picture 9" descr="40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10601" y="4743450"/>
            <a:ext cx="62071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1229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1229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1229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4" dur="1000"/>
                                        <p:tgtEl>
                                          <p:spTgt spid="12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8" dur="1000"/>
                                        <p:tgtEl>
                                          <p:spTgt spid="122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12" presetClass="entr" presetSubtype="4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2" dur="1000"/>
                                        <p:tgtEl>
                                          <p:spTgt spid="122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3000"/>
                            </p:stCondLst>
                            <p:childTnLst>
                              <p:par>
                                <p:cTn id="24" presetID="12" presetClass="entr" presetSubtype="4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6" dur="1000"/>
                                        <p:tgtEl>
                                          <p:spTgt spid="122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4000"/>
                            </p:stCondLst>
                            <p:childTnLst>
                              <p:par>
                                <p:cTn id="28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122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1229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5" dur="500"/>
                                        <p:tgtEl>
                                          <p:spTgt spid="1229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3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8" dur="500"/>
                                        <p:tgtEl>
                                          <p:spTgt spid="1229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3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1" dur="500"/>
                                        <p:tgtEl>
                                          <p:spTgt spid="1229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297"/>
                  </p:tgtEl>
                </p:cond>
              </p:nextCondLst>
            </p:seq>
          </p:childTnLst>
        </p:cTn>
      </p:par>
    </p:tnLst>
    <p:bldLst>
      <p:bldP spid="12291" grpId="0"/>
      <p:bldP spid="12292" grpId="0"/>
      <p:bldP spid="12292" grpId="1"/>
      <p:bldP spid="12293" grpId="0"/>
      <p:bldP spid="12294" grpId="0"/>
      <p:bldP spid="12294" grpId="1"/>
      <p:bldP spid="12295" grpId="0"/>
      <p:bldP spid="12295" grpId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60" name="Text Box 4"/>
          <p:cNvSpPr txBox="1">
            <a:spLocks noChangeArrowheads="1"/>
          </p:cNvSpPr>
          <p:nvPr/>
        </p:nvSpPr>
        <p:spPr bwMode="auto">
          <a:xfrm>
            <a:off x="193884" y="1200150"/>
            <a:ext cx="8518133" cy="2062103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  <a:effectLst/>
        </p:spPr>
        <p:txBody>
          <a:bodyPr wrap="square">
            <a:spAutoFit/>
          </a:bodyPr>
          <a:lstStyle>
            <a:lvl1pPr indent="457200"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indent="0">
              <a:spcBef>
                <a:spcPct val="50000"/>
              </a:spcBef>
            </a:pPr>
            <a:r>
              <a:rPr lang="en-US" altLang="vi-VN" b="1" dirty="0" smtClean="0">
                <a:cs typeface="Times New Roman" panose="02020603050405020304" pitchFamily="18" charset="0"/>
              </a:rPr>
              <a:t> 1. </a:t>
            </a:r>
            <a:r>
              <a:rPr lang="en-US" altLang="vi-VN" b="1" dirty="0" err="1" smtClean="0">
                <a:cs typeface="Times New Roman" panose="02020603050405020304" pitchFamily="18" charset="0"/>
              </a:rPr>
              <a:t>Trước</a:t>
            </a:r>
            <a:r>
              <a:rPr lang="en-US" altLang="vi-VN" b="1" dirty="0" smtClean="0">
                <a:cs typeface="Times New Roman" panose="02020603050405020304" pitchFamily="18" charset="0"/>
              </a:rPr>
              <a:t> </a:t>
            </a:r>
            <a:r>
              <a:rPr lang="en-US" altLang="vi-VN" b="1" dirty="0" err="1" smtClean="0">
                <a:cs typeface="Times New Roman" panose="02020603050405020304" pitchFamily="18" charset="0"/>
              </a:rPr>
              <a:t>bữa</a:t>
            </a:r>
            <a:r>
              <a:rPr lang="en-US" altLang="vi-VN" b="1" dirty="0" smtClean="0">
                <a:cs typeface="Times New Roman" panose="02020603050405020304" pitchFamily="18" charset="0"/>
              </a:rPr>
              <a:t> </a:t>
            </a:r>
            <a:r>
              <a:rPr lang="en-US" altLang="vi-VN" b="1" dirty="0" err="1" smtClean="0">
                <a:cs typeface="Times New Roman" panose="02020603050405020304" pitchFamily="18" charset="0"/>
              </a:rPr>
              <a:t>ăn</a:t>
            </a:r>
            <a:r>
              <a:rPr lang="en-US" altLang="vi-VN" b="1" dirty="0" smtClean="0">
                <a:cs typeface="Times New Roman" panose="02020603050405020304" pitchFamily="18" charset="0"/>
              </a:rPr>
              <a:t> </a:t>
            </a:r>
            <a:r>
              <a:rPr lang="en-US" altLang="vi-VN" b="1" dirty="0" err="1" smtClean="0">
                <a:cs typeface="Times New Roman" panose="02020603050405020304" pitchFamily="18" charset="0"/>
              </a:rPr>
              <a:t>cần</a:t>
            </a:r>
            <a:r>
              <a:rPr lang="en-US" altLang="vi-VN" b="1" dirty="0" smtClean="0">
                <a:cs typeface="Times New Roman" panose="02020603050405020304" pitchFamily="18" charset="0"/>
              </a:rPr>
              <a:t> </a:t>
            </a:r>
            <a:r>
              <a:rPr lang="en-US" altLang="vi-VN" b="1" dirty="0" err="1" smtClean="0">
                <a:cs typeface="Times New Roman" panose="02020603050405020304" pitchFamily="18" charset="0"/>
              </a:rPr>
              <a:t>bày</a:t>
            </a:r>
            <a:r>
              <a:rPr lang="en-US" altLang="vi-VN" b="1" dirty="0" smtClean="0">
                <a:cs typeface="Times New Roman" panose="02020603050405020304" pitchFamily="18" charset="0"/>
              </a:rPr>
              <a:t> </a:t>
            </a:r>
            <a:r>
              <a:rPr lang="en-US" altLang="vi-VN" b="1" dirty="0" err="1" smtClean="0">
                <a:cs typeface="Times New Roman" panose="02020603050405020304" pitchFamily="18" charset="0"/>
              </a:rPr>
              <a:t>thức</a:t>
            </a:r>
            <a:r>
              <a:rPr lang="en-US" altLang="vi-VN" b="1" dirty="0" smtClean="0">
                <a:cs typeface="Times New Roman" panose="02020603050405020304" pitchFamily="18" charset="0"/>
              </a:rPr>
              <a:t> </a:t>
            </a:r>
            <a:r>
              <a:rPr lang="en-US" altLang="vi-VN" b="1" dirty="0" err="1" smtClean="0">
                <a:cs typeface="Times New Roman" panose="02020603050405020304" pitchFamily="18" charset="0"/>
              </a:rPr>
              <a:t>ăn</a:t>
            </a:r>
            <a:r>
              <a:rPr lang="en-US" altLang="vi-VN" b="1" dirty="0" smtClean="0">
                <a:cs typeface="Times New Roman" panose="02020603050405020304" pitchFamily="18" charset="0"/>
              </a:rPr>
              <a:t> </a:t>
            </a:r>
            <a:r>
              <a:rPr lang="en-US" altLang="vi-VN" b="1" dirty="0" err="1" smtClean="0">
                <a:cs typeface="Times New Roman" panose="02020603050405020304" pitchFamily="18" charset="0"/>
              </a:rPr>
              <a:t>và</a:t>
            </a:r>
            <a:r>
              <a:rPr lang="en-US" altLang="vi-VN" b="1" dirty="0" smtClean="0">
                <a:cs typeface="Times New Roman" panose="02020603050405020304" pitchFamily="18" charset="0"/>
              </a:rPr>
              <a:t> </a:t>
            </a:r>
            <a:r>
              <a:rPr lang="en-US" altLang="vi-VN" b="1" dirty="0" err="1" smtClean="0">
                <a:cs typeface="Times New Roman" panose="02020603050405020304" pitchFamily="18" charset="0"/>
              </a:rPr>
              <a:t>dụng</a:t>
            </a:r>
            <a:r>
              <a:rPr lang="en-US" altLang="vi-VN" b="1" dirty="0" smtClean="0">
                <a:cs typeface="Times New Roman" panose="02020603050405020304" pitchFamily="18" charset="0"/>
              </a:rPr>
              <a:t> </a:t>
            </a:r>
            <a:r>
              <a:rPr lang="en-US" altLang="vi-VN" b="1" dirty="0" err="1" smtClean="0">
                <a:cs typeface="Times New Roman" panose="02020603050405020304" pitchFamily="18" charset="0"/>
              </a:rPr>
              <a:t>cụ</a:t>
            </a:r>
            <a:r>
              <a:rPr lang="en-US" altLang="vi-VN" b="1" dirty="0" smtClean="0">
                <a:cs typeface="Times New Roman" panose="02020603050405020304" pitchFamily="18" charset="0"/>
              </a:rPr>
              <a:t> </a:t>
            </a:r>
            <a:r>
              <a:rPr lang="en-US" altLang="vi-VN" b="1" dirty="0" err="1" smtClean="0">
                <a:cs typeface="Times New Roman" panose="02020603050405020304" pitchFamily="18" charset="0"/>
              </a:rPr>
              <a:t>ăn</a:t>
            </a:r>
            <a:r>
              <a:rPr lang="en-US" altLang="vi-VN" b="1" dirty="0" smtClean="0">
                <a:cs typeface="Times New Roman" panose="02020603050405020304" pitchFamily="18" charset="0"/>
              </a:rPr>
              <a:t> </a:t>
            </a:r>
            <a:r>
              <a:rPr lang="en-US" altLang="vi-VN" b="1" dirty="0" err="1" smtClean="0">
                <a:cs typeface="Times New Roman" panose="02020603050405020304" pitchFamily="18" charset="0"/>
              </a:rPr>
              <a:t>uống</a:t>
            </a:r>
            <a:r>
              <a:rPr lang="en-US" altLang="vi-VN" b="1" dirty="0" smtClean="0">
                <a:cs typeface="Times New Roman" panose="02020603050405020304" pitchFamily="18" charset="0"/>
              </a:rPr>
              <a:t> </a:t>
            </a:r>
            <a:r>
              <a:rPr lang="en-US" altLang="vi-VN" b="1" dirty="0" err="1" smtClean="0">
                <a:cs typeface="Times New Roman" panose="02020603050405020304" pitchFamily="18" charset="0"/>
              </a:rPr>
              <a:t>sao</a:t>
            </a:r>
            <a:r>
              <a:rPr lang="en-US" altLang="vi-VN" b="1" dirty="0" smtClean="0">
                <a:cs typeface="Times New Roman" panose="02020603050405020304" pitchFamily="18" charset="0"/>
              </a:rPr>
              <a:t> </a:t>
            </a:r>
            <a:r>
              <a:rPr lang="en-US" altLang="vi-VN" b="1" dirty="0" err="1" smtClean="0">
                <a:cs typeface="Times New Roman" panose="02020603050405020304" pitchFamily="18" charset="0"/>
              </a:rPr>
              <a:t>cho</a:t>
            </a:r>
            <a:r>
              <a:rPr lang="en-US" altLang="vi-VN" b="1" dirty="0" smtClean="0">
                <a:cs typeface="Times New Roman" panose="02020603050405020304" pitchFamily="18" charset="0"/>
              </a:rPr>
              <a:t> </a:t>
            </a:r>
            <a:r>
              <a:rPr lang="en-US" altLang="vi-VN" b="1" dirty="0" err="1" smtClean="0">
                <a:cs typeface="Times New Roman" panose="02020603050405020304" pitchFamily="18" charset="0"/>
              </a:rPr>
              <a:t>hấp</a:t>
            </a:r>
            <a:r>
              <a:rPr lang="en-US" altLang="vi-VN" b="1" dirty="0" smtClean="0">
                <a:cs typeface="Times New Roman" panose="02020603050405020304" pitchFamily="18" charset="0"/>
              </a:rPr>
              <a:t> </a:t>
            </a:r>
            <a:r>
              <a:rPr lang="en-US" altLang="vi-VN" b="1" dirty="0" err="1" smtClean="0">
                <a:cs typeface="Times New Roman" panose="02020603050405020304" pitchFamily="18" charset="0"/>
              </a:rPr>
              <a:t>dẫn</a:t>
            </a:r>
            <a:r>
              <a:rPr lang="en-US" altLang="vi-VN" b="1" dirty="0" smtClean="0">
                <a:cs typeface="Times New Roman" panose="02020603050405020304" pitchFamily="18" charset="0"/>
              </a:rPr>
              <a:t>, </a:t>
            </a:r>
            <a:r>
              <a:rPr lang="en-US" altLang="vi-VN" b="1" dirty="0" err="1" smtClean="0">
                <a:cs typeface="Times New Roman" panose="02020603050405020304" pitchFamily="18" charset="0"/>
              </a:rPr>
              <a:t>thuận</a:t>
            </a:r>
            <a:r>
              <a:rPr lang="en-US" altLang="vi-VN" b="1" dirty="0" smtClean="0">
                <a:cs typeface="Times New Roman" panose="02020603050405020304" pitchFamily="18" charset="0"/>
              </a:rPr>
              <a:t> </a:t>
            </a:r>
            <a:r>
              <a:rPr lang="en-US" altLang="vi-VN" b="1" dirty="0" err="1" smtClean="0">
                <a:cs typeface="Times New Roman" panose="02020603050405020304" pitchFamily="18" charset="0"/>
              </a:rPr>
              <a:t>tiện</a:t>
            </a:r>
            <a:r>
              <a:rPr lang="en-US" altLang="vi-VN" b="1" dirty="0" smtClean="0">
                <a:cs typeface="Times New Roman" panose="02020603050405020304" pitchFamily="18" charset="0"/>
              </a:rPr>
              <a:t> </a:t>
            </a:r>
            <a:r>
              <a:rPr lang="en-US" altLang="vi-VN" b="1" dirty="0" err="1" smtClean="0">
                <a:cs typeface="Times New Roman" panose="02020603050405020304" pitchFamily="18" charset="0"/>
              </a:rPr>
              <a:t>và</a:t>
            </a:r>
            <a:r>
              <a:rPr lang="en-US" altLang="vi-VN" b="1" dirty="0" smtClean="0">
                <a:cs typeface="Times New Roman" panose="02020603050405020304" pitchFamily="18" charset="0"/>
              </a:rPr>
              <a:t> </a:t>
            </a:r>
            <a:r>
              <a:rPr lang="en-US" altLang="vi-VN" b="1" dirty="0" err="1" smtClean="0">
                <a:cs typeface="Times New Roman" panose="02020603050405020304" pitchFamily="18" charset="0"/>
              </a:rPr>
              <a:t>phù</a:t>
            </a:r>
            <a:r>
              <a:rPr lang="en-US" altLang="vi-VN" b="1" dirty="0" smtClean="0">
                <a:cs typeface="Times New Roman" panose="02020603050405020304" pitchFamily="18" charset="0"/>
              </a:rPr>
              <a:t> </a:t>
            </a:r>
            <a:r>
              <a:rPr lang="en-US" altLang="vi-VN" b="1" dirty="0" err="1" smtClean="0">
                <a:cs typeface="Times New Roman" panose="02020603050405020304" pitchFamily="18" charset="0"/>
              </a:rPr>
              <a:t>hợp</a:t>
            </a:r>
            <a:r>
              <a:rPr lang="en-US" altLang="vi-VN" b="1" dirty="0" smtClean="0">
                <a:cs typeface="Times New Roman" panose="02020603050405020304" pitchFamily="18" charset="0"/>
              </a:rPr>
              <a:t> </a:t>
            </a:r>
            <a:r>
              <a:rPr lang="en-US" altLang="vi-VN" b="1" dirty="0" err="1" smtClean="0">
                <a:cs typeface="Times New Roman" panose="02020603050405020304" pitchFamily="18" charset="0"/>
              </a:rPr>
              <a:t>với</a:t>
            </a:r>
            <a:r>
              <a:rPr lang="en-US" altLang="vi-VN" b="1" dirty="0" smtClean="0">
                <a:cs typeface="Times New Roman" panose="02020603050405020304" pitchFamily="18" charset="0"/>
              </a:rPr>
              <a:t> </a:t>
            </a:r>
            <a:r>
              <a:rPr lang="en-US" altLang="vi-VN" b="1" dirty="0" err="1" smtClean="0">
                <a:cs typeface="Times New Roman" panose="02020603050405020304" pitchFamily="18" charset="0"/>
              </a:rPr>
              <a:t>thói</a:t>
            </a:r>
            <a:r>
              <a:rPr lang="en-US" altLang="vi-VN" b="1" dirty="0" smtClean="0">
                <a:cs typeface="Times New Roman" panose="02020603050405020304" pitchFamily="18" charset="0"/>
              </a:rPr>
              <a:t> </a:t>
            </a:r>
            <a:r>
              <a:rPr lang="en-US" altLang="vi-VN" b="1" dirty="0" err="1" smtClean="0">
                <a:cs typeface="Times New Roman" panose="02020603050405020304" pitchFamily="18" charset="0"/>
              </a:rPr>
              <a:t>quen</a:t>
            </a:r>
            <a:r>
              <a:rPr lang="en-US" altLang="vi-VN" b="1" dirty="0" smtClean="0">
                <a:cs typeface="Times New Roman" panose="02020603050405020304" pitchFamily="18" charset="0"/>
              </a:rPr>
              <a:t>, </a:t>
            </a:r>
            <a:r>
              <a:rPr lang="en-US" altLang="vi-VN" b="1" dirty="0" err="1" smtClean="0">
                <a:cs typeface="Times New Roman" panose="02020603050405020304" pitchFamily="18" charset="0"/>
              </a:rPr>
              <a:t>điều</a:t>
            </a:r>
            <a:r>
              <a:rPr lang="en-US" altLang="vi-VN" b="1" dirty="0" smtClean="0">
                <a:cs typeface="Times New Roman" panose="02020603050405020304" pitchFamily="18" charset="0"/>
              </a:rPr>
              <a:t> </a:t>
            </a:r>
            <a:r>
              <a:rPr lang="en-US" altLang="vi-VN" b="1" dirty="0" err="1" smtClean="0">
                <a:cs typeface="Times New Roman" panose="02020603050405020304" pitchFamily="18" charset="0"/>
              </a:rPr>
              <a:t>kiện</a:t>
            </a:r>
            <a:r>
              <a:rPr lang="en-US" altLang="vi-VN" b="1" dirty="0" smtClean="0">
                <a:cs typeface="Times New Roman" panose="02020603050405020304" pitchFamily="18" charset="0"/>
              </a:rPr>
              <a:t> </a:t>
            </a:r>
            <a:r>
              <a:rPr lang="en-US" altLang="vi-VN" b="1" dirty="0" err="1" smtClean="0">
                <a:cs typeface="Times New Roman" panose="02020603050405020304" pitchFamily="18" charset="0"/>
              </a:rPr>
              <a:t>của</a:t>
            </a:r>
            <a:r>
              <a:rPr lang="en-US" altLang="vi-VN" b="1" dirty="0" smtClean="0">
                <a:cs typeface="Times New Roman" panose="02020603050405020304" pitchFamily="18" charset="0"/>
              </a:rPr>
              <a:t> </a:t>
            </a:r>
            <a:r>
              <a:rPr lang="en-US" altLang="vi-VN" b="1" dirty="0" err="1" smtClean="0">
                <a:cs typeface="Times New Roman" panose="02020603050405020304" pitchFamily="18" charset="0"/>
              </a:rPr>
              <a:t>gia</a:t>
            </a:r>
            <a:r>
              <a:rPr lang="en-US" altLang="vi-VN" b="1" dirty="0" smtClean="0">
                <a:cs typeface="Times New Roman" panose="02020603050405020304" pitchFamily="18" charset="0"/>
              </a:rPr>
              <a:t> </a:t>
            </a:r>
            <a:r>
              <a:rPr lang="en-US" altLang="vi-VN" b="1" dirty="0" err="1" smtClean="0">
                <a:cs typeface="Times New Roman" panose="02020603050405020304" pitchFamily="18" charset="0"/>
              </a:rPr>
              <a:t>đình</a:t>
            </a:r>
            <a:r>
              <a:rPr lang="en-US" altLang="vi-VN" b="1" dirty="0" smtClean="0">
                <a:cs typeface="Times New Roman" panose="02020603050405020304" pitchFamily="18" charset="0"/>
              </a:rPr>
              <a:t>. </a:t>
            </a:r>
            <a:r>
              <a:rPr lang="en-US" altLang="vi-VN" b="1" dirty="0" err="1" smtClean="0">
                <a:cs typeface="Times New Roman" panose="02020603050405020304" pitchFamily="18" charset="0"/>
              </a:rPr>
              <a:t>Dụng</a:t>
            </a:r>
            <a:r>
              <a:rPr lang="en-US" altLang="vi-VN" b="1" dirty="0" smtClean="0">
                <a:cs typeface="Times New Roman" panose="02020603050405020304" pitchFamily="18" charset="0"/>
              </a:rPr>
              <a:t> </a:t>
            </a:r>
            <a:r>
              <a:rPr lang="en-US" altLang="vi-VN" b="1" dirty="0" err="1" smtClean="0">
                <a:cs typeface="Times New Roman" panose="02020603050405020304" pitchFamily="18" charset="0"/>
              </a:rPr>
              <a:t>cụ</a:t>
            </a:r>
            <a:r>
              <a:rPr lang="en-US" altLang="vi-VN" b="1" dirty="0" smtClean="0">
                <a:cs typeface="Times New Roman" panose="02020603050405020304" pitchFamily="18" charset="0"/>
              </a:rPr>
              <a:t> </a:t>
            </a:r>
            <a:r>
              <a:rPr lang="en-US" altLang="vi-VN" b="1" dirty="0" err="1" smtClean="0">
                <a:cs typeface="Times New Roman" panose="02020603050405020304" pitchFamily="18" charset="0"/>
              </a:rPr>
              <a:t>ăn</a:t>
            </a:r>
            <a:r>
              <a:rPr lang="en-US" altLang="vi-VN" b="1" dirty="0" smtClean="0">
                <a:cs typeface="Times New Roman" panose="02020603050405020304" pitchFamily="18" charset="0"/>
              </a:rPr>
              <a:t> </a:t>
            </a:r>
            <a:r>
              <a:rPr lang="en-US" altLang="vi-VN" b="1" dirty="0" err="1" smtClean="0">
                <a:cs typeface="Times New Roman" panose="02020603050405020304" pitchFamily="18" charset="0"/>
              </a:rPr>
              <a:t>uống</a:t>
            </a:r>
            <a:r>
              <a:rPr lang="en-US" altLang="vi-VN" b="1" dirty="0" smtClean="0">
                <a:cs typeface="Times New Roman" panose="02020603050405020304" pitchFamily="18" charset="0"/>
              </a:rPr>
              <a:t> </a:t>
            </a:r>
            <a:r>
              <a:rPr lang="en-US" altLang="vi-VN" b="1" dirty="0" err="1" smtClean="0">
                <a:cs typeface="Times New Roman" panose="02020603050405020304" pitchFamily="18" charset="0"/>
              </a:rPr>
              <a:t>phải</a:t>
            </a:r>
            <a:r>
              <a:rPr lang="en-US" altLang="vi-VN" b="1" dirty="0" smtClean="0">
                <a:cs typeface="Times New Roman" panose="02020603050405020304" pitchFamily="18" charset="0"/>
              </a:rPr>
              <a:t> </a:t>
            </a:r>
            <a:r>
              <a:rPr lang="en-US" altLang="vi-VN" b="1" dirty="0" err="1" smtClean="0">
                <a:cs typeface="Times New Roman" panose="02020603050405020304" pitchFamily="18" charset="0"/>
              </a:rPr>
              <a:t>khô</a:t>
            </a:r>
            <a:r>
              <a:rPr lang="en-US" altLang="vi-VN" b="1" dirty="0" smtClean="0">
                <a:cs typeface="Times New Roman" panose="02020603050405020304" pitchFamily="18" charset="0"/>
              </a:rPr>
              <a:t> </a:t>
            </a:r>
            <a:r>
              <a:rPr lang="en-US" altLang="vi-VN" b="1" dirty="0" err="1" smtClean="0">
                <a:cs typeface="Times New Roman" panose="02020603050405020304" pitchFamily="18" charset="0"/>
              </a:rPr>
              <a:t>ráo</a:t>
            </a:r>
            <a:r>
              <a:rPr lang="en-US" altLang="vi-VN" b="1" dirty="0" smtClean="0">
                <a:cs typeface="Times New Roman" panose="02020603050405020304" pitchFamily="18" charset="0"/>
              </a:rPr>
              <a:t>, </a:t>
            </a:r>
            <a:r>
              <a:rPr lang="en-US" altLang="vi-VN" b="1" dirty="0" err="1" smtClean="0">
                <a:cs typeface="Times New Roman" panose="02020603050405020304" pitchFamily="18" charset="0"/>
              </a:rPr>
              <a:t>sạch</a:t>
            </a:r>
            <a:r>
              <a:rPr lang="en-US" altLang="vi-VN" b="1" dirty="0" smtClean="0">
                <a:cs typeface="Times New Roman" panose="02020603050405020304" pitchFamily="18" charset="0"/>
              </a:rPr>
              <a:t> </a:t>
            </a:r>
            <a:r>
              <a:rPr lang="en-US" altLang="vi-VN" b="1" dirty="0" err="1" smtClean="0">
                <a:cs typeface="Times New Roman" panose="02020603050405020304" pitchFamily="18" charset="0"/>
              </a:rPr>
              <a:t>sẽ</a:t>
            </a:r>
            <a:r>
              <a:rPr lang="en-US" altLang="vi-VN" b="1" dirty="0" smtClean="0">
                <a:cs typeface="Times New Roman" panose="02020603050405020304" pitchFamily="18" charset="0"/>
              </a:rPr>
              <a:t>.</a:t>
            </a:r>
            <a:endParaRPr lang="en-US" altLang="vi-VN" b="1" dirty="0">
              <a:cs typeface="Times New Roman" panose="02020603050405020304" pitchFamily="18" charset="0"/>
            </a:endParaRPr>
          </a:p>
        </p:txBody>
      </p:sp>
      <p:sp>
        <p:nvSpPr>
          <p:cNvPr id="19461" name="Rectangle 5"/>
          <p:cNvSpPr>
            <a:spLocks noChangeArrowheads="1"/>
          </p:cNvSpPr>
          <p:nvPr/>
        </p:nvSpPr>
        <p:spPr bwMode="auto">
          <a:xfrm>
            <a:off x="193884" y="133350"/>
            <a:ext cx="3475631" cy="101566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/>
        </p:spPr>
        <p:txBody>
          <a:bodyPr wrap="none">
            <a:spAutoFit/>
          </a:bodyPr>
          <a:lstStyle/>
          <a:p>
            <a:r>
              <a:rPr lang="en-US" altLang="vi-VN" sz="6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 </a:t>
            </a:r>
            <a:r>
              <a:rPr lang="en-US" altLang="vi-VN" sz="6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Ghi</a:t>
            </a:r>
            <a:r>
              <a:rPr lang="en-US" altLang="vi-VN" sz="6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6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nhớ</a:t>
            </a:r>
            <a:endParaRPr lang="en-US" altLang="vi-VN" sz="6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 Box 4"/>
          <p:cNvSpPr txBox="1">
            <a:spLocks noChangeArrowheads="1"/>
          </p:cNvSpPr>
          <p:nvPr/>
        </p:nvSpPr>
        <p:spPr bwMode="auto">
          <a:xfrm>
            <a:off x="152400" y="3475732"/>
            <a:ext cx="8518133" cy="1077218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  <a:effectLst/>
        </p:spPr>
        <p:txBody>
          <a:bodyPr wrap="square">
            <a:spAutoFit/>
          </a:bodyPr>
          <a:lstStyle>
            <a:lvl1pPr indent="457200"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indent="0">
              <a:spcBef>
                <a:spcPct val="50000"/>
              </a:spcBef>
            </a:pPr>
            <a:r>
              <a:rPr lang="en-US" altLang="vi-VN" b="1" dirty="0" smtClean="0">
                <a:cs typeface="Times New Roman" panose="02020603050405020304" pitchFamily="18" charset="0"/>
              </a:rPr>
              <a:t>2. Thu </a:t>
            </a:r>
            <a:r>
              <a:rPr lang="en-US" altLang="vi-VN" b="1" dirty="0" err="1" smtClean="0">
                <a:cs typeface="Times New Roman" panose="02020603050405020304" pitchFamily="18" charset="0"/>
              </a:rPr>
              <a:t>dọn</a:t>
            </a:r>
            <a:r>
              <a:rPr lang="en-US" altLang="vi-VN" b="1" dirty="0" smtClean="0">
                <a:cs typeface="Times New Roman" panose="02020603050405020304" pitchFamily="18" charset="0"/>
              </a:rPr>
              <a:t> </a:t>
            </a:r>
            <a:r>
              <a:rPr lang="en-US" altLang="vi-VN" b="1" dirty="0" err="1" smtClean="0">
                <a:cs typeface="Times New Roman" panose="02020603050405020304" pitchFamily="18" charset="0"/>
              </a:rPr>
              <a:t>sau</a:t>
            </a:r>
            <a:r>
              <a:rPr lang="en-US" altLang="vi-VN" b="1" dirty="0" smtClean="0">
                <a:cs typeface="Times New Roman" panose="02020603050405020304" pitchFamily="18" charset="0"/>
              </a:rPr>
              <a:t> </a:t>
            </a:r>
            <a:r>
              <a:rPr lang="en-US" altLang="vi-VN" b="1" dirty="0" err="1" smtClean="0">
                <a:cs typeface="Times New Roman" panose="02020603050405020304" pitchFamily="18" charset="0"/>
              </a:rPr>
              <a:t>bữa</a:t>
            </a:r>
            <a:r>
              <a:rPr lang="en-US" altLang="vi-VN" b="1" dirty="0" smtClean="0">
                <a:cs typeface="Times New Roman" panose="02020603050405020304" pitchFamily="18" charset="0"/>
              </a:rPr>
              <a:t> </a:t>
            </a:r>
            <a:r>
              <a:rPr lang="en-US" altLang="vi-VN" b="1" dirty="0" err="1" smtClean="0">
                <a:cs typeface="Times New Roman" panose="02020603050405020304" pitchFamily="18" charset="0"/>
              </a:rPr>
              <a:t>ăn</a:t>
            </a:r>
            <a:r>
              <a:rPr lang="en-US" altLang="vi-VN" b="1" dirty="0" smtClean="0">
                <a:cs typeface="Times New Roman" panose="02020603050405020304" pitchFamily="18" charset="0"/>
              </a:rPr>
              <a:t> </a:t>
            </a:r>
            <a:r>
              <a:rPr lang="en-US" altLang="vi-VN" b="1" dirty="0" err="1" smtClean="0">
                <a:cs typeface="Times New Roman" panose="02020603050405020304" pitchFamily="18" charset="0"/>
              </a:rPr>
              <a:t>cần</a:t>
            </a:r>
            <a:r>
              <a:rPr lang="en-US" altLang="vi-VN" b="1" dirty="0" smtClean="0">
                <a:cs typeface="Times New Roman" panose="02020603050405020304" pitchFamily="18" charset="0"/>
              </a:rPr>
              <a:t> </a:t>
            </a:r>
            <a:r>
              <a:rPr lang="en-US" altLang="vi-VN" b="1" dirty="0" err="1" smtClean="0">
                <a:cs typeface="Times New Roman" panose="02020603050405020304" pitchFamily="18" charset="0"/>
              </a:rPr>
              <a:t>gọn</a:t>
            </a:r>
            <a:r>
              <a:rPr lang="en-US" altLang="vi-VN" b="1" dirty="0" smtClean="0">
                <a:cs typeface="Times New Roman" panose="02020603050405020304" pitchFamily="18" charset="0"/>
              </a:rPr>
              <a:t> </a:t>
            </a:r>
            <a:r>
              <a:rPr lang="en-US" altLang="vi-VN" b="1" dirty="0" err="1" smtClean="0">
                <a:cs typeface="Times New Roman" panose="02020603050405020304" pitchFamily="18" charset="0"/>
              </a:rPr>
              <a:t>gàng</a:t>
            </a:r>
            <a:r>
              <a:rPr lang="en-US" altLang="vi-VN" b="1" dirty="0" smtClean="0">
                <a:cs typeface="Times New Roman" panose="02020603050405020304" pitchFamily="18" charset="0"/>
              </a:rPr>
              <a:t>, </a:t>
            </a:r>
            <a:r>
              <a:rPr lang="en-US" altLang="vi-VN" b="1" dirty="0" err="1" smtClean="0">
                <a:cs typeface="Times New Roman" panose="02020603050405020304" pitchFamily="18" charset="0"/>
              </a:rPr>
              <a:t>cẩn</a:t>
            </a:r>
            <a:r>
              <a:rPr lang="en-US" altLang="vi-VN" b="1" dirty="0" smtClean="0">
                <a:cs typeface="Times New Roman" panose="02020603050405020304" pitchFamily="18" charset="0"/>
              </a:rPr>
              <a:t> </a:t>
            </a:r>
            <a:r>
              <a:rPr lang="en-US" altLang="vi-VN" b="1" dirty="0" err="1" smtClean="0">
                <a:cs typeface="Times New Roman" panose="02020603050405020304" pitchFamily="18" charset="0"/>
              </a:rPr>
              <a:t>thận</a:t>
            </a:r>
            <a:r>
              <a:rPr lang="en-US" altLang="vi-VN" b="1" dirty="0" smtClean="0">
                <a:cs typeface="Times New Roman" panose="02020603050405020304" pitchFamily="18" charset="0"/>
              </a:rPr>
              <a:t> </a:t>
            </a:r>
            <a:r>
              <a:rPr lang="en-US" altLang="vi-VN" b="1" dirty="0" err="1" smtClean="0">
                <a:cs typeface="Times New Roman" panose="02020603050405020304" pitchFamily="18" charset="0"/>
              </a:rPr>
              <a:t>và</a:t>
            </a:r>
            <a:r>
              <a:rPr lang="en-US" altLang="vi-VN" b="1" dirty="0" smtClean="0">
                <a:cs typeface="Times New Roman" panose="02020603050405020304" pitchFamily="18" charset="0"/>
              </a:rPr>
              <a:t> </a:t>
            </a:r>
            <a:r>
              <a:rPr lang="en-US" altLang="vi-VN" b="1" dirty="0" err="1" smtClean="0">
                <a:cs typeface="Times New Roman" panose="02020603050405020304" pitchFamily="18" charset="0"/>
              </a:rPr>
              <a:t>đảm</a:t>
            </a:r>
            <a:r>
              <a:rPr lang="en-US" altLang="vi-VN" b="1" dirty="0" smtClean="0">
                <a:cs typeface="Times New Roman" panose="02020603050405020304" pitchFamily="18" charset="0"/>
              </a:rPr>
              <a:t> </a:t>
            </a:r>
            <a:r>
              <a:rPr lang="en-US" altLang="vi-VN" b="1" dirty="0" err="1" smtClean="0">
                <a:cs typeface="Times New Roman" panose="02020603050405020304" pitchFamily="18" charset="0"/>
              </a:rPr>
              <a:t>bảo</a:t>
            </a:r>
            <a:r>
              <a:rPr lang="en-US" altLang="vi-VN" b="1" dirty="0" smtClean="0">
                <a:cs typeface="Times New Roman" panose="02020603050405020304" pitchFamily="18" charset="0"/>
              </a:rPr>
              <a:t> </a:t>
            </a:r>
            <a:r>
              <a:rPr lang="en-US" altLang="vi-VN" b="1" dirty="0" err="1" smtClean="0">
                <a:cs typeface="Times New Roman" panose="02020603050405020304" pitchFamily="18" charset="0"/>
              </a:rPr>
              <a:t>vệ</a:t>
            </a:r>
            <a:r>
              <a:rPr lang="en-US" altLang="vi-VN" b="1" dirty="0" smtClean="0">
                <a:cs typeface="Times New Roman" panose="02020603050405020304" pitchFamily="18" charset="0"/>
              </a:rPr>
              <a:t> </a:t>
            </a:r>
            <a:r>
              <a:rPr lang="en-US" altLang="vi-VN" b="1" dirty="0" err="1" smtClean="0">
                <a:cs typeface="Times New Roman" panose="02020603050405020304" pitchFamily="18" charset="0"/>
              </a:rPr>
              <a:t>sinh</a:t>
            </a:r>
            <a:r>
              <a:rPr lang="en-US" altLang="vi-VN" b="1" dirty="0" smtClean="0">
                <a:cs typeface="Times New Roman" panose="02020603050405020304" pitchFamily="18" charset="0"/>
              </a:rPr>
              <a:t>.</a:t>
            </a:r>
            <a:endParaRPr lang="en-US" altLang="vi-VN" b="1" dirty="0"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194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60" grpId="0" animBg="1"/>
      <p:bldP spid="8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00" name="Text Box 4"/>
          <p:cNvSpPr txBox="1">
            <a:spLocks noChangeArrowheads="1"/>
          </p:cNvSpPr>
          <p:nvPr/>
        </p:nvSpPr>
        <p:spPr bwMode="auto">
          <a:xfrm>
            <a:off x="392130" y="191184"/>
            <a:ext cx="3124200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vi-VN" sz="3600" b="1" dirty="0" smtClean="0">
                <a:solidFill>
                  <a:srgbClr val="C00000"/>
                </a:solidFill>
                <a:cs typeface="Times New Roman" panose="02020603050405020304" pitchFamily="18" charset="0"/>
              </a:rPr>
              <a:t>* </a:t>
            </a:r>
            <a:r>
              <a:rPr lang="en-US" altLang="vi-VN" sz="3600" b="1" u="sng" dirty="0" smtClean="0">
                <a:solidFill>
                  <a:srgbClr val="C00000"/>
                </a:solidFill>
                <a:cs typeface="Times New Roman" panose="02020603050405020304" pitchFamily="18" charset="0"/>
              </a:rPr>
              <a:t>DẶN </a:t>
            </a:r>
            <a:r>
              <a:rPr lang="en-US" altLang="vi-VN" sz="3600" b="1" u="sng" dirty="0">
                <a:solidFill>
                  <a:srgbClr val="C00000"/>
                </a:solidFill>
                <a:cs typeface="Times New Roman" panose="02020603050405020304" pitchFamily="18" charset="0"/>
              </a:rPr>
              <a:t>DÒ</a:t>
            </a:r>
            <a:r>
              <a:rPr lang="en-US" altLang="vi-VN" sz="3600" b="1" dirty="0">
                <a:solidFill>
                  <a:srgbClr val="C00000"/>
                </a:solidFill>
                <a:cs typeface="Times New Roman" panose="02020603050405020304" pitchFamily="18" charset="0"/>
              </a:rPr>
              <a:t>:</a:t>
            </a:r>
            <a:endParaRPr lang="en-US" altLang="vi-VN" sz="3600" b="1" dirty="0">
              <a:solidFill>
                <a:srgbClr val="C00000"/>
              </a:solidFill>
              <a:cs typeface="Times New Roman" panose="02020603050405020304" pitchFamily="18" charset="0"/>
            </a:endParaRPr>
          </a:p>
        </p:txBody>
      </p:sp>
      <p:sp>
        <p:nvSpPr>
          <p:cNvPr id="29701" name="Text Box 5"/>
          <p:cNvSpPr txBox="1">
            <a:spLocks noChangeArrowheads="1"/>
          </p:cNvSpPr>
          <p:nvPr/>
        </p:nvSpPr>
        <p:spPr bwMode="auto">
          <a:xfrm>
            <a:off x="457200" y="895350"/>
            <a:ext cx="7848600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just">
              <a:spcBef>
                <a:spcPct val="50000"/>
              </a:spcBef>
            </a:pPr>
            <a:r>
              <a:rPr lang="en-US" altLang="vi-VN" sz="3600" b="1" dirty="0">
                <a:cs typeface="Times New Roman" panose="02020603050405020304" pitchFamily="18" charset="0"/>
              </a:rPr>
              <a:t>- HS </a:t>
            </a:r>
            <a:r>
              <a:rPr lang="en-US" altLang="vi-VN" sz="3600" b="1" dirty="0" err="1">
                <a:cs typeface="Times New Roman" panose="02020603050405020304" pitchFamily="18" charset="0"/>
              </a:rPr>
              <a:t>về</a:t>
            </a:r>
            <a:r>
              <a:rPr lang="en-US" altLang="vi-VN" sz="3600" b="1" dirty="0"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cs typeface="Times New Roman" panose="02020603050405020304" pitchFamily="18" charset="0"/>
              </a:rPr>
              <a:t>nhà</a:t>
            </a:r>
            <a:r>
              <a:rPr lang="en-US" altLang="vi-VN" sz="3600" b="1" dirty="0"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cs typeface="Times New Roman" panose="02020603050405020304" pitchFamily="18" charset="0"/>
              </a:rPr>
              <a:t>phụ</a:t>
            </a:r>
            <a:r>
              <a:rPr lang="en-US" altLang="vi-VN" sz="3600" b="1" dirty="0"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cs typeface="Times New Roman" panose="02020603050405020304" pitchFamily="18" charset="0"/>
              </a:rPr>
              <a:t>giúp</a:t>
            </a:r>
            <a:r>
              <a:rPr lang="en-US" altLang="vi-VN" sz="3600" b="1" dirty="0"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cs typeface="Times New Roman" panose="02020603050405020304" pitchFamily="18" charset="0"/>
              </a:rPr>
              <a:t>gia</a:t>
            </a:r>
            <a:r>
              <a:rPr lang="en-US" altLang="vi-VN" sz="3600" b="1" dirty="0"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cs typeface="Times New Roman" panose="02020603050405020304" pitchFamily="18" charset="0"/>
              </a:rPr>
              <a:t>đình</a:t>
            </a:r>
            <a:r>
              <a:rPr lang="en-US" altLang="vi-VN" sz="3600" b="1" dirty="0"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cs typeface="Times New Roman" panose="02020603050405020304" pitchFamily="18" charset="0"/>
              </a:rPr>
              <a:t>bày</a:t>
            </a:r>
            <a:r>
              <a:rPr lang="en-US" altLang="vi-VN" sz="3600" b="1" dirty="0">
                <a:cs typeface="Times New Roman" panose="02020603050405020304" pitchFamily="18" charset="0"/>
              </a:rPr>
              <a:t>, </a:t>
            </a:r>
            <a:r>
              <a:rPr lang="en-US" altLang="vi-VN" sz="3600" b="1" dirty="0" err="1">
                <a:cs typeface="Times New Roman" panose="02020603050405020304" pitchFamily="18" charset="0"/>
              </a:rPr>
              <a:t>dọn</a:t>
            </a:r>
            <a:r>
              <a:rPr lang="en-US" altLang="vi-VN" sz="3600" b="1" dirty="0"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cs typeface="Times New Roman" panose="02020603050405020304" pitchFamily="18" charset="0"/>
              </a:rPr>
              <a:t>bữa</a:t>
            </a:r>
            <a:r>
              <a:rPr lang="en-US" altLang="vi-VN" sz="3600" b="1" dirty="0"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cs typeface="Times New Roman" panose="02020603050405020304" pitchFamily="18" charset="0"/>
              </a:rPr>
              <a:t>ăn</a:t>
            </a:r>
            <a:r>
              <a:rPr lang="en-US" altLang="vi-VN" sz="3600" b="1" dirty="0"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cs typeface="Times New Roman" panose="02020603050405020304" pitchFamily="18" charset="0"/>
              </a:rPr>
              <a:t>hàng</a:t>
            </a:r>
            <a:r>
              <a:rPr lang="en-US" altLang="vi-VN" sz="3600" b="1" dirty="0"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 smtClean="0">
                <a:cs typeface="Times New Roman" panose="02020603050405020304" pitchFamily="18" charset="0"/>
              </a:rPr>
              <a:t>ngày</a:t>
            </a:r>
            <a:r>
              <a:rPr lang="en-US" altLang="vi-VN" sz="3600" b="1" dirty="0" smtClean="0">
                <a:cs typeface="Times New Roman" panose="02020603050405020304" pitchFamily="18" charset="0"/>
              </a:rPr>
              <a:t>.</a:t>
            </a:r>
            <a:endParaRPr lang="en-US" altLang="vi-VN" sz="3600" b="1" dirty="0">
              <a:cs typeface="Times New Roman" panose="02020603050405020304" pitchFamily="18" charset="0"/>
            </a:endParaRPr>
          </a:p>
        </p:txBody>
      </p:sp>
      <p:sp>
        <p:nvSpPr>
          <p:cNvPr id="29702" name="Text Box 6"/>
          <p:cNvSpPr txBox="1">
            <a:spLocks noChangeArrowheads="1"/>
          </p:cNvSpPr>
          <p:nvPr/>
        </p:nvSpPr>
        <p:spPr bwMode="auto">
          <a:xfrm>
            <a:off x="457200" y="2038350"/>
            <a:ext cx="8001000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just">
              <a:spcBef>
                <a:spcPct val="50000"/>
              </a:spcBef>
            </a:pPr>
            <a:r>
              <a:rPr lang="en-US" altLang="vi-VN" sz="3600" b="1" dirty="0">
                <a:cs typeface="Times New Roman" panose="02020603050405020304" pitchFamily="18" charset="0"/>
              </a:rPr>
              <a:t>- </a:t>
            </a:r>
            <a:r>
              <a:rPr lang="en-US" altLang="vi-VN" sz="3600" b="1" dirty="0" err="1">
                <a:cs typeface="Times New Roman" panose="02020603050405020304" pitchFamily="18" charset="0"/>
              </a:rPr>
              <a:t>Xem</a:t>
            </a:r>
            <a:r>
              <a:rPr lang="en-US" altLang="vi-VN" sz="3600" b="1" dirty="0"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cs typeface="Times New Roman" panose="02020603050405020304" pitchFamily="18" charset="0"/>
              </a:rPr>
              <a:t>trước</a:t>
            </a:r>
            <a:r>
              <a:rPr lang="en-US" altLang="vi-VN" sz="3600" b="1" dirty="0"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cs typeface="Times New Roman" panose="02020603050405020304" pitchFamily="18" charset="0"/>
              </a:rPr>
              <a:t>bài</a:t>
            </a:r>
            <a:r>
              <a:rPr lang="en-US" altLang="vi-VN" sz="3600" b="1" dirty="0">
                <a:cs typeface="Times New Roman" panose="02020603050405020304" pitchFamily="18" charset="0"/>
              </a:rPr>
              <a:t>:” </a:t>
            </a:r>
            <a:r>
              <a:rPr lang="en-US" altLang="vi-VN" sz="3600" b="1" dirty="0" err="1">
                <a:cs typeface="Times New Roman" panose="02020603050405020304" pitchFamily="18" charset="0"/>
              </a:rPr>
              <a:t>Rửa</a:t>
            </a:r>
            <a:r>
              <a:rPr lang="en-US" altLang="vi-VN" sz="3600" b="1" dirty="0"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cs typeface="Times New Roman" panose="02020603050405020304" pitchFamily="18" charset="0"/>
              </a:rPr>
              <a:t>dụng</a:t>
            </a:r>
            <a:r>
              <a:rPr lang="en-US" altLang="vi-VN" sz="3600" b="1" dirty="0"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cs typeface="Times New Roman" panose="02020603050405020304" pitchFamily="18" charset="0"/>
              </a:rPr>
              <a:t>cụ</a:t>
            </a:r>
            <a:r>
              <a:rPr lang="en-US" altLang="vi-VN" sz="3600" b="1" dirty="0"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cs typeface="Times New Roman" panose="02020603050405020304" pitchFamily="18" charset="0"/>
              </a:rPr>
              <a:t>nấu</a:t>
            </a:r>
            <a:r>
              <a:rPr lang="en-US" altLang="vi-VN" sz="3600" b="1" dirty="0"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cs typeface="Times New Roman" panose="02020603050405020304" pitchFamily="18" charset="0"/>
              </a:rPr>
              <a:t>ăn</a:t>
            </a:r>
            <a:r>
              <a:rPr lang="en-US" altLang="vi-VN" sz="3600" b="1" dirty="0"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cs typeface="Times New Roman" panose="02020603050405020304" pitchFamily="18" charset="0"/>
              </a:rPr>
              <a:t>và</a:t>
            </a:r>
            <a:r>
              <a:rPr lang="en-US" altLang="vi-VN" sz="3600" b="1" dirty="0"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cs typeface="Times New Roman" panose="02020603050405020304" pitchFamily="18" charset="0"/>
              </a:rPr>
              <a:t>ăn</a:t>
            </a:r>
            <a:r>
              <a:rPr lang="en-US" altLang="vi-VN" sz="3600" b="1" dirty="0"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cs typeface="Times New Roman" panose="02020603050405020304" pitchFamily="18" charset="0"/>
              </a:rPr>
              <a:t>uống</a:t>
            </a:r>
            <a:r>
              <a:rPr lang="en-US" altLang="vi-VN" sz="3600" b="1" dirty="0" smtClean="0">
                <a:cs typeface="Times New Roman" panose="02020603050405020304" pitchFamily="18" charset="0"/>
              </a:rPr>
              <a:t>”.</a:t>
            </a:r>
            <a:endParaRPr lang="en-US" altLang="vi-VN" sz="3600" b="1" dirty="0">
              <a:cs typeface="Times New Roman" panose="02020603050405020304" pitchFamily="18" charset="0"/>
            </a:endParaRPr>
          </a:p>
        </p:txBody>
      </p:sp>
      <p:sp>
        <p:nvSpPr>
          <p:cNvPr id="29703" name="Text Box 7"/>
          <p:cNvSpPr txBox="1">
            <a:spLocks noChangeArrowheads="1"/>
          </p:cNvSpPr>
          <p:nvPr/>
        </p:nvSpPr>
        <p:spPr bwMode="auto">
          <a:xfrm>
            <a:off x="457200" y="3257550"/>
            <a:ext cx="7924800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just">
              <a:spcBef>
                <a:spcPct val="50000"/>
              </a:spcBef>
            </a:pPr>
            <a:r>
              <a:rPr lang="en-US" altLang="vi-VN" sz="3600" b="1" dirty="0">
                <a:cs typeface="Times New Roman" panose="02020603050405020304" pitchFamily="18" charset="0"/>
              </a:rPr>
              <a:t>- </a:t>
            </a:r>
            <a:r>
              <a:rPr lang="en-US" altLang="vi-VN" sz="3600" b="1" dirty="0" err="1">
                <a:cs typeface="Times New Roman" panose="02020603050405020304" pitchFamily="18" charset="0"/>
              </a:rPr>
              <a:t>Quan</a:t>
            </a:r>
            <a:r>
              <a:rPr lang="en-US" altLang="vi-VN" sz="3600" b="1" dirty="0"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cs typeface="Times New Roman" panose="02020603050405020304" pitchFamily="18" charset="0"/>
              </a:rPr>
              <a:t>sát</a:t>
            </a:r>
            <a:r>
              <a:rPr lang="en-US" altLang="vi-VN" sz="3600" b="1" dirty="0"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cs typeface="Times New Roman" panose="02020603050405020304" pitchFamily="18" charset="0"/>
              </a:rPr>
              <a:t>cách</a:t>
            </a:r>
            <a:r>
              <a:rPr lang="en-US" altLang="vi-VN" sz="3600" b="1" dirty="0"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cs typeface="Times New Roman" panose="02020603050405020304" pitchFamily="18" charset="0"/>
              </a:rPr>
              <a:t>rửa</a:t>
            </a:r>
            <a:r>
              <a:rPr lang="en-US" altLang="vi-VN" sz="3600" b="1" dirty="0"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cs typeface="Times New Roman" panose="02020603050405020304" pitchFamily="18" charset="0"/>
              </a:rPr>
              <a:t>dụng</a:t>
            </a:r>
            <a:r>
              <a:rPr lang="en-US" altLang="vi-VN" sz="3600" b="1" dirty="0"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cs typeface="Times New Roman" panose="02020603050405020304" pitchFamily="18" charset="0"/>
              </a:rPr>
              <a:t>cụ</a:t>
            </a:r>
            <a:r>
              <a:rPr lang="en-US" altLang="vi-VN" sz="3600" b="1" dirty="0"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cs typeface="Times New Roman" panose="02020603050405020304" pitchFamily="18" charset="0"/>
              </a:rPr>
              <a:t>nấu</a:t>
            </a:r>
            <a:r>
              <a:rPr lang="en-US" altLang="vi-VN" sz="3600" b="1" dirty="0"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cs typeface="Times New Roman" panose="02020603050405020304" pitchFamily="18" charset="0"/>
              </a:rPr>
              <a:t>ăn</a:t>
            </a:r>
            <a:r>
              <a:rPr lang="en-US" altLang="vi-VN" sz="3600" b="1" dirty="0"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cs typeface="Times New Roman" panose="02020603050405020304" pitchFamily="18" charset="0"/>
              </a:rPr>
              <a:t>và</a:t>
            </a:r>
            <a:r>
              <a:rPr lang="en-US" altLang="vi-VN" sz="3600" b="1" dirty="0"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cs typeface="Times New Roman" panose="02020603050405020304" pitchFamily="18" charset="0"/>
              </a:rPr>
              <a:t>ăn</a:t>
            </a:r>
            <a:r>
              <a:rPr lang="en-US" altLang="vi-VN" sz="3600" b="1" dirty="0"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cs typeface="Times New Roman" panose="02020603050405020304" pitchFamily="18" charset="0"/>
              </a:rPr>
              <a:t>uống</a:t>
            </a:r>
            <a:r>
              <a:rPr lang="en-US" altLang="vi-VN" sz="3600" b="1" dirty="0">
                <a:cs typeface="Times New Roman" panose="02020603050405020304" pitchFamily="18" charset="0"/>
              </a:rPr>
              <a:t> ở </a:t>
            </a:r>
            <a:r>
              <a:rPr lang="en-US" altLang="vi-VN" sz="3600" b="1" dirty="0" err="1">
                <a:cs typeface="Times New Roman" panose="02020603050405020304" pitchFamily="18" charset="0"/>
              </a:rPr>
              <a:t>gia</a:t>
            </a:r>
            <a:r>
              <a:rPr lang="en-US" altLang="vi-VN" sz="3600" b="1" dirty="0"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cs typeface="Times New Roman" panose="02020603050405020304" pitchFamily="18" charset="0"/>
              </a:rPr>
              <a:t>đình</a:t>
            </a:r>
            <a:r>
              <a:rPr lang="en-US" altLang="vi-VN" sz="3600" b="1" dirty="0"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 smtClean="0">
                <a:cs typeface="Times New Roman" panose="02020603050405020304" pitchFamily="18" charset="0"/>
              </a:rPr>
              <a:t>em</a:t>
            </a:r>
            <a:r>
              <a:rPr lang="en-US" altLang="vi-VN" sz="3600" b="1" dirty="0" smtClean="0">
                <a:cs typeface="Times New Roman" panose="02020603050405020304" pitchFamily="18" charset="0"/>
              </a:rPr>
              <a:t>.</a:t>
            </a:r>
            <a:endParaRPr lang="en-US" altLang="vi-VN" sz="3600" b="1" dirty="0"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297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1" dur="1000"/>
                                        <p:tgtEl>
                                          <p:spTgt spid="297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16" presetClass="entr" presetSubtype="2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5" dur="1000"/>
                                        <p:tgtEl>
                                          <p:spTgt spid="297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500"/>
                            </p:stCondLst>
                            <p:childTnLst>
                              <p:par>
                                <p:cTn id="17" presetID="16" presetClass="entr" presetSubtype="2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9" dur="1000"/>
                                        <p:tgtEl>
                                          <p:spTgt spid="297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700" grpId="0"/>
      <p:bldP spid="29701" grpId="0"/>
      <p:bldP spid="29702" grpId="0"/>
      <p:bldP spid="2970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Text Box 3"/>
          <p:cNvSpPr txBox="1">
            <a:spLocks noChangeArrowheads="1"/>
          </p:cNvSpPr>
          <p:nvPr/>
        </p:nvSpPr>
        <p:spPr bwMode="auto">
          <a:xfrm>
            <a:off x="152401" y="114301"/>
            <a:ext cx="8052619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vi-VN" sz="3600" b="1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altLang="vi-VN" sz="3600" b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2: </a:t>
            </a:r>
            <a:r>
              <a:rPr lang="en-US" altLang="vi-VN" sz="36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altLang="vi-VN" sz="36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luộc</a:t>
            </a:r>
            <a:r>
              <a:rPr lang="en-US" altLang="vi-VN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rau</a:t>
            </a:r>
            <a:r>
              <a:rPr lang="en-US" altLang="vi-VN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altLang="vi-VN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altLang="vi-VN" sz="36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316" name="Text Box 4"/>
          <p:cNvSpPr txBox="1">
            <a:spLocks noChangeArrowheads="1"/>
          </p:cNvSpPr>
          <p:nvPr/>
        </p:nvSpPr>
        <p:spPr bwMode="auto">
          <a:xfrm>
            <a:off x="1" y="685621"/>
            <a:ext cx="9153832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vi-VN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a. </a:t>
            </a:r>
            <a:r>
              <a:rPr lang="en-US" altLang="vi-VN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Đun</a:t>
            </a:r>
            <a:r>
              <a:rPr lang="en-US" altLang="vi-VN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sôi</a:t>
            </a:r>
            <a:r>
              <a:rPr lang="en-US" altLang="vi-VN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altLang="vi-VN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altLang="vi-VN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altLang="vi-VN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rau</a:t>
            </a:r>
            <a:r>
              <a:rPr lang="en-US" altLang="vi-VN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altLang="vi-VN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altLang="vi-VN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lửa</a:t>
            </a:r>
            <a:r>
              <a:rPr lang="en-US" altLang="vi-VN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to- </a:t>
            </a:r>
            <a:r>
              <a:rPr lang="en-US" altLang="vi-VN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lật</a:t>
            </a:r>
            <a:r>
              <a:rPr lang="en-US" altLang="vi-VN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rau</a:t>
            </a:r>
            <a:r>
              <a:rPr lang="en-US" altLang="vi-VN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2- 3 </a:t>
            </a:r>
            <a:r>
              <a:rPr lang="en-US" altLang="vi-VN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lần</a:t>
            </a:r>
            <a:r>
              <a:rPr lang="en-US" altLang="vi-VN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altLang="vi-VN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rau</a:t>
            </a:r>
            <a:r>
              <a:rPr lang="en-US" altLang="vi-VN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chín</a:t>
            </a:r>
            <a:r>
              <a:rPr lang="en-US" altLang="vi-VN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altLang="vi-VN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317" name="Text Box 5"/>
          <p:cNvSpPr txBox="1">
            <a:spLocks noChangeArrowheads="1"/>
          </p:cNvSpPr>
          <p:nvPr/>
        </p:nvSpPr>
        <p:spPr bwMode="auto">
          <a:xfrm>
            <a:off x="1" y="2000250"/>
            <a:ext cx="9067799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vi-VN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b. </a:t>
            </a:r>
            <a:r>
              <a:rPr lang="en-US" altLang="vi-VN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Đun</a:t>
            </a:r>
            <a:r>
              <a:rPr lang="en-US" altLang="vi-VN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altLang="vi-VN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lửa</a:t>
            </a:r>
            <a:r>
              <a:rPr lang="en-US" altLang="vi-VN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to- </a:t>
            </a:r>
            <a:r>
              <a:rPr lang="en-US" altLang="vi-VN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lật</a:t>
            </a:r>
            <a:r>
              <a:rPr lang="en-US" altLang="vi-VN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rau</a:t>
            </a:r>
            <a:r>
              <a:rPr lang="en-US" altLang="vi-VN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2-3 </a:t>
            </a:r>
            <a:r>
              <a:rPr lang="en-US" altLang="vi-VN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lần</a:t>
            </a:r>
            <a:r>
              <a:rPr lang="en-US" altLang="vi-VN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altLang="vi-VN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rau</a:t>
            </a:r>
            <a:r>
              <a:rPr lang="en-US" altLang="vi-VN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chín</a:t>
            </a:r>
            <a:r>
              <a:rPr lang="en-US" altLang="vi-VN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altLang="vi-VN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318" name="Text Box 6"/>
          <p:cNvSpPr txBox="1">
            <a:spLocks noChangeArrowheads="1"/>
          </p:cNvSpPr>
          <p:nvPr/>
        </p:nvSpPr>
        <p:spPr bwMode="auto">
          <a:xfrm>
            <a:off x="76200" y="2839819"/>
            <a:ext cx="9263216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vi-VN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c. </a:t>
            </a:r>
            <a:r>
              <a:rPr lang="en-US" altLang="vi-VN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Lật</a:t>
            </a:r>
            <a:r>
              <a:rPr lang="en-US" altLang="vi-VN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rau</a:t>
            </a:r>
            <a:r>
              <a:rPr lang="en-US" altLang="vi-VN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 – 3 </a:t>
            </a:r>
            <a:r>
              <a:rPr lang="en-US" altLang="vi-VN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lần</a:t>
            </a:r>
            <a:r>
              <a:rPr lang="en-US" altLang="vi-VN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altLang="vi-VN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lửa</a:t>
            </a:r>
            <a:r>
              <a:rPr lang="en-US" altLang="vi-VN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to- </a:t>
            </a:r>
            <a:r>
              <a:rPr lang="en-US" altLang="vi-VN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altLang="vi-VN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sôi</a:t>
            </a:r>
            <a:r>
              <a:rPr lang="en-US" altLang="vi-VN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altLang="vi-VN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rau</a:t>
            </a:r>
            <a:r>
              <a:rPr lang="en-US" altLang="vi-VN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chín</a:t>
            </a:r>
            <a:r>
              <a:rPr lang="en-US" altLang="vi-VN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altLang="vi-VN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319" name="Text Box 7"/>
          <p:cNvSpPr txBox="1">
            <a:spLocks noChangeArrowheads="1"/>
          </p:cNvSpPr>
          <p:nvPr/>
        </p:nvSpPr>
        <p:spPr bwMode="auto">
          <a:xfrm>
            <a:off x="0" y="3714750"/>
            <a:ext cx="8849032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vi-VN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d. </a:t>
            </a:r>
            <a:r>
              <a:rPr lang="en-US" altLang="vi-VN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Đun</a:t>
            </a:r>
            <a:r>
              <a:rPr lang="en-US" altLang="vi-VN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sôi</a:t>
            </a:r>
            <a:r>
              <a:rPr lang="en-US" altLang="vi-VN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altLang="vi-VN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vi-VN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lật</a:t>
            </a:r>
            <a:r>
              <a:rPr lang="en-US" altLang="vi-VN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rau</a:t>
            </a:r>
            <a:r>
              <a:rPr lang="en-US" altLang="vi-VN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2-3 </a:t>
            </a:r>
            <a:r>
              <a:rPr lang="en-US" altLang="vi-VN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lần</a:t>
            </a:r>
            <a:r>
              <a:rPr lang="en-US" altLang="vi-VN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altLang="vi-VN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rau</a:t>
            </a:r>
            <a:r>
              <a:rPr lang="en-US" altLang="vi-VN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chín</a:t>
            </a:r>
            <a:r>
              <a:rPr lang="en-US" altLang="vi-VN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altLang="vi-VN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3321" name="Picture 9" descr="Monitor-04"/>
          <p:cNvPicPr>
            <a:picLocks noChangeAspect="1" noChangeArrowheads="1" noCrop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8369710" y="4822032"/>
            <a:ext cx="774290" cy="3214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133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133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133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4" dur="1000"/>
                                        <p:tgtEl>
                                          <p:spTgt spid="133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8" dur="1000"/>
                                        <p:tgtEl>
                                          <p:spTgt spid="133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2" dur="1000"/>
                                        <p:tgtEl>
                                          <p:spTgt spid="133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3000"/>
                            </p:stCondLst>
                            <p:childTnLst>
                              <p:par>
                                <p:cTn id="24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6" dur="1000"/>
                                        <p:tgtEl>
                                          <p:spTgt spid="133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133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3" dur="500"/>
                                        <p:tgtEl>
                                          <p:spTgt spid="133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4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6" dur="500"/>
                                        <p:tgtEl>
                                          <p:spTgt spid="133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4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9" dur="500"/>
                                        <p:tgtEl>
                                          <p:spTgt spid="133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321"/>
                  </p:tgtEl>
                </p:cond>
              </p:nextCondLst>
            </p:seq>
          </p:childTnLst>
        </p:cTn>
      </p:par>
    </p:tnLst>
    <p:bldLst>
      <p:bldP spid="13315" grpId="0"/>
      <p:bldP spid="13316" grpId="0"/>
      <p:bldP spid="13317" grpId="0"/>
      <p:bldP spid="13317" grpId="1"/>
      <p:bldP spid="13318" grpId="0"/>
      <p:bldP spid="13318" grpId="1"/>
      <p:bldP spid="13319" grpId="0"/>
      <p:bldP spid="13319" grpId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0" y="188490"/>
            <a:ext cx="1676400" cy="857251"/>
          </a:xfrm>
        </p:spPr>
        <p:txBody>
          <a:bodyPr/>
          <a:lstStyle/>
          <a:p>
            <a:r>
              <a:rPr lang="en-US" altLang="vi-VN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Kĩ</a:t>
            </a:r>
            <a:r>
              <a:rPr lang="en-US" altLang="vi-VN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thuật</a:t>
            </a:r>
            <a:endParaRPr lang="en-US" altLang="vi-VN" sz="3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269" name="Text Box 5"/>
          <p:cNvSpPr txBox="1">
            <a:spLocks noChangeArrowheads="1"/>
          </p:cNvSpPr>
          <p:nvPr/>
        </p:nvSpPr>
        <p:spPr bwMode="auto">
          <a:xfrm>
            <a:off x="743194" y="917709"/>
            <a:ext cx="8077200" cy="1077218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75000"/>
              </a:spcBef>
            </a:pPr>
            <a:r>
              <a:rPr lang="en-US" altLang="vi-VN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altLang="vi-VN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7: BÀY</a:t>
            </a:r>
            <a:r>
              <a:rPr lang="en-US" altLang="vi-V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DỌN BỮA ĂN TRONG GIA ĐÌNH</a:t>
            </a:r>
            <a:endParaRPr lang="en-US" altLang="vi-VN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270" name="Text Box 6"/>
          <p:cNvSpPr txBox="1">
            <a:spLocks noChangeArrowheads="1"/>
          </p:cNvSpPr>
          <p:nvPr/>
        </p:nvSpPr>
        <p:spPr bwMode="auto">
          <a:xfrm>
            <a:off x="533400" y="2524110"/>
            <a:ext cx="8229600" cy="34163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Tx/>
              <a:buChar char="-"/>
              <a:defRPr/>
            </a:pPr>
            <a:r>
              <a:rPr lang="en-US" altLang="vi-VN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altLang="vi-VN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altLang="vi-VN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bày</a:t>
            </a:r>
            <a:r>
              <a:rPr lang="en-US" altLang="vi-VN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vi-VN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dọn</a:t>
            </a:r>
            <a:r>
              <a:rPr lang="en-US" altLang="vi-VN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bữa</a:t>
            </a:r>
            <a:r>
              <a:rPr lang="en-US" altLang="vi-VN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r>
              <a:rPr lang="en-US" altLang="vi-VN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altLang="vi-VN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gia</a:t>
            </a:r>
            <a:r>
              <a:rPr lang="en-US" altLang="vi-VN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đình</a:t>
            </a:r>
            <a:r>
              <a:rPr lang="en-US" altLang="vi-VN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altLang="vi-VN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ct val="50000"/>
              </a:spcBef>
              <a:buFontTx/>
              <a:buChar char="-"/>
              <a:defRPr/>
            </a:pPr>
            <a:r>
              <a:rPr lang="en-US" altLang="vi-VN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vi-VN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lang="en-US" altLang="vi-VN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altLang="vi-VN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giúp</a:t>
            </a:r>
            <a:r>
              <a:rPr lang="en-US" altLang="vi-VN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gia</a:t>
            </a:r>
            <a:r>
              <a:rPr lang="en-US" altLang="vi-VN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đình</a:t>
            </a:r>
            <a:r>
              <a:rPr lang="en-US" altLang="vi-VN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bày</a:t>
            </a:r>
            <a:r>
              <a:rPr lang="en-US" altLang="vi-VN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vi-VN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dọn</a:t>
            </a:r>
            <a:r>
              <a:rPr lang="en-US" altLang="vi-VN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trước</a:t>
            </a:r>
            <a:r>
              <a:rPr lang="en-US" altLang="vi-VN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vi-VN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altLang="vi-VN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altLang="vi-VN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bữa</a:t>
            </a:r>
            <a:r>
              <a:rPr lang="en-US" altLang="vi-VN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r>
              <a:rPr lang="en-US" altLang="vi-VN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altLang="vi-VN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ct val="50000"/>
              </a:spcBef>
              <a:buFontTx/>
              <a:buChar char="-"/>
              <a:defRPr/>
            </a:pPr>
            <a:endParaRPr lang="en-US" altLang="vi-VN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271" name="Rectangle 7"/>
          <p:cNvSpPr>
            <a:spLocks noChangeArrowheads="1"/>
          </p:cNvSpPr>
          <p:nvPr/>
        </p:nvSpPr>
        <p:spPr bwMode="auto">
          <a:xfrm>
            <a:off x="685801" y="1972702"/>
            <a:ext cx="4095993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vi-VN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 </a:t>
            </a:r>
            <a:r>
              <a:rPr lang="en-US" altLang="vi-VN" sz="3600" b="1" u="sng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Mục</a:t>
            </a:r>
            <a:r>
              <a:rPr lang="en-US" altLang="vi-VN" sz="3600" b="1" u="sng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600" b="1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tiêu</a:t>
            </a:r>
            <a:r>
              <a:rPr lang="en-US" altLang="vi-VN" sz="36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600" b="1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altLang="vi-VN" sz="36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600" b="1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altLang="vi-VN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endParaRPr lang="en-US" altLang="vi-VN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2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2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1" dur="1000"/>
                                        <p:tgtEl>
                                          <p:spTgt spid="112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4" dur="2000"/>
                                        <p:tgtEl>
                                          <p:spTgt spid="112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9" grpId="0" animBg="1"/>
      <p:bldP spid="11270" grpId="0"/>
      <p:bldP spid="1127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11" descr="http://www.huefestival.com/upload/image/nhomphongvien/hoatdonghuongung/lehoiamthuc/lehoiamthuc09.jpg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047750"/>
            <a:ext cx="8382000" cy="3505199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340" name="Text Box 4"/>
          <p:cNvSpPr txBox="1">
            <a:spLocks noChangeArrowheads="1"/>
          </p:cNvSpPr>
          <p:nvPr/>
        </p:nvSpPr>
        <p:spPr bwMode="auto">
          <a:xfrm>
            <a:off x="0" y="57150"/>
            <a:ext cx="28956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vi-VN" sz="2800" b="1" u="sng" dirty="0">
                <a:cs typeface="Times New Roman" panose="02020603050405020304" pitchFamily="18" charset="0"/>
              </a:rPr>
              <a:t>HOẠT ĐỘNG 1</a:t>
            </a:r>
            <a:r>
              <a:rPr lang="en-US" altLang="vi-VN" sz="2800" b="1" dirty="0">
                <a:cs typeface="Times New Roman" panose="02020603050405020304" pitchFamily="18" charset="0"/>
              </a:rPr>
              <a:t>:</a:t>
            </a:r>
            <a:endParaRPr lang="en-US" altLang="vi-VN" sz="2800" b="1" dirty="0">
              <a:cs typeface="Times New Roman" panose="02020603050405020304" pitchFamily="18" charset="0"/>
            </a:endParaRPr>
          </a:p>
        </p:txBody>
      </p:sp>
      <p:sp>
        <p:nvSpPr>
          <p:cNvPr id="14341" name="Text Box 5"/>
          <p:cNvSpPr txBox="1">
            <a:spLocks noChangeArrowheads="1"/>
          </p:cNvSpPr>
          <p:nvPr/>
        </p:nvSpPr>
        <p:spPr bwMode="auto">
          <a:xfrm>
            <a:off x="2590800" y="0"/>
            <a:ext cx="6858000" cy="1076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vi-VN" b="1" dirty="0" err="1">
                <a:solidFill>
                  <a:srgbClr val="0070C0"/>
                </a:solidFill>
                <a:cs typeface="Times New Roman" panose="02020603050405020304" pitchFamily="18" charset="0"/>
              </a:rPr>
              <a:t>Tìm</a:t>
            </a:r>
            <a:r>
              <a:rPr lang="en-US" altLang="vi-VN" b="1" dirty="0">
                <a:solidFill>
                  <a:srgbClr val="0070C0"/>
                </a:solidFill>
                <a:cs typeface="Times New Roman" panose="02020603050405020304" pitchFamily="18" charset="0"/>
              </a:rPr>
              <a:t> </a:t>
            </a:r>
            <a:r>
              <a:rPr lang="en-US" altLang="vi-VN" b="1" dirty="0" err="1">
                <a:solidFill>
                  <a:srgbClr val="0070C0"/>
                </a:solidFill>
                <a:cs typeface="Times New Roman" panose="02020603050405020304" pitchFamily="18" charset="0"/>
              </a:rPr>
              <a:t>hiểu</a:t>
            </a:r>
            <a:r>
              <a:rPr lang="en-US" altLang="vi-VN" b="1" dirty="0">
                <a:solidFill>
                  <a:srgbClr val="0070C0"/>
                </a:solidFill>
                <a:cs typeface="Times New Roman" panose="02020603050405020304" pitchFamily="18" charset="0"/>
              </a:rPr>
              <a:t> </a:t>
            </a:r>
            <a:r>
              <a:rPr lang="en-US" altLang="vi-VN" b="1" dirty="0" err="1">
                <a:solidFill>
                  <a:srgbClr val="0070C0"/>
                </a:solidFill>
                <a:cs typeface="Times New Roman" panose="02020603050405020304" pitchFamily="18" charset="0"/>
              </a:rPr>
              <a:t>cách</a:t>
            </a:r>
            <a:r>
              <a:rPr lang="en-US" altLang="vi-VN" b="1" dirty="0">
                <a:solidFill>
                  <a:srgbClr val="0070C0"/>
                </a:solidFill>
                <a:cs typeface="Times New Roman" panose="02020603050405020304" pitchFamily="18" charset="0"/>
              </a:rPr>
              <a:t> </a:t>
            </a:r>
            <a:r>
              <a:rPr lang="en-US" altLang="vi-VN" b="1" dirty="0" err="1">
                <a:solidFill>
                  <a:srgbClr val="0070C0"/>
                </a:solidFill>
                <a:cs typeface="Times New Roman" panose="02020603050405020304" pitchFamily="18" charset="0"/>
              </a:rPr>
              <a:t>bày</a:t>
            </a:r>
            <a:r>
              <a:rPr lang="en-US" altLang="vi-VN" b="1" dirty="0">
                <a:solidFill>
                  <a:srgbClr val="0070C0"/>
                </a:solidFill>
                <a:cs typeface="Times New Roman" panose="02020603050405020304" pitchFamily="18" charset="0"/>
              </a:rPr>
              <a:t> </a:t>
            </a:r>
            <a:r>
              <a:rPr lang="en-US" altLang="vi-VN" b="1" dirty="0" err="1">
                <a:solidFill>
                  <a:srgbClr val="0070C0"/>
                </a:solidFill>
                <a:cs typeface="Times New Roman" panose="02020603050405020304" pitchFamily="18" charset="0"/>
              </a:rPr>
              <a:t>món</a:t>
            </a:r>
            <a:r>
              <a:rPr lang="en-US" altLang="vi-VN" b="1" dirty="0">
                <a:solidFill>
                  <a:srgbClr val="0070C0"/>
                </a:solidFill>
                <a:cs typeface="Times New Roman" panose="02020603050405020304" pitchFamily="18" charset="0"/>
              </a:rPr>
              <a:t> </a:t>
            </a:r>
            <a:r>
              <a:rPr lang="en-US" altLang="vi-VN" b="1" dirty="0" err="1">
                <a:solidFill>
                  <a:srgbClr val="0070C0"/>
                </a:solidFill>
                <a:cs typeface="Times New Roman" panose="02020603050405020304" pitchFamily="18" charset="0"/>
              </a:rPr>
              <a:t>ăn</a:t>
            </a:r>
            <a:r>
              <a:rPr lang="en-US" altLang="vi-VN" b="1" dirty="0">
                <a:solidFill>
                  <a:srgbClr val="0070C0"/>
                </a:solidFill>
                <a:cs typeface="Times New Roman" panose="02020603050405020304" pitchFamily="18" charset="0"/>
              </a:rPr>
              <a:t> </a:t>
            </a:r>
            <a:r>
              <a:rPr lang="en-US" altLang="vi-VN" b="1" dirty="0" err="1">
                <a:solidFill>
                  <a:srgbClr val="0070C0"/>
                </a:solidFill>
                <a:cs typeface="Times New Roman" panose="02020603050405020304" pitchFamily="18" charset="0"/>
              </a:rPr>
              <a:t>và</a:t>
            </a:r>
            <a:r>
              <a:rPr lang="en-US" altLang="vi-VN" b="1" dirty="0">
                <a:solidFill>
                  <a:srgbClr val="0070C0"/>
                </a:solidFill>
                <a:cs typeface="Times New Roman" panose="02020603050405020304" pitchFamily="18" charset="0"/>
              </a:rPr>
              <a:t> </a:t>
            </a:r>
            <a:r>
              <a:rPr lang="en-US" altLang="vi-VN" b="1" dirty="0" err="1">
                <a:solidFill>
                  <a:srgbClr val="0070C0"/>
                </a:solidFill>
                <a:cs typeface="Times New Roman" panose="02020603050405020304" pitchFamily="18" charset="0"/>
              </a:rPr>
              <a:t>dụng</a:t>
            </a:r>
            <a:r>
              <a:rPr lang="en-US" altLang="vi-VN" b="1" dirty="0">
                <a:solidFill>
                  <a:srgbClr val="0070C0"/>
                </a:solidFill>
                <a:cs typeface="Times New Roman" panose="02020603050405020304" pitchFamily="18" charset="0"/>
              </a:rPr>
              <a:t> </a:t>
            </a:r>
            <a:r>
              <a:rPr lang="en-US" altLang="vi-VN" b="1" dirty="0" err="1">
                <a:solidFill>
                  <a:srgbClr val="0070C0"/>
                </a:solidFill>
                <a:cs typeface="Times New Roman" panose="02020603050405020304" pitchFamily="18" charset="0"/>
              </a:rPr>
              <a:t>cụ</a:t>
            </a:r>
            <a:r>
              <a:rPr lang="en-US" altLang="vi-VN" b="1" dirty="0">
                <a:solidFill>
                  <a:srgbClr val="0070C0"/>
                </a:solidFill>
                <a:cs typeface="Times New Roman" panose="02020603050405020304" pitchFamily="18" charset="0"/>
              </a:rPr>
              <a:t> </a:t>
            </a:r>
            <a:r>
              <a:rPr lang="en-US" altLang="vi-VN" b="1" dirty="0" err="1">
                <a:solidFill>
                  <a:srgbClr val="0070C0"/>
                </a:solidFill>
                <a:cs typeface="Times New Roman" panose="02020603050405020304" pitchFamily="18" charset="0"/>
              </a:rPr>
              <a:t>ăn</a:t>
            </a:r>
            <a:r>
              <a:rPr lang="en-US" altLang="vi-VN" b="1" dirty="0">
                <a:solidFill>
                  <a:srgbClr val="0070C0"/>
                </a:solidFill>
                <a:cs typeface="Times New Roman" panose="02020603050405020304" pitchFamily="18" charset="0"/>
              </a:rPr>
              <a:t> </a:t>
            </a:r>
            <a:r>
              <a:rPr lang="en-US" altLang="vi-VN" b="1" dirty="0" err="1">
                <a:solidFill>
                  <a:srgbClr val="0070C0"/>
                </a:solidFill>
                <a:cs typeface="Times New Roman" panose="02020603050405020304" pitchFamily="18" charset="0"/>
              </a:rPr>
              <a:t>uống</a:t>
            </a:r>
            <a:r>
              <a:rPr lang="en-US" altLang="vi-VN" b="1" dirty="0">
                <a:solidFill>
                  <a:srgbClr val="0070C0"/>
                </a:solidFill>
                <a:cs typeface="Times New Roman" panose="02020603050405020304" pitchFamily="18" charset="0"/>
              </a:rPr>
              <a:t> </a:t>
            </a:r>
            <a:r>
              <a:rPr lang="en-US" altLang="vi-VN" b="1" dirty="0" err="1">
                <a:solidFill>
                  <a:srgbClr val="0070C0"/>
                </a:solidFill>
                <a:cs typeface="Times New Roman" panose="02020603050405020304" pitchFamily="18" charset="0"/>
              </a:rPr>
              <a:t>trước</a:t>
            </a:r>
            <a:r>
              <a:rPr lang="en-US" altLang="vi-VN" b="1" dirty="0">
                <a:solidFill>
                  <a:srgbClr val="0070C0"/>
                </a:solidFill>
                <a:cs typeface="Times New Roman" panose="02020603050405020304" pitchFamily="18" charset="0"/>
              </a:rPr>
              <a:t> </a:t>
            </a:r>
            <a:r>
              <a:rPr lang="en-US" altLang="vi-VN" b="1" dirty="0" err="1">
                <a:solidFill>
                  <a:srgbClr val="0070C0"/>
                </a:solidFill>
                <a:cs typeface="Times New Roman" panose="02020603050405020304" pitchFamily="18" charset="0"/>
              </a:rPr>
              <a:t>bữa</a:t>
            </a:r>
            <a:r>
              <a:rPr lang="en-US" altLang="vi-VN" b="1" dirty="0">
                <a:solidFill>
                  <a:srgbClr val="0070C0"/>
                </a:solidFill>
                <a:cs typeface="Times New Roman" panose="02020603050405020304" pitchFamily="18" charset="0"/>
              </a:rPr>
              <a:t> </a:t>
            </a:r>
            <a:r>
              <a:rPr lang="en-US" altLang="vi-VN" b="1" dirty="0" err="1">
                <a:solidFill>
                  <a:srgbClr val="0070C0"/>
                </a:solidFill>
                <a:cs typeface="Times New Roman" panose="02020603050405020304" pitchFamily="18" charset="0"/>
              </a:rPr>
              <a:t>ăn</a:t>
            </a:r>
            <a:endParaRPr lang="en-US" altLang="vi-VN" b="1" dirty="0">
              <a:solidFill>
                <a:srgbClr val="0070C0"/>
              </a:solidFill>
              <a:cs typeface="Times New Roman" panose="02020603050405020304" pitchFamily="18" charset="0"/>
            </a:endParaRPr>
          </a:p>
        </p:txBody>
      </p:sp>
      <p:sp>
        <p:nvSpPr>
          <p:cNvPr id="14345" name="Text Box 9"/>
          <p:cNvSpPr txBox="1">
            <a:spLocks noChangeArrowheads="1"/>
          </p:cNvSpPr>
          <p:nvPr/>
        </p:nvSpPr>
        <p:spPr bwMode="auto">
          <a:xfrm>
            <a:off x="-152400" y="4552949"/>
            <a:ext cx="944880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vi-VN" b="1" dirty="0" err="1">
                <a:cs typeface="Times New Roman" panose="02020603050405020304" pitchFamily="18" charset="0"/>
              </a:rPr>
              <a:t>Em</a:t>
            </a:r>
            <a:r>
              <a:rPr lang="en-US" altLang="vi-VN" b="1" dirty="0">
                <a:cs typeface="Times New Roman" panose="02020603050405020304" pitchFamily="18" charset="0"/>
              </a:rPr>
              <a:t> </a:t>
            </a:r>
            <a:r>
              <a:rPr lang="en-US" altLang="vi-VN" b="1" dirty="0" err="1">
                <a:cs typeface="Times New Roman" panose="02020603050405020304" pitchFamily="18" charset="0"/>
              </a:rPr>
              <a:t>hãy</a:t>
            </a:r>
            <a:r>
              <a:rPr lang="en-US" altLang="vi-VN" b="1" dirty="0">
                <a:cs typeface="Times New Roman" panose="02020603050405020304" pitchFamily="18" charset="0"/>
              </a:rPr>
              <a:t> </a:t>
            </a:r>
            <a:r>
              <a:rPr lang="en-US" altLang="vi-VN" b="1" dirty="0" err="1">
                <a:cs typeface="Times New Roman" panose="02020603050405020304" pitchFamily="18" charset="0"/>
              </a:rPr>
              <a:t>kể</a:t>
            </a:r>
            <a:r>
              <a:rPr lang="en-US" altLang="vi-VN" b="1" dirty="0">
                <a:cs typeface="Times New Roman" panose="02020603050405020304" pitchFamily="18" charset="0"/>
              </a:rPr>
              <a:t> </a:t>
            </a:r>
            <a:r>
              <a:rPr lang="en-US" altLang="vi-VN" b="1" dirty="0" err="1">
                <a:cs typeface="Times New Roman" panose="02020603050405020304" pitchFamily="18" charset="0"/>
              </a:rPr>
              <a:t>tên</a:t>
            </a:r>
            <a:r>
              <a:rPr lang="en-US" altLang="vi-VN" b="1" dirty="0">
                <a:cs typeface="Times New Roman" panose="02020603050405020304" pitchFamily="18" charset="0"/>
              </a:rPr>
              <a:t> </a:t>
            </a:r>
            <a:r>
              <a:rPr lang="en-US" altLang="vi-VN" b="1" dirty="0" err="1">
                <a:cs typeface="Times New Roman" panose="02020603050405020304" pitchFamily="18" charset="0"/>
              </a:rPr>
              <a:t>các</a:t>
            </a:r>
            <a:r>
              <a:rPr lang="en-US" altLang="vi-VN" b="1" dirty="0">
                <a:cs typeface="Times New Roman" panose="02020603050405020304" pitchFamily="18" charset="0"/>
              </a:rPr>
              <a:t> </a:t>
            </a:r>
            <a:r>
              <a:rPr lang="en-US" altLang="vi-VN" b="1" dirty="0" err="1">
                <a:cs typeface="Times New Roman" panose="02020603050405020304" pitchFamily="18" charset="0"/>
              </a:rPr>
              <a:t>dụng</a:t>
            </a:r>
            <a:r>
              <a:rPr lang="en-US" altLang="vi-VN" b="1" dirty="0">
                <a:cs typeface="Times New Roman" panose="02020603050405020304" pitchFamily="18" charset="0"/>
              </a:rPr>
              <a:t> </a:t>
            </a:r>
            <a:r>
              <a:rPr lang="en-US" altLang="vi-VN" b="1" dirty="0" err="1">
                <a:cs typeface="Times New Roman" panose="02020603050405020304" pitchFamily="18" charset="0"/>
              </a:rPr>
              <a:t>cụ</a:t>
            </a:r>
            <a:r>
              <a:rPr lang="en-US" altLang="vi-VN" b="1" dirty="0">
                <a:cs typeface="Times New Roman" panose="02020603050405020304" pitchFamily="18" charset="0"/>
              </a:rPr>
              <a:t> </a:t>
            </a:r>
            <a:r>
              <a:rPr lang="en-US" altLang="vi-VN" b="1" dirty="0" err="1">
                <a:cs typeface="Times New Roman" panose="02020603050405020304" pitchFamily="18" charset="0"/>
              </a:rPr>
              <a:t>thường</a:t>
            </a:r>
            <a:r>
              <a:rPr lang="en-US" altLang="vi-VN" b="1" dirty="0">
                <a:cs typeface="Times New Roman" panose="02020603050405020304" pitchFamily="18" charset="0"/>
              </a:rPr>
              <a:t> </a:t>
            </a:r>
            <a:r>
              <a:rPr lang="en-US" altLang="vi-VN" b="1" dirty="0" err="1">
                <a:cs typeface="Times New Roman" panose="02020603050405020304" pitchFamily="18" charset="0"/>
              </a:rPr>
              <a:t>gặp</a:t>
            </a:r>
            <a:r>
              <a:rPr lang="en-US" altLang="vi-VN" b="1" dirty="0">
                <a:cs typeface="Times New Roman" panose="02020603050405020304" pitchFamily="18" charset="0"/>
              </a:rPr>
              <a:t> </a:t>
            </a:r>
            <a:r>
              <a:rPr lang="en-US" altLang="vi-VN" b="1" dirty="0" err="1">
                <a:cs typeface="Times New Roman" panose="02020603050405020304" pitchFamily="18" charset="0"/>
              </a:rPr>
              <a:t>trên</a:t>
            </a:r>
            <a:r>
              <a:rPr lang="en-US" altLang="vi-VN" b="1" dirty="0">
                <a:cs typeface="Times New Roman" panose="02020603050405020304" pitchFamily="18" charset="0"/>
              </a:rPr>
              <a:t> </a:t>
            </a:r>
            <a:r>
              <a:rPr lang="en-US" altLang="vi-VN" b="1" dirty="0" err="1">
                <a:cs typeface="Times New Roman" panose="02020603050405020304" pitchFamily="18" charset="0"/>
              </a:rPr>
              <a:t>bàn</a:t>
            </a:r>
            <a:r>
              <a:rPr lang="en-US" altLang="vi-VN" b="1" dirty="0">
                <a:cs typeface="Times New Roman" panose="02020603050405020304" pitchFamily="18" charset="0"/>
              </a:rPr>
              <a:t> </a:t>
            </a:r>
            <a:r>
              <a:rPr lang="en-US" altLang="vi-VN" b="1" dirty="0" err="1">
                <a:cs typeface="Times New Roman" panose="02020603050405020304" pitchFamily="18" charset="0"/>
              </a:rPr>
              <a:t>ăn</a:t>
            </a:r>
            <a:r>
              <a:rPr lang="en-US" altLang="vi-VN" b="1" dirty="0">
                <a:cs typeface="Times New Roman" panose="02020603050405020304" pitchFamily="18" charset="0"/>
              </a:rPr>
              <a:t> ?</a:t>
            </a:r>
            <a:endParaRPr lang="en-US" altLang="vi-VN" b="1" dirty="0"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75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74"/>
                                          </p:stCondLst>
                                        </p:cTn>
                                        <p:tgtEl>
                                          <p:spTgt spid="143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40" grpId="0" autoUpdateAnimBg="0"/>
      <p:bldP spid="14341" grpId="0" bldLvl="0" animBg="1" autoUpdateAnimBg="0"/>
      <p:bldP spid="14345" grpId="0" autoUpdateAnimBg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60" name="Text Box 4"/>
          <p:cNvSpPr txBox="1">
            <a:spLocks noChangeArrowheads="1"/>
          </p:cNvSpPr>
          <p:nvPr/>
        </p:nvSpPr>
        <p:spPr bwMode="auto">
          <a:xfrm>
            <a:off x="92467" y="133350"/>
            <a:ext cx="2845491" cy="50167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indent="457200"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Char char="-"/>
            </a:pPr>
            <a:r>
              <a:rPr lang="en-US" altLang="vi-VN" b="1" dirty="0" err="1">
                <a:cs typeface="Times New Roman" panose="02020603050405020304" pitchFamily="18" charset="0"/>
              </a:rPr>
              <a:t>Bát</a:t>
            </a:r>
            <a:endParaRPr lang="en-US" altLang="vi-VN" b="1" dirty="0">
              <a:cs typeface="Times New Roman" panose="02020603050405020304" pitchFamily="18" charset="0"/>
            </a:endParaRPr>
          </a:p>
          <a:p>
            <a:pPr>
              <a:spcBef>
                <a:spcPct val="50000"/>
              </a:spcBef>
              <a:buFontTx/>
              <a:buChar char="-"/>
            </a:pPr>
            <a:r>
              <a:rPr lang="en-US" altLang="vi-VN" b="1" dirty="0" err="1">
                <a:cs typeface="Times New Roman" panose="02020603050405020304" pitchFamily="18" charset="0"/>
              </a:rPr>
              <a:t>Đũa</a:t>
            </a:r>
            <a:endParaRPr lang="en-US" altLang="vi-VN" b="1" dirty="0">
              <a:cs typeface="Times New Roman" panose="02020603050405020304" pitchFamily="18" charset="0"/>
            </a:endParaRPr>
          </a:p>
          <a:p>
            <a:pPr>
              <a:spcBef>
                <a:spcPct val="50000"/>
              </a:spcBef>
              <a:buFontTx/>
              <a:buChar char="-"/>
            </a:pPr>
            <a:r>
              <a:rPr lang="en-US" altLang="vi-VN" b="1" dirty="0" err="1">
                <a:cs typeface="Times New Roman" panose="02020603050405020304" pitchFamily="18" charset="0"/>
              </a:rPr>
              <a:t>Thìa</a:t>
            </a:r>
            <a:endParaRPr lang="en-US" altLang="vi-VN" b="1" dirty="0">
              <a:cs typeface="Times New Roman" panose="02020603050405020304" pitchFamily="18" charset="0"/>
            </a:endParaRPr>
          </a:p>
          <a:p>
            <a:pPr>
              <a:spcBef>
                <a:spcPct val="50000"/>
              </a:spcBef>
              <a:buFontTx/>
              <a:buChar char="-"/>
            </a:pPr>
            <a:r>
              <a:rPr lang="en-US" altLang="vi-VN" b="1" dirty="0" err="1">
                <a:cs typeface="Times New Roman" panose="02020603050405020304" pitchFamily="18" charset="0"/>
              </a:rPr>
              <a:t>Đĩa</a:t>
            </a:r>
            <a:endParaRPr lang="en-US" altLang="vi-VN" b="1" dirty="0">
              <a:cs typeface="Times New Roman" panose="02020603050405020304" pitchFamily="18" charset="0"/>
            </a:endParaRPr>
          </a:p>
          <a:p>
            <a:pPr>
              <a:spcBef>
                <a:spcPct val="50000"/>
              </a:spcBef>
              <a:buFontTx/>
              <a:buChar char="-"/>
            </a:pPr>
            <a:r>
              <a:rPr lang="en-US" altLang="vi-VN" b="1" dirty="0">
                <a:cs typeface="Times New Roman" panose="02020603050405020304" pitchFamily="18" charset="0"/>
              </a:rPr>
              <a:t>Dao </a:t>
            </a:r>
            <a:endParaRPr lang="en-US" altLang="vi-VN" b="1" dirty="0">
              <a:cs typeface="Times New Roman" panose="02020603050405020304" pitchFamily="18" charset="0"/>
            </a:endParaRPr>
          </a:p>
          <a:p>
            <a:pPr>
              <a:spcBef>
                <a:spcPct val="50000"/>
              </a:spcBef>
              <a:buFontTx/>
              <a:buChar char="-"/>
            </a:pPr>
            <a:r>
              <a:rPr lang="en-US" altLang="vi-VN" b="1" dirty="0" err="1">
                <a:cs typeface="Times New Roman" panose="02020603050405020304" pitchFamily="18" charset="0"/>
              </a:rPr>
              <a:t>Kéo</a:t>
            </a:r>
            <a:endParaRPr lang="en-US" altLang="vi-VN" b="1" dirty="0">
              <a:cs typeface="Times New Roman" panose="02020603050405020304" pitchFamily="18" charset="0"/>
            </a:endParaRPr>
          </a:p>
          <a:p>
            <a:pPr>
              <a:spcBef>
                <a:spcPct val="50000"/>
              </a:spcBef>
              <a:buFontTx/>
              <a:buChar char="-"/>
            </a:pPr>
            <a:r>
              <a:rPr lang="en-US" altLang="vi-VN" b="1" dirty="0" err="1">
                <a:cs typeface="Times New Roman" panose="02020603050405020304" pitchFamily="18" charset="0"/>
              </a:rPr>
              <a:t>Cốc</a:t>
            </a:r>
            <a:r>
              <a:rPr lang="en-US" altLang="vi-VN" b="1" dirty="0">
                <a:cs typeface="Times New Roman" panose="02020603050405020304" pitchFamily="18" charset="0"/>
              </a:rPr>
              <a:t> </a:t>
            </a:r>
            <a:endParaRPr lang="en-US" altLang="vi-VN" b="1" dirty="0">
              <a:cs typeface="Times New Roman" panose="02020603050405020304" pitchFamily="18" charset="0"/>
            </a:endParaRPr>
          </a:p>
        </p:txBody>
      </p:sp>
      <p:sp>
        <p:nvSpPr>
          <p:cNvPr id="19461" name="Rectangle 5"/>
          <p:cNvSpPr>
            <a:spLocks noChangeArrowheads="1"/>
          </p:cNvSpPr>
          <p:nvPr/>
        </p:nvSpPr>
        <p:spPr bwMode="auto">
          <a:xfrm>
            <a:off x="2514600" y="57149"/>
            <a:ext cx="5998758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vi-VN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 </a:t>
            </a:r>
            <a:r>
              <a:rPr lang="en-US" altLang="vi-VN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altLang="vi-VN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cụ</a:t>
            </a:r>
            <a:r>
              <a:rPr lang="en-US" altLang="vi-VN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r>
              <a:rPr lang="en-US" altLang="vi-VN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uống</a:t>
            </a:r>
            <a:r>
              <a:rPr lang="en-US" altLang="vi-VN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trước</a:t>
            </a:r>
            <a:r>
              <a:rPr lang="en-US" altLang="vi-VN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bữa</a:t>
            </a:r>
            <a:r>
              <a:rPr lang="en-US" altLang="vi-VN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r>
              <a:rPr lang="en-US" altLang="vi-VN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altLang="vi-VN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9465" name="Group 9"/>
          <p:cNvGrpSpPr/>
          <p:nvPr/>
        </p:nvGrpSpPr>
        <p:grpSpPr bwMode="auto">
          <a:xfrm>
            <a:off x="4343400" y="1257300"/>
            <a:ext cx="4138613" cy="2614613"/>
            <a:chOff x="3792" y="2448"/>
            <a:chExt cx="1695" cy="1380"/>
          </a:xfrm>
        </p:grpSpPr>
        <p:pic>
          <p:nvPicPr>
            <p:cNvPr id="11269" name="Picture 6" descr="1824041"/>
            <p:cNvPicPr>
              <a:picLocks noChangeAspect="1" noChangeArrowheads="1"/>
            </p:cNvPicPr>
            <p:nvPr/>
          </p:nvPicPr>
          <p:blipFill>
            <a:blip r:embed="rId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80" y="2448"/>
              <a:ext cx="1132" cy="6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270" name="Picture 8" descr="1823845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92" y="2880"/>
              <a:ext cx="1134" cy="9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271" name="Picture 7" descr="1823633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16" y="2688"/>
              <a:ext cx="1071" cy="11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94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194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194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60" grpId="0"/>
      <p:bldP spid="1946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http://xmedia.nguoiduatin.vn/thumb_x500x/2015/9/7/142/kham-pha-nhung-quy-tac-tren-ban-an-cua-cac-nuoc-chau-a-1441611653.jpg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1" y="857250"/>
            <a:ext cx="8575675" cy="348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http://nhahanghuongsen.com.vn/wp-content/uploads/2013/06/m%C3%B3n-%C4%83n.jpg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42900"/>
            <a:ext cx="9144000" cy="4400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AutoShape 2" descr="http://farm8.staticflickr.com/7039/6777431328_6257f995ea_b.jpg"/>
          <p:cNvSpPr>
            <a:spLocks noChangeAspect="1" noChangeArrowheads="1"/>
          </p:cNvSpPr>
          <p:nvPr/>
        </p:nvSpPr>
        <p:spPr bwMode="auto">
          <a:xfrm>
            <a:off x="63500" y="-102394"/>
            <a:ext cx="3048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vi-VN" altLang="vi-VN"/>
          </a:p>
        </p:txBody>
      </p:sp>
      <p:pic>
        <p:nvPicPr>
          <p:cNvPr id="14339" name="Picture 4" descr="http://muachung10.vcmedia.vn/thumb_w/550/i:gallery/2013/11/02/bhcsj/Chon-1-trong-2-set-hai-san-nha-hang-Cua-Vang.jpg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250" y="628650"/>
            <a:ext cx="8307388" cy="3829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Austin</Template>
  <TotalTime>0</TotalTime>
  <Words>2214</Words>
  <Application>WPS Presentation</Application>
  <PresentationFormat>On-screen Show (16:9)</PresentationFormat>
  <Paragraphs>113</Paragraphs>
  <Slides>21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21</vt:i4>
      </vt:variant>
    </vt:vector>
  </HeadingPairs>
  <TitlesOfParts>
    <vt:vector size="29" baseType="lpstr">
      <vt:lpstr>Arial</vt:lpstr>
      <vt:lpstr>SimSun</vt:lpstr>
      <vt:lpstr>Wingdings</vt:lpstr>
      <vt:lpstr>Times New Roman</vt:lpstr>
      <vt:lpstr>Microsoft YaHei</vt:lpstr>
      <vt:lpstr>Arial Unicode MS</vt:lpstr>
      <vt:lpstr>Calibri</vt:lpstr>
      <vt:lpstr>Office Theme</vt:lpstr>
      <vt:lpstr>Kĩ thuật lớp 5</vt:lpstr>
      <vt:lpstr>PowerPoint 演示文稿</vt:lpstr>
      <vt:lpstr>PowerPoint 演示文稿</vt:lpstr>
      <vt:lpstr>Kĩ thuật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Bui Ai</dc:creator>
  <cp:lastModifiedBy>DELL</cp:lastModifiedBy>
  <cp:revision>9</cp:revision>
  <dcterms:created xsi:type="dcterms:W3CDTF">2021-12-19T02:41:00Z</dcterms:created>
  <dcterms:modified xsi:type="dcterms:W3CDTF">2022-10-23T13:21:17Z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C0B36DC3D8B148D9ADA8148CFDFF1580</vt:lpwstr>
  </property>
  <property fmtid="{D5CDD505-2E9C-101B-9397-08002B2CF9AE}" pid="3" name="KSOProductBuildVer">
    <vt:lpwstr>1033-11.2.0.11341</vt:lpwstr>
  </property>
</Properties>
</file>