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34" r:id="rId4"/>
    <p:sldMasterId id="2147483770" r:id="rId5"/>
  </p:sldMasterIdLst>
  <p:notesMasterIdLst>
    <p:notesMasterId r:id="rId24"/>
  </p:notesMasterIdLst>
  <p:sldIdLst>
    <p:sldId id="281" r:id="rId6"/>
    <p:sldId id="380" r:id="rId7"/>
    <p:sldId id="384" r:id="rId8"/>
    <p:sldId id="387" r:id="rId9"/>
    <p:sldId id="388" r:id="rId10"/>
    <p:sldId id="390" r:id="rId11"/>
    <p:sldId id="393" r:id="rId12"/>
    <p:sldId id="381" r:id="rId13"/>
    <p:sldId id="382" r:id="rId14"/>
    <p:sldId id="392" r:id="rId15"/>
    <p:sldId id="395" r:id="rId16"/>
    <p:sldId id="399" r:id="rId17"/>
    <p:sldId id="398" r:id="rId18"/>
    <p:sldId id="335" r:id="rId19"/>
    <p:sldId id="313" r:id="rId20"/>
    <p:sldId id="400" r:id="rId21"/>
    <p:sldId id="401" r:id="rId22"/>
    <p:sldId id="303"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A7D9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209" autoAdjust="0"/>
  </p:normalViewPr>
  <p:slideViewPr>
    <p:cSldViewPr>
      <p:cViewPr varScale="1">
        <p:scale>
          <a:sx n="73" d="100"/>
          <a:sy n="73" d="100"/>
        </p:scale>
        <p:origin x="1666"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663AFF-20B1-41C3-A11F-2EEC4300A626}" type="datetimeFigureOut">
              <a:rPr lang="en-US" smtClean="0"/>
              <a:t>11/8/2022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3F5F61-C751-4B95-9AC4-FB8CCC4BA556}" type="slidenum">
              <a:rPr lang="en-US" smtClean="0"/>
              <a:t>‹#›</a:t>
            </a:fld>
            <a:endParaRPr lang="en-US"/>
          </a:p>
        </p:txBody>
      </p:sp>
    </p:spTree>
    <p:extLst>
      <p:ext uri="{BB962C8B-B14F-4D97-AF65-F5344CB8AC3E}">
        <p14:creationId xmlns:p14="http://schemas.microsoft.com/office/powerpoint/2010/main" val="2478022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pPr>
              <a:defRPr/>
            </a:pPr>
            <a:endParaRPr lang="en-US" altLang="en-US">
              <a:solidFill>
                <a:srgbClr val="000000"/>
              </a:solidFill>
            </a:endParaRPr>
          </a:p>
        </p:txBody>
      </p:sp>
      <p:sp>
        <p:nvSpPr>
          <p:cNvPr id="2" name="Footer Placeholder 1"/>
          <p:cNvSpPr>
            <a:spLocks noGrp="1"/>
          </p:cNvSpPr>
          <p:nvPr>
            <p:ph type="ftr" sz="quarter" idx="11"/>
          </p:nvPr>
        </p:nvSpPr>
        <p:spPr/>
        <p:txBody>
          <a:bodyPr/>
          <a:lstStyle/>
          <a:p>
            <a:pPr>
              <a:defRPr/>
            </a:pPr>
            <a:endParaRPr lang="en-US" altLang="en-US">
              <a:solidFill>
                <a:srgbClr val="000000"/>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EDA1BDDD-1344-4AB7-900D-58B13640A0E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9952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F04CB849-60F9-495A-A972-4F1EF6979D8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5077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2D087F92-5384-4D59-B13D-164C3889AF5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413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5005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77" tIns="34289" rIns="68577" bIns="34289" anchor="t" compatLnSpc="1"/>
          <a:lstStyle/>
          <a:p>
            <a:pPr defTabSz="685766"/>
            <a:endParaRPr lang="en-US" sz="1400">
              <a:solidFill>
                <a:prstClr val="black"/>
              </a:solidFill>
            </a:endParaRPr>
          </a:p>
        </p:txBody>
      </p:sp>
      <p:sp>
        <p:nvSpPr>
          <p:cNvPr id="29" name="Title 28"/>
          <p:cNvSpPr>
            <a:spLocks noGrp="1"/>
          </p:cNvSpPr>
          <p:nvPr>
            <p:ph type="ctrTitle"/>
          </p:nvPr>
        </p:nvSpPr>
        <p:spPr>
          <a:xfrm>
            <a:off x="381000" y="4853639"/>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1800">
                <a:solidFill>
                  <a:schemeClr val="tx2">
                    <a:shade val="75000"/>
                  </a:schemeClr>
                </a:solidFill>
              </a:defRPr>
            </a:lvl1pPr>
            <a:lvl2pPr marL="342884" indent="0" algn="ctr">
              <a:buNone/>
            </a:lvl2pPr>
            <a:lvl3pPr marL="685766" indent="0" algn="ctr">
              <a:buNone/>
            </a:lvl3pPr>
            <a:lvl4pPr marL="1028649" indent="0" algn="ctr">
              <a:buNone/>
            </a:lvl4pPr>
            <a:lvl5pPr marL="1371532" indent="0" algn="ctr">
              <a:buNone/>
            </a:lvl5pPr>
            <a:lvl6pPr marL="1714415" indent="0" algn="ctr">
              <a:buNone/>
            </a:lvl6pPr>
            <a:lvl7pPr marL="2057297" indent="0" algn="ctr">
              <a:buNone/>
            </a:lvl7pPr>
            <a:lvl8pPr marL="2400180" indent="0" algn="ctr">
              <a:buNone/>
            </a:lvl8pPr>
            <a:lvl9pPr marL="2743064"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pPr>
              <a:defRPr/>
            </a:pPr>
            <a:endParaRPr lang="en-US" altLang="en-US">
              <a:solidFill>
                <a:srgbClr val="000000"/>
              </a:solidFill>
            </a:endParaRPr>
          </a:p>
        </p:txBody>
      </p:sp>
      <p:sp>
        <p:nvSpPr>
          <p:cNvPr id="2" name="Footer Placeholder 1"/>
          <p:cNvSpPr>
            <a:spLocks noGrp="1"/>
          </p:cNvSpPr>
          <p:nvPr>
            <p:ph type="ftr" sz="quarter" idx="11"/>
          </p:nvPr>
        </p:nvSpPr>
        <p:spPr/>
        <p:txBody>
          <a:bodyPr/>
          <a:lstStyle/>
          <a:p>
            <a:pPr>
              <a:defRPr/>
            </a:pPr>
            <a:endParaRPr lang="en-US" altLang="en-US">
              <a:solidFill>
                <a:srgbClr val="000000"/>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EDA1BDDD-1344-4AB7-900D-58B13640A0E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56469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000000"/>
              </a:solidFill>
            </a:endParaRPr>
          </a:p>
        </p:txBody>
      </p:sp>
      <p:sp>
        <p:nvSpPr>
          <p:cNvPr id="19" name="Footer Placeholder 18"/>
          <p:cNvSpPr>
            <a:spLocks noGrp="1"/>
          </p:cNvSpPr>
          <p:nvPr>
            <p:ph type="ftr" sz="quarter" idx="11"/>
          </p:nvPr>
        </p:nvSpPr>
        <p:spPr>
          <a:xfrm>
            <a:off x="3581400" y="76203"/>
            <a:ext cx="2895600" cy="288925"/>
          </a:xfrm>
        </p:spPr>
        <p:txBody>
          <a:bodyPr/>
          <a:lstStyle/>
          <a:p>
            <a:pPr>
              <a:defRPr/>
            </a:pPr>
            <a:endParaRPr lang="en-US" altLang="en-US">
              <a:solidFill>
                <a:srgbClr val="000000"/>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E41B89FF-D990-4D67-A9D5-F1B40CDBB11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9092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77" tIns="34289" rIns="68577" bIns="34289" anchor="t" compatLnSpc="1"/>
          <a:lstStyle/>
          <a:p>
            <a:pPr defTabSz="685766"/>
            <a:endParaRPr lang="en-US" sz="1400">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1500">
                <a:solidFill>
                  <a:schemeClr val="tx2">
                    <a:shade val="75000"/>
                  </a:schemeClr>
                </a:solidFill>
              </a:defRPr>
            </a:lvl1pPr>
            <a:lvl2pPr>
              <a:buNone/>
              <a:defRPr sz="1400">
                <a:solidFill>
                  <a:schemeClr val="tx1">
                    <a:tint val="75000"/>
                  </a:schemeClr>
                </a:solidFill>
              </a:defRPr>
            </a:lvl2pPr>
            <a:lvl3pPr>
              <a:buNone/>
              <a:defRPr sz="1200">
                <a:solidFill>
                  <a:schemeClr val="tx1">
                    <a:tint val="75000"/>
                  </a:schemeClr>
                </a:solidFill>
              </a:defRPr>
            </a:lvl3pPr>
            <a:lvl4pPr>
              <a:buNone/>
              <a:defRPr sz="1100">
                <a:solidFill>
                  <a:schemeClr val="tx1">
                    <a:tint val="75000"/>
                  </a:schemeClr>
                </a:solidFill>
              </a:defRPr>
            </a:lvl4pPr>
            <a:lvl5pPr>
              <a:buNone/>
              <a:defRPr sz="11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pPr>
              <a:defRPr/>
            </a:pPr>
            <a:endParaRPr lang="en-US" altLang="en-US">
              <a:solidFill>
                <a:srgbClr val="000000"/>
              </a:solidFill>
            </a:endParaRPr>
          </a:p>
        </p:txBody>
      </p:sp>
      <p:sp>
        <p:nvSpPr>
          <p:cNvPr id="11" name="Footer Placeholder 10"/>
          <p:cNvSpPr>
            <a:spLocks noGrp="1"/>
          </p:cNvSpPr>
          <p:nvPr>
            <p:ph type="ftr" sz="quarter" idx="11"/>
          </p:nvPr>
        </p:nvSpPr>
        <p:spPr/>
        <p:txBody>
          <a:bodyPr/>
          <a:lstStyle/>
          <a:p>
            <a:pPr>
              <a:defRPr/>
            </a:pPr>
            <a:endParaRPr lang="en-US" altLang="en-US">
              <a:solidFill>
                <a:srgbClr val="000000"/>
              </a:solidFill>
            </a:endParaRPr>
          </a:p>
        </p:txBody>
      </p:sp>
      <p:sp>
        <p:nvSpPr>
          <p:cNvPr id="16" name="Slide Number Placeholder 15"/>
          <p:cNvSpPr>
            <a:spLocks noGrp="1"/>
          </p:cNvSpPr>
          <p:nvPr>
            <p:ph type="sldNum" sz="quarter" idx="12"/>
          </p:nvPr>
        </p:nvSpPr>
        <p:spPr/>
        <p:txBody>
          <a:bodyPr/>
          <a:lstStyle/>
          <a:p>
            <a:fld id="{F8E7A0D3-D252-4A05-BB98-34F6C2F96B6E}" type="slidenum">
              <a:rPr lang="en-US" altLang="en-US" smtClean="0">
                <a:solidFill>
                  <a:srgbClr val="000000"/>
                </a:solidFill>
              </a:rPr>
              <a:pPr/>
              <a:t>‹#›</a:t>
            </a:fld>
            <a:endParaRPr lang="en-US" altLang="en-US">
              <a:solidFill>
                <a:srgbClr val="000000"/>
              </a:solidFill>
            </a:endParaRPr>
          </a:p>
        </p:txBody>
      </p:sp>
      <p:sp>
        <p:nvSpPr>
          <p:cNvPr id="8" name="Title 7"/>
          <p:cNvSpPr>
            <a:spLocks noGrp="1"/>
          </p:cNvSpPr>
          <p:nvPr>
            <p:ph type="title"/>
          </p:nvPr>
        </p:nvSpPr>
        <p:spPr>
          <a:xfrm>
            <a:off x="180475" y="2947147"/>
            <a:ext cx="86868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3589489261"/>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100"/>
            </a:lvl1pPr>
            <a:lvl2pPr>
              <a:defRPr sz="1800"/>
            </a:lvl2pPr>
            <a:lvl3pPr>
              <a:defRPr sz="1500"/>
            </a:lvl3pPr>
            <a:lvl4pPr>
              <a:defRPr sz="1400"/>
            </a:lvl4pPr>
            <a:lvl5pPr>
              <a:defRPr sz="14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100"/>
            </a:lvl1pPr>
            <a:lvl2pPr>
              <a:defRPr sz="1800"/>
            </a:lvl2pPr>
            <a:lvl3pPr>
              <a:defRPr sz="1500"/>
            </a:lvl3pPr>
            <a:lvl4pPr>
              <a:defRPr sz="1400"/>
            </a:lvl4pPr>
            <a:lvl5pPr>
              <a:defRPr sz="14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pPr>
              <a:defRPr/>
            </a:pPr>
            <a:endParaRPr lang="en-US" altLang="en-US">
              <a:solidFill>
                <a:srgbClr val="000000"/>
              </a:solidFill>
            </a:endParaRPr>
          </a:p>
        </p:txBody>
      </p:sp>
      <p:sp>
        <p:nvSpPr>
          <p:cNvPr id="10" name="Footer Placeholder 9"/>
          <p:cNvSpPr>
            <a:spLocks noGrp="1"/>
          </p:cNvSpPr>
          <p:nvPr>
            <p:ph type="ftr" sz="quarter" idx="11"/>
          </p:nvPr>
        </p:nvSpPr>
        <p:spPr/>
        <p:txBody>
          <a:bodyPr/>
          <a:lstStyle/>
          <a:p>
            <a:pPr>
              <a:defRPr/>
            </a:pPr>
            <a:endParaRPr lang="en-US" altLang="en-US">
              <a:solidFill>
                <a:srgbClr val="000000"/>
              </a:solidFill>
            </a:endParaRPr>
          </a:p>
        </p:txBody>
      </p:sp>
      <p:sp>
        <p:nvSpPr>
          <p:cNvPr id="31" name="Slide Number Placeholder 30"/>
          <p:cNvSpPr>
            <a:spLocks noGrp="1"/>
          </p:cNvSpPr>
          <p:nvPr>
            <p:ph type="sldNum" sz="quarter" idx="12"/>
          </p:nvPr>
        </p:nvSpPr>
        <p:spPr/>
        <p:txBody>
          <a:bodyPr/>
          <a:lstStyle/>
          <a:p>
            <a:fld id="{F376DFA5-5642-4A30-9820-4977C9E0826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0558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21"/>
            <a:ext cx="8610600" cy="882651"/>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5" y="666750"/>
            <a:ext cx="4290556" cy="639763"/>
          </a:xfrm>
        </p:spPr>
        <p:txBody>
          <a:bodyPr anchor="ctr"/>
          <a:lstStyle>
            <a:lvl1pPr marL="0" indent="0">
              <a:buNone/>
              <a:defRPr sz="1400" b="0" cap="all" baseline="0">
                <a:solidFill>
                  <a:schemeClr val="accent1">
                    <a:shade val="50000"/>
                  </a:schemeClr>
                </a:solidFill>
                <a:latin typeface="+mj-lt"/>
                <a:ea typeface="+mj-ea"/>
                <a:cs typeface="+mj-cs"/>
              </a:defRPr>
            </a:lvl1pPr>
            <a:lvl2pPr>
              <a:buNone/>
              <a:defRPr sz="1500" b="1"/>
            </a:lvl2pPr>
            <a:lvl3pPr>
              <a:buNone/>
              <a:defRPr sz="1400" b="1"/>
            </a:lvl3pPr>
            <a:lvl4pPr>
              <a:buNone/>
              <a:defRPr sz="1200" b="1"/>
            </a:lvl4pPr>
            <a:lvl5pPr>
              <a:buNone/>
              <a:defRPr sz="12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36" y="666750"/>
            <a:ext cx="4292241" cy="639763"/>
          </a:xfrm>
        </p:spPr>
        <p:txBody>
          <a:bodyPr anchor="ctr"/>
          <a:lstStyle>
            <a:lvl1pPr marL="0" indent="0">
              <a:buNone/>
              <a:defRPr sz="1400" b="0" cap="all" baseline="0">
                <a:solidFill>
                  <a:schemeClr val="accent1">
                    <a:shade val="50000"/>
                  </a:schemeClr>
                </a:solidFill>
                <a:latin typeface="+mj-lt"/>
                <a:ea typeface="+mj-ea"/>
                <a:cs typeface="+mj-cs"/>
              </a:defRPr>
            </a:lvl1pPr>
            <a:lvl2pPr>
              <a:buNone/>
              <a:defRPr sz="1500" b="1"/>
            </a:lvl2pPr>
            <a:lvl3pPr>
              <a:buNone/>
              <a:defRPr sz="1400" b="1"/>
            </a:lvl3pPr>
            <a:lvl4pPr>
              <a:buNone/>
              <a:defRPr sz="1200" b="1"/>
            </a:lvl4pPr>
            <a:lvl5pPr>
              <a:buNone/>
              <a:defRPr sz="12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5" y="1316189"/>
            <a:ext cx="4290556" cy="3941763"/>
          </a:xfrm>
        </p:spPr>
        <p:txBody>
          <a:bodyPr/>
          <a:lstStyle>
            <a:lvl1pPr>
              <a:defRPr sz="1800"/>
            </a:lvl1pPr>
            <a:lvl2pPr>
              <a:defRPr sz="1500"/>
            </a:lvl2pPr>
            <a:lvl3pPr>
              <a:defRPr sz="1400"/>
            </a:lvl3pPr>
            <a:lvl4pPr>
              <a:defRPr sz="1200"/>
            </a:lvl4pPr>
            <a:lvl5pPr>
              <a:defRPr sz="1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189"/>
            <a:ext cx="4288536" cy="3941763"/>
          </a:xfrm>
        </p:spPr>
        <p:txBody>
          <a:bodyPr/>
          <a:lstStyle>
            <a:lvl1pPr>
              <a:defRPr sz="1800"/>
            </a:lvl1pPr>
            <a:lvl2pPr>
              <a:defRPr sz="1500"/>
            </a:lvl2pPr>
            <a:lvl3pPr>
              <a:defRPr sz="1400"/>
            </a:lvl3pPr>
            <a:lvl4pPr>
              <a:defRPr sz="1200"/>
            </a:lvl4pPr>
            <a:lvl5pPr>
              <a:defRPr sz="1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pPr>
              <a:defRPr/>
            </a:pPr>
            <a:endParaRPr lang="en-US" alt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B4430FE7-6C23-4771-AAD1-7E149E223210}" type="slidenum">
              <a:rPr lang="en-US" altLang="en-US" smtClean="0">
                <a:solidFill>
                  <a:srgbClr val="000000"/>
                </a:solidFill>
              </a:rPr>
              <a:pPr/>
              <a:t>‹#›</a:t>
            </a:fld>
            <a:endParaRPr lang="en-US" altLang="en-US">
              <a:solidFill>
                <a:srgbClr val="000000"/>
              </a:solidFill>
            </a:endParaRPr>
          </a:p>
        </p:txBody>
      </p:sp>
      <p:sp>
        <p:nvSpPr>
          <p:cNvPr id="11" name="Straight Connector 10"/>
          <p:cNvSpPr>
            <a:spLocks noChangeShapeType="1"/>
          </p:cNvSpPr>
          <p:nvPr/>
        </p:nvSpPr>
        <p:spPr bwMode="auto">
          <a:xfrm>
            <a:off x="514350" y="601995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77" tIns="34289" rIns="68577" bIns="34289" anchor="t" compatLnSpc="1"/>
          <a:lstStyle/>
          <a:p>
            <a:pPr defTabSz="685766"/>
            <a:endParaRPr lang="en-US" sz="1400">
              <a:solidFill>
                <a:prstClr val="black"/>
              </a:solidFill>
            </a:endParaRPr>
          </a:p>
        </p:txBody>
      </p:sp>
    </p:spTree>
    <p:extLst>
      <p:ext uri="{BB962C8B-B14F-4D97-AF65-F5344CB8AC3E}">
        <p14:creationId xmlns:p14="http://schemas.microsoft.com/office/powerpoint/2010/main" val="3998453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pPr>
              <a:defRPr/>
            </a:pPr>
            <a:endParaRPr lang="en-US" altLang="en-US">
              <a:solidFill>
                <a:srgbClr val="000000"/>
              </a:solidFill>
            </a:endParaRPr>
          </a:p>
        </p:txBody>
      </p:sp>
      <p:sp>
        <p:nvSpPr>
          <p:cNvPr id="21" name="Footer Placeholder 20"/>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EC5B951-C000-4D23-BE20-530013C7A1A0}"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0798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ltLang="en-US">
              <a:solidFill>
                <a:srgbClr val="000000"/>
              </a:solidFill>
            </a:endParaRPr>
          </a:p>
        </p:txBody>
      </p:sp>
      <p:sp>
        <p:nvSpPr>
          <p:cNvPr id="24" name="Footer Placeholder 23"/>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5C3BA6D-00F4-4304-8790-83E5653D189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0880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26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77" tIns="34289" rIns="68577" bIns="34289" anchor="t" compatLnSpc="1"/>
          <a:lstStyle/>
          <a:p>
            <a:pPr defTabSz="685766"/>
            <a:endParaRPr lang="en-US" sz="1400">
              <a:solidFill>
                <a:prstClr val="black"/>
              </a:solidFill>
            </a:endParaRPr>
          </a:p>
        </p:txBody>
      </p:sp>
      <p:sp>
        <p:nvSpPr>
          <p:cNvPr id="12" name="Title 11"/>
          <p:cNvSpPr>
            <a:spLocks noGrp="1"/>
          </p:cNvSpPr>
          <p:nvPr>
            <p:ph type="title"/>
          </p:nvPr>
        </p:nvSpPr>
        <p:spPr>
          <a:xfrm>
            <a:off x="457200" y="5486403"/>
            <a:ext cx="8458200" cy="520700"/>
          </a:xfrm>
        </p:spPr>
        <p:txBody>
          <a:bodyPr anchor="ctr"/>
          <a:lstStyle>
            <a:lvl1pPr algn="l">
              <a:buNone/>
              <a:defRPr sz="1500" b="1"/>
            </a:lvl1pPr>
          </a:lstStyle>
          <a:p>
            <a:r>
              <a:rPr kumimoji="0" lang="en-US"/>
              <a:t>Click to edit Master title style</a:t>
            </a:r>
          </a:p>
        </p:txBody>
      </p:sp>
      <p:sp>
        <p:nvSpPr>
          <p:cNvPr id="26" name="Text Placeholder 25"/>
          <p:cNvSpPr>
            <a:spLocks noGrp="1"/>
          </p:cNvSpPr>
          <p:nvPr>
            <p:ph type="body" idx="2"/>
          </p:nvPr>
        </p:nvSpPr>
        <p:spPr>
          <a:xfrm>
            <a:off x="457219" y="609600"/>
            <a:ext cx="3008313" cy="4800600"/>
          </a:xfrm>
        </p:spPr>
        <p:txBody>
          <a:bodyPr/>
          <a:lstStyle>
            <a:lvl1pPr marL="0" indent="0">
              <a:buNone/>
              <a:defRPr sz="1100"/>
            </a:lvl1pPr>
            <a:lvl2pPr>
              <a:buNone/>
              <a:defRPr sz="900"/>
            </a:lvl2pPr>
            <a:lvl3pPr>
              <a:buNone/>
              <a:defRPr sz="800"/>
            </a:lvl3pPr>
            <a:lvl4pPr>
              <a:buNone/>
              <a:defRPr sz="700"/>
            </a:lvl4pPr>
            <a:lvl5pPr>
              <a:buNone/>
              <a:defRPr sz="7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2400"/>
            </a:lvl1pPr>
            <a:lvl2pPr>
              <a:defRPr sz="2100"/>
            </a:lvl2pPr>
            <a:lvl3pPr>
              <a:defRPr sz="1800"/>
            </a:lvl3pPr>
            <a:lvl4pPr>
              <a:defRPr sz="1500"/>
            </a:lvl4pPr>
            <a:lvl5pPr>
              <a:defRPr sz="15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000000"/>
              </a:solidFill>
            </a:endParaRPr>
          </a:p>
        </p:txBody>
      </p:sp>
      <p:sp>
        <p:nvSpPr>
          <p:cNvPr id="29" name="Footer Placeholder 28"/>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9C2EC35D-1920-4EBE-93EB-E91AF23E04D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1246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000000"/>
              </a:solidFill>
            </a:endParaRPr>
          </a:p>
        </p:txBody>
      </p:sp>
      <p:sp>
        <p:nvSpPr>
          <p:cNvPr id="19" name="Footer Placeholder 18"/>
          <p:cNvSpPr>
            <a:spLocks noGrp="1"/>
          </p:cNvSpPr>
          <p:nvPr>
            <p:ph type="ftr" sz="quarter" idx="11"/>
          </p:nvPr>
        </p:nvSpPr>
        <p:spPr>
          <a:xfrm>
            <a:off x="3581400" y="76200"/>
            <a:ext cx="2895600" cy="288925"/>
          </a:xfrm>
        </p:spPr>
        <p:txBody>
          <a:bodyPr/>
          <a:lstStyle/>
          <a:p>
            <a:pPr>
              <a:defRPr/>
            </a:pPr>
            <a:endParaRPr lang="en-US" altLang="en-US">
              <a:solidFill>
                <a:srgbClr val="000000"/>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E41B89FF-D990-4D67-A9D5-F1B40CDBB11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96269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5"/>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24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31" name="Slide Number Placeholder 30"/>
          <p:cNvSpPr>
            <a:spLocks noGrp="1"/>
          </p:cNvSpPr>
          <p:nvPr>
            <p:ph type="sldNum" sz="quarter" idx="12"/>
          </p:nvPr>
        </p:nvSpPr>
        <p:spPr/>
        <p:txBody>
          <a:bodyPr/>
          <a:lstStyle/>
          <a:p>
            <a:fld id="{FC09F7CB-36EE-4CA0-B4DC-2C00ED34BCCA}" type="slidenum">
              <a:rPr lang="en-US" altLang="en-US" smtClean="0">
                <a:solidFill>
                  <a:srgbClr val="000000"/>
                </a:solidFill>
              </a:rPr>
              <a:pPr/>
              <a:t>‹#›</a:t>
            </a:fld>
            <a:endParaRPr lang="en-US" altLang="en-US">
              <a:solidFill>
                <a:srgbClr val="000000"/>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1500" b="1"/>
            </a:lvl1pPr>
          </a:lstStyle>
          <a:p>
            <a:r>
              <a:rPr kumimoji="0" lang="en-US"/>
              <a:t>Click to edit Master title style</a:t>
            </a:r>
          </a:p>
        </p:txBody>
      </p:sp>
      <p:sp>
        <p:nvSpPr>
          <p:cNvPr id="26" name="Text Placeholder 25"/>
          <p:cNvSpPr>
            <a:spLocks noGrp="1"/>
          </p:cNvSpPr>
          <p:nvPr>
            <p:ph type="body" sz="half" idx="2"/>
          </p:nvPr>
        </p:nvSpPr>
        <p:spPr>
          <a:xfrm>
            <a:off x="381000" y="5533315"/>
            <a:ext cx="5867400" cy="768351"/>
          </a:xfrm>
        </p:spPr>
        <p:txBody>
          <a:bodyPr lIns="82292" tIns="0"/>
          <a:lstStyle>
            <a:lvl1pPr marL="0" indent="0">
              <a:buNone/>
              <a:defRPr sz="1100"/>
            </a:lvl1pPr>
            <a:lvl2pPr>
              <a:defRPr sz="900"/>
            </a:lvl2pPr>
            <a:lvl3pPr>
              <a:defRPr sz="800"/>
            </a:lvl3pPr>
            <a:lvl4pPr>
              <a:defRPr sz="700"/>
            </a:lvl4pPr>
            <a:lvl5pPr>
              <a:defRPr sz="7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3800059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F04CB849-60F9-495A-A972-4F1EF6979D8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0491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80"/>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80"/>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2D087F92-5384-4D59-B13D-164C3889AF5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5060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2022/11/8</a:t>
            </a:fld>
            <a:endParaRPr lang="zh-CN" altLang="en-US">
              <a:solidFill>
                <a:prstClr val="black">
                  <a:tint val="75000"/>
                </a:prstClr>
              </a:solidFill>
            </a:endParaRPr>
          </a:p>
        </p:txBody>
      </p:sp>
      <p:sp>
        <p:nvSpPr>
          <p:cNvPr id="2" name="Footer Placeholder 1"/>
          <p:cNvSpPr>
            <a:spLocks noGrp="1"/>
          </p:cNvSpPr>
          <p:nvPr>
            <p:ph type="ftr" sz="quarter" idx="11"/>
          </p:nvPr>
        </p:nvSpPr>
        <p:spPr/>
        <p:txBody>
          <a:bodyPr/>
          <a:lstStyle/>
          <a:p>
            <a:endParaRPr lang="zh-CN" altLang="en-US">
              <a:solidFill>
                <a:prstClr val="black">
                  <a:tint val="75000"/>
                </a:prst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5872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2022/11/8</a:t>
            </a:fld>
            <a:endParaRPr lang="zh-CN" altLang="en-US">
              <a:solidFill>
                <a:prstClr val="black">
                  <a:tint val="75000"/>
                </a:prst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zh-CN" altLang="en-US">
              <a:solidFill>
                <a:prstClr val="black">
                  <a:tint val="75000"/>
                </a:prst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9219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2022/11/8</a:t>
            </a:fld>
            <a:endParaRPr lang="zh-CN" altLang="en-US">
              <a:solidFill>
                <a:prstClr val="black">
                  <a:tint val="75000"/>
                </a:prstClr>
              </a:solidFill>
            </a:endParaRPr>
          </a:p>
        </p:txBody>
      </p:sp>
      <p:sp>
        <p:nvSpPr>
          <p:cNvPr id="11" name="Footer Placeholder 10"/>
          <p:cNvSpPr>
            <a:spLocks noGrp="1"/>
          </p:cNvSpPr>
          <p:nvPr>
            <p:ph type="ftr" sz="quarter" idx="11"/>
          </p:nvPr>
        </p:nvSpPr>
        <p:spPr/>
        <p:txBody>
          <a:bodyPr/>
          <a:lstStyle/>
          <a:p>
            <a:endParaRPr lang="zh-CN" altLang="en-US">
              <a:solidFill>
                <a:prstClr val="black">
                  <a:tint val="75000"/>
                </a:prstClr>
              </a:solidFill>
            </a:endParaRPr>
          </a:p>
        </p:txBody>
      </p:sp>
      <p:sp>
        <p:nvSpPr>
          <p:cNvPr id="16" name="Slide Number Placeholder 1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3971546818"/>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2022/11/8</a:t>
            </a:fld>
            <a:endParaRPr lang="zh-CN" alt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zh-CN" altLang="en-US">
              <a:solidFill>
                <a:prstClr val="black">
                  <a:tint val="75000"/>
                </a:prstClr>
              </a:solidFill>
            </a:endParaRPr>
          </a:p>
        </p:txBody>
      </p:sp>
      <p:sp>
        <p:nvSpPr>
          <p:cNvPr id="31" name="Slide Number Placeholder 30"/>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38249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8743517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2022/11/8</a:t>
            </a:fld>
            <a:endParaRPr lang="zh-CN" altLang="en-US">
              <a:solidFill>
                <a:prstClr val="black">
                  <a:tint val="75000"/>
                </a:prstClr>
              </a:solidFill>
            </a:endParaRPr>
          </a:p>
        </p:txBody>
      </p:sp>
      <p:sp>
        <p:nvSpPr>
          <p:cNvPr id="21" name="Footer Placeholder 20"/>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011971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2022/11/8</a:t>
            </a:fld>
            <a:endParaRPr lang="zh-CN" altLang="en-US">
              <a:solidFill>
                <a:prstClr val="black">
                  <a:tint val="75000"/>
                </a:prstClr>
              </a:solidFill>
            </a:endParaRPr>
          </a:p>
        </p:txBody>
      </p:sp>
      <p:sp>
        <p:nvSpPr>
          <p:cNvPr id="24" name="Footer Placeholder 23"/>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4039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pPr>
              <a:defRPr/>
            </a:pPr>
            <a:endParaRPr lang="en-US" altLang="en-US">
              <a:solidFill>
                <a:srgbClr val="000000"/>
              </a:solidFill>
            </a:endParaRPr>
          </a:p>
        </p:txBody>
      </p:sp>
      <p:sp>
        <p:nvSpPr>
          <p:cNvPr id="11" name="Footer Placeholder 10"/>
          <p:cNvSpPr>
            <a:spLocks noGrp="1"/>
          </p:cNvSpPr>
          <p:nvPr>
            <p:ph type="ftr" sz="quarter" idx="11"/>
          </p:nvPr>
        </p:nvSpPr>
        <p:spPr/>
        <p:txBody>
          <a:bodyPr/>
          <a:lstStyle/>
          <a:p>
            <a:pPr>
              <a:defRPr/>
            </a:pPr>
            <a:endParaRPr lang="en-US" altLang="en-US">
              <a:solidFill>
                <a:srgbClr val="000000"/>
              </a:solidFill>
            </a:endParaRPr>
          </a:p>
        </p:txBody>
      </p:sp>
      <p:sp>
        <p:nvSpPr>
          <p:cNvPr id="16" name="Slide Number Placeholder 15"/>
          <p:cNvSpPr>
            <a:spLocks noGrp="1"/>
          </p:cNvSpPr>
          <p:nvPr>
            <p:ph type="sldNum" sz="quarter" idx="12"/>
          </p:nvPr>
        </p:nvSpPr>
        <p:spPr/>
        <p:txBody>
          <a:bodyPr/>
          <a:lstStyle/>
          <a:p>
            <a:fld id="{F8E7A0D3-D252-4A05-BB98-34F6C2F96B6E}" type="slidenum">
              <a:rPr lang="en-US" altLang="en-US" smtClean="0">
                <a:solidFill>
                  <a:srgbClr val="000000"/>
                </a:solidFill>
              </a:rPr>
              <a:pPr/>
              <a:t>‹#›</a:t>
            </a:fld>
            <a:endParaRPr lang="en-US" altLang="en-US">
              <a:solidFill>
                <a:srgbClr val="000000"/>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715130597"/>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2022/11/8</a:t>
            </a:fld>
            <a:endParaRPr lang="zh-CN" altLang="en-US">
              <a:solidFill>
                <a:prstClr val="black">
                  <a:tint val="75000"/>
                </a:prstClr>
              </a:solidFill>
            </a:endParaRPr>
          </a:p>
        </p:txBody>
      </p:sp>
      <p:sp>
        <p:nvSpPr>
          <p:cNvPr id="29" name="Footer Placeholder 28"/>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709882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31" name="Slide Number Placeholder 30"/>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10118880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9466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18272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endParaRPr>
          </a:p>
        </p:txBody>
      </p:sp>
      <p:sp>
        <p:nvSpPr>
          <p:cNvPr id="2" name="Text Placeholder 9"/>
          <p:cNvSpPr>
            <a:spLocks noGrp="1"/>
          </p:cNvSpPr>
          <p:nvPr>
            <p:ph type="body" sz="quarter" idx="10" hasCustomPrompt="1"/>
          </p:nvPr>
        </p:nvSpPr>
        <p:spPr>
          <a:xfrm>
            <a:off x="1363226" y="640844"/>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6" y="178402"/>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5002"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43"/>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53" y="153001"/>
            <a:ext cx="178421" cy="147428"/>
          </a:xfrm>
          <a:prstGeom prst="rect">
            <a:avLst/>
          </a:prstGeom>
        </p:spPr>
      </p:pic>
    </p:spTree>
    <p:extLst>
      <p:ext uri="{BB962C8B-B14F-4D97-AF65-F5344CB8AC3E}">
        <p14:creationId xmlns:p14="http://schemas.microsoft.com/office/powerpoint/2010/main" val="40242425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4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66"/>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 name="Footer Placeholder 1"/>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pPr>
              <a:defRPr/>
            </a:pPr>
            <a:fld id="{AE20F465-527A-49DB-93B4-AD046F592ABD}"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3003872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F0A22E">
                  <a:shade val="75000"/>
                </a:srgbClr>
              </a:solidFill>
            </a:endParaRPr>
          </a:p>
        </p:txBody>
      </p:sp>
      <p:sp>
        <p:nvSpPr>
          <p:cNvPr id="19" name="Footer Placeholder 18"/>
          <p:cNvSpPr>
            <a:spLocks noGrp="1"/>
          </p:cNvSpPr>
          <p:nvPr>
            <p:ph type="ftr" sz="quarter" idx="11"/>
          </p:nvPr>
        </p:nvSpPr>
        <p:spPr>
          <a:xfrm>
            <a:off x="3581400" y="76203"/>
            <a:ext cx="2895600" cy="288925"/>
          </a:xfrm>
        </p:spPr>
        <p:txBody>
          <a:bodyPr/>
          <a:lstStyle/>
          <a:p>
            <a:pPr>
              <a:defRPr/>
            </a:pPr>
            <a:endParaRPr lang="en-US" alt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pPr>
              <a:defRPr/>
            </a:pPr>
            <a:fld id="{B23128A7-346A-4F23-9BD1-CEC201610276}"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12494864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pPr>
              <a:defRPr/>
            </a:pPr>
            <a:endParaRPr lang="en-US" altLang="en-US">
              <a:solidFill>
                <a:srgbClr val="F0A22E">
                  <a:shade val="75000"/>
                </a:srgbClr>
              </a:solidFill>
            </a:endParaRPr>
          </a:p>
        </p:txBody>
      </p:sp>
      <p:sp>
        <p:nvSpPr>
          <p:cNvPr id="11" name="Footer Placeholder 10"/>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16" name="Slide Number Placeholder 15"/>
          <p:cNvSpPr>
            <a:spLocks noGrp="1"/>
          </p:cNvSpPr>
          <p:nvPr>
            <p:ph type="sldNum" sz="quarter" idx="12"/>
          </p:nvPr>
        </p:nvSpPr>
        <p:spPr/>
        <p:txBody>
          <a:bodyPr/>
          <a:lstStyle/>
          <a:p>
            <a:pPr>
              <a:defRPr/>
            </a:pPr>
            <a:fld id="{85CF034A-A530-4BEC-9B8B-1CDA31A36F09}" type="slidenum">
              <a:rPr lang="en-US" altLang="en-US" smtClean="0">
                <a:solidFill>
                  <a:srgbClr val="F0A22E">
                    <a:shade val="75000"/>
                  </a:srgbClr>
                </a:solidFill>
              </a:rPr>
              <a:pPr>
                <a:defRPr/>
              </a:pPr>
              <a:t>‹#›</a:t>
            </a:fld>
            <a:endParaRPr lang="en-US" altLang="en-US">
              <a:solidFill>
                <a:srgbClr val="F0A22E">
                  <a:shade val="75000"/>
                </a:srgbClr>
              </a:solidFill>
            </a:endParaRPr>
          </a:p>
        </p:txBody>
      </p:sp>
      <p:sp>
        <p:nvSpPr>
          <p:cNvPr id="8" name="Title 7"/>
          <p:cNvSpPr>
            <a:spLocks noGrp="1"/>
          </p:cNvSpPr>
          <p:nvPr>
            <p:ph type="title"/>
          </p:nvPr>
        </p:nvSpPr>
        <p:spPr>
          <a:xfrm>
            <a:off x="180475" y="2947107"/>
            <a:ext cx="86868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89006378"/>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pPr>
              <a:defRPr/>
            </a:pPr>
            <a:endParaRPr lang="en-US" altLang="en-US">
              <a:solidFill>
                <a:srgbClr val="F0A22E">
                  <a:shade val="75000"/>
                </a:srgbClr>
              </a:solidFill>
            </a:endParaRPr>
          </a:p>
        </p:txBody>
      </p:sp>
      <p:sp>
        <p:nvSpPr>
          <p:cNvPr id="10" name="Footer Placeholder 9"/>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31" name="Slide Number Placeholder 30"/>
          <p:cNvSpPr>
            <a:spLocks noGrp="1"/>
          </p:cNvSpPr>
          <p:nvPr>
            <p:ph type="sldNum" sz="quarter" idx="12"/>
          </p:nvPr>
        </p:nvSpPr>
        <p:spPr/>
        <p:txBody>
          <a:bodyPr/>
          <a:lstStyle/>
          <a:p>
            <a:pPr>
              <a:defRPr/>
            </a:pPr>
            <a:fld id="{15434C66-0128-4B63-A426-C685864C797B}"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33115389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21"/>
            <a:ext cx="8610600" cy="882651"/>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5" y="666750"/>
            <a:ext cx="4290556" cy="639763"/>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36" y="666750"/>
            <a:ext cx="4292241" cy="639763"/>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5" y="131607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7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pPr>
              <a:defRPr/>
            </a:pPr>
            <a:endParaRPr lang="en-US" altLang="en-US">
              <a:solidFill>
                <a:srgbClr val="F0A22E">
                  <a:shade val="75000"/>
                </a:srgbClr>
              </a:solidFill>
            </a:endParaRPr>
          </a:p>
        </p:txBody>
      </p:sp>
      <p:sp>
        <p:nvSpPr>
          <p:cNvPr id="6" name="Footer Placeholder 5"/>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pPr>
              <a:defRPr/>
            </a:pPr>
            <a:fld id="{8DD81944-44F3-4541-9AEE-6396804530BD}" type="slidenum">
              <a:rPr lang="en-US" altLang="en-US" smtClean="0">
                <a:solidFill>
                  <a:srgbClr val="F0A22E">
                    <a:shade val="75000"/>
                  </a:srgbClr>
                </a:solidFill>
              </a:rPr>
              <a:pPr>
                <a:defRPr/>
              </a:pPr>
              <a:t>‹#›</a:t>
            </a:fld>
            <a:endParaRPr lang="en-US" altLang="en-US">
              <a:solidFill>
                <a:srgbClr val="F0A22E">
                  <a:shade val="75000"/>
                </a:srgbClr>
              </a:solidFill>
            </a:endParaRPr>
          </a:p>
        </p:txBody>
      </p:sp>
      <p:sp>
        <p:nvSpPr>
          <p:cNvPr id="11" name="Straight Connector 10"/>
          <p:cNvSpPr>
            <a:spLocks noChangeShapeType="1"/>
          </p:cNvSpPr>
          <p:nvPr/>
        </p:nvSpPr>
        <p:spPr bwMode="auto">
          <a:xfrm>
            <a:off x="514350" y="601984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125074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pPr>
              <a:defRPr/>
            </a:pPr>
            <a:endParaRPr lang="en-US" altLang="en-US">
              <a:solidFill>
                <a:srgbClr val="000000"/>
              </a:solidFill>
            </a:endParaRPr>
          </a:p>
        </p:txBody>
      </p:sp>
      <p:sp>
        <p:nvSpPr>
          <p:cNvPr id="10" name="Footer Placeholder 9"/>
          <p:cNvSpPr>
            <a:spLocks noGrp="1"/>
          </p:cNvSpPr>
          <p:nvPr>
            <p:ph type="ftr" sz="quarter" idx="11"/>
          </p:nvPr>
        </p:nvSpPr>
        <p:spPr/>
        <p:txBody>
          <a:bodyPr/>
          <a:lstStyle/>
          <a:p>
            <a:pPr>
              <a:defRPr/>
            </a:pPr>
            <a:endParaRPr lang="en-US" altLang="en-US">
              <a:solidFill>
                <a:srgbClr val="000000"/>
              </a:solidFill>
            </a:endParaRPr>
          </a:p>
        </p:txBody>
      </p:sp>
      <p:sp>
        <p:nvSpPr>
          <p:cNvPr id="31" name="Slide Number Placeholder 30"/>
          <p:cNvSpPr>
            <a:spLocks noGrp="1"/>
          </p:cNvSpPr>
          <p:nvPr>
            <p:ph type="sldNum" sz="quarter" idx="12"/>
          </p:nvPr>
        </p:nvSpPr>
        <p:spPr/>
        <p:txBody>
          <a:bodyPr/>
          <a:lstStyle/>
          <a:p>
            <a:fld id="{F376DFA5-5642-4A30-9820-4977C9E0826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04939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1" name="Footer Placeholder 20"/>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6" name="Slide Number Placeholder 5"/>
          <p:cNvSpPr>
            <a:spLocks noGrp="1"/>
          </p:cNvSpPr>
          <p:nvPr>
            <p:ph type="sldNum" sz="quarter" idx="12"/>
          </p:nvPr>
        </p:nvSpPr>
        <p:spPr/>
        <p:txBody>
          <a:bodyPr/>
          <a:lstStyle/>
          <a:p>
            <a:pPr>
              <a:defRPr/>
            </a:pPr>
            <a:fld id="{6D0448ED-1A47-43D4-A196-370F5C2B4404}"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29345638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4" name="Footer Placeholder 23"/>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7" name="Slide Number Placeholder 6"/>
          <p:cNvSpPr>
            <a:spLocks noGrp="1"/>
          </p:cNvSpPr>
          <p:nvPr>
            <p:ph type="sldNum" sz="quarter" idx="12"/>
          </p:nvPr>
        </p:nvSpPr>
        <p:spPr/>
        <p:txBody>
          <a:bodyPr/>
          <a:lstStyle/>
          <a:p>
            <a:pPr>
              <a:defRPr/>
            </a:pPr>
            <a:fld id="{0BA62CD0-7A4A-4B6E-B2BA-9D250451DE5A}"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58605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5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3"/>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19"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9" name="Footer Placeholder 28"/>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7" name="Slide Number Placeholder 6"/>
          <p:cNvSpPr>
            <a:spLocks noGrp="1"/>
          </p:cNvSpPr>
          <p:nvPr>
            <p:ph type="sldNum" sz="quarter" idx="12"/>
          </p:nvPr>
        </p:nvSpPr>
        <p:spPr/>
        <p:txBody>
          <a:bodyPr/>
          <a:lstStyle/>
          <a:p>
            <a:pPr>
              <a:defRPr/>
            </a:pPr>
            <a:fld id="{69BEEC5B-CFDF-4FF1-B2DD-AC502ABAAD1F}"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81416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5"/>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pPr>
              <a:defRPr/>
            </a:pPr>
            <a:endParaRPr lang="en-US" altLang="en-US">
              <a:solidFill>
                <a:srgbClr val="F0A22E">
                  <a:shade val="75000"/>
                </a:srgbClr>
              </a:solidFill>
            </a:endParaRPr>
          </a:p>
        </p:txBody>
      </p:sp>
      <p:sp>
        <p:nvSpPr>
          <p:cNvPr id="5" name="Footer Placeholder 4"/>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31" name="Slide Number Placeholder 30"/>
          <p:cNvSpPr>
            <a:spLocks noGrp="1"/>
          </p:cNvSpPr>
          <p:nvPr>
            <p:ph type="sldNum" sz="quarter" idx="12"/>
          </p:nvPr>
        </p:nvSpPr>
        <p:spPr/>
        <p:txBody>
          <a:bodyPr/>
          <a:lstStyle/>
          <a:p>
            <a:pPr>
              <a:defRPr/>
            </a:pPr>
            <a:fld id="{C0A8A29E-CA3A-4CD1-8133-35D5ABDAA156}" type="slidenum">
              <a:rPr lang="en-US" altLang="en-US" smtClean="0">
                <a:solidFill>
                  <a:srgbClr val="F0A22E">
                    <a:shade val="75000"/>
                  </a:srgbClr>
                </a:solidFill>
              </a:rPr>
              <a:pPr>
                <a:defRPr/>
              </a:pPr>
              <a:t>‹#›</a:t>
            </a:fld>
            <a:endParaRPr lang="en-US" alt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54"/>
            <a:ext cx="5867400" cy="768351"/>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29125320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F0A22E">
                  <a:shade val="75000"/>
                </a:srgbClr>
              </a:solidFill>
            </a:endParaRPr>
          </a:p>
        </p:txBody>
      </p:sp>
      <p:sp>
        <p:nvSpPr>
          <p:cNvPr id="5" name="Footer Placeholder 4"/>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6" name="Slide Number Placeholder 5"/>
          <p:cNvSpPr>
            <a:spLocks noGrp="1"/>
          </p:cNvSpPr>
          <p:nvPr>
            <p:ph type="sldNum" sz="quarter" idx="12"/>
          </p:nvPr>
        </p:nvSpPr>
        <p:spPr/>
        <p:txBody>
          <a:bodyPr/>
          <a:lstStyle/>
          <a:p>
            <a:pPr>
              <a:defRPr/>
            </a:pPr>
            <a:fld id="{DABFF793-D017-44A0-9F94-909E39B85A79}"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15425052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80"/>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80"/>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F0A22E">
                  <a:shade val="75000"/>
                </a:srgbClr>
              </a:solidFill>
            </a:endParaRPr>
          </a:p>
        </p:txBody>
      </p:sp>
      <p:sp>
        <p:nvSpPr>
          <p:cNvPr id="5" name="Footer Placeholder 4"/>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6" name="Slide Number Placeholder 5"/>
          <p:cNvSpPr>
            <a:spLocks noGrp="1"/>
          </p:cNvSpPr>
          <p:nvPr>
            <p:ph type="sldNum" sz="quarter" idx="12"/>
          </p:nvPr>
        </p:nvSpPr>
        <p:spPr/>
        <p:txBody>
          <a:bodyPr/>
          <a:lstStyle/>
          <a:p>
            <a:pPr>
              <a:defRPr/>
            </a:pPr>
            <a:fld id="{D2620377-08FE-4819-82E9-3283327E777A}"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24861249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9DCEED-C88A-433E-AAEC-8A4EB6C7EA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615245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EAEAA6F-14E9-4528-BC1B-062967B945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51053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10C31DE-F310-495B-AE0E-85E1277159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48656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213AAF3-E7D5-4573-AC88-B8D7B20FE1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5897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pPr>
              <a:defRPr/>
            </a:pPr>
            <a:endParaRPr lang="en-US" alt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B4430FE7-6C23-4771-AAD1-7E149E223210}" type="slidenum">
              <a:rPr lang="en-US" altLang="en-US" smtClean="0">
                <a:solidFill>
                  <a:srgbClr val="000000"/>
                </a:solidFill>
              </a:rPr>
              <a:pPr/>
              <a:t>‹#›</a:t>
            </a:fld>
            <a:endParaRPr lang="en-US" altLang="en-US">
              <a:solidFill>
                <a:srgbClr val="000000"/>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8011258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E9EDA61-6E9E-420C-B666-5F83D98268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911143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EC132D3-3CF4-45E6-B9CE-A3C6E7BBA83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056970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D21F008-FF3F-4F73-8954-FF01E7499A4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99098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ED1AE14-4238-4A0D-9119-6AFE7C8812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15132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143121-8450-4F62-B948-ACDD220B50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094004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2E8F85-13EC-44CC-A69B-F643013724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779207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2BD7F77-D742-4CF9-A352-BB5707CB95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33328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pPr>
              <a:defRPr/>
            </a:pPr>
            <a:endParaRPr lang="en-US" altLang="en-US">
              <a:solidFill>
                <a:srgbClr val="000000"/>
              </a:solidFill>
            </a:endParaRPr>
          </a:p>
        </p:txBody>
      </p:sp>
      <p:sp>
        <p:nvSpPr>
          <p:cNvPr id="21" name="Footer Placeholder 20"/>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EC5B951-C000-4D23-BE20-530013C7A1A0}"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5527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ltLang="en-US">
              <a:solidFill>
                <a:srgbClr val="000000"/>
              </a:solidFill>
            </a:endParaRPr>
          </a:p>
        </p:txBody>
      </p:sp>
      <p:sp>
        <p:nvSpPr>
          <p:cNvPr id="24" name="Footer Placeholder 23"/>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5C3BA6D-00F4-4304-8790-83E5653D189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9475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000000"/>
              </a:solidFill>
            </a:endParaRPr>
          </a:p>
        </p:txBody>
      </p:sp>
      <p:sp>
        <p:nvSpPr>
          <p:cNvPr id="29" name="Footer Placeholder 28"/>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9C2EC35D-1920-4EBE-93EB-E91AF23E04D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357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31" name="Slide Number Placeholder 30"/>
          <p:cNvSpPr>
            <a:spLocks noGrp="1"/>
          </p:cNvSpPr>
          <p:nvPr>
            <p:ph type="sldNum" sz="quarter" idx="12"/>
          </p:nvPr>
        </p:nvSpPr>
        <p:spPr/>
        <p:txBody>
          <a:bodyPr/>
          <a:lstStyle/>
          <a:p>
            <a:fld id="{FC09F7CB-36EE-4CA0-B4DC-2C00ED34BCCA}" type="slidenum">
              <a:rPr lang="en-US" altLang="en-US" smtClean="0">
                <a:solidFill>
                  <a:srgbClr val="000000"/>
                </a:solidFill>
              </a:rPr>
              <a:pPr/>
              <a:t>‹#›</a:t>
            </a:fld>
            <a:endParaRPr lang="en-US" altLang="en-US">
              <a:solidFill>
                <a:srgbClr val="000000"/>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4085621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base">
              <a:spcBef>
                <a:spcPct val="0"/>
              </a:spcBef>
              <a:spcAft>
                <a:spcPct val="0"/>
              </a:spcAft>
              <a:defRPr/>
            </a:pPr>
            <a:endParaRPr lang="en-US" altLang="en-US">
              <a:solidFill>
                <a:srgbClr val="000000"/>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endParaRPr lang="en-US" altLang="en-US">
              <a:solidFill>
                <a:srgbClr val="000000"/>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pPr>
            <a:fld id="{C6B76874-3417-4D30-9670-B0CDDC11FFFA}"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074820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104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77" tIns="34289" rIns="68577" bIns="34289" anchor="t" compatLnSpc="1"/>
          <a:lstStyle/>
          <a:p>
            <a:pPr defTabSz="685766"/>
            <a:endParaRPr lang="en-US" sz="1400">
              <a:solidFill>
                <a:prstClr val="black"/>
              </a:solidFill>
            </a:endParaRPr>
          </a:p>
        </p:txBody>
      </p:sp>
      <p:sp>
        <p:nvSpPr>
          <p:cNvPr id="8" name="Text Placeholder 7"/>
          <p:cNvSpPr>
            <a:spLocks noGrp="1"/>
          </p:cNvSpPr>
          <p:nvPr>
            <p:ph type="body" idx="1"/>
          </p:nvPr>
        </p:nvSpPr>
        <p:spPr>
          <a:xfrm>
            <a:off x="304800" y="1554168"/>
            <a:ext cx="8686800" cy="4525963"/>
          </a:xfrm>
          <a:prstGeom prst="rect">
            <a:avLst/>
          </a:prstGeom>
        </p:spPr>
        <p:txBody>
          <a:bodyPr vert="horz" lIns="68577" tIns="34289" rIns="68577" bIns="34289">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3"/>
            <a:ext cx="2514600" cy="288925"/>
          </a:xfrm>
          <a:prstGeom prst="rect">
            <a:avLst/>
          </a:prstGeom>
        </p:spPr>
        <p:txBody>
          <a:bodyPr vert="horz" lIns="68577" tIns="34289" rIns="68577" bIns="34289"/>
          <a:lstStyle>
            <a:lvl1pPr algn="l" eaLnBrk="1" latinLnBrk="0" hangingPunct="1">
              <a:defRPr kumimoji="0" sz="900">
                <a:solidFill>
                  <a:schemeClr val="accent1">
                    <a:shade val="75000"/>
                  </a:schemeClr>
                </a:solidFill>
              </a:defRPr>
            </a:lvl1pPr>
          </a:lstStyle>
          <a:p>
            <a:pPr defTabSz="685766" fontAlgn="base">
              <a:spcBef>
                <a:spcPct val="0"/>
              </a:spcBef>
              <a:spcAft>
                <a:spcPct val="0"/>
              </a:spcAft>
              <a:defRPr/>
            </a:pPr>
            <a:endParaRPr lang="en-US" altLang="en-US">
              <a:solidFill>
                <a:srgbClr val="000000"/>
              </a:solidFill>
            </a:endParaRPr>
          </a:p>
        </p:txBody>
      </p:sp>
      <p:sp>
        <p:nvSpPr>
          <p:cNvPr id="28" name="Footer Placeholder 27"/>
          <p:cNvSpPr>
            <a:spLocks noGrp="1"/>
          </p:cNvSpPr>
          <p:nvPr>
            <p:ph type="ftr" sz="quarter" idx="3"/>
          </p:nvPr>
        </p:nvSpPr>
        <p:spPr>
          <a:xfrm>
            <a:off x="3124200" y="76203"/>
            <a:ext cx="3352800" cy="288925"/>
          </a:xfrm>
          <a:prstGeom prst="rect">
            <a:avLst/>
          </a:prstGeom>
        </p:spPr>
        <p:txBody>
          <a:bodyPr vert="horz" lIns="68577" tIns="34289" rIns="68577" bIns="34289"/>
          <a:lstStyle>
            <a:lvl1pPr algn="r" eaLnBrk="1" latinLnBrk="0" hangingPunct="1">
              <a:defRPr kumimoji="0" sz="900">
                <a:solidFill>
                  <a:schemeClr val="accent1">
                    <a:shade val="75000"/>
                  </a:schemeClr>
                </a:solidFill>
              </a:defRPr>
            </a:lvl1pPr>
          </a:lstStyle>
          <a:p>
            <a:pPr defTabSz="685766" fontAlgn="base">
              <a:spcBef>
                <a:spcPct val="0"/>
              </a:spcBef>
              <a:spcAft>
                <a:spcPct val="0"/>
              </a:spcAft>
              <a:defRPr/>
            </a:pPr>
            <a:endParaRPr lang="en-US" altLang="en-US">
              <a:solidFill>
                <a:srgbClr val="000000"/>
              </a:solidFill>
            </a:endParaRPr>
          </a:p>
        </p:txBody>
      </p:sp>
      <p:sp>
        <p:nvSpPr>
          <p:cNvPr id="5" name="Slide Number Placeholder 4"/>
          <p:cNvSpPr>
            <a:spLocks noGrp="1"/>
          </p:cNvSpPr>
          <p:nvPr>
            <p:ph type="sldNum" sz="quarter" idx="4"/>
          </p:nvPr>
        </p:nvSpPr>
        <p:spPr>
          <a:xfrm>
            <a:off x="8229600" y="6477149"/>
            <a:ext cx="762000" cy="244475"/>
          </a:xfrm>
          <a:prstGeom prst="rect">
            <a:avLst/>
          </a:prstGeom>
        </p:spPr>
        <p:txBody>
          <a:bodyPr vert="horz" lIns="68577" tIns="34289" rIns="68577" bIns="34289"/>
          <a:lstStyle>
            <a:lvl1pPr algn="r" eaLnBrk="1" latinLnBrk="0" hangingPunct="1">
              <a:defRPr kumimoji="0" sz="900">
                <a:solidFill>
                  <a:schemeClr val="accent1">
                    <a:shade val="75000"/>
                  </a:schemeClr>
                </a:solidFill>
              </a:defRPr>
            </a:lvl1pPr>
          </a:lstStyle>
          <a:p>
            <a:pPr defTabSz="685766" fontAlgn="base">
              <a:spcBef>
                <a:spcPct val="0"/>
              </a:spcBef>
              <a:spcAft>
                <a:spcPct val="0"/>
              </a:spcAft>
            </a:pPr>
            <a:fld id="{C6B76874-3417-4D30-9670-B0CDDC11FFFA}" type="slidenum">
              <a:rPr lang="en-US" altLang="en-US" smtClean="0">
                <a:solidFill>
                  <a:srgbClr val="000000"/>
                </a:solidFill>
              </a:rPr>
              <a:pPr defTabSz="685766" fontAlgn="base">
                <a:spcBef>
                  <a:spcPct val="0"/>
                </a:spcBef>
                <a:spcAft>
                  <a:spcPct val="0"/>
                </a:spcAft>
              </a:pPr>
              <a:t>‹#›</a:t>
            </a:fld>
            <a:endParaRPr lang="en-US" altLang="en-US">
              <a:solidFill>
                <a:srgbClr val="000000"/>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lIns="68577" tIns="34289" rIns="68577" bIns="34289" anchor="ctr">
            <a:normAutofit/>
          </a:bodyPr>
          <a:lstStyle/>
          <a:p>
            <a:r>
              <a:rPr kumimoji="0" lang="en-US"/>
              <a:t>Click to edit Master title style</a:t>
            </a:r>
          </a:p>
        </p:txBody>
      </p:sp>
      <p:sp>
        <p:nvSpPr>
          <p:cNvPr id="9" name="Straight Connector 8"/>
          <p:cNvSpPr>
            <a:spLocks noChangeShapeType="1"/>
          </p:cNvSpPr>
          <p:nvPr/>
        </p:nvSpPr>
        <p:spPr bwMode="auto">
          <a:xfrm>
            <a:off x="514350" y="105104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77" tIns="34289" rIns="68577" bIns="34289" anchor="t" compatLnSpc="1"/>
          <a:lstStyle/>
          <a:p>
            <a:pPr defTabSz="685766"/>
            <a:endParaRPr lang="en-US" sz="1400">
              <a:solidFill>
                <a:prstClr val="black"/>
              </a:solidFill>
            </a:endParaRPr>
          </a:p>
        </p:txBody>
      </p:sp>
      <p:sp>
        <p:nvSpPr>
          <p:cNvPr id="12" name="Straight Connector 11"/>
          <p:cNvSpPr>
            <a:spLocks noChangeShapeType="1"/>
          </p:cNvSpPr>
          <p:nvPr/>
        </p:nvSpPr>
        <p:spPr bwMode="auto">
          <a:xfrm>
            <a:off x="514350" y="105813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77" tIns="34289" rIns="68577" bIns="34289" anchor="t" compatLnSpc="1"/>
          <a:lstStyle/>
          <a:p>
            <a:pPr defTabSz="685766"/>
            <a:endParaRPr lang="en-US" sz="1400">
              <a:solidFill>
                <a:prstClr val="black"/>
              </a:solidFill>
            </a:endParaRPr>
          </a:p>
        </p:txBody>
      </p:sp>
    </p:spTree>
    <p:extLst>
      <p:ext uri="{BB962C8B-B14F-4D97-AF65-F5344CB8AC3E}">
        <p14:creationId xmlns:p14="http://schemas.microsoft.com/office/powerpoint/2010/main" val="38171591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27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257162" indent="-257162"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1pPr>
      <a:lvl2pPr marL="557185" indent="-214303" algn="l" rtl="0" eaLnBrk="1" latinLnBrk="0" hangingPunct="1">
        <a:spcBef>
          <a:spcPct val="20000"/>
        </a:spcBef>
        <a:buClr>
          <a:schemeClr val="accent1"/>
        </a:buClr>
        <a:buSzPct val="70000"/>
        <a:buFont typeface="Wingdings 2"/>
        <a:buChar char=""/>
        <a:defRPr kumimoji="0" sz="2100" kern="1200">
          <a:solidFill>
            <a:schemeClr val="tx2"/>
          </a:solidFill>
          <a:latin typeface="+mn-lt"/>
          <a:ea typeface="+mn-ea"/>
          <a:cs typeface="+mn-cs"/>
        </a:defRPr>
      </a:lvl2pPr>
      <a:lvl3pPr marL="857207" indent="-171442" algn="l" rtl="0" eaLnBrk="1" latinLnBrk="0" hangingPunct="1">
        <a:spcBef>
          <a:spcPct val="20000"/>
        </a:spcBef>
        <a:buClr>
          <a:schemeClr val="accent1"/>
        </a:buClr>
        <a:buSzPct val="70000"/>
        <a:buFont typeface="Wingdings 2"/>
        <a:buChar char=""/>
        <a:defRPr kumimoji="0" sz="1800" kern="1200">
          <a:solidFill>
            <a:schemeClr val="tx2"/>
          </a:solidFill>
          <a:latin typeface="+mn-lt"/>
          <a:ea typeface="+mn-ea"/>
          <a:cs typeface="+mn-cs"/>
        </a:defRPr>
      </a:lvl3pPr>
      <a:lvl4pPr marL="1200090" indent="-171442" algn="l" rtl="0" eaLnBrk="1" latinLnBrk="0" hangingPunct="1">
        <a:spcBef>
          <a:spcPct val="20000"/>
        </a:spcBef>
        <a:buClr>
          <a:schemeClr val="accent1"/>
        </a:buClr>
        <a:buSzPct val="70000"/>
        <a:buFont typeface="Wingdings 2"/>
        <a:buChar char=""/>
        <a:defRPr kumimoji="0" sz="1500" kern="1200">
          <a:solidFill>
            <a:schemeClr val="tx2"/>
          </a:solidFill>
          <a:latin typeface="+mn-lt"/>
          <a:ea typeface="+mn-ea"/>
          <a:cs typeface="+mn-cs"/>
        </a:defRPr>
      </a:lvl4pPr>
      <a:lvl5pPr marL="1542974" indent="-171442" algn="l" rtl="0" eaLnBrk="1" latinLnBrk="0" hangingPunct="1">
        <a:spcBef>
          <a:spcPct val="20000"/>
        </a:spcBef>
        <a:buClr>
          <a:schemeClr val="accent1"/>
        </a:buClr>
        <a:buSzPct val="60000"/>
        <a:buFont typeface="Wingdings 2"/>
        <a:buChar char=""/>
        <a:defRPr kumimoji="0" sz="1400" kern="1200">
          <a:solidFill>
            <a:schemeClr val="tx2"/>
          </a:solidFill>
          <a:latin typeface="+mn-lt"/>
          <a:ea typeface="+mn-ea"/>
          <a:cs typeface="+mn-cs"/>
        </a:defRPr>
      </a:lvl5pPr>
      <a:lvl6pPr marL="1885856" indent="-171442" algn="l" rtl="0" eaLnBrk="1" latinLnBrk="0" hangingPunct="1">
        <a:spcBef>
          <a:spcPct val="20000"/>
        </a:spcBef>
        <a:buClr>
          <a:schemeClr val="accent1"/>
        </a:buClr>
        <a:buSzPct val="60000"/>
        <a:buFont typeface="Wingdings 2"/>
        <a:buChar char=""/>
        <a:defRPr kumimoji="0" sz="1400" kern="1200">
          <a:solidFill>
            <a:schemeClr val="tx2"/>
          </a:solidFill>
          <a:latin typeface="+mn-lt"/>
          <a:ea typeface="+mn-ea"/>
          <a:cs typeface="+mn-cs"/>
        </a:defRPr>
      </a:lvl6pPr>
      <a:lvl7pPr marL="2228739" indent="-171442" algn="l" rtl="0" eaLnBrk="1" latinLnBrk="0" hangingPunct="1">
        <a:spcBef>
          <a:spcPct val="20000"/>
        </a:spcBef>
        <a:buClr>
          <a:schemeClr val="accent1"/>
        </a:buClr>
        <a:buSzPct val="60000"/>
        <a:buFont typeface="Wingdings 2"/>
        <a:buChar char=""/>
        <a:defRPr kumimoji="0" sz="1200" kern="1200">
          <a:solidFill>
            <a:schemeClr val="tx2"/>
          </a:solidFill>
          <a:latin typeface="+mn-lt"/>
          <a:ea typeface="+mn-ea"/>
          <a:cs typeface="+mn-cs"/>
        </a:defRPr>
      </a:lvl7pPr>
      <a:lvl8pPr marL="2571622" indent="-171442" algn="l" rtl="0" eaLnBrk="1" latinLnBrk="0" hangingPunct="1">
        <a:spcBef>
          <a:spcPct val="20000"/>
        </a:spcBef>
        <a:buClr>
          <a:schemeClr val="accent1"/>
        </a:buClr>
        <a:buSzPct val="60000"/>
        <a:buFont typeface="Wingdings 2"/>
        <a:buChar char=""/>
        <a:defRPr kumimoji="0" sz="1200" kern="1200" baseline="0">
          <a:solidFill>
            <a:schemeClr val="tx2"/>
          </a:solidFill>
          <a:latin typeface="+mn-lt"/>
          <a:ea typeface="+mn-ea"/>
          <a:cs typeface="+mn-cs"/>
        </a:defRPr>
      </a:lvl8pPr>
      <a:lvl9pPr marL="2914505" indent="-171442" algn="l" rtl="0" eaLnBrk="1" latinLnBrk="0" hangingPunct="1">
        <a:spcBef>
          <a:spcPct val="20000"/>
        </a:spcBef>
        <a:buClr>
          <a:schemeClr val="accent1"/>
        </a:buClr>
        <a:buSzPct val="60000"/>
        <a:buFont typeface="Wingdings 2"/>
        <a:buChar char=""/>
        <a:defRPr kumimoji="0" sz="11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84" algn="l" rtl="0" eaLnBrk="1" latinLnBrk="0" hangingPunct="1">
        <a:defRPr kumimoji="0" kern="1200">
          <a:solidFill>
            <a:schemeClr val="tx1"/>
          </a:solidFill>
          <a:latin typeface="+mn-lt"/>
          <a:ea typeface="+mn-ea"/>
          <a:cs typeface="+mn-cs"/>
        </a:defRPr>
      </a:lvl2pPr>
      <a:lvl3pPr marL="685766" algn="l" rtl="0" eaLnBrk="1" latinLnBrk="0" hangingPunct="1">
        <a:defRPr kumimoji="0" kern="1200">
          <a:solidFill>
            <a:schemeClr val="tx1"/>
          </a:solidFill>
          <a:latin typeface="+mn-lt"/>
          <a:ea typeface="+mn-ea"/>
          <a:cs typeface="+mn-cs"/>
        </a:defRPr>
      </a:lvl3pPr>
      <a:lvl4pPr marL="1028649" algn="l" rtl="0" eaLnBrk="1" latinLnBrk="0" hangingPunct="1">
        <a:defRPr kumimoji="0" kern="1200">
          <a:solidFill>
            <a:schemeClr val="tx1"/>
          </a:solidFill>
          <a:latin typeface="+mn-lt"/>
          <a:ea typeface="+mn-ea"/>
          <a:cs typeface="+mn-cs"/>
        </a:defRPr>
      </a:lvl4pPr>
      <a:lvl5pPr marL="1371532" algn="l" rtl="0" eaLnBrk="1" latinLnBrk="0" hangingPunct="1">
        <a:defRPr kumimoji="0" kern="1200">
          <a:solidFill>
            <a:schemeClr val="tx1"/>
          </a:solidFill>
          <a:latin typeface="+mn-lt"/>
          <a:ea typeface="+mn-ea"/>
          <a:cs typeface="+mn-cs"/>
        </a:defRPr>
      </a:lvl5pPr>
      <a:lvl6pPr marL="1714415" algn="l" rtl="0" eaLnBrk="1" latinLnBrk="0" hangingPunct="1">
        <a:defRPr kumimoji="0" kern="1200">
          <a:solidFill>
            <a:schemeClr val="tx1"/>
          </a:solidFill>
          <a:latin typeface="+mn-lt"/>
          <a:ea typeface="+mn-ea"/>
          <a:cs typeface="+mn-cs"/>
        </a:defRPr>
      </a:lvl6pPr>
      <a:lvl7pPr marL="2057297" algn="l" rtl="0" eaLnBrk="1" latinLnBrk="0" hangingPunct="1">
        <a:defRPr kumimoji="0" kern="1200">
          <a:solidFill>
            <a:schemeClr val="tx1"/>
          </a:solidFill>
          <a:latin typeface="+mn-lt"/>
          <a:ea typeface="+mn-ea"/>
          <a:cs typeface="+mn-cs"/>
        </a:defRPr>
      </a:lvl7pPr>
      <a:lvl8pPr marL="2400180" algn="l" rtl="0" eaLnBrk="1" latinLnBrk="0" hangingPunct="1">
        <a:defRPr kumimoji="0" kern="1200">
          <a:solidFill>
            <a:schemeClr val="tx1"/>
          </a:solidFill>
          <a:latin typeface="+mn-lt"/>
          <a:ea typeface="+mn-ea"/>
          <a:cs typeface="+mn-cs"/>
        </a:defRPr>
      </a:lvl8pPr>
      <a:lvl9pPr marL="2743064"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82F288E0-7875-42C4-84C8-98DBBD3BF4D2}" type="datetimeFigureOut">
              <a:rPr lang="zh-CN" altLang="en-US" smtClean="0">
                <a:solidFill>
                  <a:prstClr val="black">
                    <a:tint val="75000"/>
                  </a:prstClr>
                </a:solidFill>
              </a:rPr>
              <a:pPr/>
              <a:t>2022/11/8</a:t>
            </a:fld>
            <a:endParaRPr lang="zh-CN" altLang="en-US">
              <a:solidFill>
                <a:prstClr val="black">
                  <a:tint val="75000"/>
                </a:prst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solidFill>
                <a:prstClr val="black">
                  <a:tint val="75000"/>
                </a:prst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0375344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93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8"/>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3"/>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base">
              <a:spcBef>
                <a:spcPct val="0"/>
              </a:spcBef>
              <a:spcAft>
                <a:spcPct val="0"/>
              </a:spcAft>
              <a:defRPr/>
            </a:pPr>
            <a:endParaRPr lang="en-US" altLang="en-US">
              <a:solidFill>
                <a:srgbClr val="F0A22E">
                  <a:shade val="75000"/>
                </a:srgbClr>
              </a:solidFill>
            </a:endParaRPr>
          </a:p>
        </p:txBody>
      </p:sp>
      <p:sp>
        <p:nvSpPr>
          <p:cNvPr id="28" name="Footer Placeholder 27"/>
          <p:cNvSpPr>
            <a:spLocks noGrp="1"/>
          </p:cNvSpPr>
          <p:nvPr>
            <p:ph type="ftr" sz="quarter" idx="3"/>
          </p:nvPr>
        </p:nvSpPr>
        <p:spPr>
          <a:xfrm>
            <a:off x="3124200" y="76203"/>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endParaRPr lang="en-US" altLang="en-US">
              <a:solidFill>
                <a:srgbClr val="F0A22E">
                  <a:shade val="75000"/>
                </a:srgbClr>
              </a:solidFill>
            </a:endParaRPr>
          </a:p>
        </p:txBody>
      </p:sp>
      <p:sp>
        <p:nvSpPr>
          <p:cNvPr id="5" name="Slide Number Placeholder 4"/>
          <p:cNvSpPr>
            <a:spLocks noGrp="1"/>
          </p:cNvSpPr>
          <p:nvPr>
            <p:ph type="sldNum" sz="quarter" idx="4"/>
          </p:nvPr>
        </p:nvSpPr>
        <p:spPr>
          <a:xfrm>
            <a:off x="8229600" y="6477041"/>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fld id="{CC1EEFF5-8528-429F-B42A-F95E1B31978B}" type="slidenum">
              <a:rPr lang="en-US" altLang="en-US" smtClean="0">
                <a:solidFill>
                  <a:srgbClr val="F0A22E">
                    <a:shade val="75000"/>
                  </a:srgbClr>
                </a:solidFill>
              </a:rPr>
              <a:pPr fontAlgn="base">
                <a:spcBef>
                  <a:spcPct val="0"/>
                </a:spcBef>
                <a:spcAft>
                  <a:spcPct val="0"/>
                </a:spcAft>
                <a:defRPr/>
              </a:pPr>
              <a:t>‹#›</a:t>
            </a:fld>
            <a:endParaRPr lang="en-US" alt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93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802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62820733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vi-VN"/>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9D1DA5EB-8C9D-4BD3-9347-1F63FCB2D339}" type="slidenum">
              <a:rPr lang="en-US">
                <a:solidFill>
                  <a:prstClr val="black">
                    <a:tint val="75000"/>
                  </a:prstClr>
                </a:solidFill>
                <a:latin typeface="Arial" charset="0"/>
                <a:cs typeface="Arial" charset="0"/>
              </a:rPr>
              <a:pPr fontAlgn="base">
                <a:spcBef>
                  <a:spcPct val="0"/>
                </a:spcBef>
                <a:spcAft>
                  <a:spcPct val="0"/>
                </a:spcAft>
                <a:defRPr/>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156781986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gif"/></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24.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4.xml"/><Relationship Id="rId6" Type="http://schemas.microsoft.com/office/2007/relationships/hdphoto" Target="../media/hdphoto8.wdp"/><Relationship Id="rId5" Type="http://schemas.openxmlformats.org/officeDocument/2006/relationships/image" Target="../media/image38.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9.png"/><Relationship Id="rId1" Type="http://schemas.openxmlformats.org/officeDocument/2006/relationships/slideLayout" Target="../slideLayouts/slideLayout24.xml"/><Relationship Id="rId5" Type="http://schemas.openxmlformats.org/officeDocument/2006/relationships/image" Target="../media/image41.jpe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4.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3.wdp"/><Relationship Id="rId7" Type="http://schemas.microsoft.com/office/2007/relationships/hdphoto" Target="../media/hdphoto5.wdp"/><Relationship Id="rId12"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4.xml"/><Relationship Id="rId6" Type="http://schemas.openxmlformats.org/officeDocument/2006/relationships/image" Target="../media/image22.png"/><Relationship Id="rId11" Type="http://schemas.openxmlformats.org/officeDocument/2006/relationships/image" Target="../media/image19.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21.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4.xml"/><Relationship Id="rId5" Type="http://schemas.microsoft.com/office/2007/relationships/hdphoto" Target="../media/hdphoto2.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654" y="1219200"/>
            <a:ext cx="9144000" cy="5638800"/>
          </a:xfrm>
          <a:prstGeom prst="rect">
            <a:avLst/>
          </a:prstGeom>
        </p:spPr>
      </p:pic>
      <p:pic>
        <p:nvPicPr>
          <p:cNvPr id="22533" name="Picture 12"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2376488"/>
            <a:ext cx="144780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6519" y="2209800"/>
            <a:ext cx="8987481" cy="2123658"/>
          </a:xfrm>
          <a:prstGeom prst="rect">
            <a:avLst/>
          </a:prstGeom>
          <a:noFill/>
          <a:ln>
            <a:solidFill>
              <a:schemeClr val="bg1"/>
            </a:solidFill>
            <a:prstDash val="lgDashDot"/>
          </a:ln>
          <a:scene3d>
            <a:camera prst="orthographicFront"/>
            <a:lightRig rig="threePt" dir="t"/>
          </a:scene3d>
          <a:sp3d>
            <a:bevelT w="114300" prst="hardEdge"/>
          </a:sp3d>
        </p:spPr>
        <p:style>
          <a:lnRef idx="3">
            <a:schemeClr val="lt1"/>
          </a:lnRef>
          <a:fillRef idx="1">
            <a:schemeClr val="accent1"/>
          </a:fillRef>
          <a:effectRef idx="1">
            <a:schemeClr val="accent1"/>
          </a:effectRef>
          <a:fontRef idx="minor">
            <a:schemeClr val="lt1"/>
          </a:fontRef>
        </p:style>
        <p:txBody>
          <a:bodyPr wrap="square">
            <a:spAutoFit/>
          </a:bodyPr>
          <a:lstStyle/>
          <a:p>
            <a:pPr algn="ctr">
              <a:spcAft>
                <a:spcPts val="0"/>
              </a:spcAft>
            </a:pPr>
            <a:r>
              <a:rPr lang="en-US" sz="6600" b="1" dirty="0" err="1">
                <a:solidFill>
                  <a:srgbClr val="FF0000"/>
                </a:solidFill>
                <a:latin typeface="Times New Roman" panose="02020603050405020304" pitchFamily="18" charset="0"/>
                <a:ea typeface="Times New Roman" panose="02020603050405020304" pitchFamily="18" charset="0"/>
              </a:rPr>
              <a:t>Sắt</a:t>
            </a:r>
            <a:r>
              <a:rPr lang="en-US" sz="6600" b="1" dirty="0">
                <a:solidFill>
                  <a:srgbClr val="FF0000"/>
                </a:solidFill>
                <a:latin typeface="Times New Roman" panose="02020603050405020304" pitchFamily="18" charset="0"/>
                <a:ea typeface="Times New Roman" panose="02020603050405020304" pitchFamily="18" charset="0"/>
              </a:rPr>
              <a:t> – gang – </a:t>
            </a:r>
            <a:r>
              <a:rPr lang="en-US" sz="6600" b="1" dirty="0" err="1">
                <a:solidFill>
                  <a:srgbClr val="FF0000"/>
                </a:solidFill>
                <a:latin typeface="Times New Roman" panose="02020603050405020304" pitchFamily="18" charset="0"/>
                <a:ea typeface="Times New Roman" panose="02020603050405020304" pitchFamily="18" charset="0"/>
              </a:rPr>
              <a:t>thép</a:t>
            </a:r>
            <a:endParaRPr lang="en-US" sz="6600" b="1" dirty="0">
              <a:solidFill>
                <a:srgbClr val="FF0000"/>
              </a:solidFill>
              <a:latin typeface="Times New Roman" panose="02020603050405020304" pitchFamily="18" charset="0"/>
              <a:ea typeface="Times New Roman" panose="02020603050405020304" pitchFamily="18" charset="0"/>
            </a:endParaRPr>
          </a:p>
          <a:p>
            <a:pPr algn="ctr">
              <a:spcAft>
                <a:spcPts val="0"/>
              </a:spcAft>
            </a:pPr>
            <a:r>
              <a:rPr lang="en-US" sz="6600" b="1" dirty="0" err="1">
                <a:solidFill>
                  <a:srgbClr val="FF0000"/>
                </a:solidFill>
                <a:latin typeface="Times New Roman" panose="02020603050405020304" pitchFamily="18" charset="0"/>
                <a:ea typeface="Times New Roman" panose="02020603050405020304" pitchFamily="18" charset="0"/>
              </a:rPr>
              <a:t>Nhôm</a:t>
            </a:r>
            <a:endParaRPr lang="vi-VN" sz="6600" b="1" dirty="0">
              <a:solidFill>
                <a:srgbClr val="FF0000"/>
              </a:solidFill>
              <a:latin typeface="Times New Roman" panose="02020603050405020304" pitchFamily="18" charset="0"/>
              <a:ea typeface="Times New Roman" panose="02020603050405020304" pitchFamily="18" charset="0"/>
            </a:endParaRPr>
          </a:p>
        </p:txBody>
      </p:sp>
      <p:sp>
        <p:nvSpPr>
          <p:cNvPr id="4" name="TextBox 3"/>
          <p:cNvSpPr txBox="1"/>
          <p:nvPr/>
        </p:nvSpPr>
        <p:spPr>
          <a:xfrm>
            <a:off x="3405443" y="1519719"/>
            <a:ext cx="2287806" cy="646331"/>
          </a:xfrm>
          <a:prstGeom prst="rect">
            <a:avLst/>
          </a:prstGeom>
          <a:noFill/>
        </p:spPr>
        <p:txBody>
          <a:bodyPr wrap="none" rtlCol="0">
            <a:spAutoFit/>
          </a:bodyPr>
          <a:lstStyle/>
          <a:p>
            <a:r>
              <a:rPr lang="en-US" sz="3600" b="1" dirty="0" err="1"/>
              <a:t>Khoa</a:t>
            </a:r>
            <a:r>
              <a:rPr lang="en-US" sz="3600" b="1" dirty="0"/>
              <a:t> </a:t>
            </a:r>
            <a:r>
              <a:rPr lang="en-US" sz="3600" b="1" dirty="0" err="1"/>
              <a:t>học</a:t>
            </a:r>
            <a:endParaRPr lang="en-US" sz="3600" b="1" dirty="0"/>
          </a:p>
        </p:txBody>
      </p:sp>
      <p:pic>
        <p:nvPicPr>
          <p:cNvPr id="7" name="Picture 16" descr="https://barryislandps.files.wordpress.com/2014/02/pt_meeting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4572000"/>
            <a:ext cx="511389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5766152"/>
      </p:ext>
    </p:extLst>
  </p:cSld>
  <p:clrMapOvr>
    <a:masterClrMapping/>
  </p:clrMapOvr>
  <p:transition>
    <p:sndAc>
      <p:stSnd>
        <p:snd r:embed="rId2" name="Tieng chim.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28600" y="-225466"/>
            <a:ext cx="2990850" cy="2990850"/>
          </a:xfrm>
          <a:prstGeom prst="ellipse">
            <a:avLst/>
          </a:prstGeom>
        </p:spPr>
      </p:pic>
      <p:pic>
        <p:nvPicPr>
          <p:cNvPr id="8" name="Picture 7"/>
          <p:cNvPicPr>
            <a:picLocks noChangeAspect="1"/>
          </p:cNvPicPr>
          <p:nvPr/>
        </p:nvPicPr>
        <p:blipFill>
          <a:blip r:embed="rId3"/>
          <a:stretch>
            <a:fillRect/>
          </a:stretch>
        </p:blipFill>
        <p:spPr>
          <a:xfrm>
            <a:off x="5105400" y="-171450"/>
            <a:ext cx="3886200" cy="3886200"/>
          </a:xfrm>
          <a:prstGeom prst="ellipse">
            <a:avLst/>
          </a:prstGeom>
        </p:spPr>
      </p:pic>
      <p:pic>
        <p:nvPicPr>
          <p:cNvPr id="9" name="Picture 8"/>
          <p:cNvPicPr>
            <a:picLocks noChangeAspect="1"/>
          </p:cNvPicPr>
          <p:nvPr/>
        </p:nvPicPr>
        <p:blipFill>
          <a:blip r:embed="rId4"/>
          <a:stretch>
            <a:fillRect/>
          </a:stretch>
        </p:blipFill>
        <p:spPr>
          <a:xfrm>
            <a:off x="-102724" y="3564703"/>
            <a:ext cx="3067050" cy="3067050"/>
          </a:xfrm>
          <a:prstGeom prst="ellipse">
            <a:avLst/>
          </a:prstGeom>
        </p:spPr>
      </p:pic>
      <p:pic>
        <p:nvPicPr>
          <p:cNvPr id="12" name="Picture 11"/>
          <p:cNvPicPr>
            <a:picLocks noChangeAspect="1"/>
          </p:cNvPicPr>
          <p:nvPr/>
        </p:nvPicPr>
        <p:blipFill>
          <a:blip r:embed="rId5"/>
          <a:stretch>
            <a:fillRect/>
          </a:stretch>
        </p:blipFill>
        <p:spPr>
          <a:xfrm>
            <a:off x="5181600" y="3196208"/>
            <a:ext cx="3735518" cy="3804040"/>
          </a:xfrm>
          <a:prstGeom prst="ellipse">
            <a:avLst/>
          </a:prstGeom>
        </p:spPr>
      </p:pic>
      <p:pic>
        <p:nvPicPr>
          <p:cNvPr id="13" name="Picture 12"/>
          <p:cNvPicPr>
            <a:picLocks noChangeAspect="1"/>
          </p:cNvPicPr>
          <p:nvPr/>
        </p:nvPicPr>
        <p:blipFill>
          <a:blip r:embed="rId6"/>
          <a:stretch>
            <a:fillRect/>
          </a:stretch>
        </p:blipFill>
        <p:spPr>
          <a:xfrm>
            <a:off x="2633002" y="771069"/>
            <a:ext cx="3135046" cy="3057620"/>
          </a:xfrm>
          <a:prstGeom prst="ellipse">
            <a:avLst/>
          </a:prstGeom>
        </p:spPr>
      </p:pic>
      <p:pic>
        <p:nvPicPr>
          <p:cNvPr id="14" name="Picture 13"/>
          <p:cNvPicPr>
            <a:picLocks noChangeAspect="1"/>
          </p:cNvPicPr>
          <p:nvPr/>
        </p:nvPicPr>
        <p:blipFill>
          <a:blip r:embed="rId7"/>
          <a:stretch>
            <a:fillRect/>
          </a:stretch>
        </p:blipFill>
        <p:spPr>
          <a:xfrm>
            <a:off x="2133600" y="3828689"/>
            <a:ext cx="3261059" cy="2565366"/>
          </a:xfrm>
          <a:prstGeom prst="ellipse">
            <a:avLst/>
          </a:prstGeom>
        </p:spPr>
      </p:pic>
    </p:spTree>
    <p:extLst>
      <p:ext uri="{BB962C8B-B14F-4D97-AF65-F5344CB8AC3E}">
        <p14:creationId xmlns:p14="http://schemas.microsoft.com/office/powerpoint/2010/main" val="3277901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304800"/>
            <a:ext cx="3505200" cy="3200400"/>
            <a:chOff x="4714064" y="-346227"/>
            <a:chExt cx="4262639" cy="4587967"/>
          </a:xfrm>
        </p:grpSpPr>
        <p:pic>
          <p:nvPicPr>
            <p:cNvPr id="5" name="Google Shape;172;p10"/>
            <p:cNvPicPr preferRelativeResize="0"/>
            <p:nvPr/>
          </p:nvPicPr>
          <p:blipFill rotWithShape="1">
            <a:blip r:embed="rId2">
              <a:alphaModFix/>
            </a:blip>
            <a:srcRect/>
            <a:stretch/>
          </p:blipFill>
          <p:spPr>
            <a:xfrm rot="184406">
              <a:off x="4714064" y="-346227"/>
              <a:ext cx="4262639" cy="4587967"/>
            </a:xfrm>
            <a:prstGeom prst="rect">
              <a:avLst/>
            </a:prstGeom>
            <a:noFill/>
            <a:ln>
              <a:noFill/>
            </a:ln>
          </p:spPr>
        </p:pic>
        <p:sp>
          <p:nvSpPr>
            <p:cNvPr id="6" name="Rectangle 5"/>
            <p:cNvSpPr/>
            <p:nvPr/>
          </p:nvSpPr>
          <p:spPr>
            <a:xfrm>
              <a:off x="5177394" y="1285932"/>
              <a:ext cx="3087076" cy="1323649"/>
            </a:xfrm>
            <a:prstGeom prst="rect">
              <a:avLst/>
            </a:prstGeom>
            <a:solidFill>
              <a:schemeClr val="bg1"/>
            </a:solidFill>
            <a:ln>
              <a:noFill/>
            </a:ln>
          </p:spPr>
          <p:txBody>
            <a:bodyPr wrap="square">
              <a:spAutoFit/>
            </a:bodyPr>
            <a:lstStyle/>
            <a:p>
              <a:r>
                <a:rPr lang="vi-VN" sz="5400" b="1" dirty="0">
                  <a:latin typeface="Times New Roman" panose="02020603050405020304" pitchFamily="18" charset="0"/>
                  <a:cs typeface="Times New Roman" panose="02020603050405020304" pitchFamily="18" charset="0"/>
                </a:rPr>
                <a:t>NHÔM</a:t>
              </a:r>
              <a:endParaRPr lang="en-US" sz="5400" b="1" dirty="0">
                <a:latin typeface="Times New Roman" panose="02020603050405020304" pitchFamily="18" charset="0"/>
                <a:cs typeface="Times New Roman" panose="02020603050405020304" pitchFamily="18" charset="0"/>
              </a:endParaRPr>
            </a:p>
          </p:txBody>
        </p:sp>
      </p:grpSp>
      <p:sp>
        <p:nvSpPr>
          <p:cNvPr id="7" name="Rectangle 6"/>
          <p:cNvSpPr/>
          <p:nvPr/>
        </p:nvSpPr>
        <p:spPr>
          <a:xfrm>
            <a:off x="4419600" y="381000"/>
            <a:ext cx="2438488" cy="584775"/>
          </a:xfrm>
          <a:prstGeom prst="rect">
            <a:avLst/>
          </a:prstGeom>
          <a:solidFill>
            <a:srgbClr val="92D050"/>
          </a:solidFill>
        </p:spPr>
        <p:txBody>
          <a:bodyPr wrap="none">
            <a:spAutoFit/>
          </a:bodyPr>
          <a:lstStyle/>
          <a:p>
            <a:r>
              <a:rPr lang="vi-VN" sz="3200" b="1" dirty="0">
                <a:latin typeface="Times New Roman" panose="02020603050405020304" pitchFamily="18" charset="0"/>
                <a:cs typeface="Times New Roman" panose="02020603050405020304" pitchFamily="18" charset="0"/>
              </a:rPr>
              <a:t>ỨNG DỤNG</a:t>
            </a:r>
            <a:endParaRPr lang="en-US" sz="3200" b="1" dirty="0">
              <a:latin typeface="Times New Roman" panose="02020603050405020304" pitchFamily="18" charset="0"/>
              <a:cs typeface="Times New Roman" panose="02020603050405020304" pitchFamily="18" charset="0"/>
            </a:endParaRPr>
          </a:p>
        </p:txBody>
      </p:sp>
      <p:sp>
        <p:nvSpPr>
          <p:cNvPr id="8" name="Rectangle 7"/>
          <p:cNvSpPr/>
          <p:nvPr/>
        </p:nvSpPr>
        <p:spPr>
          <a:xfrm>
            <a:off x="3048000" y="1172290"/>
            <a:ext cx="6261651" cy="584775"/>
          </a:xfrm>
          <a:prstGeom prst="rect">
            <a:avLst/>
          </a:prstGeom>
        </p:spPr>
        <p:txBody>
          <a:bodyPr wrap="none">
            <a:spAutoFit/>
          </a:bodyPr>
          <a:lstStyle/>
          <a:p>
            <a:r>
              <a:rPr lang="vi-VN" sz="3200" dirty="0">
                <a:latin typeface="Times New Roman" panose="02020603050405020304" pitchFamily="18" charset="0"/>
                <a:cs typeface="Times New Roman" panose="02020603050405020304" pitchFamily="18" charset="0"/>
              </a:rPr>
              <a:t>Kể tên một số dùng làm bằng  nhôm.</a:t>
            </a:r>
            <a:endParaRPr lang="en-US" sz="32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83276" y="3505200"/>
            <a:ext cx="4905293" cy="3500901"/>
          </a:xfrm>
          <a:prstGeom prst="rect">
            <a:avLst/>
          </a:prstGeom>
        </p:spPr>
      </p:pic>
      <p:pic>
        <p:nvPicPr>
          <p:cNvPr id="10" name="Picture 9"/>
          <p:cNvPicPr>
            <a:picLocks noChangeAspect="1"/>
          </p:cNvPicPr>
          <p:nvPr/>
        </p:nvPicPr>
        <p:blipFill>
          <a:blip r:embed="rId4"/>
          <a:stretch>
            <a:fillRect/>
          </a:stretch>
        </p:blipFill>
        <p:spPr>
          <a:xfrm>
            <a:off x="4267200" y="1681667"/>
            <a:ext cx="4765311" cy="3573983"/>
          </a:xfrm>
          <a:prstGeom prst="rect">
            <a:avLst/>
          </a:prstGeom>
        </p:spPr>
      </p:pic>
      <p:pic>
        <p:nvPicPr>
          <p:cNvPr id="11" name="Picture 10"/>
          <p:cNvPicPr>
            <a:picLocks noChangeAspect="1"/>
          </p:cNvPicPr>
          <p:nvPr/>
        </p:nvPicPr>
        <p:blipFill>
          <a:blip r:embed="rId5"/>
          <a:stretch>
            <a:fillRect/>
          </a:stretch>
        </p:blipFill>
        <p:spPr>
          <a:xfrm>
            <a:off x="4801964" y="4343400"/>
            <a:ext cx="3172047" cy="2357901"/>
          </a:xfrm>
          <a:prstGeom prst="rect">
            <a:avLst/>
          </a:prstGeom>
        </p:spPr>
      </p:pic>
    </p:spTree>
    <p:extLst>
      <p:ext uri="{BB962C8B-B14F-4D97-AF65-F5344CB8AC3E}">
        <p14:creationId xmlns:p14="http://schemas.microsoft.com/office/powerpoint/2010/main" val="269998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266700"/>
            <a:ext cx="3429000" cy="3429000"/>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2750" b="95625" l="2000" r="99625">
                        <a14:foregroundMark x1="75688" y1="73000" x2="80938" y2="69563"/>
                        <a14:foregroundMark x1="83063" y1="64063" x2="78313" y2="70063"/>
                        <a14:foregroundMark x1="83063" y1="65375" x2="79938" y2="72188"/>
                        <a14:foregroundMark x1="20438" y1="66938" x2="28063" y2="75625"/>
                        <a14:foregroundMark x1="20688" y1="60625" x2="20188" y2="75375"/>
                        <a14:foregroundMark x1="79125" y1="58250" x2="83063" y2="68000"/>
                        <a14:foregroundMark x1="87000" y1="38250" x2="89938" y2="58000"/>
                        <a14:foregroundMark x1="36250" y1="18000" x2="48063" y2="14813"/>
                        <a14:foregroundMark x1="53063" y1="13500" x2="61500" y2="16375"/>
                        <a14:foregroundMark x1="42813" y1="14313" x2="37250" y2="19063"/>
                        <a14:backgroundMark x1="95375" y1="50688" x2="94813" y2="58625"/>
                      </a14:backgroundRemoval>
                    </a14:imgEffect>
                  </a14:imgLayer>
                </a14:imgProps>
              </a:ext>
            </a:extLst>
          </a:blip>
          <a:stretch>
            <a:fillRect/>
          </a:stretch>
        </p:blipFill>
        <p:spPr>
          <a:xfrm>
            <a:off x="4343400" y="0"/>
            <a:ext cx="4572000" cy="4572000"/>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10000" b="90000" l="0" r="100000"/>
                    </a14:imgEffect>
                  </a14:imgLayer>
                </a14:imgProps>
              </a:ext>
            </a:extLst>
          </a:blip>
          <a:stretch>
            <a:fillRect/>
          </a:stretch>
        </p:blipFill>
        <p:spPr>
          <a:xfrm>
            <a:off x="1066800" y="3695700"/>
            <a:ext cx="5562600" cy="3429000"/>
          </a:xfrm>
          <a:prstGeom prst="rect">
            <a:avLst/>
          </a:prstGeom>
        </p:spPr>
      </p:pic>
    </p:spTree>
    <p:extLst>
      <p:ext uri="{BB962C8B-B14F-4D97-AF65-F5344CB8AC3E}">
        <p14:creationId xmlns:p14="http://schemas.microsoft.com/office/powerpoint/2010/main" val="3229145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305" b="99848" l="500" r="99167"/>
                    </a14:imgEffect>
                  </a14:imgLayer>
                </a14:imgProps>
              </a:ext>
            </a:extLst>
          </a:blip>
          <a:stretch>
            <a:fillRect/>
          </a:stretch>
        </p:blipFill>
        <p:spPr>
          <a:xfrm>
            <a:off x="8020" y="-76200"/>
            <a:ext cx="4030579" cy="3276600"/>
          </a:xfrm>
          <a:prstGeom prst="rect">
            <a:avLst/>
          </a:prstGeom>
        </p:spPr>
      </p:pic>
      <p:pic>
        <p:nvPicPr>
          <p:cNvPr id="8" name="Picture 7"/>
          <p:cNvPicPr>
            <a:picLocks noChangeAspect="1"/>
          </p:cNvPicPr>
          <p:nvPr/>
        </p:nvPicPr>
        <p:blipFill>
          <a:blip r:embed="rId4"/>
          <a:stretch>
            <a:fillRect/>
          </a:stretch>
        </p:blipFill>
        <p:spPr>
          <a:xfrm>
            <a:off x="4224466" y="0"/>
            <a:ext cx="4919534" cy="3048000"/>
          </a:xfrm>
          <a:prstGeom prst="rect">
            <a:avLst/>
          </a:prstGeom>
        </p:spPr>
      </p:pic>
      <p:pic>
        <p:nvPicPr>
          <p:cNvPr id="10" name="Picture 31" descr="product4-s"/>
          <p:cNvPicPr>
            <a:picLocks noChangeAspect="1" noChangeArrowheads="1"/>
          </p:cNvPicPr>
          <p:nvPr/>
        </p:nvPicPr>
        <p:blipFill rotWithShape="1">
          <a:blip r:embed="rId5">
            <a:extLst>
              <a:ext uri="{28A0092B-C50C-407E-A947-70E740481C1C}">
                <a14:useLocalDpi xmlns:a14="http://schemas.microsoft.com/office/drawing/2010/main" val="0"/>
              </a:ext>
            </a:extLst>
          </a:blip>
          <a:srcRect l="-6517" t="6467" r="5506" b="7794"/>
          <a:stretch/>
        </p:blipFill>
        <p:spPr bwMode="auto">
          <a:xfrm>
            <a:off x="1028699" y="3429000"/>
            <a:ext cx="6019800" cy="2971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87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538" y="152400"/>
            <a:ext cx="89916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vi-VN" sz="3600" b="1" dirty="0" err="1">
                <a:solidFill>
                  <a:srgbClr val="FF0000"/>
                </a:solidFill>
                <a:latin typeface="Times New Roman" panose="02020603050405020304" pitchFamily="18" charset="0"/>
                <a:cs typeface="Times New Roman" panose="02020603050405020304" pitchFamily="18" charset="0"/>
              </a:rPr>
              <a:t>C</a:t>
            </a:r>
            <a:r>
              <a:rPr lang="en-US" sz="3600" b="1" dirty="0" err="1">
                <a:solidFill>
                  <a:srgbClr val="FF0000"/>
                </a:solidFill>
                <a:latin typeface="Times New Roman" panose="02020603050405020304" pitchFamily="18" charset="0"/>
                <a:cs typeface="Times New Roman" panose="02020603050405020304" pitchFamily="18" charset="0"/>
              </a:rPr>
              <a:t>ách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bảo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quản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một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số</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đồ</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dùng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bằng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sắt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đồng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nhôm</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04800" y="1997839"/>
            <a:ext cx="8382000" cy="3046988"/>
          </a:xfrm>
          <a:prstGeom prst="rect">
            <a:avLst/>
          </a:prstGeom>
        </p:spPr>
        <p:txBody>
          <a:bodyPr wrap="square">
            <a:spAutoFit/>
          </a:bodyPr>
          <a:lstStyle/>
          <a:p>
            <a:pPr>
              <a:buFont typeface="Arial" panose="020B0604020202020204" pitchFamily="34" charset="0"/>
              <a:buChar char="•"/>
            </a:pPr>
            <a:r>
              <a:rPr lang="vi-VN" sz="3200" dirty="0">
                <a:solidFill>
                  <a:srgbClr val="000000"/>
                </a:solidFill>
                <a:latin typeface="+mj-lt"/>
              </a:rPr>
              <a:t> Các đồ dùng bằng sắt, đồng nhôm sau khi dùng xong phải rửa sạch và cất nơi khô ráo.</a:t>
            </a:r>
          </a:p>
          <a:p>
            <a:pPr>
              <a:buFont typeface="Arial" panose="020B0604020202020204" pitchFamily="34" charset="0"/>
              <a:buChar char="•"/>
            </a:pPr>
            <a:r>
              <a:rPr lang="vi-VN" sz="3200" dirty="0">
                <a:solidFill>
                  <a:srgbClr val="000000"/>
                </a:solidFill>
                <a:latin typeface="+mj-lt"/>
              </a:rPr>
              <a:t> Thỉnh thoảng cần dùng thuốc lau chùi, giúp chúng sáng bóng trở lại.</a:t>
            </a:r>
          </a:p>
          <a:p>
            <a:pPr>
              <a:buFont typeface="Arial" panose="020B0604020202020204" pitchFamily="34" charset="0"/>
              <a:buChar char="•"/>
            </a:pPr>
            <a:r>
              <a:rPr lang="vi-VN" sz="3200" dirty="0">
                <a:solidFill>
                  <a:srgbClr val="000000"/>
                </a:solidFill>
                <a:latin typeface="+mj-lt"/>
              </a:rPr>
              <a:t>Khi bưng bê các đồ dùng bằng nhôm phải nhẹ nhàng vì chúng mềm và rất dễ bị cong, vênh, méo</a:t>
            </a:r>
            <a:endParaRPr lang="vi-VN" sz="3200" b="0" i="0" dirty="0">
              <a:solidFill>
                <a:srgbClr val="000000"/>
              </a:solidFill>
              <a:effectLst/>
              <a:latin typeface="+mj-lt"/>
            </a:endParaRPr>
          </a:p>
        </p:txBody>
      </p:sp>
    </p:spTree>
    <p:extLst>
      <p:ext uri="{BB962C8B-B14F-4D97-AF65-F5344CB8AC3E}">
        <p14:creationId xmlns:p14="http://schemas.microsoft.com/office/powerpoint/2010/main" val="317521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232" y="304800"/>
            <a:ext cx="8763000" cy="1200329"/>
          </a:xfrm>
          <a:prstGeom prst="rect">
            <a:avLst/>
          </a:prstGeom>
          <a:solidFill>
            <a:schemeClr val="accent1">
              <a:lumMod val="60000"/>
              <a:lumOff val="40000"/>
            </a:schemeClr>
          </a:solidFill>
        </p:spPr>
        <p:txBody>
          <a:bodyPr wrap="square">
            <a:spAutoFit/>
          </a:bodyPr>
          <a:lstStyle/>
          <a:p>
            <a:pPr marL="457200" indent="-457200" algn="just">
              <a:buFont typeface="Wingdings" pitchFamily="2" charset="2"/>
              <a:buChar char="v"/>
            </a:pPr>
            <a:r>
              <a:rPr lang="en-US" sz="3600" b="1" dirty="0" err="1">
                <a:solidFill>
                  <a:srgbClr val="FF0000"/>
                </a:solidFill>
                <a:latin typeface="Times New Roman" panose="02020603050405020304" pitchFamily="18" charset="0"/>
                <a:cs typeface="Times New Roman" panose="02020603050405020304" pitchFamily="18" charset="0"/>
              </a:rPr>
              <a:t>Một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số</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đặc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giống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nhau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giữa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sắt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nhôm</a:t>
            </a:r>
            <a:r>
              <a:rPr lang="en-US" sz="3600" b="1" dirty="0">
                <a:solidFill>
                  <a:srgbClr val="FF0000"/>
                </a:solidFill>
                <a:latin typeface="Times New Roman" panose="02020603050405020304" pitchFamily="18" charset="0"/>
                <a:cs typeface="Times New Roman" panose="02020603050405020304" pitchFamily="18" charset="0"/>
              </a:rPr>
              <a:t>.</a:t>
            </a:r>
            <a:endParaRPr lang="vi-VN" sz="3600" b="1" i="0" dirty="0">
              <a:solidFill>
                <a:srgbClr val="FF0000"/>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162232" y="2209800"/>
            <a:ext cx="9144000" cy="3046988"/>
          </a:xfrm>
          <a:prstGeom prst="rect">
            <a:avLst/>
          </a:prstGeom>
        </p:spPr>
        <p:txBody>
          <a:bodyPr wrap="square">
            <a:spAutoFit/>
          </a:bodyPr>
          <a:lstStyle/>
          <a:p>
            <a:r>
              <a:rPr lang="vi-VN" sz="3200" dirty="0">
                <a:solidFill>
                  <a:srgbClr val="0070C0"/>
                </a:solidFill>
                <a:latin typeface="Times New Roman" panose="02020603050405020304" pitchFamily="18" charset="0"/>
                <a:cs typeface="Times New Roman" panose="02020603050405020304" pitchFamily="18" charset="0"/>
              </a:rPr>
              <a:t>- Giống nhau: </a:t>
            </a:r>
            <a:r>
              <a:rPr lang="vi-VN" sz="3200" dirty="0">
                <a:latin typeface="Times New Roman" panose="02020603050405020304" pitchFamily="18" charset="0"/>
                <a:cs typeface="Times New Roman" panose="02020603050405020304" pitchFamily="18" charset="0"/>
              </a:rPr>
              <a:t>đều là kim loại, có ánh kim, dễ kéo thành sợi và dẫn điện và dẫn nhiệt tốt.</a:t>
            </a:r>
          </a:p>
          <a:p>
            <a:r>
              <a:rPr lang="vi-VN" sz="3200" dirty="0">
                <a:solidFill>
                  <a:srgbClr val="0070C0"/>
                </a:solidFill>
                <a:latin typeface="Times New Roman" panose="02020603050405020304" pitchFamily="18" charset="0"/>
                <a:cs typeface="Times New Roman" panose="02020603050405020304" pitchFamily="18" charset="0"/>
              </a:rPr>
              <a:t>- Khác nhau:</a:t>
            </a:r>
          </a:p>
          <a:p>
            <a:r>
              <a:rPr lang="vi-VN" sz="3200" dirty="0">
                <a:latin typeface="Times New Roman" panose="02020603050405020304" pitchFamily="18" charset="0"/>
                <a:cs typeface="Times New Roman" panose="02020603050405020304" pitchFamily="18" charset="0"/>
              </a:rPr>
              <a:t>+ Sắt: màu trắng xám, bị gỉ</a:t>
            </a:r>
          </a:p>
          <a:p>
            <a:r>
              <a:rPr lang="vi-VN" sz="3200" dirty="0">
                <a:latin typeface="Times New Roman" panose="02020603050405020304" pitchFamily="18" charset="0"/>
                <a:cs typeface="Times New Roman" panose="02020603050405020304" pitchFamily="18" charset="0"/>
              </a:rPr>
              <a:t>+ Nhôm: màu trắng bạc, không bị gỉ nhưng bị một số a-xit ăn mòn.</a:t>
            </a:r>
          </a:p>
        </p:txBody>
      </p:sp>
    </p:spTree>
    <p:extLst>
      <p:ext uri="{BB962C8B-B14F-4D97-AF65-F5344CB8AC3E}">
        <p14:creationId xmlns:p14="http://schemas.microsoft.com/office/powerpoint/2010/main" val="376451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84;p1"/>
          <p:cNvPicPr preferRelativeResize="0"/>
          <p:nvPr/>
        </p:nvPicPr>
        <p:blipFill rotWithShape="1">
          <a:blip r:embed="rId2">
            <a:alphaModFix/>
          </a:blip>
          <a:srcRect/>
          <a:stretch/>
        </p:blipFill>
        <p:spPr>
          <a:xfrm>
            <a:off x="266700" y="3398910"/>
            <a:ext cx="8534399" cy="3154290"/>
          </a:xfrm>
          <a:prstGeom prst="rect">
            <a:avLst/>
          </a:prstGeom>
          <a:noFill/>
          <a:ln>
            <a:noFill/>
          </a:ln>
        </p:spPr>
      </p:pic>
      <p:sp>
        <p:nvSpPr>
          <p:cNvPr id="2" name="Rectangle 1"/>
          <p:cNvSpPr/>
          <p:nvPr/>
        </p:nvSpPr>
        <p:spPr>
          <a:xfrm>
            <a:off x="342900" y="1235958"/>
            <a:ext cx="8382000" cy="1938992"/>
          </a:xfrm>
          <a:prstGeom prst="rect">
            <a:avLst/>
          </a:prstGeom>
        </p:spPr>
        <p:txBody>
          <a:bodyPr wrap="square">
            <a:spAutoFit/>
          </a:bodyPr>
          <a:lstStyle/>
          <a:p>
            <a:r>
              <a:rPr lang="vi-VN" sz="4000" dirty="0">
                <a:solidFill>
                  <a:srgbClr val="1A0DAB"/>
                </a:solidFill>
                <a:latin typeface="Times New Roman" panose="02020603050405020304" pitchFamily="18" charset="0"/>
                <a:cs typeface="Times New Roman" panose="02020603050405020304" pitchFamily="18" charset="0"/>
              </a:rPr>
              <a:t>a. Tại sao người ta lại làm lưỡi dao, lưỡi kéo bằng thép mà không làm bằng nhôm?</a:t>
            </a:r>
            <a:endParaRPr lang="en-US" sz="4000" dirty="0">
              <a:latin typeface="Times New Roman" panose="02020603050405020304" pitchFamily="18" charset="0"/>
              <a:cs typeface="Times New Roman" panose="02020603050405020304" pitchFamily="18" charset="0"/>
            </a:endParaRPr>
          </a:p>
        </p:txBody>
      </p:sp>
      <p:sp>
        <p:nvSpPr>
          <p:cNvPr id="3" name="Rectangle 2"/>
          <p:cNvSpPr/>
          <p:nvPr/>
        </p:nvSpPr>
        <p:spPr>
          <a:xfrm>
            <a:off x="457200" y="3581400"/>
            <a:ext cx="8153400" cy="2554545"/>
          </a:xfrm>
          <a:prstGeom prst="rect">
            <a:avLst/>
          </a:prstGeom>
        </p:spPr>
        <p:txBody>
          <a:bodyPr wrap="square">
            <a:spAutoFit/>
          </a:bodyPr>
          <a:lstStyle/>
          <a:p>
            <a:r>
              <a:rPr lang="vi-VN" sz="4000" dirty="0">
                <a:solidFill>
                  <a:srgbClr val="000000"/>
                </a:solidFill>
                <a:latin typeface="Times New Roman" panose="02020603050405020304" pitchFamily="18" charset="0"/>
                <a:cs typeface="Times New Roman" panose="02020603050405020304" pitchFamily="18" charset="0"/>
              </a:rPr>
              <a:t>Vì: thép cứng hơn nhôm, bền hơn nhômvà có những loại thép không bị gỉ. Trong khi đó, nhôm dẻo hơn, mềm hơn và bị một số a-xít ăn mòn.</a:t>
            </a:r>
            <a:endParaRPr lang="en-US" sz="4000" dirty="0">
              <a:latin typeface="Times New Roman" panose="02020603050405020304" pitchFamily="18" charset="0"/>
              <a:cs typeface="Times New Roman" panose="02020603050405020304" pitchFamily="18" charset="0"/>
            </a:endParaRPr>
          </a:p>
        </p:txBody>
      </p:sp>
      <p:sp>
        <p:nvSpPr>
          <p:cNvPr id="4" name="Rectangle 3"/>
          <p:cNvSpPr/>
          <p:nvPr/>
        </p:nvSpPr>
        <p:spPr>
          <a:xfrm>
            <a:off x="3276600" y="244734"/>
            <a:ext cx="2735044" cy="584775"/>
          </a:xfrm>
          <a:prstGeom prst="rect">
            <a:avLst/>
          </a:prstGeom>
          <a:solidFill>
            <a:srgbClr val="92D050"/>
          </a:solidFill>
        </p:spPr>
        <p:txBody>
          <a:bodyPr wrap="none">
            <a:spAutoFit/>
          </a:bodyPr>
          <a:lstStyle/>
          <a:p>
            <a:r>
              <a:rPr lang="vi-VN" sz="3200" b="1" dirty="0">
                <a:latin typeface="Times New Roman" panose="02020603050405020304" pitchFamily="18" charset="0"/>
                <a:cs typeface="Times New Roman" panose="02020603050405020304" pitchFamily="18" charset="0"/>
              </a:rPr>
              <a:t>THỰC HÀNH</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653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84;p1"/>
          <p:cNvPicPr preferRelativeResize="0"/>
          <p:nvPr/>
        </p:nvPicPr>
        <p:blipFill rotWithShape="1">
          <a:blip r:embed="rId2">
            <a:alphaModFix/>
          </a:blip>
          <a:srcRect/>
          <a:stretch/>
        </p:blipFill>
        <p:spPr>
          <a:xfrm>
            <a:off x="276727" y="3687886"/>
            <a:ext cx="8534399" cy="2704951"/>
          </a:xfrm>
          <a:prstGeom prst="rect">
            <a:avLst/>
          </a:prstGeom>
          <a:noFill/>
          <a:ln>
            <a:noFill/>
          </a:ln>
        </p:spPr>
      </p:pic>
      <p:sp>
        <p:nvSpPr>
          <p:cNvPr id="2" name="Rectangle 1"/>
          <p:cNvSpPr/>
          <p:nvPr/>
        </p:nvSpPr>
        <p:spPr>
          <a:xfrm>
            <a:off x="381000" y="1219200"/>
            <a:ext cx="7848600" cy="2062103"/>
          </a:xfrm>
          <a:prstGeom prst="rect">
            <a:avLst/>
          </a:prstGeom>
        </p:spPr>
        <p:txBody>
          <a:bodyPr wrap="square">
            <a:spAutoFit/>
          </a:bodyPr>
          <a:lstStyle/>
          <a:p>
            <a:r>
              <a:rPr lang="vi-VN" sz="3200" dirty="0">
                <a:solidFill>
                  <a:srgbClr val="1A0DAB"/>
                </a:solidFill>
                <a:latin typeface="Times New Roman" panose="02020603050405020304" pitchFamily="18" charset="0"/>
                <a:cs typeface="Times New Roman" panose="02020603050405020304" pitchFamily="18" charset="0"/>
              </a:rPr>
              <a:t>b. Quan sát cánh cửa làm bằng nhôm. So với cánh cửa có cùng hình dạng, kích thước được làm bằng sắt thì cánh cửa nhôm có những ưu điểm và nhược điểm gì?</a:t>
            </a:r>
          </a:p>
        </p:txBody>
      </p:sp>
      <p:sp>
        <p:nvSpPr>
          <p:cNvPr id="3" name="Rectangle 2"/>
          <p:cNvSpPr/>
          <p:nvPr/>
        </p:nvSpPr>
        <p:spPr>
          <a:xfrm>
            <a:off x="429126" y="3886200"/>
            <a:ext cx="8410074" cy="2308324"/>
          </a:xfrm>
          <a:prstGeom prst="rect">
            <a:avLst/>
          </a:prstGeom>
        </p:spPr>
        <p:txBody>
          <a:bodyPr wrap="square">
            <a:spAutoFit/>
          </a:bodyPr>
          <a:lstStyle/>
          <a:p>
            <a:pPr>
              <a:buFont typeface="Arial" panose="020B0604020202020204" pitchFamily="34" charset="0"/>
              <a:buChar char="•"/>
            </a:pPr>
            <a:r>
              <a:rPr lang="vi-VN" sz="3600" dirty="0">
                <a:solidFill>
                  <a:srgbClr val="000000"/>
                </a:solidFill>
                <a:latin typeface="Times New Roman" panose="02020603050405020304" pitchFamily="18" charset="0"/>
                <a:cs typeface="Times New Roman" panose="02020603050405020304" pitchFamily="18" charset="0"/>
              </a:rPr>
              <a:t>Ưu điểm: thanh mảnh, nhẹ hơn, đẹp hơn, không bị gỉ</a:t>
            </a:r>
          </a:p>
          <a:p>
            <a:pPr>
              <a:buFont typeface="Arial" panose="020B0604020202020204" pitchFamily="34" charset="0"/>
              <a:buChar char="•"/>
            </a:pPr>
            <a:r>
              <a:rPr lang="vi-VN" sz="3600" dirty="0">
                <a:solidFill>
                  <a:srgbClr val="000000"/>
                </a:solidFill>
                <a:latin typeface="Times New Roman" panose="02020603050405020304" pitchFamily="18" charset="0"/>
                <a:cs typeface="Times New Roman" panose="02020603050405020304" pitchFamily="18" charset="0"/>
              </a:rPr>
              <a:t>Nhược điểm: yếu hơn, dễ bị uốn cong, bẻ gãy</a:t>
            </a:r>
            <a:endParaRPr lang="vi-VN" sz="3600" b="0" i="0" dirty="0">
              <a:solidFill>
                <a:srgbClr val="000000"/>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3276600" y="244734"/>
            <a:ext cx="2735044" cy="584775"/>
          </a:xfrm>
          <a:prstGeom prst="rect">
            <a:avLst/>
          </a:prstGeom>
          <a:solidFill>
            <a:srgbClr val="92D050"/>
          </a:solidFill>
        </p:spPr>
        <p:txBody>
          <a:bodyPr wrap="none">
            <a:spAutoFit/>
          </a:bodyPr>
          <a:lstStyle/>
          <a:p>
            <a:r>
              <a:rPr lang="vi-VN" sz="3200" b="1" dirty="0">
                <a:latin typeface="Times New Roman" panose="02020603050405020304" pitchFamily="18" charset="0"/>
                <a:cs typeface="Times New Roman" panose="02020603050405020304" pitchFamily="18" charset="0"/>
              </a:rPr>
              <a:t>THỰC HÀNH</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607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Chia sẻ file Corel 12 Phông nền Mầm Non #5 - Quảng Cáo Yên Bá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2"/>
          <p:cNvSpPr txBox="1">
            <a:spLocks noChangeArrowheads="1"/>
          </p:cNvSpPr>
          <p:nvPr/>
        </p:nvSpPr>
        <p:spPr bwMode="auto">
          <a:xfrm>
            <a:off x="1905000" y="152400"/>
            <a:ext cx="7086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pPr>
            <a:r>
              <a:rPr lang="en-US" sz="4000" b="1" dirty="0">
                <a:solidFill>
                  <a:srgbClr val="FF0000"/>
                </a:solidFill>
                <a:latin typeface="Aaril"/>
                <a:cs typeface="Arial" pitchFamily="34" charset="0"/>
              </a:rPr>
              <a:t>CHÚC CÁC EM: </a:t>
            </a:r>
          </a:p>
          <a:p>
            <a:pPr algn="ctr" eaLnBrk="1" fontAlgn="base" hangingPunct="1">
              <a:spcBef>
                <a:spcPct val="0"/>
              </a:spcBef>
              <a:spcAft>
                <a:spcPct val="0"/>
              </a:spcAft>
            </a:pPr>
            <a:r>
              <a:rPr lang="en-US" sz="4000" b="1" dirty="0">
                <a:solidFill>
                  <a:srgbClr val="FF0000"/>
                </a:solidFill>
                <a:latin typeface="Aaril"/>
                <a:cs typeface="Arial" pitchFamily="34" charset="0"/>
              </a:rPr>
              <a:t>CHĂM NGOAN, HỌC TỐT!</a:t>
            </a:r>
          </a:p>
          <a:p>
            <a:pPr algn="ctr" eaLnBrk="1" fontAlgn="base" hangingPunct="1">
              <a:spcBef>
                <a:spcPct val="0"/>
              </a:spcBef>
              <a:spcAft>
                <a:spcPct val="0"/>
              </a:spcAft>
            </a:pPr>
            <a:r>
              <a:rPr lang="en-US" sz="4400" b="1" dirty="0">
                <a:solidFill>
                  <a:srgbClr val="0000FF"/>
                </a:solidFill>
                <a:latin typeface="Aaril"/>
                <a:cs typeface="Arial" pitchFamily="34" charset="0"/>
              </a:rPr>
              <a:t>CHÀO TẠM BIỆT </a:t>
            </a:r>
          </a:p>
          <a:p>
            <a:pPr algn="ctr" eaLnBrk="1" fontAlgn="base" hangingPunct="1">
              <a:spcBef>
                <a:spcPct val="0"/>
              </a:spcBef>
              <a:spcAft>
                <a:spcPct val="0"/>
              </a:spcAft>
            </a:pPr>
            <a:r>
              <a:rPr lang="en-US" sz="4400" b="1" dirty="0">
                <a:solidFill>
                  <a:srgbClr val="0000FF"/>
                </a:solidFill>
                <a:latin typeface="Aaril"/>
                <a:cs typeface="Arial" pitchFamily="34" charset="0"/>
              </a:rPr>
              <a:t>CÁC EM!</a:t>
            </a:r>
          </a:p>
        </p:txBody>
      </p:sp>
      <p:sp>
        <p:nvSpPr>
          <p:cNvPr id="5" name="Rectangle 36"/>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vi-VN" altLang="en-US" sz="2400">
              <a:solidFill>
                <a:prstClr val="black"/>
              </a:solidFill>
              <a:latin typeface="Times New Roman" pitchFamily="18" charset="0"/>
            </a:endParaRPr>
          </a:p>
        </p:txBody>
      </p:sp>
    </p:spTree>
    <p:extLst>
      <p:ext uri="{BB962C8B-B14F-4D97-AF65-F5344CB8AC3E}">
        <p14:creationId xmlns:p14="http://schemas.microsoft.com/office/powerpoint/2010/main" val="1284089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3008" y="3969273"/>
            <a:ext cx="8713917" cy="2631490"/>
          </a:xfrm>
          <a:prstGeom prst="rect">
            <a:avLst/>
          </a:prstGeom>
          <a:ln w="28575">
            <a:solidFill>
              <a:srgbClr val="00B050"/>
            </a:solidFill>
            <a:prstDash val="lgDash"/>
          </a:ln>
        </p:spPr>
        <p:txBody>
          <a:bodyPr wrap="square">
            <a:spAutoFit/>
          </a:bodyPr>
          <a:lstStyle/>
          <a:p>
            <a:pPr algn="just">
              <a:spcBef>
                <a:spcPts val="600"/>
              </a:spcBef>
            </a:pP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Thép</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cũng</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là</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hợp</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kim</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của</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sắt</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và</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các</a:t>
            </a:r>
            <a:r>
              <a:rPr lang="en-US" altLang="en-US" sz="3100" dirty="0">
                <a:latin typeface="Times New Roman" panose="02020603050405020304" pitchFamily="18" charset="0"/>
                <a:cs typeface="Times New Roman" panose="02020603050405020304" pitchFamily="18" charset="0"/>
              </a:rPr>
              <a:t>-bon </a:t>
            </a:r>
            <a:r>
              <a:rPr lang="en-US" altLang="en-US" sz="3100" dirty="0" err="1">
                <a:latin typeface="Times New Roman" panose="02020603050405020304" pitchFamily="18" charset="0"/>
                <a:cs typeface="Times New Roman" panose="02020603050405020304" pitchFamily="18" charset="0"/>
              </a:rPr>
              <a:t>nhưng</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được</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loại</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bớt</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các</a:t>
            </a:r>
            <a:r>
              <a:rPr lang="en-US" altLang="en-US" sz="3100" dirty="0">
                <a:latin typeface="Times New Roman" panose="02020603050405020304" pitchFamily="18" charset="0"/>
                <a:cs typeface="Times New Roman" panose="02020603050405020304" pitchFamily="18" charset="0"/>
              </a:rPr>
              <a:t>-bon (so </a:t>
            </a:r>
            <a:r>
              <a:rPr lang="en-US" altLang="en-US" sz="3100" dirty="0" err="1">
                <a:latin typeface="Times New Roman" panose="02020603050405020304" pitchFamily="18" charset="0"/>
                <a:cs typeface="Times New Roman" panose="02020603050405020304" pitchFamily="18" charset="0"/>
              </a:rPr>
              <a:t>với</a:t>
            </a:r>
            <a:r>
              <a:rPr lang="en-US" altLang="en-US" sz="3100" dirty="0">
                <a:latin typeface="Times New Roman" panose="02020603050405020304" pitchFamily="18" charset="0"/>
                <a:cs typeface="Times New Roman" panose="02020603050405020304" pitchFamily="18" charset="0"/>
              </a:rPr>
              <a:t> gang) </a:t>
            </a:r>
            <a:r>
              <a:rPr lang="en-US" altLang="en-US" sz="3100" dirty="0" err="1">
                <a:latin typeface="Times New Roman" panose="02020603050405020304" pitchFamily="18" charset="0"/>
                <a:cs typeface="Times New Roman" panose="02020603050405020304" pitchFamily="18" charset="0"/>
              </a:rPr>
              <a:t>và</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thêm</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vào</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đó</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một</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số</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chất</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khác</a:t>
            </a:r>
            <a:r>
              <a:rPr lang="en-US" altLang="en-US" sz="3100" dirty="0">
                <a:latin typeface="Times New Roman" panose="02020603050405020304" pitchFamily="18" charset="0"/>
                <a:cs typeface="Times New Roman" panose="02020603050405020304" pitchFamily="18" charset="0"/>
              </a:rPr>
              <a:t>. </a:t>
            </a:r>
            <a:endParaRPr lang="vi-VN" altLang="en-US" sz="3100" dirty="0">
              <a:latin typeface="Times New Roman" panose="02020603050405020304" pitchFamily="18" charset="0"/>
              <a:cs typeface="Times New Roman" panose="02020603050405020304" pitchFamily="18" charset="0"/>
            </a:endParaRPr>
          </a:p>
          <a:p>
            <a:pPr algn="just">
              <a:spcBef>
                <a:spcPts val="600"/>
              </a:spcBef>
            </a:pPr>
            <a:r>
              <a:rPr lang="en-US" altLang="en-US" sz="3100" dirty="0" err="1">
                <a:latin typeface="Times New Roman" panose="02020603050405020304" pitchFamily="18" charset="0"/>
                <a:cs typeface="Times New Roman" panose="02020603050405020304" pitchFamily="18" charset="0"/>
              </a:rPr>
              <a:t>Thép</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có</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tính</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chất</a:t>
            </a:r>
            <a:r>
              <a:rPr lang="en-US" altLang="en-US" sz="3100" dirty="0">
                <a:latin typeface="Times New Roman" panose="02020603050405020304" pitchFamily="18" charset="0"/>
                <a:cs typeface="Times New Roman" panose="02020603050405020304" pitchFamily="18" charset="0"/>
              </a:rPr>
              <a:t> </a:t>
            </a:r>
            <a:r>
              <a:rPr lang="en-US" altLang="en-US" sz="3100" i="1" dirty="0" err="1">
                <a:latin typeface="Times New Roman" panose="02020603050405020304" pitchFamily="18" charset="0"/>
                <a:cs typeface="Times New Roman" panose="02020603050405020304" pitchFamily="18" charset="0"/>
              </a:rPr>
              <a:t>cứng</a:t>
            </a:r>
            <a:r>
              <a:rPr lang="en-US" altLang="en-US" sz="3100" i="1" dirty="0">
                <a:latin typeface="Times New Roman" panose="02020603050405020304" pitchFamily="18" charset="0"/>
                <a:cs typeface="Times New Roman" panose="02020603050405020304" pitchFamily="18" charset="0"/>
              </a:rPr>
              <a:t>, </a:t>
            </a:r>
            <a:r>
              <a:rPr lang="en-US" altLang="en-US" sz="3100" i="1" dirty="0" err="1">
                <a:latin typeface="Times New Roman" panose="02020603050405020304" pitchFamily="18" charset="0"/>
                <a:cs typeface="Times New Roman" panose="02020603050405020304" pitchFamily="18" charset="0"/>
              </a:rPr>
              <a:t>bền</a:t>
            </a:r>
            <a:r>
              <a:rPr lang="en-US" altLang="en-US" sz="3100" i="1" dirty="0">
                <a:latin typeface="Times New Roman" panose="02020603050405020304" pitchFamily="18" charset="0"/>
                <a:cs typeface="Times New Roman" panose="02020603050405020304" pitchFamily="18" charset="0"/>
              </a:rPr>
              <a:t>, </a:t>
            </a:r>
            <a:r>
              <a:rPr lang="en-US" altLang="en-US" sz="3100" i="1" dirty="0" err="1">
                <a:latin typeface="Times New Roman" panose="02020603050405020304" pitchFamily="18" charset="0"/>
                <a:cs typeface="Times New Roman" panose="02020603050405020304" pitchFamily="18" charset="0"/>
              </a:rPr>
              <a:t>dẻo</a:t>
            </a:r>
            <a:r>
              <a:rPr lang="en-US" altLang="en-US" sz="3100" dirty="0">
                <a:latin typeface="Times New Roman" panose="02020603050405020304" pitchFamily="18" charset="0"/>
                <a:cs typeface="Times New Roman" panose="02020603050405020304" pitchFamily="18" charset="0"/>
              </a:rPr>
              <a:t>, … </a:t>
            </a:r>
            <a:r>
              <a:rPr lang="en-US" altLang="en-US" sz="3100" dirty="0" err="1">
                <a:latin typeface="Times New Roman" panose="02020603050405020304" pitchFamily="18" charset="0"/>
                <a:cs typeface="Times New Roman" panose="02020603050405020304" pitchFamily="18" charset="0"/>
              </a:rPr>
              <a:t>Có</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loại</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thép</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bị</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gỉ</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trong</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không</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khí</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ẩm</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nhưng</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có</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loại</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thép</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không</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bị</a:t>
            </a:r>
            <a:r>
              <a:rPr lang="en-US" altLang="en-US" sz="3100" dirty="0">
                <a:latin typeface="Times New Roman" panose="02020603050405020304" pitchFamily="18" charset="0"/>
                <a:cs typeface="Times New Roman" panose="02020603050405020304" pitchFamily="18" charset="0"/>
              </a:rPr>
              <a:t> </a:t>
            </a:r>
            <a:r>
              <a:rPr lang="en-US" altLang="en-US" sz="3100" dirty="0" err="1">
                <a:latin typeface="Times New Roman" panose="02020603050405020304" pitchFamily="18" charset="0"/>
                <a:cs typeface="Times New Roman" panose="02020603050405020304" pitchFamily="18" charset="0"/>
              </a:rPr>
              <a:t>gỉ</a:t>
            </a:r>
            <a:r>
              <a:rPr lang="en-US" altLang="en-US" sz="3100" dirty="0">
                <a:latin typeface="Times New Roman" panose="02020603050405020304" pitchFamily="18" charset="0"/>
                <a:cs typeface="Times New Roman" panose="02020603050405020304" pitchFamily="18" charset="0"/>
              </a:rPr>
              <a:t>.</a:t>
            </a:r>
            <a:endParaRPr lang="en-US" sz="3100" dirty="0">
              <a:latin typeface="Times New Roman" panose="02020603050405020304" pitchFamily="18" charset="0"/>
              <a:cs typeface="Times New Roman" panose="02020603050405020304" pitchFamily="18" charset="0"/>
            </a:endParaRPr>
          </a:p>
        </p:txBody>
      </p:sp>
      <p:sp>
        <p:nvSpPr>
          <p:cNvPr id="5" name="Rectangle 4"/>
          <p:cNvSpPr/>
          <p:nvPr/>
        </p:nvSpPr>
        <p:spPr>
          <a:xfrm>
            <a:off x="327109" y="1474990"/>
            <a:ext cx="8790118" cy="1077218"/>
          </a:xfrm>
          <a:prstGeom prst="rect">
            <a:avLst/>
          </a:prstGeom>
          <a:ln w="28575">
            <a:solidFill>
              <a:srgbClr val="00B050"/>
            </a:solidFill>
            <a:prstDash val="lgDash"/>
          </a:ln>
        </p:spPr>
        <p:txBody>
          <a:bodyPr wrap="square">
            <a:spAutoFit/>
          </a:bodyPr>
          <a:lstStyle/>
          <a:p>
            <a:pPr algn="just">
              <a:spcBef>
                <a:spcPts val="600"/>
              </a:spcBef>
            </a:pPr>
            <a:r>
              <a:rPr lang="en-US" altLang="en-US" sz="3200" dirty="0">
                <a:latin typeface="Times New Roman" panose="02020603050405020304" pitchFamily="18" charset="0"/>
                <a:cs typeface="Times New Roman" panose="02020603050405020304" pitchFamily="18" charset="0"/>
              </a:rPr>
              <a:t>+ Gang </a:t>
            </a:r>
            <a:r>
              <a:rPr lang="en-US" altLang="en-US" sz="3200" dirty="0" err="1">
                <a:latin typeface="Times New Roman" panose="02020603050405020304" pitchFamily="18" charset="0"/>
                <a:cs typeface="Times New Roman" panose="02020603050405020304" pitchFamily="18" charset="0"/>
              </a:rPr>
              <a:t>là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hợp</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kim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sắt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các</a:t>
            </a:r>
            <a:r>
              <a:rPr lang="en-US" altLang="en-US" sz="3200" dirty="0">
                <a:latin typeface="Times New Roman" panose="02020603050405020304" pitchFamily="18" charset="0"/>
                <a:cs typeface="Times New Roman" panose="02020603050405020304" pitchFamily="18" charset="0"/>
              </a:rPr>
              <a:t>-bon. Gang </a:t>
            </a:r>
            <a:r>
              <a:rPr lang="en-US" altLang="en-US" sz="3200" dirty="0" err="1">
                <a:latin typeface="Times New Roman" panose="02020603050405020304" pitchFamily="18" charset="0"/>
                <a:cs typeface="Times New Roman" panose="02020603050405020304" pitchFamily="18" charset="0"/>
              </a:rPr>
              <a:t>rất</a:t>
            </a:r>
            <a:r>
              <a:rPr lang="en-US" altLang="en-US" sz="3200"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cứng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giòn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thể</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uốn</a:t>
            </a:r>
            <a:r>
              <a:rPr lang="en-US" altLang="en-US" sz="3200" i="1" dirty="0">
                <a:latin typeface="Times New Roman" panose="02020603050405020304" pitchFamily="18" charset="0"/>
                <a:cs typeface="Times New Roman" panose="02020603050405020304" pitchFamily="18" charset="0"/>
              </a:rPr>
              <a:t> hay </a:t>
            </a:r>
            <a:r>
              <a:rPr lang="en-US" altLang="en-US" sz="3200" i="1" dirty="0" err="1">
                <a:latin typeface="Times New Roman" panose="02020603050405020304" pitchFamily="18" charset="0"/>
                <a:cs typeface="Times New Roman" panose="02020603050405020304" pitchFamily="18" charset="0"/>
              </a:rPr>
              <a:t>kéo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thành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sợi</a:t>
            </a:r>
            <a:r>
              <a:rPr lang="en-US" altLang="en-US" sz="3200" i="1" dirty="0">
                <a:latin typeface="Times New Roman" panose="02020603050405020304" pitchFamily="18" charset="0"/>
                <a:cs typeface="Times New Roman" panose="02020603050405020304" pitchFamily="18" charset="0"/>
              </a:rPr>
              <a:t>.</a:t>
            </a:r>
          </a:p>
        </p:txBody>
      </p:sp>
      <p:grpSp>
        <p:nvGrpSpPr>
          <p:cNvPr id="9" name="Group 8"/>
          <p:cNvGrpSpPr/>
          <p:nvPr/>
        </p:nvGrpSpPr>
        <p:grpSpPr>
          <a:xfrm>
            <a:off x="125283" y="-207773"/>
            <a:ext cx="5489833" cy="1468510"/>
            <a:chOff x="125283" y="-207773"/>
            <a:chExt cx="5489833" cy="1468510"/>
          </a:xfrm>
        </p:grpSpPr>
        <p:pic>
          <p:nvPicPr>
            <p:cNvPr id="8" name="Google Shape;111;p6"/>
            <p:cNvPicPr preferRelativeResize="0"/>
            <p:nvPr/>
          </p:nvPicPr>
          <p:blipFill rotWithShape="1">
            <a:blip r:embed="rId2">
              <a:alphaModFix/>
            </a:blip>
            <a:srcRect/>
            <a:stretch/>
          </p:blipFill>
          <p:spPr>
            <a:xfrm>
              <a:off x="125283" y="-207773"/>
              <a:ext cx="1547684" cy="1468510"/>
            </a:xfrm>
            <a:prstGeom prst="rect">
              <a:avLst/>
            </a:prstGeom>
            <a:noFill/>
            <a:ln>
              <a:noFill/>
            </a:ln>
          </p:spPr>
        </p:pic>
        <p:sp>
          <p:nvSpPr>
            <p:cNvPr id="6" name="TextBox 5"/>
            <p:cNvSpPr txBox="1"/>
            <p:nvPr/>
          </p:nvSpPr>
          <p:spPr>
            <a:xfrm>
              <a:off x="738316" y="329894"/>
              <a:ext cx="4876800" cy="58477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vi-VN" sz="3200" b="1" dirty="0">
                  <a:solidFill>
                    <a:srgbClr val="002060"/>
                  </a:solidFill>
                  <a:latin typeface="Times New Roman" panose="02020603050405020304" pitchFamily="18" charset="0"/>
                  <a:cs typeface="Times New Roman" panose="02020603050405020304" pitchFamily="18" charset="0"/>
                </a:rPr>
                <a:t>1. GANG LÀ GÌ?</a:t>
              </a:r>
              <a:endParaRPr lang="en-US" sz="3200" b="1" dirty="0">
                <a:solidFill>
                  <a:srgbClr val="002060"/>
                </a:solidFill>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147937" y="2722755"/>
            <a:ext cx="5630047" cy="1188668"/>
            <a:chOff x="145878" y="2832900"/>
            <a:chExt cx="5630047" cy="1188668"/>
          </a:xfrm>
        </p:grpSpPr>
        <p:grpSp>
          <p:nvGrpSpPr>
            <p:cNvPr id="12" name="Group 11"/>
            <p:cNvGrpSpPr/>
            <p:nvPr/>
          </p:nvGrpSpPr>
          <p:grpSpPr>
            <a:xfrm>
              <a:off x="145878" y="2832900"/>
              <a:ext cx="1975022" cy="1188668"/>
              <a:chOff x="3953722" y="1057981"/>
              <a:chExt cx="10781825" cy="7944709"/>
            </a:xfrm>
          </p:grpSpPr>
          <p:pic>
            <p:nvPicPr>
              <p:cNvPr id="10" name="Google Shape;208;p13"/>
              <p:cNvPicPr preferRelativeResize="0"/>
              <p:nvPr/>
            </p:nvPicPr>
            <p:blipFill rotWithShape="1">
              <a:blip r:embed="rId3">
                <a:alphaModFix/>
              </a:blip>
              <a:srcRect/>
              <a:stretch/>
            </p:blipFill>
            <p:spPr>
              <a:xfrm rot="-5400000">
                <a:off x="5809725" y="76868"/>
                <a:ext cx="7350677" cy="10500967"/>
              </a:xfrm>
              <a:prstGeom prst="rect">
                <a:avLst/>
              </a:prstGeom>
              <a:noFill/>
              <a:ln>
                <a:noFill/>
              </a:ln>
            </p:spPr>
          </p:pic>
          <p:pic>
            <p:nvPicPr>
              <p:cNvPr id="11" name="Google Shape;212;p13"/>
              <p:cNvPicPr preferRelativeResize="0"/>
              <p:nvPr/>
            </p:nvPicPr>
            <p:blipFill rotWithShape="1">
              <a:blip r:embed="rId4">
                <a:alphaModFix/>
              </a:blip>
              <a:srcRect/>
              <a:stretch/>
            </p:blipFill>
            <p:spPr>
              <a:xfrm rot="221630" flipH="1">
                <a:off x="3953722" y="1057981"/>
                <a:ext cx="1424017" cy="1914937"/>
              </a:xfrm>
              <a:prstGeom prst="rect">
                <a:avLst/>
              </a:prstGeom>
              <a:noFill/>
              <a:ln>
                <a:noFill/>
              </a:ln>
            </p:spPr>
          </p:pic>
        </p:grpSp>
        <p:sp>
          <p:nvSpPr>
            <p:cNvPr id="7" name="TextBox 6"/>
            <p:cNvSpPr txBox="1"/>
            <p:nvPr/>
          </p:nvSpPr>
          <p:spPr>
            <a:xfrm>
              <a:off x="899125" y="3212565"/>
              <a:ext cx="4876800" cy="58477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vi-VN" sz="3200" b="1" dirty="0">
                  <a:solidFill>
                    <a:srgbClr val="002060"/>
                  </a:solidFill>
                  <a:latin typeface="Times New Roman" panose="02020603050405020304" pitchFamily="18" charset="0"/>
                  <a:cs typeface="Times New Roman" panose="02020603050405020304" pitchFamily="18" charset="0"/>
                </a:rPr>
                <a:t>2. THÉP LÀ GÌ?</a:t>
              </a:r>
              <a:endParaRPr lang="en-US" sz="3200" b="1"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7644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03059" y="233256"/>
            <a:ext cx="4114799" cy="3428999"/>
            <a:chOff x="203059" y="233256"/>
            <a:chExt cx="4114799" cy="3428999"/>
          </a:xfrm>
        </p:grpSpPr>
        <p:grpSp>
          <p:nvGrpSpPr>
            <p:cNvPr id="2" name="Group 1"/>
            <p:cNvGrpSpPr/>
            <p:nvPr/>
          </p:nvGrpSpPr>
          <p:grpSpPr>
            <a:xfrm>
              <a:off x="203059" y="233256"/>
              <a:ext cx="4114799" cy="3428999"/>
              <a:chOff x="12972559" y="577975"/>
              <a:chExt cx="4935159" cy="4565525"/>
            </a:xfrm>
          </p:grpSpPr>
          <p:pic>
            <p:nvPicPr>
              <p:cNvPr id="3" name="Google Shape;162;p10"/>
              <p:cNvPicPr preferRelativeResize="0"/>
              <p:nvPr/>
            </p:nvPicPr>
            <p:blipFill rotWithShape="1">
              <a:blip r:embed="rId2">
                <a:alphaModFix/>
              </a:blip>
              <a:srcRect/>
              <a:stretch/>
            </p:blipFill>
            <p:spPr>
              <a:xfrm rot="-409441">
                <a:off x="12972559" y="577975"/>
                <a:ext cx="3914851" cy="3865026"/>
              </a:xfrm>
              <a:prstGeom prst="rect">
                <a:avLst/>
              </a:prstGeom>
              <a:noFill/>
              <a:ln>
                <a:noFill/>
              </a:ln>
            </p:spPr>
          </p:pic>
          <p:pic>
            <p:nvPicPr>
              <p:cNvPr id="4" name="Google Shape;175;p10"/>
              <p:cNvPicPr preferRelativeResize="0"/>
              <p:nvPr/>
            </p:nvPicPr>
            <p:blipFill rotWithShape="1">
              <a:blip r:embed="rId3">
                <a:alphaModFix/>
              </a:blip>
              <a:srcRect/>
              <a:stretch/>
            </p:blipFill>
            <p:spPr>
              <a:xfrm>
                <a:off x="16298611" y="3329958"/>
                <a:ext cx="1609107" cy="1813542"/>
              </a:xfrm>
              <a:prstGeom prst="rect">
                <a:avLst/>
              </a:prstGeom>
              <a:noFill/>
              <a:ln>
                <a:noFill/>
              </a:ln>
            </p:spPr>
          </p:pic>
        </p:grpSp>
        <p:sp>
          <p:nvSpPr>
            <p:cNvPr id="7" name="Rectangle 6"/>
            <p:cNvSpPr/>
            <p:nvPr/>
          </p:nvSpPr>
          <p:spPr>
            <a:xfrm>
              <a:off x="914400" y="1208978"/>
              <a:ext cx="1681871" cy="1015663"/>
            </a:xfrm>
            <a:prstGeom prst="rect">
              <a:avLst/>
            </a:prstGeom>
            <a:solidFill>
              <a:schemeClr val="bg1"/>
            </a:solidFill>
            <a:ln>
              <a:noFill/>
            </a:ln>
          </p:spPr>
          <p:txBody>
            <a:bodyPr wrap="none">
              <a:spAutoFit/>
            </a:bodyPr>
            <a:lstStyle/>
            <a:p>
              <a:r>
                <a:rPr lang="vi-VN" sz="6000" b="1" dirty="0">
                  <a:latin typeface="Times New Roman" panose="02020603050405020304" pitchFamily="18" charset="0"/>
                  <a:cs typeface="Times New Roman" panose="02020603050405020304" pitchFamily="18" charset="0"/>
                </a:rPr>
                <a:t>SẮT</a:t>
              </a:r>
              <a:endParaRPr lang="en-US" sz="6000" b="1" dirty="0">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4714064" y="-346227"/>
            <a:ext cx="4262639" cy="4587967"/>
            <a:chOff x="4714064" y="-346227"/>
            <a:chExt cx="4262639" cy="4587967"/>
          </a:xfrm>
        </p:grpSpPr>
        <p:pic>
          <p:nvPicPr>
            <p:cNvPr id="5" name="Google Shape;172;p10"/>
            <p:cNvPicPr preferRelativeResize="0"/>
            <p:nvPr/>
          </p:nvPicPr>
          <p:blipFill rotWithShape="1">
            <a:blip r:embed="rId4">
              <a:alphaModFix/>
            </a:blip>
            <a:srcRect/>
            <a:stretch/>
          </p:blipFill>
          <p:spPr>
            <a:xfrm rot="184406">
              <a:off x="4714064" y="-346227"/>
              <a:ext cx="4262639" cy="4587967"/>
            </a:xfrm>
            <a:prstGeom prst="rect">
              <a:avLst/>
            </a:prstGeom>
            <a:noFill/>
            <a:ln>
              <a:noFill/>
            </a:ln>
          </p:spPr>
        </p:pic>
        <p:sp>
          <p:nvSpPr>
            <p:cNvPr id="9" name="Rectangle 8"/>
            <p:cNvSpPr/>
            <p:nvPr/>
          </p:nvSpPr>
          <p:spPr>
            <a:xfrm>
              <a:off x="5796961" y="1524000"/>
              <a:ext cx="2662908" cy="1015663"/>
            </a:xfrm>
            <a:prstGeom prst="rect">
              <a:avLst/>
            </a:prstGeom>
            <a:solidFill>
              <a:schemeClr val="bg1"/>
            </a:solidFill>
            <a:ln>
              <a:noFill/>
            </a:ln>
          </p:spPr>
          <p:txBody>
            <a:bodyPr wrap="none">
              <a:spAutoFit/>
            </a:bodyPr>
            <a:lstStyle/>
            <a:p>
              <a:r>
                <a:rPr lang="vi-VN" sz="6000" b="1" dirty="0">
                  <a:latin typeface="Times New Roman" panose="02020603050405020304" pitchFamily="18" charset="0"/>
                  <a:cs typeface="Times New Roman" panose="02020603050405020304" pitchFamily="18" charset="0"/>
                </a:rPr>
                <a:t>NHÔM</a:t>
              </a:r>
              <a:endParaRPr lang="en-US" sz="60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62516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304800"/>
            <a:ext cx="4572000" cy="3429000"/>
          </a:xfrm>
          <a:prstGeom prst="teardrop">
            <a:avLst/>
          </a:prstGeom>
        </p:spPr>
      </p:pic>
      <p:pic>
        <p:nvPicPr>
          <p:cNvPr id="7" name="Picture 6"/>
          <p:cNvPicPr>
            <a:picLocks noChangeAspect="1"/>
          </p:cNvPicPr>
          <p:nvPr/>
        </p:nvPicPr>
        <p:blipFill>
          <a:blip r:embed="rId4"/>
          <a:stretch>
            <a:fillRect/>
          </a:stretch>
        </p:blipFill>
        <p:spPr>
          <a:xfrm>
            <a:off x="5867400" y="3048000"/>
            <a:ext cx="3124200" cy="3124200"/>
          </a:xfrm>
          <a:prstGeom prst="teardrop">
            <a:avLst/>
          </a:prstGeom>
        </p:spPr>
      </p:pic>
      <p:grpSp>
        <p:nvGrpSpPr>
          <p:cNvPr id="8" name="Group 7"/>
          <p:cNvGrpSpPr/>
          <p:nvPr/>
        </p:nvGrpSpPr>
        <p:grpSpPr>
          <a:xfrm>
            <a:off x="5123388" y="521613"/>
            <a:ext cx="3471465" cy="1650103"/>
            <a:chOff x="4895335" y="5207897"/>
            <a:chExt cx="3471465" cy="1650103"/>
          </a:xfrm>
        </p:grpSpPr>
        <p:pic>
          <p:nvPicPr>
            <p:cNvPr id="9" name="Google Shape;87;p1"/>
            <p:cNvPicPr preferRelativeResize="0"/>
            <p:nvPr/>
          </p:nvPicPr>
          <p:blipFill rotWithShape="1">
            <a:blip r:embed="rId5">
              <a:alphaModFix/>
              <a:extLst>
                <a:ext uri="{BEBA8EAE-BF5A-486C-A8C5-ECC9F3942E4B}">
                  <a14:imgProps xmlns:a14="http://schemas.microsoft.com/office/drawing/2010/main">
                    <a14:imgLayer r:embed="rId6">
                      <a14:imgEffect>
                        <a14:backgroundRemoval t="0" b="89928" l="395" r="89921"/>
                      </a14:imgEffect>
                    </a14:imgLayer>
                  </a14:imgProps>
                </a:ext>
              </a:extLst>
            </a:blip>
            <a:srcRect r="31111" b="17444"/>
            <a:stretch/>
          </p:blipFill>
          <p:spPr>
            <a:xfrm>
              <a:off x="4895335" y="5207897"/>
              <a:ext cx="3471465" cy="1650103"/>
            </a:xfrm>
            <a:prstGeom prst="rect">
              <a:avLst/>
            </a:prstGeom>
            <a:noFill/>
            <a:ln>
              <a:noFill/>
            </a:ln>
          </p:spPr>
        </p:pic>
        <p:sp>
          <p:nvSpPr>
            <p:cNvPr id="10" name="Rectangle 9"/>
            <p:cNvSpPr/>
            <p:nvPr/>
          </p:nvSpPr>
          <p:spPr>
            <a:xfrm>
              <a:off x="5791200" y="5646054"/>
              <a:ext cx="1152880" cy="707886"/>
            </a:xfrm>
            <a:prstGeom prst="rect">
              <a:avLst/>
            </a:prstGeom>
            <a:solidFill>
              <a:srgbClr val="FFFF00"/>
            </a:solidFill>
          </p:spPr>
          <p:txBody>
            <a:bodyPr wrap="none">
              <a:spAutoFit/>
            </a:bodyPr>
            <a:lstStyle/>
            <a:p>
              <a:r>
                <a:rPr lang="vi-VN" sz="4000" dirty="0">
                  <a:latin typeface="Times New Roman" panose="02020603050405020304" pitchFamily="18" charset="0"/>
                  <a:cs typeface="Times New Roman" panose="02020603050405020304" pitchFamily="18" charset="0"/>
                </a:rPr>
                <a:t>SẮT</a:t>
              </a:r>
              <a:endParaRPr lang="en-US" sz="4000" dirty="0">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4359811" y="5402927"/>
            <a:ext cx="3471465" cy="1650103"/>
            <a:chOff x="4895335" y="5207897"/>
            <a:chExt cx="3471465" cy="1650103"/>
          </a:xfrm>
        </p:grpSpPr>
        <p:pic>
          <p:nvPicPr>
            <p:cNvPr id="12" name="Google Shape;87;p1"/>
            <p:cNvPicPr preferRelativeResize="0"/>
            <p:nvPr/>
          </p:nvPicPr>
          <p:blipFill rotWithShape="1">
            <a:blip r:embed="rId5">
              <a:alphaModFix/>
              <a:extLst>
                <a:ext uri="{BEBA8EAE-BF5A-486C-A8C5-ECC9F3942E4B}">
                  <a14:imgProps xmlns:a14="http://schemas.microsoft.com/office/drawing/2010/main">
                    <a14:imgLayer r:embed="rId6">
                      <a14:imgEffect>
                        <a14:backgroundRemoval t="0" b="89928" l="395" r="89921"/>
                      </a14:imgEffect>
                    </a14:imgLayer>
                  </a14:imgProps>
                </a:ext>
              </a:extLst>
            </a:blip>
            <a:srcRect r="31111" b="17444"/>
            <a:stretch/>
          </p:blipFill>
          <p:spPr>
            <a:xfrm>
              <a:off x="4895335" y="5207897"/>
              <a:ext cx="3471465" cy="1650103"/>
            </a:xfrm>
            <a:prstGeom prst="rect">
              <a:avLst/>
            </a:prstGeom>
            <a:noFill/>
            <a:ln>
              <a:noFill/>
            </a:ln>
          </p:spPr>
        </p:pic>
        <p:sp>
          <p:nvSpPr>
            <p:cNvPr id="13" name="Rectangle 12"/>
            <p:cNvSpPr/>
            <p:nvPr/>
          </p:nvSpPr>
          <p:spPr>
            <a:xfrm>
              <a:off x="5791200" y="5646054"/>
              <a:ext cx="1752403" cy="707886"/>
            </a:xfrm>
            <a:prstGeom prst="rect">
              <a:avLst/>
            </a:prstGeom>
            <a:solidFill>
              <a:srgbClr val="FFFF00"/>
            </a:solidFill>
          </p:spPr>
          <p:txBody>
            <a:bodyPr wrap="none">
              <a:spAutoFit/>
            </a:bodyPr>
            <a:lstStyle/>
            <a:p>
              <a:r>
                <a:rPr lang="vi-VN" sz="4000" dirty="0">
                  <a:latin typeface="Times New Roman" panose="02020603050405020304" pitchFamily="18" charset="0"/>
                  <a:cs typeface="Times New Roman" panose="02020603050405020304" pitchFamily="18" charset="0"/>
                </a:rPr>
                <a:t>NHÔM</a:t>
              </a:r>
              <a:endParaRPr lang="en-US" sz="4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7803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0" y="381000"/>
            <a:ext cx="2089033" cy="584775"/>
          </a:xfrm>
          <a:prstGeom prst="rect">
            <a:avLst/>
          </a:prstGeom>
          <a:solidFill>
            <a:srgbClr val="92D050"/>
          </a:solidFill>
        </p:spPr>
        <p:txBody>
          <a:bodyPr wrap="none">
            <a:spAutoFit/>
          </a:bodyPr>
          <a:lstStyle/>
          <a:p>
            <a:r>
              <a:rPr lang="vi-VN" sz="3200" b="1" dirty="0">
                <a:latin typeface="Times New Roman" panose="02020603050405020304" pitchFamily="18" charset="0"/>
                <a:cs typeface="Times New Roman" panose="02020603050405020304" pitchFamily="18" charset="0"/>
              </a:rPr>
              <a:t>MÀU SẮC</a:t>
            </a:r>
            <a:endParaRPr lang="en-US" sz="3200" b="1" dirty="0">
              <a:latin typeface="Times New Roman" panose="02020603050405020304" pitchFamily="18" charset="0"/>
              <a:cs typeface="Times New Roman" panose="02020603050405020304" pitchFamily="18" charset="0"/>
            </a:endParaRPr>
          </a:p>
        </p:txBody>
      </p:sp>
      <p:grpSp>
        <p:nvGrpSpPr>
          <p:cNvPr id="5" name="Group 4"/>
          <p:cNvGrpSpPr/>
          <p:nvPr/>
        </p:nvGrpSpPr>
        <p:grpSpPr>
          <a:xfrm>
            <a:off x="356132" y="1598705"/>
            <a:ext cx="2802989" cy="1109430"/>
            <a:chOff x="4895335" y="5207897"/>
            <a:chExt cx="3471465" cy="1650103"/>
          </a:xfrm>
        </p:grpSpPr>
        <p:pic>
          <p:nvPicPr>
            <p:cNvPr id="6" name="Google Shape;87;p1"/>
            <p:cNvPicPr preferRelativeResize="0"/>
            <p:nvPr/>
          </p:nvPicPr>
          <p:blipFill rotWithShape="1">
            <a:blip r:embed="rId2">
              <a:alphaModFix/>
              <a:extLst>
                <a:ext uri="{BEBA8EAE-BF5A-486C-A8C5-ECC9F3942E4B}">
                  <a14:imgProps xmlns:a14="http://schemas.microsoft.com/office/drawing/2010/main">
                    <a14:imgLayer r:embed="rId3">
                      <a14:imgEffect>
                        <a14:backgroundRemoval t="0" b="89928" l="395" r="89921"/>
                      </a14:imgEffect>
                    </a14:imgLayer>
                  </a14:imgProps>
                </a:ext>
              </a:extLst>
            </a:blip>
            <a:srcRect r="31111" b="17444"/>
            <a:stretch/>
          </p:blipFill>
          <p:spPr>
            <a:xfrm>
              <a:off x="4895335" y="5207897"/>
              <a:ext cx="3471465" cy="1650103"/>
            </a:xfrm>
            <a:prstGeom prst="rect">
              <a:avLst/>
            </a:prstGeom>
            <a:noFill/>
            <a:ln>
              <a:noFill/>
            </a:ln>
          </p:spPr>
        </p:pic>
        <p:sp>
          <p:nvSpPr>
            <p:cNvPr id="7" name="Rectangle 6"/>
            <p:cNvSpPr/>
            <p:nvPr/>
          </p:nvSpPr>
          <p:spPr>
            <a:xfrm>
              <a:off x="5586743" y="5497032"/>
              <a:ext cx="1494252" cy="1052869"/>
            </a:xfrm>
            <a:prstGeom prst="rect">
              <a:avLst/>
            </a:prstGeom>
            <a:solidFill>
              <a:srgbClr val="FFFF00"/>
            </a:solidFill>
          </p:spPr>
          <p:txBody>
            <a:bodyPr wrap="square">
              <a:spAutoFit/>
            </a:bodyPr>
            <a:lstStyle/>
            <a:p>
              <a:r>
                <a:rPr lang="vi-VN" sz="4000" dirty="0">
                  <a:latin typeface="Times New Roman" panose="02020603050405020304" pitchFamily="18" charset="0"/>
                  <a:cs typeface="Times New Roman" panose="02020603050405020304" pitchFamily="18" charset="0"/>
                </a:rPr>
                <a:t>SẮT</a:t>
              </a:r>
              <a:endParaRPr lang="en-US" sz="4000" dirty="0">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304550" y="3657600"/>
            <a:ext cx="2802989" cy="1109430"/>
            <a:chOff x="4895335" y="5207897"/>
            <a:chExt cx="3471465" cy="1650103"/>
          </a:xfrm>
        </p:grpSpPr>
        <p:pic>
          <p:nvPicPr>
            <p:cNvPr id="9" name="Google Shape;87;p1"/>
            <p:cNvPicPr preferRelativeResize="0"/>
            <p:nvPr/>
          </p:nvPicPr>
          <p:blipFill rotWithShape="1">
            <a:blip r:embed="rId2">
              <a:alphaModFix/>
              <a:extLst>
                <a:ext uri="{BEBA8EAE-BF5A-486C-A8C5-ECC9F3942E4B}">
                  <a14:imgProps xmlns:a14="http://schemas.microsoft.com/office/drawing/2010/main">
                    <a14:imgLayer r:embed="rId3">
                      <a14:imgEffect>
                        <a14:backgroundRemoval t="0" b="89928" l="395" r="89921"/>
                      </a14:imgEffect>
                    </a14:imgLayer>
                  </a14:imgProps>
                </a:ext>
              </a:extLst>
            </a:blip>
            <a:srcRect r="31111" b="17444"/>
            <a:stretch/>
          </p:blipFill>
          <p:spPr>
            <a:xfrm>
              <a:off x="4895335" y="5207897"/>
              <a:ext cx="3471465" cy="1650103"/>
            </a:xfrm>
            <a:prstGeom prst="rect">
              <a:avLst/>
            </a:prstGeom>
            <a:noFill/>
            <a:ln>
              <a:noFill/>
            </a:ln>
          </p:spPr>
        </p:pic>
        <p:sp>
          <p:nvSpPr>
            <p:cNvPr id="10" name="Rectangle 9"/>
            <p:cNvSpPr/>
            <p:nvPr/>
          </p:nvSpPr>
          <p:spPr>
            <a:xfrm>
              <a:off x="5750625" y="5679005"/>
              <a:ext cx="1752403" cy="707886"/>
            </a:xfrm>
            <a:prstGeom prst="rect">
              <a:avLst/>
            </a:prstGeom>
            <a:solidFill>
              <a:srgbClr val="FFFF00"/>
            </a:solidFill>
          </p:spPr>
          <p:txBody>
            <a:bodyPr wrap="none">
              <a:spAutoFit/>
            </a:bodyPr>
            <a:lstStyle/>
            <a:p>
              <a:r>
                <a:rPr lang="vi-VN" sz="4000" dirty="0">
                  <a:latin typeface="Times New Roman" panose="02020603050405020304" pitchFamily="18" charset="0"/>
                  <a:cs typeface="Times New Roman" panose="02020603050405020304" pitchFamily="18" charset="0"/>
                </a:rPr>
                <a:t>NHÔM</a:t>
              </a:r>
              <a:endParaRPr lang="en-US" sz="4000" dirty="0">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3107539" y="1534894"/>
            <a:ext cx="5926206" cy="952736"/>
            <a:chOff x="3107539" y="1534894"/>
            <a:chExt cx="5926206" cy="952736"/>
          </a:xfrm>
        </p:grpSpPr>
        <p:sp>
          <p:nvSpPr>
            <p:cNvPr id="17" name="Rounded Rectangle 16"/>
            <p:cNvSpPr/>
            <p:nvPr/>
          </p:nvSpPr>
          <p:spPr>
            <a:xfrm>
              <a:off x="3107539" y="1534894"/>
              <a:ext cx="5926206" cy="952736"/>
            </a:xfrm>
            <a:prstGeom prst="roundRect">
              <a:avLst/>
            </a:prstGeom>
            <a:solidFill>
              <a:schemeClr val="accent1">
                <a:lumMod val="20000"/>
                <a:lumOff val="8000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177655" y="1657319"/>
              <a:ext cx="5856090" cy="707886"/>
            </a:xfrm>
            <a:prstGeom prst="rect">
              <a:avLst/>
            </a:prstGeom>
            <a:noFill/>
          </p:spPr>
          <p:txBody>
            <a:bodyPr wrap="none">
              <a:spAutoFit/>
            </a:bodyPr>
            <a:lstStyle/>
            <a:p>
              <a:r>
                <a:rPr lang="vi-VN" sz="4000" dirty="0">
                  <a:latin typeface="Times New Roman" panose="02020603050405020304" pitchFamily="18" charset="0"/>
                  <a:cs typeface="Times New Roman" panose="02020603050405020304" pitchFamily="18" charset="0"/>
                </a:rPr>
                <a:t>Màu trắng xám, có ánh kim</a:t>
              </a:r>
              <a:endParaRPr lang="en-US" sz="4000" dirty="0">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2971800" y="3814294"/>
            <a:ext cx="5926206" cy="952736"/>
            <a:chOff x="3124015" y="5350419"/>
            <a:chExt cx="5926206" cy="952736"/>
          </a:xfrm>
        </p:grpSpPr>
        <p:sp>
          <p:nvSpPr>
            <p:cNvPr id="19" name="Rounded Rectangle 18"/>
            <p:cNvSpPr/>
            <p:nvPr/>
          </p:nvSpPr>
          <p:spPr>
            <a:xfrm>
              <a:off x="3124015" y="5350419"/>
              <a:ext cx="5926206" cy="952736"/>
            </a:xfrm>
            <a:prstGeom prst="roundRect">
              <a:avLst/>
            </a:prstGeom>
            <a:solidFill>
              <a:schemeClr val="accent1">
                <a:lumMod val="20000"/>
                <a:lumOff val="8000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349176" y="5472844"/>
              <a:ext cx="5684569" cy="707886"/>
            </a:xfrm>
            <a:prstGeom prst="rect">
              <a:avLst/>
            </a:prstGeom>
            <a:noFill/>
          </p:spPr>
          <p:txBody>
            <a:bodyPr wrap="none">
              <a:spAutoFit/>
            </a:bodyPr>
            <a:lstStyle/>
            <a:p>
              <a:r>
                <a:rPr lang="vi-VN" sz="4000" dirty="0">
                  <a:latin typeface="Times New Roman" panose="02020603050405020304" pitchFamily="18" charset="0"/>
                  <a:cs typeface="Times New Roman" panose="02020603050405020304" pitchFamily="18" charset="0"/>
                </a:rPr>
                <a:t>Màu trắng bạc, có ánh kim</a:t>
              </a:r>
              <a:endParaRPr lang="en-US" sz="4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0697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0" y="381000"/>
            <a:ext cx="2523448" cy="584775"/>
          </a:xfrm>
          <a:prstGeom prst="rect">
            <a:avLst/>
          </a:prstGeom>
          <a:solidFill>
            <a:srgbClr val="92D050"/>
          </a:solidFill>
        </p:spPr>
        <p:txBody>
          <a:bodyPr wrap="none">
            <a:spAutoFit/>
          </a:bodyPr>
          <a:lstStyle/>
          <a:p>
            <a:r>
              <a:rPr lang="vi-VN" sz="3200" b="1" dirty="0">
                <a:latin typeface="Times New Roman" panose="02020603050405020304" pitchFamily="18" charset="0"/>
                <a:cs typeface="Times New Roman" panose="02020603050405020304" pitchFamily="18" charset="0"/>
              </a:rPr>
              <a:t>TÍNH CHẤT</a:t>
            </a:r>
            <a:endParaRPr lang="en-US" sz="3200" b="1" dirty="0">
              <a:latin typeface="Times New Roman" panose="02020603050405020304" pitchFamily="18" charset="0"/>
              <a:cs typeface="Times New Roman" panose="02020603050405020304" pitchFamily="18" charset="0"/>
            </a:endParaRPr>
          </a:p>
        </p:txBody>
      </p:sp>
      <p:grpSp>
        <p:nvGrpSpPr>
          <p:cNvPr id="43" name="Group 42"/>
          <p:cNvGrpSpPr/>
          <p:nvPr/>
        </p:nvGrpSpPr>
        <p:grpSpPr>
          <a:xfrm>
            <a:off x="1932979" y="1240802"/>
            <a:ext cx="6372821" cy="698477"/>
            <a:chOff x="1301225" y="1240802"/>
            <a:chExt cx="6372821" cy="698477"/>
          </a:xfrm>
        </p:grpSpPr>
        <p:sp>
          <p:nvSpPr>
            <p:cNvPr id="17" name="Rounded Rectangle 16"/>
            <p:cNvSpPr/>
            <p:nvPr/>
          </p:nvSpPr>
          <p:spPr>
            <a:xfrm>
              <a:off x="1301225" y="1240802"/>
              <a:ext cx="6242576" cy="698477"/>
            </a:xfrm>
            <a:prstGeom prst="roundRect">
              <a:avLst/>
            </a:prstGeom>
            <a:solidFill>
              <a:srgbClr val="A7D97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4" name="Rectangle 13"/>
            <p:cNvSpPr/>
            <p:nvPr/>
          </p:nvSpPr>
          <p:spPr>
            <a:xfrm>
              <a:off x="1593535" y="1325301"/>
              <a:ext cx="6080511" cy="584775"/>
            </a:xfrm>
            <a:prstGeom prst="rect">
              <a:avLst/>
            </a:prstGeom>
            <a:noFill/>
          </p:spPr>
          <p:txBody>
            <a:bodyPr wrap="none">
              <a:spAutoFit/>
            </a:bodyPr>
            <a:lstStyle/>
            <a:p>
              <a:r>
                <a:rPr lang="vi-VN" sz="3200" dirty="0">
                  <a:latin typeface="Times New Roman" panose="02020603050405020304" pitchFamily="18" charset="0"/>
                  <a:cs typeface="Times New Roman" panose="02020603050405020304" pitchFamily="18" charset="0"/>
                </a:rPr>
                <a:t>Dẻo, dễ uốn, dễ kéo sợi, dễ rèn dập </a:t>
              </a:r>
              <a:endParaRPr lang="en-US" sz="3200" dirty="0">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a:off x="-67636" y="3519846"/>
            <a:ext cx="2844269" cy="1169211"/>
            <a:chOff x="4895335" y="5207897"/>
            <a:chExt cx="3471465" cy="1650103"/>
          </a:xfrm>
        </p:grpSpPr>
        <p:pic>
          <p:nvPicPr>
            <p:cNvPr id="30" name="Google Shape;87;p1"/>
            <p:cNvPicPr preferRelativeResize="0"/>
            <p:nvPr/>
          </p:nvPicPr>
          <p:blipFill rotWithShape="1">
            <a:blip r:embed="rId2">
              <a:alphaModFix/>
              <a:extLst>
                <a:ext uri="{BEBA8EAE-BF5A-486C-A8C5-ECC9F3942E4B}">
                  <a14:imgProps xmlns:a14="http://schemas.microsoft.com/office/drawing/2010/main">
                    <a14:imgLayer r:embed="rId3">
                      <a14:imgEffect>
                        <a14:backgroundRemoval t="0" b="89928" l="395" r="89921"/>
                      </a14:imgEffect>
                    </a14:imgLayer>
                  </a14:imgProps>
                </a:ext>
              </a:extLst>
            </a:blip>
            <a:srcRect r="31111" b="17444"/>
            <a:stretch/>
          </p:blipFill>
          <p:spPr>
            <a:xfrm>
              <a:off x="4895335" y="5207897"/>
              <a:ext cx="3471465" cy="1650103"/>
            </a:xfrm>
            <a:prstGeom prst="rect">
              <a:avLst/>
            </a:prstGeom>
            <a:noFill/>
            <a:ln>
              <a:noFill/>
            </a:ln>
          </p:spPr>
        </p:pic>
        <p:sp>
          <p:nvSpPr>
            <p:cNvPr id="31" name="Rectangle 30"/>
            <p:cNvSpPr/>
            <p:nvPr/>
          </p:nvSpPr>
          <p:spPr>
            <a:xfrm>
              <a:off x="5791199" y="5646053"/>
              <a:ext cx="1783196" cy="869761"/>
            </a:xfrm>
            <a:prstGeom prst="rect">
              <a:avLst/>
            </a:prstGeom>
            <a:solidFill>
              <a:srgbClr val="FFFF00"/>
            </a:solidFill>
          </p:spPr>
          <p:txBody>
            <a:bodyPr wrap="none">
              <a:spAutoFit/>
            </a:bodyPr>
            <a:lstStyle/>
            <a:p>
              <a:r>
                <a:rPr lang="vi-VN" sz="3200" dirty="0">
                  <a:latin typeface="Times New Roman" panose="02020603050405020304" pitchFamily="18" charset="0"/>
                  <a:cs typeface="Times New Roman" panose="02020603050405020304" pitchFamily="18" charset="0"/>
                </a:rPr>
                <a:t>NHÔM</a:t>
              </a:r>
              <a:endParaRPr lang="en-US" sz="3200" dirty="0">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2480924" y="3790406"/>
            <a:ext cx="4876799" cy="628089"/>
            <a:chOff x="3124015" y="5350419"/>
            <a:chExt cx="4550031" cy="707200"/>
          </a:xfrm>
          <a:solidFill>
            <a:srgbClr val="FFFF99"/>
          </a:solidFill>
        </p:grpSpPr>
        <p:sp>
          <p:nvSpPr>
            <p:cNvPr id="28" name="Rounded Rectangle 27"/>
            <p:cNvSpPr/>
            <p:nvPr/>
          </p:nvSpPr>
          <p:spPr>
            <a:xfrm>
              <a:off x="3124015" y="5350419"/>
              <a:ext cx="4550031" cy="707200"/>
            </a:xfrm>
            <a:prstGeom prst="roundRect">
              <a:avLst/>
            </a:prstGeom>
            <a:grp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2" name="Rectangle 31"/>
            <p:cNvSpPr/>
            <p:nvPr/>
          </p:nvSpPr>
          <p:spPr>
            <a:xfrm>
              <a:off x="3289798" y="5389451"/>
              <a:ext cx="4227427" cy="658430"/>
            </a:xfrm>
            <a:prstGeom prst="rect">
              <a:avLst/>
            </a:prstGeom>
            <a:grpFill/>
          </p:spPr>
          <p:txBody>
            <a:bodyPr wrap="square">
              <a:spAutoFit/>
            </a:bodyPr>
            <a:lstStyle/>
            <a:p>
              <a:r>
                <a:rPr lang="vi-VN" sz="3200" dirty="0">
                  <a:latin typeface="Times New Roman" panose="02020603050405020304" pitchFamily="18" charset="0"/>
                  <a:cs typeface="Times New Roman" panose="02020603050405020304" pitchFamily="18" charset="0"/>
                </a:rPr>
                <a:t>Có thể kéo sợi, dát mỏng </a:t>
              </a:r>
              <a:endParaRPr lang="en-US" sz="3200" dirty="0">
                <a:latin typeface="Times New Roman" panose="02020603050405020304" pitchFamily="18" charset="0"/>
                <a:cs typeface="Times New Roman" panose="02020603050405020304" pitchFamily="18" charset="0"/>
              </a:endParaRPr>
            </a:p>
          </p:txBody>
        </p:sp>
      </p:grpSp>
      <p:grpSp>
        <p:nvGrpSpPr>
          <p:cNvPr id="39" name="Group 38"/>
          <p:cNvGrpSpPr/>
          <p:nvPr/>
        </p:nvGrpSpPr>
        <p:grpSpPr>
          <a:xfrm>
            <a:off x="3810000" y="4446595"/>
            <a:ext cx="3886200" cy="628089"/>
            <a:chOff x="3019380" y="5306575"/>
            <a:chExt cx="4876799" cy="628089"/>
          </a:xfrm>
        </p:grpSpPr>
        <p:sp>
          <p:nvSpPr>
            <p:cNvPr id="36" name="Rounded Rectangle 35"/>
            <p:cNvSpPr/>
            <p:nvPr/>
          </p:nvSpPr>
          <p:spPr>
            <a:xfrm>
              <a:off x="3019380" y="5306575"/>
              <a:ext cx="4876799" cy="628089"/>
            </a:xfrm>
            <a:prstGeom prst="roundRect">
              <a:avLst/>
            </a:prstGeom>
            <a:solidFill>
              <a:srgbClr val="FFFF99"/>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4" name="Rectangle 33"/>
            <p:cNvSpPr/>
            <p:nvPr/>
          </p:nvSpPr>
          <p:spPr>
            <a:xfrm>
              <a:off x="3406352" y="5316471"/>
              <a:ext cx="3400290" cy="584775"/>
            </a:xfrm>
            <a:prstGeom prst="rect">
              <a:avLst/>
            </a:prstGeom>
            <a:noFill/>
          </p:spPr>
          <p:txBody>
            <a:bodyPr wrap="none">
              <a:spAutoFit/>
            </a:bodyPr>
            <a:lstStyle/>
            <a:p>
              <a:r>
                <a:rPr lang="vi-VN" sz="3200" dirty="0">
                  <a:latin typeface="Times New Roman" panose="02020603050405020304" pitchFamily="18" charset="0"/>
                  <a:cs typeface="Times New Roman" panose="02020603050405020304" pitchFamily="18" charset="0"/>
                </a:rPr>
                <a:t>Dẫn điện, dẫn nhiệt</a:t>
              </a:r>
              <a:endParaRPr lang="en-US" sz="3200" dirty="0">
                <a:latin typeface="Times New Roman" panose="02020603050405020304" pitchFamily="18" charset="0"/>
                <a:cs typeface="Times New Roman" panose="02020603050405020304" pitchFamily="18" charset="0"/>
              </a:endParaRPr>
            </a:p>
          </p:txBody>
        </p:sp>
      </p:grpSp>
      <p:grpSp>
        <p:nvGrpSpPr>
          <p:cNvPr id="38" name="Group 37"/>
          <p:cNvGrpSpPr/>
          <p:nvPr/>
        </p:nvGrpSpPr>
        <p:grpSpPr>
          <a:xfrm>
            <a:off x="838955" y="5181600"/>
            <a:ext cx="7715691" cy="628089"/>
            <a:chOff x="623989" y="5943124"/>
            <a:chExt cx="7715691" cy="628089"/>
          </a:xfrm>
        </p:grpSpPr>
        <p:sp>
          <p:nvSpPr>
            <p:cNvPr id="37" name="Rounded Rectangle 36"/>
            <p:cNvSpPr/>
            <p:nvPr/>
          </p:nvSpPr>
          <p:spPr>
            <a:xfrm>
              <a:off x="623989" y="5943124"/>
              <a:ext cx="7670930" cy="628089"/>
            </a:xfrm>
            <a:prstGeom prst="roundRect">
              <a:avLst/>
            </a:prstGeom>
            <a:solidFill>
              <a:srgbClr val="FFFF99"/>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5" name="Rectangle 34"/>
            <p:cNvSpPr/>
            <p:nvPr/>
          </p:nvSpPr>
          <p:spPr>
            <a:xfrm>
              <a:off x="710668" y="5960043"/>
              <a:ext cx="7629012" cy="584775"/>
            </a:xfrm>
            <a:prstGeom prst="rect">
              <a:avLst/>
            </a:prstGeom>
            <a:noFill/>
          </p:spPr>
          <p:txBody>
            <a:bodyPr wrap="none">
              <a:spAutoFit/>
            </a:bodyPr>
            <a:lstStyle/>
            <a:p>
              <a:r>
                <a:rPr lang="vi-VN" sz="3200" dirty="0">
                  <a:latin typeface="Times New Roman" panose="02020603050405020304" pitchFamily="18" charset="0"/>
                  <a:cs typeface="Times New Roman" panose="02020603050405020304" pitchFamily="18" charset="0"/>
                </a:rPr>
                <a:t>Không bị gỉ, một số axit có thể ăn mòn nhôm</a:t>
              </a:r>
              <a:endParaRPr lang="en-US" sz="3200" dirty="0">
                <a:latin typeface="Times New Roman" panose="02020603050405020304" pitchFamily="18" charset="0"/>
                <a:cs typeface="Times New Roman" panose="02020603050405020304" pitchFamily="18" charset="0"/>
              </a:endParaRPr>
            </a:p>
          </p:txBody>
        </p:sp>
      </p:grpSp>
      <p:grpSp>
        <p:nvGrpSpPr>
          <p:cNvPr id="40" name="Group 39"/>
          <p:cNvGrpSpPr/>
          <p:nvPr/>
        </p:nvGrpSpPr>
        <p:grpSpPr>
          <a:xfrm>
            <a:off x="4696801" y="1891683"/>
            <a:ext cx="4173838" cy="665052"/>
            <a:chOff x="1356048" y="3418368"/>
            <a:chExt cx="4483130" cy="715356"/>
          </a:xfrm>
          <a:solidFill>
            <a:schemeClr val="bg2"/>
          </a:solidFill>
        </p:grpSpPr>
        <p:sp>
          <p:nvSpPr>
            <p:cNvPr id="41" name="Rounded Rectangle 40"/>
            <p:cNvSpPr/>
            <p:nvPr/>
          </p:nvSpPr>
          <p:spPr>
            <a:xfrm>
              <a:off x="1356048" y="3418368"/>
              <a:ext cx="4483130" cy="712317"/>
            </a:xfrm>
            <a:prstGeom prst="roundRect">
              <a:avLst/>
            </a:prstGeom>
            <a:solidFill>
              <a:srgbClr val="92D050"/>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2" name="Rectangle 41"/>
            <p:cNvSpPr/>
            <p:nvPr/>
          </p:nvSpPr>
          <p:spPr>
            <a:xfrm>
              <a:off x="1771483" y="3504717"/>
              <a:ext cx="3652260" cy="629007"/>
            </a:xfrm>
            <a:prstGeom prst="rect">
              <a:avLst/>
            </a:prstGeom>
            <a:noFill/>
          </p:spPr>
          <p:txBody>
            <a:bodyPr wrap="none">
              <a:spAutoFit/>
            </a:bodyPr>
            <a:lstStyle/>
            <a:p>
              <a:r>
                <a:rPr lang="vi-VN" sz="3200" dirty="0">
                  <a:latin typeface="Times New Roman" panose="02020603050405020304" pitchFamily="18" charset="0"/>
                  <a:cs typeface="Times New Roman" panose="02020603050405020304" pitchFamily="18" charset="0"/>
                </a:rPr>
                <a:t>Dẫn điện, dẫn nhiệt</a:t>
              </a:r>
              <a:endParaRPr lang="en-US" sz="3200" dirty="0">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152400" y="673387"/>
            <a:ext cx="2802989" cy="1109430"/>
            <a:chOff x="4895335" y="5207897"/>
            <a:chExt cx="3471465" cy="1650103"/>
          </a:xfrm>
        </p:grpSpPr>
        <p:pic>
          <p:nvPicPr>
            <p:cNvPr id="6" name="Google Shape;87;p1"/>
            <p:cNvPicPr preferRelativeResize="0"/>
            <p:nvPr/>
          </p:nvPicPr>
          <p:blipFill rotWithShape="1">
            <a:blip r:embed="rId2">
              <a:alphaModFix/>
              <a:extLst>
                <a:ext uri="{BEBA8EAE-BF5A-486C-A8C5-ECC9F3942E4B}">
                  <a14:imgProps xmlns:a14="http://schemas.microsoft.com/office/drawing/2010/main">
                    <a14:imgLayer r:embed="rId3">
                      <a14:imgEffect>
                        <a14:backgroundRemoval t="0" b="89928" l="395" r="89921"/>
                      </a14:imgEffect>
                    </a14:imgLayer>
                  </a14:imgProps>
                </a:ext>
              </a:extLst>
            </a:blip>
            <a:srcRect r="31111" b="17444"/>
            <a:stretch/>
          </p:blipFill>
          <p:spPr>
            <a:xfrm>
              <a:off x="4895335" y="5207897"/>
              <a:ext cx="3471465" cy="1650103"/>
            </a:xfrm>
            <a:prstGeom prst="rect">
              <a:avLst/>
            </a:prstGeom>
            <a:noFill/>
            <a:ln>
              <a:noFill/>
            </a:ln>
          </p:spPr>
        </p:pic>
        <p:sp>
          <p:nvSpPr>
            <p:cNvPr id="7" name="Rectangle 6"/>
            <p:cNvSpPr/>
            <p:nvPr/>
          </p:nvSpPr>
          <p:spPr>
            <a:xfrm>
              <a:off x="5586743" y="5497032"/>
              <a:ext cx="1494252" cy="869761"/>
            </a:xfrm>
            <a:prstGeom prst="rect">
              <a:avLst/>
            </a:prstGeom>
            <a:solidFill>
              <a:srgbClr val="FFFF00"/>
            </a:solidFill>
          </p:spPr>
          <p:txBody>
            <a:bodyPr wrap="square">
              <a:spAutoFit/>
            </a:bodyPr>
            <a:lstStyle/>
            <a:p>
              <a:r>
                <a:rPr lang="vi-VN" sz="3200" dirty="0">
                  <a:latin typeface="Times New Roman" panose="02020603050405020304" pitchFamily="18" charset="0"/>
                  <a:cs typeface="Times New Roman" panose="02020603050405020304" pitchFamily="18" charset="0"/>
                </a:rPr>
                <a:t>SẮT</a:t>
              </a:r>
              <a:endParaRPr lang="en-US" sz="3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79427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1000" fill="hold"/>
                                        <p:tgtEl>
                                          <p:spTgt spid="43"/>
                                        </p:tgtEl>
                                        <p:attrNameLst>
                                          <p:attrName>ppt_w</p:attrName>
                                        </p:attrNameLst>
                                      </p:cBhvr>
                                      <p:tavLst>
                                        <p:tav tm="0">
                                          <p:val>
                                            <p:fltVal val="0"/>
                                          </p:val>
                                        </p:tav>
                                        <p:tav tm="100000">
                                          <p:val>
                                            <p:strVal val="#ppt_w"/>
                                          </p:val>
                                        </p:tav>
                                      </p:tavLst>
                                    </p:anim>
                                    <p:anim calcmode="lin" valueType="num">
                                      <p:cBhvr>
                                        <p:cTn id="16" dur="1000" fill="hold"/>
                                        <p:tgtEl>
                                          <p:spTgt spid="43"/>
                                        </p:tgtEl>
                                        <p:attrNameLst>
                                          <p:attrName>ppt_h</p:attrName>
                                        </p:attrNameLst>
                                      </p:cBhvr>
                                      <p:tavLst>
                                        <p:tav tm="0">
                                          <p:val>
                                            <p:fltVal val="0"/>
                                          </p:val>
                                        </p:tav>
                                        <p:tav tm="100000">
                                          <p:val>
                                            <p:strVal val="#ppt_h"/>
                                          </p:val>
                                        </p:tav>
                                      </p:tavLst>
                                    </p:anim>
                                    <p:anim calcmode="lin" valueType="num">
                                      <p:cBhvr>
                                        <p:cTn id="17" dur="1000" fill="hold"/>
                                        <p:tgtEl>
                                          <p:spTgt spid="43"/>
                                        </p:tgtEl>
                                        <p:attrNameLst>
                                          <p:attrName>style.rotation</p:attrName>
                                        </p:attrNameLst>
                                      </p:cBhvr>
                                      <p:tavLst>
                                        <p:tav tm="0">
                                          <p:val>
                                            <p:fltVal val="90"/>
                                          </p:val>
                                        </p:tav>
                                        <p:tav tm="100000">
                                          <p:val>
                                            <p:fltVal val="0"/>
                                          </p:val>
                                        </p:tav>
                                      </p:tavLst>
                                    </p:anim>
                                    <p:animEffect transition="in" filter="fade">
                                      <p:cBhvr>
                                        <p:cTn id="18" dur="10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1000" fill="hold"/>
                                        <p:tgtEl>
                                          <p:spTgt spid="40"/>
                                        </p:tgtEl>
                                        <p:attrNameLst>
                                          <p:attrName>ppt_w</p:attrName>
                                        </p:attrNameLst>
                                      </p:cBhvr>
                                      <p:tavLst>
                                        <p:tav tm="0">
                                          <p:val>
                                            <p:fltVal val="0"/>
                                          </p:val>
                                        </p:tav>
                                        <p:tav tm="100000">
                                          <p:val>
                                            <p:strVal val="#ppt_w"/>
                                          </p:val>
                                        </p:tav>
                                      </p:tavLst>
                                    </p:anim>
                                    <p:anim calcmode="lin" valueType="num">
                                      <p:cBhvr>
                                        <p:cTn id="24" dur="1000" fill="hold"/>
                                        <p:tgtEl>
                                          <p:spTgt spid="40"/>
                                        </p:tgtEl>
                                        <p:attrNameLst>
                                          <p:attrName>ppt_h</p:attrName>
                                        </p:attrNameLst>
                                      </p:cBhvr>
                                      <p:tavLst>
                                        <p:tav tm="0">
                                          <p:val>
                                            <p:fltVal val="0"/>
                                          </p:val>
                                        </p:tav>
                                        <p:tav tm="100000">
                                          <p:val>
                                            <p:strVal val="#ppt_h"/>
                                          </p:val>
                                        </p:tav>
                                      </p:tavLst>
                                    </p:anim>
                                    <p:anim calcmode="lin" valueType="num">
                                      <p:cBhvr>
                                        <p:cTn id="25" dur="1000" fill="hold"/>
                                        <p:tgtEl>
                                          <p:spTgt spid="40"/>
                                        </p:tgtEl>
                                        <p:attrNameLst>
                                          <p:attrName>style.rotation</p:attrName>
                                        </p:attrNameLst>
                                      </p:cBhvr>
                                      <p:tavLst>
                                        <p:tav tm="0">
                                          <p:val>
                                            <p:fltVal val="90"/>
                                          </p:val>
                                        </p:tav>
                                        <p:tav tm="100000">
                                          <p:val>
                                            <p:fltVal val="0"/>
                                          </p:val>
                                        </p:tav>
                                      </p:tavLst>
                                    </p:anim>
                                    <p:animEffect transition="in" filter="fade">
                                      <p:cBhvr>
                                        <p:cTn id="26" dur="10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1000" fill="hold"/>
                                        <p:tgtEl>
                                          <p:spTgt spid="29"/>
                                        </p:tgtEl>
                                        <p:attrNameLst>
                                          <p:attrName>ppt_w</p:attrName>
                                        </p:attrNameLst>
                                      </p:cBhvr>
                                      <p:tavLst>
                                        <p:tav tm="0">
                                          <p:val>
                                            <p:fltVal val="0"/>
                                          </p:val>
                                        </p:tav>
                                        <p:tav tm="100000">
                                          <p:val>
                                            <p:strVal val="#ppt_w"/>
                                          </p:val>
                                        </p:tav>
                                      </p:tavLst>
                                    </p:anim>
                                    <p:anim calcmode="lin" valueType="num">
                                      <p:cBhvr>
                                        <p:cTn id="32" dur="1000" fill="hold"/>
                                        <p:tgtEl>
                                          <p:spTgt spid="29"/>
                                        </p:tgtEl>
                                        <p:attrNameLst>
                                          <p:attrName>ppt_h</p:attrName>
                                        </p:attrNameLst>
                                      </p:cBhvr>
                                      <p:tavLst>
                                        <p:tav tm="0">
                                          <p:val>
                                            <p:fltVal val="0"/>
                                          </p:val>
                                        </p:tav>
                                        <p:tav tm="100000">
                                          <p:val>
                                            <p:strVal val="#ppt_h"/>
                                          </p:val>
                                        </p:tav>
                                      </p:tavLst>
                                    </p:anim>
                                    <p:anim calcmode="lin" valueType="num">
                                      <p:cBhvr>
                                        <p:cTn id="33" dur="1000" fill="hold"/>
                                        <p:tgtEl>
                                          <p:spTgt spid="29"/>
                                        </p:tgtEl>
                                        <p:attrNameLst>
                                          <p:attrName>style.rotation</p:attrName>
                                        </p:attrNameLst>
                                      </p:cBhvr>
                                      <p:tavLst>
                                        <p:tav tm="0">
                                          <p:val>
                                            <p:fltVal val="90"/>
                                          </p:val>
                                        </p:tav>
                                        <p:tav tm="100000">
                                          <p:val>
                                            <p:fltVal val="0"/>
                                          </p:val>
                                        </p:tav>
                                      </p:tavLst>
                                    </p:anim>
                                    <p:animEffect transition="in" filter="fade">
                                      <p:cBhvr>
                                        <p:cTn id="34" dur="10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p:cTn id="39" dur="1000" fill="hold"/>
                                        <p:tgtEl>
                                          <p:spTgt spid="33"/>
                                        </p:tgtEl>
                                        <p:attrNameLst>
                                          <p:attrName>ppt_w</p:attrName>
                                        </p:attrNameLst>
                                      </p:cBhvr>
                                      <p:tavLst>
                                        <p:tav tm="0">
                                          <p:val>
                                            <p:fltVal val="0"/>
                                          </p:val>
                                        </p:tav>
                                        <p:tav tm="100000">
                                          <p:val>
                                            <p:strVal val="#ppt_w"/>
                                          </p:val>
                                        </p:tav>
                                      </p:tavLst>
                                    </p:anim>
                                    <p:anim calcmode="lin" valueType="num">
                                      <p:cBhvr>
                                        <p:cTn id="40" dur="1000" fill="hold"/>
                                        <p:tgtEl>
                                          <p:spTgt spid="33"/>
                                        </p:tgtEl>
                                        <p:attrNameLst>
                                          <p:attrName>ppt_h</p:attrName>
                                        </p:attrNameLst>
                                      </p:cBhvr>
                                      <p:tavLst>
                                        <p:tav tm="0">
                                          <p:val>
                                            <p:fltVal val="0"/>
                                          </p:val>
                                        </p:tav>
                                        <p:tav tm="100000">
                                          <p:val>
                                            <p:strVal val="#ppt_h"/>
                                          </p:val>
                                        </p:tav>
                                      </p:tavLst>
                                    </p:anim>
                                    <p:anim calcmode="lin" valueType="num">
                                      <p:cBhvr>
                                        <p:cTn id="41" dur="1000" fill="hold"/>
                                        <p:tgtEl>
                                          <p:spTgt spid="33"/>
                                        </p:tgtEl>
                                        <p:attrNameLst>
                                          <p:attrName>style.rotation</p:attrName>
                                        </p:attrNameLst>
                                      </p:cBhvr>
                                      <p:tavLst>
                                        <p:tav tm="0">
                                          <p:val>
                                            <p:fltVal val="90"/>
                                          </p:val>
                                        </p:tav>
                                        <p:tav tm="100000">
                                          <p:val>
                                            <p:fltVal val="0"/>
                                          </p:val>
                                        </p:tav>
                                      </p:tavLst>
                                    </p:anim>
                                    <p:animEffect transition="in" filter="fade">
                                      <p:cBhvr>
                                        <p:cTn id="42" dur="10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p:cTn id="47" dur="1000" fill="hold"/>
                                        <p:tgtEl>
                                          <p:spTgt spid="39"/>
                                        </p:tgtEl>
                                        <p:attrNameLst>
                                          <p:attrName>ppt_w</p:attrName>
                                        </p:attrNameLst>
                                      </p:cBhvr>
                                      <p:tavLst>
                                        <p:tav tm="0">
                                          <p:val>
                                            <p:fltVal val="0"/>
                                          </p:val>
                                        </p:tav>
                                        <p:tav tm="100000">
                                          <p:val>
                                            <p:strVal val="#ppt_w"/>
                                          </p:val>
                                        </p:tav>
                                      </p:tavLst>
                                    </p:anim>
                                    <p:anim calcmode="lin" valueType="num">
                                      <p:cBhvr>
                                        <p:cTn id="48" dur="1000" fill="hold"/>
                                        <p:tgtEl>
                                          <p:spTgt spid="39"/>
                                        </p:tgtEl>
                                        <p:attrNameLst>
                                          <p:attrName>ppt_h</p:attrName>
                                        </p:attrNameLst>
                                      </p:cBhvr>
                                      <p:tavLst>
                                        <p:tav tm="0">
                                          <p:val>
                                            <p:fltVal val="0"/>
                                          </p:val>
                                        </p:tav>
                                        <p:tav tm="100000">
                                          <p:val>
                                            <p:strVal val="#ppt_h"/>
                                          </p:val>
                                        </p:tav>
                                      </p:tavLst>
                                    </p:anim>
                                    <p:anim calcmode="lin" valueType="num">
                                      <p:cBhvr>
                                        <p:cTn id="49" dur="1000" fill="hold"/>
                                        <p:tgtEl>
                                          <p:spTgt spid="39"/>
                                        </p:tgtEl>
                                        <p:attrNameLst>
                                          <p:attrName>style.rotation</p:attrName>
                                        </p:attrNameLst>
                                      </p:cBhvr>
                                      <p:tavLst>
                                        <p:tav tm="0">
                                          <p:val>
                                            <p:fltVal val="90"/>
                                          </p:val>
                                        </p:tav>
                                        <p:tav tm="100000">
                                          <p:val>
                                            <p:fltVal val="0"/>
                                          </p:val>
                                        </p:tav>
                                      </p:tavLst>
                                    </p:anim>
                                    <p:animEffect transition="in" filter="fade">
                                      <p:cBhvr>
                                        <p:cTn id="50" dur="10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p:cTn id="55" dur="1000" fill="hold"/>
                                        <p:tgtEl>
                                          <p:spTgt spid="38"/>
                                        </p:tgtEl>
                                        <p:attrNameLst>
                                          <p:attrName>ppt_w</p:attrName>
                                        </p:attrNameLst>
                                      </p:cBhvr>
                                      <p:tavLst>
                                        <p:tav tm="0">
                                          <p:val>
                                            <p:fltVal val="0"/>
                                          </p:val>
                                        </p:tav>
                                        <p:tav tm="100000">
                                          <p:val>
                                            <p:strVal val="#ppt_w"/>
                                          </p:val>
                                        </p:tav>
                                      </p:tavLst>
                                    </p:anim>
                                    <p:anim calcmode="lin" valueType="num">
                                      <p:cBhvr>
                                        <p:cTn id="56" dur="1000" fill="hold"/>
                                        <p:tgtEl>
                                          <p:spTgt spid="38"/>
                                        </p:tgtEl>
                                        <p:attrNameLst>
                                          <p:attrName>ppt_h</p:attrName>
                                        </p:attrNameLst>
                                      </p:cBhvr>
                                      <p:tavLst>
                                        <p:tav tm="0">
                                          <p:val>
                                            <p:fltVal val="0"/>
                                          </p:val>
                                        </p:tav>
                                        <p:tav tm="100000">
                                          <p:val>
                                            <p:strVal val="#ppt_h"/>
                                          </p:val>
                                        </p:tav>
                                      </p:tavLst>
                                    </p:anim>
                                    <p:anim calcmode="lin" valueType="num">
                                      <p:cBhvr>
                                        <p:cTn id="57" dur="1000" fill="hold"/>
                                        <p:tgtEl>
                                          <p:spTgt spid="38"/>
                                        </p:tgtEl>
                                        <p:attrNameLst>
                                          <p:attrName>style.rotation</p:attrName>
                                        </p:attrNameLst>
                                      </p:cBhvr>
                                      <p:tavLst>
                                        <p:tav tm="0">
                                          <p:val>
                                            <p:fltVal val="90"/>
                                          </p:val>
                                        </p:tav>
                                        <p:tav tm="100000">
                                          <p:val>
                                            <p:fltVal val="0"/>
                                          </p:val>
                                        </p:tav>
                                      </p:tavLst>
                                    </p:anim>
                                    <p:animEffect transition="in" filter="fade">
                                      <p:cBhvr>
                                        <p:cTn id="58"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657600" y="381000"/>
            <a:ext cx="2438488" cy="584775"/>
          </a:xfrm>
          <a:prstGeom prst="rect">
            <a:avLst/>
          </a:prstGeom>
          <a:solidFill>
            <a:srgbClr val="92D050"/>
          </a:solidFill>
        </p:spPr>
        <p:txBody>
          <a:bodyPr wrap="none">
            <a:spAutoFit/>
          </a:bodyPr>
          <a:lstStyle/>
          <a:p>
            <a:r>
              <a:rPr lang="vi-VN" sz="3200" b="1" dirty="0">
                <a:latin typeface="Times New Roman" panose="02020603050405020304" pitchFamily="18" charset="0"/>
                <a:cs typeface="Times New Roman" panose="02020603050405020304" pitchFamily="18" charset="0"/>
              </a:rPr>
              <a:t>ỨNG DỤNG</a:t>
            </a:r>
            <a:endParaRPr lang="en-US" sz="32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371169" y="2387597"/>
            <a:ext cx="8772831" cy="1754326"/>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ta </a:t>
            </a:r>
            <a:r>
              <a:rPr lang="en-US" sz="3600" dirty="0" err="1">
                <a:latin typeface="Times New Roman" panose="02020603050405020304" pitchFamily="18" charset="0"/>
                <a:cs typeface="Times New Roman" panose="02020603050405020304" pitchFamily="18" charset="0"/>
              </a:rPr>
              <a:t>sử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a:t>
            </a:r>
            <a:r>
              <a:rPr lang="vi-VN" sz="3600" dirty="0">
                <a:latin typeface="Times New Roman" panose="02020603050405020304" pitchFamily="18" charset="0"/>
                <a:cs typeface="Times New Roman" panose="02020603050405020304" pitchFamily="18" charset="0"/>
              </a:rPr>
              <a:t> Kể tên một số dùng làm bằng sắt.</a:t>
            </a:r>
            <a:r>
              <a:rPr lang="en-US" sz="3600" dirty="0">
                <a:latin typeface="Times New Roman" panose="02020603050405020304" pitchFamily="18" charset="0"/>
                <a:cs typeface="Times New Roman" panose="02020603050405020304" pitchFamily="18" charset="0"/>
              </a:rPr>
              <a:t> </a:t>
            </a:r>
          </a:p>
          <a:p>
            <a:r>
              <a:rPr lang="vi-VN"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 ?</a:t>
            </a:r>
          </a:p>
        </p:txBody>
      </p:sp>
      <p:sp>
        <p:nvSpPr>
          <p:cNvPr id="21" name="Rectangle 20"/>
          <p:cNvSpPr/>
          <p:nvPr/>
        </p:nvSpPr>
        <p:spPr>
          <a:xfrm>
            <a:off x="228600" y="4724400"/>
            <a:ext cx="8630263" cy="1200329"/>
          </a:xfrm>
          <a:prstGeom prst="rect">
            <a:avLst/>
          </a:prstGeom>
          <a:solidFill>
            <a:schemeClr val="bg2"/>
          </a:solidFill>
        </p:spPr>
        <p:style>
          <a:lnRef idx="1">
            <a:schemeClr val="accent3"/>
          </a:lnRef>
          <a:fillRef idx="2">
            <a:schemeClr val="accent3"/>
          </a:fillRef>
          <a:effectRef idx="1">
            <a:schemeClr val="accent3"/>
          </a:effectRef>
          <a:fontRef idx="minor">
            <a:schemeClr val="dk1"/>
          </a:fontRef>
        </p:style>
        <p:txBody>
          <a:bodyPr wrap="square">
            <a:spAutoFit/>
          </a:bodyPr>
          <a:lstStyle/>
          <a:p>
            <a:r>
              <a:rPr lang="vi-VN" sz="3600" dirty="0">
                <a:latin typeface="Times New Roman" panose="02020603050405020304" pitchFamily="18" charset="0"/>
                <a:cs typeface="Times New Roman" panose="02020603050405020304" pitchFamily="18" charset="0"/>
              </a:rPr>
              <a:t>- Người ta sử dụng sắt đế tạo ra gang, thép. </a:t>
            </a:r>
          </a:p>
          <a:p>
            <a:r>
              <a:rPr lang="vi-VN" sz="3600" dirty="0">
                <a:latin typeface="Times New Roman" panose="02020603050405020304" pitchFamily="18" charset="0"/>
                <a:cs typeface="Times New Roman" panose="02020603050405020304" pitchFamily="18" charset="0"/>
              </a:rPr>
              <a:t>- Các đồ dùng bằng sắt cứng, bền.</a:t>
            </a:r>
          </a:p>
        </p:txBody>
      </p:sp>
      <p:grpSp>
        <p:nvGrpSpPr>
          <p:cNvPr id="22" name="Group 21"/>
          <p:cNvGrpSpPr/>
          <p:nvPr/>
        </p:nvGrpSpPr>
        <p:grpSpPr>
          <a:xfrm>
            <a:off x="203059" y="233257"/>
            <a:ext cx="3378341" cy="1824144"/>
            <a:chOff x="203059" y="233256"/>
            <a:chExt cx="4114799" cy="3428999"/>
          </a:xfrm>
        </p:grpSpPr>
        <p:grpSp>
          <p:nvGrpSpPr>
            <p:cNvPr id="23" name="Group 22"/>
            <p:cNvGrpSpPr/>
            <p:nvPr/>
          </p:nvGrpSpPr>
          <p:grpSpPr>
            <a:xfrm>
              <a:off x="203059" y="233256"/>
              <a:ext cx="4114799" cy="3428999"/>
              <a:chOff x="12972559" y="577975"/>
              <a:chExt cx="4935159" cy="4565525"/>
            </a:xfrm>
          </p:grpSpPr>
          <p:pic>
            <p:nvPicPr>
              <p:cNvPr id="25" name="Google Shape;162;p10"/>
              <p:cNvPicPr preferRelativeResize="0"/>
              <p:nvPr/>
            </p:nvPicPr>
            <p:blipFill rotWithShape="1">
              <a:blip r:embed="rId2">
                <a:alphaModFix/>
              </a:blip>
              <a:srcRect/>
              <a:stretch/>
            </p:blipFill>
            <p:spPr>
              <a:xfrm rot="-409441">
                <a:off x="12972559" y="577975"/>
                <a:ext cx="3914851" cy="3865026"/>
              </a:xfrm>
              <a:prstGeom prst="rect">
                <a:avLst/>
              </a:prstGeom>
              <a:noFill/>
              <a:ln>
                <a:noFill/>
              </a:ln>
            </p:spPr>
          </p:pic>
          <p:pic>
            <p:nvPicPr>
              <p:cNvPr id="26" name="Google Shape;175;p10"/>
              <p:cNvPicPr preferRelativeResize="0"/>
              <p:nvPr/>
            </p:nvPicPr>
            <p:blipFill rotWithShape="1">
              <a:blip r:embed="rId3">
                <a:alphaModFix/>
              </a:blip>
              <a:srcRect/>
              <a:stretch/>
            </p:blipFill>
            <p:spPr>
              <a:xfrm>
                <a:off x="16298611" y="3329958"/>
                <a:ext cx="1609107" cy="1813542"/>
              </a:xfrm>
              <a:prstGeom prst="rect">
                <a:avLst/>
              </a:prstGeom>
              <a:noFill/>
              <a:ln>
                <a:noFill/>
              </a:ln>
            </p:spPr>
          </p:pic>
        </p:grpSp>
        <p:sp>
          <p:nvSpPr>
            <p:cNvPr id="24" name="Rectangle 23"/>
            <p:cNvSpPr/>
            <p:nvPr/>
          </p:nvSpPr>
          <p:spPr>
            <a:xfrm>
              <a:off x="804191" y="763010"/>
              <a:ext cx="2061829" cy="1909228"/>
            </a:xfrm>
            <a:prstGeom prst="rect">
              <a:avLst/>
            </a:prstGeom>
            <a:solidFill>
              <a:schemeClr val="bg1"/>
            </a:solidFill>
            <a:ln>
              <a:noFill/>
            </a:ln>
          </p:spPr>
          <p:txBody>
            <a:bodyPr wrap="square">
              <a:spAutoFit/>
            </a:bodyPr>
            <a:lstStyle/>
            <a:p>
              <a:r>
                <a:rPr lang="vi-VN" sz="6000" b="1" dirty="0">
                  <a:latin typeface="Times New Roman" panose="02020603050405020304" pitchFamily="18" charset="0"/>
                  <a:cs typeface="Times New Roman" panose="02020603050405020304" pitchFamily="18" charset="0"/>
                </a:rPr>
                <a:t>SẮT</a:t>
              </a:r>
              <a:endParaRPr lang="en-US" sz="60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24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1)">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0000" l="1125" r="97125"/>
                    </a14:imgEffect>
                  </a14:imgLayer>
                </a14:imgProps>
              </a:ext>
            </a:extLst>
          </a:blip>
          <a:stretch>
            <a:fillRect/>
          </a:stretch>
        </p:blipFill>
        <p:spPr>
          <a:xfrm>
            <a:off x="5082162" y="201502"/>
            <a:ext cx="3429000" cy="2819400"/>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3125" b="90000" l="5156" r="93125"/>
                    </a14:imgEffect>
                  </a14:imgLayer>
                </a14:imgProps>
              </a:ext>
            </a:extLst>
          </a:blip>
          <a:stretch>
            <a:fillRect/>
          </a:stretch>
        </p:blipFill>
        <p:spPr>
          <a:xfrm>
            <a:off x="1013935" y="245543"/>
            <a:ext cx="3810000" cy="3810000"/>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3387" b="90000" l="4116" r="95884">
                        <a14:foregroundMark x1="44068" y1="14355" x2="47458" y2="26613"/>
                        <a14:foregroundMark x1="40920" y1="13871" x2="45278" y2="25645"/>
                        <a14:foregroundMark x1="38741" y1="14194" x2="42131" y2="9516"/>
                        <a14:foregroundMark x1="48668" y1="10484" x2="53995" y2="13548"/>
                        <a14:foregroundMark x1="50847" y1="15161" x2="53511" y2="20645"/>
                      </a14:backgroundRemoval>
                    </a14:imgEffect>
                  </a14:imgLayer>
                </a14:imgProps>
              </a:ext>
            </a:extLst>
          </a:blip>
          <a:stretch>
            <a:fillRect/>
          </a:stretch>
        </p:blipFill>
        <p:spPr>
          <a:xfrm>
            <a:off x="5494638" y="2819400"/>
            <a:ext cx="3121680" cy="4686300"/>
          </a:xfrm>
          <a:prstGeom prst="rect">
            <a:avLst/>
          </a:prstGeom>
        </p:spPr>
      </p:pic>
      <p:grpSp>
        <p:nvGrpSpPr>
          <p:cNvPr id="10" name="Group 9"/>
          <p:cNvGrpSpPr/>
          <p:nvPr/>
        </p:nvGrpSpPr>
        <p:grpSpPr>
          <a:xfrm>
            <a:off x="685800" y="2971800"/>
            <a:ext cx="5008606" cy="3619501"/>
            <a:chOff x="249194" y="2819400"/>
            <a:chExt cx="5420501" cy="3733801"/>
          </a:xfrm>
        </p:grpSpPr>
        <p:pic>
          <p:nvPicPr>
            <p:cNvPr id="4" name="Picture 3"/>
            <p:cNvPicPr>
              <a:picLocks noChangeAspect="1"/>
            </p:cNvPicPr>
            <p:nvPr/>
          </p:nvPicPr>
          <p:blipFill>
            <a:blip r:embed="rId8"/>
            <a:stretch>
              <a:fillRect/>
            </a:stretch>
          </p:blipFill>
          <p:spPr>
            <a:xfrm>
              <a:off x="249194" y="3817981"/>
              <a:ext cx="4314227" cy="2735220"/>
            </a:xfrm>
            <a:prstGeom prst="ellipse">
              <a:avLst/>
            </a:prstGeom>
          </p:spPr>
        </p:pic>
        <p:pic>
          <p:nvPicPr>
            <p:cNvPr id="9" name="Picture 8"/>
            <p:cNvPicPr>
              <a:picLocks noChangeAspect="1"/>
            </p:cNvPicPr>
            <p:nvPr/>
          </p:nvPicPr>
          <p:blipFill>
            <a:blip r:embed="rId9">
              <a:extLst>
                <a:ext uri="{BEBA8EAE-BF5A-486C-A8C5-ECC9F3942E4B}">
                  <a14:imgProps xmlns:a14="http://schemas.microsoft.com/office/drawing/2010/main">
                    <a14:imgLayer r:embed="rId10">
                      <a14:imgEffect>
                        <a14:backgroundRemoval t="10000" b="92917" l="139" r="97917">
                          <a14:foregroundMark x1="39861" y1="21250" x2="57917" y2="18611"/>
                          <a14:foregroundMark x1="57222" y1="20556" x2="74028" y2="25556"/>
                          <a14:foregroundMark x1="77500" y1="25556" x2="64444" y2="20556"/>
                          <a14:foregroundMark x1="72639" y1="23056" x2="46389" y2="18889"/>
                          <a14:foregroundMark x1="56250" y1="26667" x2="75972" y2="33333"/>
                          <a14:foregroundMark x1="51111" y1="76806" x2="75000" y2="73750"/>
                          <a14:foregroundMark x1="44722" y1="72917" x2="85972" y2="49306"/>
                          <a14:foregroundMark x1="44028" y1="78333" x2="28333" y2="80833"/>
                          <a14:foregroundMark x1="14306" y1="65833" x2="21111" y2="75833"/>
                        </a14:backgroundRemoval>
                      </a14:imgEffect>
                    </a14:imgLayer>
                  </a14:imgProps>
                </a:ext>
              </a:extLst>
            </a:blip>
            <a:stretch>
              <a:fillRect/>
            </a:stretch>
          </p:blipFill>
          <p:spPr>
            <a:xfrm>
              <a:off x="2396184" y="2819400"/>
              <a:ext cx="3273511" cy="3273511"/>
            </a:xfrm>
            <a:prstGeom prst="rect">
              <a:avLst/>
            </a:prstGeom>
          </p:spPr>
        </p:pic>
      </p:grpSp>
      <p:grpSp>
        <p:nvGrpSpPr>
          <p:cNvPr id="11" name="Group 10"/>
          <p:cNvGrpSpPr/>
          <p:nvPr/>
        </p:nvGrpSpPr>
        <p:grpSpPr>
          <a:xfrm>
            <a:off x="-24128" y="174729"/>
            <a:ext cx="2485870" cy="1442955"/>
            <a:chOff x="1405335" y="5055497"/>
            <a:chExt cx="3471465" cy="1650103"/>
          </a:xfrm>
        </p:grpSpPr>
        <p:pic>
          <p:nvPicPr>
            <p:cNvPr id="12" name="Google Shape;87;p1"/>
            <p:cNvPicPr preferRelativeResize="0"/>
            <p:nvPr/>
          </p:nvPicPr>
          <p:blipFill rotWithShape="1">
            <a:blip r:embed="rId11">
              <a:alphaModFix/>
              <a:extLst>
                <a:ext uri="{BEBA8EAE-BF5A-486C-A8C5-ECC9F3942E4B}">
                  <a14:imgProps xmlns:a14="http://schemas.microsoft.com/office/drawing/2010/main">
                    <a14:imgLayer r:embed="rId12">
                      <a14:imgEffect>
                        <a14:backgroundRemoval t="0" b="89928" l="395" r="89921"/>
                      </a14:imgEffect>
                    </a14:imgLayer>
                  </a14:imgProps>
                </a:ext>
              </a:extLst>
            </a:blip>
            <a:srcRect r="31111" b="17444"/>
            <a:stretch/>
          </p:blipFill>
          <p:spPr>
            <a:xfrm>
              <a:off x="1405335" y="5055497"/>
              <a:ext cx="3471465" cy="1650103"/>
            </a:xfrm>
            <a:prstGeom prst="rect">
              <a:avLst/>
            </a:prstGeom>
            <a:noFill/>
            <a:ln>
              <a:noFill/>
            </a:ln>
          </p:spPr>
        </p:pic>
        <p:sp>
          <p:nvSpPr>
            <p:cNvPr id="13" name="Rectangle 12"/>
            <p:cNvSpPr/>
            <p:nvPr/>
          </p:nvSpPr>
          <p:spPr>
            <a:xfrm>
              <a:off x="2286000" y="5407158"/>
              <a:ext cx="1181734" cy="707886"/>
            </a:xfrm>
            <a:prstGeom prst="rect">
              <a:avLst/>
            </a:prstGeom>
            <a:solidFill>
              <a:srgbClr val="FFFF00"/>
            </a:solidFill>
          </p:spPr>
          <p:txBody>
            <a:bodyPr wrap="none">
              <a:spAutoFit/>
            </a:bodyPr>
            <a:lstStyle/>
            <a:p>
              <a:r>
                <a:rPr lang="vi-VN" sz="4000" dirty="0">
                  <a:latin typeface="Times New Roman" panose="02020603050405020304" pitchFamily="18" charset="0"/>
                  <a:cs typeface="Times New Roman" panose="02020603050405020304" pitchFamily="18" charset="0"/>
                </a:rPr>
                <a:t>gang</a:t>
              </a:r>
              <a:endParaRPr lang="en-US" sz="4000" dirty="0">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4448331" y="-38901"/>
            <a:ext cx="2485870" cy="1442955"/>
            <a:chOff x="1405335" y="5055497"/>
            <a:chExt cx="3471465" cy="1650103"/>
          </a:xfrm>
        </p:grpSpPr>
        <p:pic>
          <p:nvPicPr>
            <p:cNvPr id="15" name="Google Shape;87;p1"/>
            <p:cNvPicPr preferRelativeResize="0"/>
            <p:nvPr/>
          </p:nvPicPr>
          <p:blipFill rotWithShape="1">
            <a:blip r:embed="rId11">
              <a:alphaModFix/>
              <a:extLst>
                <a:ext uri="{BEBA8EAE-BF5A-486C-A8C5-ECC9F3942E4B}">
                  <a14:imgProps xmlns:a14="http://schemas.microsoft.com/office/drawing/2010/main">
                    <a14:imgLayer r:embed="rId12">
                      <a14:imgEffect>
                        <a14:backgroundRemoval t="0" b="89928" l="395" r="89921"/>
                      </a14:imgEffect>
                    </a14:imgLayer>
                  </a14:imgProps>
                </a:ext>
              </a:extLst>
            </a:blip>
            <a:srcRect r="31111" b="17444"/>
            <a:stretch/>
          </p:blipFill>
          <p:spPr>
            <a:xfrm>
              <a:off x="1405335" y="5055497"/>
              <a:ext cx="3471465" cy="1650103"/>
            </a:xfrm>
            <a:prstGeom prst="rect">
              <a:avLst/>
            </a:prstGeom>
            <a:noFill/>
            <a:ln>
              <a:noFill/>
            </a:ln>
          </p:spPr>
        </p:pic>
        <p:sp>
          <p:nvSpPr>
            <p:cNvPr id="16" name="Rectangle 15"/>
            <p:cNvSpPr/>
            <p:nvPr/>
          </p:nvSpPr>
          <p:spPr>
            <a:xfrm>
              <a:off x="2286000" y="5407158"/>
              <a:ext cx="1181734" cy="707886"/>
            </a:xfrm>
            <a:prstGeom prst="rect">
              <a:avLst/>
            </a:prstGeom>
            <a:solidFill>
              <a:srgbClr val="FFFF00"/>
            </a:solidFill>
          </p:spPr>
          <p:txBody>
            <a:bodyPr wrap="none">
              <a:spAutoFit/>
            </a:bodyPr>
            <a:lstStyle/>
            <a:p>
              <a:r>
                <a:rPr lang="vi-VN" sz="4000" dirty="0">
                  <a:latin typeface="Times New Roman" panose="02020603050405020304" pitchFamily="18" charset="0"/>
                  <a:cs typeface="Times New Roman" panose="02020603050405020304" pitchFamily="18" charset="0"/>
                </a:rPr>
                <a:t>gang</a:t>
              </a:r>
              <a:endParaRPr lang="en-US" sz="4000" dirty="0">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5954020" y="5410200"/>
            <a:ext cx="3471465" cy="1650103"/>
            <a:chOff x="4895335" y="5207897"/>
            <a:chExt cx="3471465" cy="1650103"/>
          </a:xfrm>
        </p:grpSpPr>
        <p:pic>
          <p:nvPicPr>
            <p:cNvPr id="18" name="Google Shape;87;p1"/>
            <p:cNvPicPr preferRelativeResize="0"/>
            <p:nvPr/>
          </p:nvPicPr>
          <p:blipFill rotWithShape="1">
            <a:blip r:embed="rId11">
              <a:alphaModFix/>
              <a:extLst>
                <a:ext uri="{BEBA8EAE-BF5A-486C-A8C5-ECC9F3942E4B}">
                  <a14:imgProps xmlns:a14="http://schemas.microsoft.com/office/drawing/2010/main">
                    <a14:imgLayer r:embed="rId12">
                      <a14:imgEffect>
                        <a14:backgroundRemoval t="0" b="89928" l="395" r="89921"/>
                      </a14:imgEffect>
                    </a14:imgLayer>
                  </a14:imgProps>
                </a:ext>
              </a:extLst>
            </a:blip>
            <a:srcRect r="31111" b="17444"/>
            <a:stretch/>
          </p:blipFill>
          <p:spPr>
            <a:xfrm>
              <a:off x="4895335" y="5207897"/>
              <a:ext cx="3471465" cy="1650103"/>
            </a:xfrm>
            <a:prstGeom prst="rect">
              <a:avLst/>
            </a:prstGeom>
            <a:noFill/>
            <a:ln>
              <a:noFill/>
            </a:ln>
          </p:spPr>
        </p:pic>
        <p:sp>
          <p:nvSpPr>
            <p:cNvPr id="19" name="Rectangle 18"/>
            <p:cNvSpPr/>
            <p:nvPr/>
          </p:nvSpPr>
          <p:spPr>
            <a:xfrm>
              <a:off x="5791200" y="5646054"/>
              <a:ext cx="1067921" cy="707886"/>
            </a:xfrm>
            <a:prstGeom prst="rect">
              <a:avLst/>
            </a:prstGeom>
            <a:solidFill>
              <a:srgbClr val="FFFF00"/>
            </a:solidFill>
          </p:spPr>
          <p:txBody>
            <a:bodyPr wrap="none">
              <a:spAutoFit/>
            </a:bodyPr>
            <a:lstStyle/>
            <a:p>
              <a:r>
                <a:rPr lang="vi-VN" sz="4000" dirty="0">
                  <a:latin typeface="Times New Roman" panose="02020603050405020304" pitchFamily="18" charset="0"/>
                  <a:cs typeface="Times New Roman" panose="02020603050405020304" pitchFamily="18" charset="0"/>
                </a:rPr>
                <a:t>thép</a:t>
              </a:r>
              <a:endParaRPr lang="en-US" sz="4000" dirty="0">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140934" y="5273475"/>
            <a:ext cx="3471465" cy="1650103"/>
            <a:chOff x="4895335" y="5207897"/>
            <a:chExt cx="3471465" cy="1650103"/>
          </a:xfrm>
        </p:grpSpPr>
        <p:pic>
          <p:nvPicPr>
            <p:cNvPr id="21" name="Google Shape;87;p1"/>
            <p:cNvPicPr preferRelativeResize="0"/>
            <p:nvPr/>
          </p:nvPicPr>
          <p:blipFill rotWithShape="1">
            <a:blip r:embed="rId11">
              <a:alphaModFix/>
              <a:extLst>
                <a:ext uri="{BEBA8EAE-BF5A-486C-A8C5-ECC9F3942E4B}">
                  <a14:imgProps xmlns:a14="http://schemas.microsoft.com/office/drawing/2010/main">
                    <a14:imgLayer r:embed="rId12">
                      <a14:imgEffect>
                        <a14:backgroundRemoval t="0" b="89928" l="395" r="89921"/>
                      </a14:imgEffect>
                    </a14:imgLayer>
                  </a14:imgProps>
                </a:ext>
              </a:extLst>
            </a:blip>
            <a:srcRect r="31111" b="17444"/>
            <a:stretch/>
          </p:blipFill>
          <p:spPr>
            <a:xfrm>
              <a:off x="4895335" y="5207897"/>
              <a:ext cx="3471465" cy="1650103"/>
            </a:xfrm>
            <a:prstGeom prst="rect">
              <a:avLst/>
            </a:prstGeom>
            <a:noFill/>
            <a:ln>
              <a:noFill/>
            </a:ln>
          </p:spPr>
        </p:pic>
        <p:sp>
          <p:nvSpPr>
            <p:cNvPr id="22" name="Rectangle 21"/>
            <p:cNvSpPr/>
            <p:nvPr/>
          </p:nvSpPr>
          <p:spPr>
            <a:xfrm>
              <a:off x="5791200" y="5646054"/>
              <a:ext cx="1067921" cy="707886"/>
            </a:xfrm>
            <a:prstGeom prst="rect">
              <a:avLst/>
            </a:prstGeom>
            <a:solidFill>
              <a:srgbClr val="FFFF00"/>
            </a:solidFill>
          </p:spPr>
          <p:txBody>
            <a:bodyPr wrap="none">
              <a:spAutoFit/>
            </a:bodyPr>
            <a:lstStyle/>
            <a:p>
              <a:r>
                <a:rPr lang="vi-VN" sz="4000" dirty="0">
                  <a:latin typeface="Times New Roman" panose="02020603050405020304" pitchFamily="18" charset="0"/>
                  <a:cs typeface="Times New Roman" panose="02020603050405020304" pitchFamily="18" charset="0"/>
                </a:rPr>
                <a:t>thép</a:t>
              </a:r>
              <a:endParaRPr lang="en-US" sz="4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16047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773" y="20595"/>
            <a:ext cx="6286500" cy="3895725"/>
          </a:xfrm>
          <a:prstGeom prst="roundRect">
            <a:avLst/>
          </a:prstGeom>
        </p:spPr>
      </p:pic>
      <p:pic>
        <p:nvPicPr>
          <p:cNvPr id="6" name="Picture 5"/>
          <p:cNvPicPr>
            <a:picLocks noChangeAspect="1"/>
          </p:cNvPicPr>
          <p:nvPr/>
        </p:nvPicPr>
        <p:blipFill>
          <a:blip r:embed="rId3"/>
          <a:stretch>
            <a:fillRect/>
          </a:stretch>
        </p:blipFill>
        <p:spPr>
          <a:xfrm>
            <a:off x="2286000" y="3238500"/>
            <a:ext cx="6858000" cy="3619500"/>
          </a:xfrm>
          <a:prstGeom prst="ellipse">
            <a:avLst/>
          </a:prstGeom>
        </p:spPr>
      </p:pic>
      <p:grpSp>
        <p:nvGrpSpPr>
          <p:cNvPr id="7" name="Group 6"/>
          <p:cNvGrpSpPr/>
          <p:nvPr/>
        </p:nvGrpSpPr>
        <p:grpSpPr>
          <a:xfrm>
            <a:off x="4895335" y="5207897"/>
            <a:ext cx="3471465" cy="1650103"/>
            <a:chOff x="4895335" y="5207897"/>
            <a:chExt cx="3471465" cy="1650103"/>
          </a:xfrm>
        </p:grpSpPr>
        <p:pic>
          <p:nvPicPr>
            <p:cNvPr id="8" name="Google Shape;87;p1"/>
            <p:cNvPicPr preferRelativeResize="0"/>
            <p:nvPr/>
          </p:nvPicPr>
          <p:blipFill rotWithShape="1">
            <a:blip r:embed="rId4">
              <a:alphaModFix/>
              <a:extLst>
                <a:ext uri="{BEBA8EAE-BF5A-486C-A8C5-ECC9F3942E4B}">
                  <a14:imgProps xmlns:a14="http://schemas.microsoft.com/office/drawing/2010/main">
                    <a14:imgLayer r:embed="rId5">
                      <a14:imgEffect>
                        <a14:backgroundRemoval t="0" b="89928" l="395" r="89921"/>
                      </a14:imgEffect>
                    </a14:imgLayer>
                  </a14:imgProps>
                </a:ext>
              </a:extLst>
            </a:blip>
            <a:srcRect r="31111" b="17444"/>
            <a:stretch/>
          </p:blipFill>
          <p:spPr>
            <a:xfrm>
              <a:off x="4895335" y="5207897"/>
              <a:ext cx="3471465" cy="1650103"/>
            </a:xfrm>
            <a:prstGeom prst="rect">
              <a:avLst/>
            </a:prstGeom>
            <a:noFill/>
            <a:ln>
              <a:noFill/>
            </a:ln>
          </p:spPr>
        </p:pic>
        <p:sp>
          <p:nvSpPr>
            <p:cNvPr id="9" name="Rectangle 8"/>
            <p:cNvSpPr/>
            <p:nvPr/>
          </p:nvSpPr>
          <p:spPr>
            <a:xfrm>
              <a:off x="5791200" y="5646054"/>
              <a:ext cx="1067921" cy="707886"/>
            </a:xfrm>
            <a:prstGeom prst="rect">
              <a:avLst/>
            </a:prstGeom>
            <a:solidFill>
              <a:srgbClr val="FFFF00"/>
            </a:solidFill>
          </p:spPr>
          <p:txBody>
            <a:bodyPr wrap="none">
              <a:spAutoFit/>
            </a:bodyPr>
            <a:lstStyle/>
            <a:p>
              <a:r>
                <a:rPr lang="vi-VN" sz="4000" dirty="0">
                  <a:latin typeface="Times New Roman" panose="02020603050405020304" pitchFamily="18" charset="0"/>
                  <a:cs typeface="Times New Roman" panose="02020603050405020304" pitchFamily="18" charset="0"/>
                </a:rPr>
                <a:t>thép</a:t>
              </a:r>
              <a:endParaRPr lang="en-US" sz="4000" dirty="0">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5123388" y="521613"/>
            <a:ext cx="3471465" cy="1650103"/>
            <a:chOff x="4895335" y="5207897"/>
            <a:chExt cx="3471465" cy="1650103"/>
          </a:xfrm>
        </p:grpSpPr>
        <p:pic>
          <p:nvPicPr>
            <p:cNvPr id="11" name="Google Shape;87;p1"/>
            <p:cNvPicPr preferRelativeResize="0"/>
            <p:nvPr/>
          </p:nvPicPr>
          <p:blipFill rotWithShape="1">
            <a:blip r:embed="rId4">
              <a:alphaModFix/>
              <a:extLst>
                <a:ext uri="{BEBA8EAE-BF5A-486C-A8C5-ECC9F3942E4B}">
                  <a14:imgProps xmlns:a14="http://schemas.microsoft.com/office/drawing/2010/main">
                    <a14:imgLayer r:embed="rId5">
                      <a14:imgEffect>
                        <a14:backgroundRemoval t="0" b="89928" l="395" r="89921"/>
                      </a14:imgEffect>
                    </a14:imgLayer>
                  </a14:imgProps>
                </a:ext>
              </a:extLst>
            </a:blip>
            <a:srcRect r="31111" b="17444"/>
            <a:stretch/>
          </p:blipFill>
          <p:spPr>
            <a:xfrm>
              <a:off x="4895335" y="5207897"/>
              <a:ext cx="3471465" cy="1650103"/>
            </a:xfrm>
            <a:prstGeom prst="rect">
              <a:avLst/>
            </a:prstGeom>
            <a:noFill/>
            <a:ln>
              <a:noFill/>
            </a:ln>
          </p:spPr>
        </p:pic>
        <p:sp>
          <p:nvSpPr>
            <p:cNvPr id="12" name="Rectangle 11"/>
            <p:cNvSpPr/>
            <p:nvPr/>
          </p:nvSpPr>
          <p:spPr>
            <a:xfrm>
              <a:off x="5791200" y="5646054"/>
              <a:ext cx="1067921" cy="707886"/>
            </a:xfrm>
            <a:prstGeom prst="rect">
              <a:avLst/>
            </a:prstGeom>
            <a:solidFill>
              <a:srgbClr val="FFFF00"/>
            </a:solidFill>
          </p:spPr>
          <p:txBody>
            <a:bodyPr wrap="none">
              <a:spAutoFit/>
            </a:bodyPr>
            <a:lstStyle/>
            <a:p>
              <a:r>
                <a:rPr lang="vi-VN" sz="4000" dirty="0">
                  <a:latin typeface="Times New Roman" panose="02020603050405020304" pitchFamily="18" charset="0"/>
                  <a:cs typeface="Times New Roman" panose="02020603050405020304" pitchFamily="18" charset="0"/>
                </a:rPr>
                <a:t>thép</a:t>
              </a:r>
              <a:endParaRPr lang="en-US" sz="4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5896526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1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2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4.xml><?xml version="1.0" encoding="utf-8"?>
<a:theme xmlns:a="http://schemas.openxmlformats.org/drawingml/2006/main" name="7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766</TotalTime>
  <Words>529</Words>
  <Application>Microsoft Office PowerPoint</Application>
  <PresentationFormat>On-screen Show (4:3)</PresentationFormat>
  <Paragraphs>60</Paragraphs>
  <Slides>18</Slides>
  <Notes>0</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18</vt:i4>
      </vt:variant>
    </vt:vector>
  </HeadingPairs>
  <TitlesOfParts>
    <vt:vector size="31" baseType="lpstr">
      <vt:lpstr>Aaril</vt:lpstr>
      <vt:lpstr>Arial</vt:lpstr>
      <vt:lpstr>Calibri</vt:lpstr>
      <vt:lpstr>Franklin Gothic Book</vt:lpstr>
      <vt:lpstr>Franklin Gothic Medium</vt:lpstr>
      <vt:lpstr>Times New Roman</vt:lpstr>
      <vt:lpstr>Wingdings</vt:lpstr>
      <vt:lpstr>Wingdings 2</vt:lpstr>
      <vt:lpstr>Trek</vt:lpstr>
      <vt:lpstr>1_Trek</vt:lpstr>
      <vt:lpstr>2_Trek</vt:lpstr>
      <vt:lpstr>7_Trek</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Ha Thu</cp:lastModifiedBy>
  <cp:revision>228</cp:revision>
  <dcterms:created xsi:type="dcterms:W3CDTF">2021-10-31T06:10:58Z</dcterms:created>
  <dcterms:modified xsi:type="dcterms:W3CDTF">2022-11-08T11:45:33Z</dcterms:modified>
</cp:coreProperties>
</file>