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audio3.wav" ContentType="audio/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4" r:id="rId1"/>
  </p:sldMasterIdLst>
  <p:sldIdLst>
    <p:sldId id="281" r:id="rId2"/>
    <p:sldId id="290" r:id="rId3"/>
    <p:sldId id="279" r:id="rId4"/>
    <p:sldId id="303" r:id="rId5"/>
    <p:sldId id="304" r:id="rId6"/>
    <p:sldId id="305" r:id="rId7"/>
    <p:sldId id="258" r:id="rId8"/>
    <p:sldId id="259" r:id="rId9"/>
    <p:sldId id="260" r:id="rId10"/>
    <p:sldId id="261" r:id="rId11"/>
    <p:sldId id="262" r:id="rId12"/>
    <p:sldId id="296" r:id="rId13"/>
    <p:sldId id="282" r:id="rId14"/>
    <p:sldId id="273" r:id="rId15"/>
    <p:sldId id="297" r:id="rId16"/>
    <p:sldId id="277" r:id="rId17"/>
    <p:sldId id="278" r:id="rId18"/>
    <p:sldId id="283" r:id="rId19"/>
    <p:sldId id="284" r:id="rId20"/>
    <p:sldId id="285" r:id="rId21"/>
  </p:sldIdLst>
  <p:sldSz cx="9144000" cy="6858000" type="screen4x3"/>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0870"/>
    <a:srgbClr val="FF3300"/>
    <a:srgbClr val="0000FF"/>
    <a:srgbClr val="FF0066"/>
    <a:srgbClr val="33CCFF"/>
    <a:srgbClr val="9900CC"/>
    <a:srgbClr val="008000"/>
    <a:srgbClr val="FFFF00"/>
    <a:srgbClr val="0066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14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063A42-3852-4937-9872-7205EE211560}"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1B57F-2E29-4653-891D-6B9002BAF398}"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15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63A42-3852-4937-9872-7205EE211560}"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1B57F-2E29-4653-891D-6B9002BAF398}" type="slidenum">
              <a:rPr lang="en-US" smtClean="0"/>
              <a:t>‹#›</a:t>
            </a:fld>
            <a:endParaRPr lang="en-US"/>
          </a:p>
        </p:txBody>
      </p:sp>
    </p:spTree>
    <p:extLst>
      <p:ext uri="{BB962C8B-B14F-4D97-AF65-F5344CB8AC3E}">
        <p14:creationId xmlns:p14="http://schemas.microsoft.com/office/powerpoint/2010/main" val="177255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63A42-3852-4937-9872-7205EE211560}"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1B57F-2E29-4653-891D-6B9002BAF398}" type="slidenum">
              <a:rPr lang="en-US" smtClean="0"/>
              <a:t>‹#›</a:t>
            </a:fld>
            <a:endParaRPr lang="en-US"/>
          </a:p>
        </p:txBody>
      </p:sp>
    </p:spTree>
    <p:extLst>
      <p:ext uri="{BB962C8B-B14F-4D97-AF65-F5344CB8AC3E}">
        <p14:creationId xmlns:p14="http://schemas.microsoft.com/office/powerpoint/2010/main" val="2681114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7FBDEC-27B0-4F4A-9DAC-4AA82EDB7A28}" type="slidenum">
              <a:rPr lang="en-US"/>
              <a:pPr>
                <a:defRPr/>
              </a:pPr>
              <a:t>‹#›</a:t>
            </a:fld>
            <a:endParaRPr lang="en-US"/>
          </a:p>
        </p:txBody>
      </p:sp>
    </p:spTree>
    <p:extLst>
      <p:ext uri="{BB962C8B-B14F-4D97-AF65-F5344CB8AC3E}">
        <p14:creationId xmlns:p14="http://schemas.microsoft.com/office/powerpoint/2010/main" val="1399948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63A42-3852-4937-9872-7205EE211560}"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1B57F-2E29-4653-891D-6B9002BAF398}" type="slidenum">
              <a:rPr lang="en-US" smtClean="0"/>
              <a:t>‹#›</a:t>
            </a:fld>
            <a:endParaRPr lang="en-US"/>
          </a:p>
        </p:txBody>
      </p:sp>
    </p:spTree>
    <p:extLst>
      <p:ext uri="{BB962C8B-B14F-4D97-AF65-F5344CB8AC3E}">
        <p14:creationId xmlns:p14="http://schemas.microsoft.com/office/powerpoint/2010/main" val="175688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063A42-3852-4937-9872-7205EE211560}"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1B57F-2E29-4653-891D-6B9002BAF398}"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957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063A42-3852-4937-9872-7205EE211560}"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1B57F-2E29-4653-891D-6B9002BAF398}" type="slidenum">
              <a:rPr lang="en-US" smtClean="0"/>
              <a:t>‹#›</a:t>
            </a:fld>
            <a:endParaRPr lang="en-US"/>
          </a:p>
        </p:txBody>
      </p:sp>
    </p:spTree>
    <p:extLst>
      <p:ext uri="{BB962C8B-B14F-4D97-AF65-F5344CB8AC3E}">
        <p14:creationId xmlns:p14="http://schemas.microsoft.com/office/powerpoint/2010/main" val="419433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063A42-3852-4937-9872-7205EE211560}" type="datetimeFigureOut">
              <a:rPr lang="en-US" smtClean="0"/>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B1B57F-2E29-4653-891D-6B9002BAF398}" type="slidenum">
              <a:rPr lang="en-US" smtClean="0"/>
              <a:t>‹#›</a:t>
            </a:fld>
            <a:endParaRPr lang="en-US"/>
          </a:p>
        </p:txBody>
      </p:sp>
    </p:spTree>
    <p:extLst>
      <p:ext uri="{BB962C8B-B14F-4D97-AF65-F5344CB8AC3E}">
        <p14:creationId xmlns:p14="http://schemas.microsoft.com/office/powerpoint/2010/main" val="6069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063A42-3852-4937-9872-7205EE211560}" type="datetimeFigureOut">
              <a:rPr lang="en-US" smtClean="0"/>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B1B57F-2E29-4653-891D-6B9002BAF398}" type="slidenum">
              <a:rPr lang="en-US" smtClean="0"/>
              <a:t>‹#›</a:t>
            </a:fld>
            <a:endParaRPr lang="en-US"/>
          </a:p>
        </p:txBody>
      </p:sp>
    </p:spTree>
    <p:extLst>
      <p:ext uri="{BB962C8B-B14F-4D97-AF65-F5344CB8AC3E}">
        <p14:creationId xmlns:p14="http://schemas.microsoft.com/office/powerpoint/2010/main" val="17073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D063A42-3852-4937-9872-7205EE211560}" type="datetimeFigureOut">
              <a:rPr lang="en-US" smtClean="0"/>
              <a:t>10/31/2022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1B1B57F-2E29-4653-891D-6B9002BAF398}" type="slidenum">
              <a:rPr lang="en-US" smtClean="0"/>
              <a:t>‹#›</a:t>
            </a:fld>
            <a:endParaRPr lang="en-US"/>
          </a:p>
        </p:txBody>
      </p:sp>
    </p:spTree>
    <p:extLst>
      <p:ext uri="{BB962C8B-B14F-4D97-AF65-F5344CB8AC3E}">
        <p14:creationId xmlns:p14="http://schemas.microsoft.com/office/powerpoint/2010/main" val="308086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D063A42-3852-4937-9872-7205EE211560}" type="datetimeFigureOut">
              <a:rPr lang="en-US" smtClean="0"/>
              <a:t>10/31/2022</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1B1B57F-2E29-4653-891D-6B9002BAF398}" type="slidenum">
              <a:rPr lang="en-US" smtClean="0"/>
              <a:t>‹#›</a:t>
            </a:fld>
            <a:endParaRPr lang="en-US"/>
          </a:p>
        </p:txBody>
      </p:sp>
    </p:spTree>
    <p:extLst>
      <p:ext uri="{BB962C8B-B14F-4D97-AF65-F5344CB8AC3E}">
        <p14:creationId xmlns:p14="http://schemas.microsoft.com/office/powerpoint/2010/main" val="3617259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D063A42-3852-4937-9872-7205EE211560}"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1B57F-2E29-4653-891D-6B9002BAF398}" type="slidenum">
              <a:rPr lang="en-US" smtClean="0"/>
              <a:t>‹#›</a:t>
            </a:fld>
            <a:endParaRPr lang="en-US"/>
          </a:p>
        </p:txBody>
      </p:sp>
    </p:spTree>
    <p:extLst>
      <p:ext uri="{BB962C8B-B14F-4D97-AF65-F5344CB8AC3E}">
        <p14:creationId xmlns:p14="http://schemas.microsoft.com/office/powerpoint/2010/main" val="106611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b="0" i="0" u="none"/>
          </a:p>
        </p:txBody>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D063A42-3852-4937-9872-7205EE211560}" type="datetimeFigureOut">
              <a:rPr lang="en-US" smtClean="0"/>
              <a:t>10/31/2022</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1B1B57F-2E29-4653-891D-6B9002BAF398}"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1830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85000"/>
        </a:lnSpc>
        <a:spcBef>
          <a:spcPct val="0"/>
        </a:spcBef>
        <a:buNone/>
        <a:defRPr sz="4800" b="0" i="0" u="none"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hyperlink" Target="C&#226;u%20chuy&#7879;n%20c&#7843;m%20&#273;&#7897;ng%20v&#7873;%20c&#7853;u%20b&#233;%20b&#7883;%20HIV.web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hyperlink" Target="C&#226;u%20chuy&#7879;n%20c&#7843;m%20&#273;&#7897;ng%20v&#7873;%20c&#7853;u%20b&#233;%20b&#7883;%20HIV.web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5600"/>
          </a:xfrm>
          <a:prstGeom prst="rect">
            <a:avLst/>
          </a:prstGeom>
        </p:spPr>
      </p:pic>
      <p:sp>
        <p:nvSpPr>
          <p:cNvPr id="6" name="WordArt 20"/>
          <p:cNvSpPr>
            <a:spLocks noChangeArrowheads="1" noChangeShapeType="1" noTextEdit="1"/>
          </p:cNvSpPr>
          <p:nvPr/>
        </p:nvSpPr>
        <p:spPr bwMode="auto">
          <a:xfrm>
            <a:off x="2919342" y="1395539"/>
            <a:ext cx="3533912" cy="1248842"/>
          </a:xfrm>
          <a:prstGeom prst="rect">
            <a:avLst/>
          </a:prstGeom>
        </p:spPr>
        <p:txBody>
          <a:bodyPr wrap="none" fromWordArt="1">
            <a:prstTxWarp prst="textPlain">
              <a:avLst>
                <a:gd name="adj" fmla="val 50000"/>
              </a:avLst>
            </a:prstTxWarp>
          </a:bodyPr>
          <a:lstStyle/>
          <a:p>
            <a:pPr eaLnBrk="1" hangingPunct="1">
              <a:defRPr/>
            </a:pPr>
            <a:r>
              <a:rPr lang="en-US" b="1" kern="10" dirty="0">
                <a:ln w="9525">
                  <a:solidFill>
                    <a:srgbClr val="0000FF"/>
                  </a:solidFill>
                  <a:rou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19900" b="1" kern="10" dirty="0">
                <a:ln w="9525">
                  <a:solidFill>
                    <a:srgbClr val="0000FF"/>
                  </a:solidFill>
                  <a:round/>
                </a:ln>
                <a:solidFill>
                  <a:srgbClr val="0070C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19900" b="1" kern="10">
                <a:ln w="9525">
                  <a:solidFill>
                    <a:srgbClr val="0000FF"/>
                  </a:solidFill>
                  <a:round/>
                </a:ln>
                <a:solidFill>
                  <a:srgbClr val="0070C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Khoa học</a:t>
            </a:r>
            <a:endParaRPr lang="en-US" sz="8800" b="1" kern="10" dirty="0">
              <a:ln w="9525">
                <a:solidFill>
                  <a:srgbClr val="0000FF"/>
                </a:solidFill>
                <a:round/>
              </a:ln>
              <a:solidFill>
                <a:srgbClr val="0070C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2" name="WordArt 21"/>
          <p:cNvSpPr>
            <a:spLocks noChangeArrowheads="1" noChangeShapeType="1" noTextEdit="1"/>
          </p:cNvSpPr>
          <p:nvPr/>
        </p:nvSpPr>
        <p:spPr bwMode="auto">
          <a:xfrm>
            <a:off x="508634" y="1674084"/>
            <a:ext cx="8355328" cy="2728930"/>
          </a:xfrm>
          <a:prstGeom prst="rect">
            <a:avLst/>
          </a:prstGeom>
          <a:ln>
            <a:noFill/>
          </a:ln>
        </p:spPr>
        <p:txBody>
          <a:bodyPr wrap="none" fromWordArt="1">
            <a:prstTxWarp prst="textPlain">
              <a:avLst>
                <a:gd name="adj" fmla="val 50314"/>
              </a:avLst>
            </a:prstTxWarp>
          </a:bodyPr>
          <a:lstStyle/>
          <a:p>
            <a:pPr algn="ctr"/>
            <a:endParaRPr lang="vi-VN" b="1" kern="10" dirty="0">
              <a:ln w="9525">
                <a:solidFill>
                  <a:srgbClr val="FF00FF"/>
                </a:solidFill>
                <a:round/>
              </a:ln>
              <a:solidFill>
                <a:srgbClr val="FF0000"/>
              </a:solidFill>
              <a:latin typeface="Times New Roman" panose="02020603050405020304" pitchFamily="18" charset="0"/>
              <a:cs typeface="Times New Roman" panose="02020603050405020304" pitchFamily="18" charset="0"/>
            </a:endParaRPr>
          </a:p>
          <a:p>
            <a:pPr algn="ctr"/>
            <a:r>
              <a:rPr lang="vi-VN" b="1" kern="10" dirty="0">
                <a:ln w="9525">
                  <a:solidFill>
                    <a:srgbClr val="FF00FF"/>
                  </a:solidFill>
                  <a:round/>
                </a:ln>
                <a:solidFill>
                  <a:srgbClr val="FF0000"/>
                </a:solidFill>
                <a:latin typeface="Times New Roman" panose="02020603050405020304" pitchFamily="18" charset="0"/>
                <a:cs typeface="Times New Roman" panose="02020603050405020304" pitchFamily="18" charset="0"/>
              </a:rPr>
              <a:t>THÁI ĐỘ ĐỐI VỚI NGƯỜI NHIỄM HIV/AIDS</a:t>
            </a:r>
            <a:endParaRPr lang="en-US" b="1" kern="10" dirty="0">
              <a:ln w="9525">
                <a:solidFill>
                  <a:srgbClr val="FF00FF"/>
                </a:solidFill>
                <a:round/>
              </a:ln>
              <a:solidFill>
                <a:srgbClr val="FF0000"/>
              </a:solidFill>
              <a:latin typeface="Times New Roman" panose="02020603050405020304" pitchFamily="18" charset="0"/>
              <a:cs typeface="Times New Roman" panose="02020603050405020304" pitchFamily="18" charset="0"/>
            </a:endParaRPr>
          </a:p>
        </p:txBody>
      </p:sp>
      <p:pic>
        <p:nvPicPr>
          <p:cNvPr id="11" name="Picture 12" descr="th_5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7326" y="4369311"/>
            <a:ext cx="4343401"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th_5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80355" y="4369311"/>
            <a:ext cx="43434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04800" y="152400"/>
            <a:ext cx="8534400" cy="369888"/>
          </a:xfrm>
          <a:prstGeom prst="rect">
            <a:avLst/>
          </a:prstGeom>
          <a:noFill/>
          <a:ln w="9525">
            <a:noFill/>
            <a:miter lim="800000"/>
            <a:headEnd/>
            <a:tailEnd/>
          </a:ln>
        </p:spPr>
        <p:txBody>
          <a:bodyPr>
            <a:spAutoFit/>
          </a:bodyPr>
          <a:lstStyle/>
          <a:p>
            <a:pPr>
              <a:spcBef>
                <a:spcPct val="50000"/>
              </a:spcBef>
            </a:pPr>
            <a:r>
              <a:rPr lang="en-US" b="1" i="1">
                <a:solidFill>
                  <a:srgbClr val="000099"/>
                </a:solidFill>
              </a:rPr>
              <a:t>KHOA HỌC:</a:t>
            </a:r>
            <a:endParaRPr lang="en-US" b="1">
              <a:solidFill>
                <a:srgbClr val="FF0066"/>
              </a:solidFill>
            </a:endParaRPr>
          </a:p>
        </p:txBody>
      </p:sp>
      <p:sp>
        <p:nvSpPr>
          <p:cNvPr id="7171" name="Text Box 3"/>
          <p:cNvSpPr txBox="1">
            <a:spLocks noChangeArrowheads="1"/>
          </p:cNvSpPr>
          <p:nvPr/>
        </p:nvSpPr>
        <p:spPr bwMode="auto">
          <a:xfrm>
            <a:off x="381000" y="2590800"/>
            <a:ext cx="8458200" cy="923925"/>
          </a:xfrm>
          <a:prstGeom prst="rect">
            <a:avLst/>
          </a:prstGeom>
          <a:noFill/>
          <a:ln w="9525">
            <a:noFill/>
            <a:miter lim="800000"/>
            <a:headEnd/>
            <a:tailEnd/>
          </a:ln>
        </p:spPr>
        <p:txBody>
          <a:bodyPr>
            <a:spAutoFit/>
          </a:bodyPr>
          <a:lstStyle/>
          <a:p>
            <a:pPr algn="just">
              <a:spcBef>
                <a:spcPct val="50000"/>
              </a:spcBef>
            </a:pPr>
            <a:r>
              <a:rPr lang="en-US" b="1"/>
              <a:t>   </a:t>
            </a:r>
            <a:r>
              <a:rPr lang="en-US" b="1">
                <a:solidFill>
                  <a:srgbClr val="FF0066"/>
                </a:solidFill>
              </a:rPr>
              <a:t>QUA BỨC THƯ CỦA BẠN HỒ THỊ HIẾU HIỀN, CÁC EM THẤY MỌI NGƯỜI ĐÃ CÓ NHỮNG HIỂU BIẾT CŨNG NHƯ CÓ THÁI ĐỘ ĐÚNG ĐỐI ĐỐI VỚI NGƯỜI NHIỄM HIV/AIDS CHƯA?</a:t>
            </a:r>
          </a:p>
        </p:txBody>
      </p:sp>
      <p:sp>
        <p:nvSpPr>
          <p:cNvPr id="7172" name="Text Box 4"/>
          <p:cNvSpPr txBox="1">
            <a:spLocks noChangeArrowheads="1"/>
          </p:cNvSpPr>
          <p:nvPr/>
        </p:nvSpPr>
        <p:spPr bwMode="auto">
          <a:xfrm>
            <a:off x="304800" y="1828800"/>
            <a:ext cx="8534400" cy="369888"/>
          </a:xfrm>
          <a:prstGeom prst="rect">
            <a:avLst/>
          </a:prstGeom>
          <a:noFill/>
          <a:ln w="9525">
            <a:noFill/>
            <a:miter lim="800000"/>
            <a:headEnd/>
            <a:tailEnd/>
          </a:ln>
        </p:spPr>
        <p:txBody>
          <a:bodyPr>
            <a:spAutoFit/>
          </a:bodyPr>
          <a:lstStyle/>
          <a:p>
            <a:pPr algn="just">
              <a:spcBef>
                <a:spcPct val="50000"/>
              </a:spcBef>
            </a:pPr>
            <a:r>
              <a:rPr lang="en-US" b="1">
                <a:solidFill>
                  <a:srgbClr val="FF0066"/>
                </a:solidFill>
              </a:rPr>
              <a:t>   BỨC THƯ CỦA BẠN HỒ THỊ HIẾU HIỀN NÓI ĐẾN CĂN BỆNH NÀO?</a:t>
            </a:r>
          </a:p>
        </p:txBody>
      </p:sp>
      <p:sp>
        <p:nvSpPr>
          <p:cNvPr id="7173" name="Text Box 5"/>
          <p:cNvSpPr txBox="1">
            <a:spLocks noChangeArrowheads="1"/>
          </p:cNvSpPr>
          <p:nvPr/>
        </p:nvSpPr>
        <p:spPr bwMode="auto">
          <a:xfrm>
            <a:off x="2057400" y="609600"/>
            <a:ext cx="6096000" cy="369888"/>
          </a:xfrm>
          <a:prstGeom prst="rect">
            <a:avLst/>
          </a:prstGeom>
          <a:noFill/>
          <a:ln w="9525">
            <a:noFill/>
            <a:miter lim="800000"/>
            <a:headEnd/>
            <a:tailEnd/>
          </a:ln>
        </p:spPr>
        <p:txBody>
          <a:bodyPr>
            <a:spAutoFit/>
          </a:bodyPr>
          <a:lstStyle/>
          <a:p>
            <a:pPr>
              <a:spcBef>
                <a:spcPct val="50000"/>
              </a:spcBef>
            </a:pPr>
            <a:r>
              <a:rPr lang="en-US" b="1">
                <a:solidFill>
                  <a:srgbClr val="FF0066"/>
                </a:solidFill>
              </a:rPr>
              <a:t>THÁI ĐỘ ĐỐI VỚI NGƯỜI NHIỄM HIV/AIDS</a:t>
            </a:r>
          </a:p>
        </p:txBody>
      </p:sp>
      <p:sp>
        <p:nvSpPr>
          <p:cNvPr id="7174" name="Text Box 6"/>
          <p:cNvSpPr txBox="1">
            <a:spLocks noChangeArrowheads="1"/>
          </p:cNvSpPr>
          <p:nvPr/>
        </p:nvSpPr>
        <p:spPr bwMode="auto">
          <a:xfrm>
            <a:off x="76200" y="1233488"/>
            <a:ext cx="4343400" cy="369887"/>
          </a:xfrm>
          <a:prstGeom prst="rect">
            <a:avLst/>
          </a:prstGeom>
          <a:solidFill>
            <a:srgbClr val="000099"/>
          </a:solidFill>
          <a:ln w="9525">
            <a:noFill/>
            <a:miter lim="800000"/>
            <a:headEnd/>
            <a:tailEnd/>
          </a:ln>
        </p:spPr>
        <p:txBody>
          <a:bodyPr>
            <a:spAutoFit/>
          </a:bodyPr>
          <a:lstStyle/>
          <a:p>
            <a:pPr algn="ctr">
              <a:spcBef>
                <a:spcPct val="50000"/>
              </a:spcBef>
            </a:pPr>
            <a:r>
              <a:rPr lang="en-US" b="1">
                <a:solidFill>
                  <a:schemeClr val="bg1"/>
                </a:solidFill>
              </a:rPr>
              <a:t>CHÚNG MÌNH CÙNG TÌM HIỂU</a:t>
            </a:r>
          </a:p>
        </p:txBody>
      </p:sp>
      <p:grpSp>
        <p:nvGrpSpPr>
          <p:cNvPr id="2" name="Group 7"/>
          <p:cNvGrpSpPr>
            <a:grpSpLocks/>
          </p:cNvGrpSpPr>
          <p:nvPr/>
        </p:nvGrpSpPr>
        <p:grpSpPr bwMode="auto">
          <a:xfrm>
            <a:off x="685800" y="2057400"/>
            <a:ext cx="8305800" cy="4605338"/>
            <a:chOff x="288" y="1296"/>
            <a:chExt cx="5232" cy="2901"/>
          </a:xfrm>
        </p:grpSpPr>
        <p:sp>
          <p:nvSpPr>
            <p:cNvPr id="6164" name="Text Box 8"/>
            <p:cNvSpPr txBox="1">
              <a:spLocks noChangeArrowheads="1"/>
            </p:cNvSpPr>
            <p:nvPr/>
          </p:nvSpPr>
          <p:spPr bwMode="auto">
            <a:xfrm>
              <a:off x="288" y="1305"/>
              <a:ext cx="1824" cy="213"/>
            </a:xfrm>
            <a:prstGeom prst="rect">
              <a:avLst/>
            </a:prstGeom>
            <a:noFill/>
            <a:ln w="9525">
              <a:noFill/>
              <a:miter lim="800000"/>
              <a:headEnd/>
              <a:tailEnd/>
            </a:ln>
          </p:spPr>
          <p:txBody>
            <a:bodyPr>
              <a:spAutoFit/>
            </a:bodyPr>
            <a:lstStyle/>
            <a:p>
              <a:pPr>
                <a:spcBef>
                  <a:spcPct val="50000"/>
                </a:spcBef>
              </a:pPr>
              <a:r>
                <a:rPr lang="en-US" sz="1600" b="1" dirty="0">
                  <a:solidFill>
                    <a:schemeClr val="accent2"/>
                  </a:solidFill>
                </a:rPr>
                <a:t>- </a:t>
              </a:r>
              <a:r>
                <a:rPr lang="en-US" sz="1600" b="1" dirty="0" err="1">
                  <a:solidFill>
                    <a:schemeClr val="accent2"/>
                  </a:solidFill>
                </a:rPr>
                <a:t>Ngồi</a:t>
              </a:r>
              <a:r>
                <a:rPr lang="en-US" sz="1600" b="1" dirty="0">
                  <a:solidFill>
                    <a:schemeClr val="accent2"/>
                  </a:solidFill>
                </a:rPr>
                <a:t> </a:t>
              </a:r>
              <a:r>
                <a:rPr lang="en-US" sz="1600" b="1" dirty="0" err="1">
                  <a:solidFill>
                    <a:schemeClr val="accent2"/>
                  </a:solidFill>
                </a:rPr>
                <a:t>học</a:t>
              </a:r>
              <a:r>
                <a:rPr lang="en-US" sz="1600" b="1" dirty="0">
                  <a:solidFill>
                    <a:schemeClr val="accent2"/>
                  </a:solidFill>
                </a:rPr>
                <a:t> </a:t>
              </a:r>
              <a:r>
                <a:rPr lang="en-US" sz="1600" b="1" dirty="0" err="1">
                  <a:solidFill>
                    <a:schemeClr val="accent2"/>
                  </a:solidFill>
                </a:rPr>
                <a:t>cùng</a:t>
              </a:r>
              <a:r>
                <a:rPr lang="en-US" sz="1600" b="1" dirty="0">
                  <a:solidFill>
                    <a:schemeClr val="accent2"/>
                  </a:solidFill>
                </a:rPr>
                <a:t> </a:t>
              </a:r>
              <a:r>
                <a:rPr lang="en-US" sz="1600" b="1" dirty="0" err="1">
                  <a:solidFill>
                    <a:schemeClr val="accent2"/>
                  </a:solidFill>
                </a:rPr>
                <a:t>bàn</a:t>
              </a:r>
              <a:endParaRPr lang="en-US" sz="1600" b="1" dirty="0">
                <a:solidFill>
                  <a:schemeClr val="accent2"/>
                </a:solidFill>
              </a:endParaRPr>
            </a:p>
          </p:txBody>
        </p:sp>
        <p:sp>
          <p:nvSpPr>
            <p:cNvPr id="6165" name="Text Box 9"/>
            <p:cNvSpPr txBox="1">
              <a:spLocks noChangeArrowheads="1"/>
            </p:cNvSpPr>
            <p:nvPr/>
          </p:nvSpPr>
          <p:spPr bwMode="auto">
            <a:xfrm>
              <a:off x="288" y="1536"/>
              <a:ext cx="1824" cy="213"/>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 Uống chung li nước</a:t>
              </a:r>
            </a:p>
          </p:txBody>
        </p:sp>
        <p:sp>
          <p:nvSpPr>
            <p:cNvPr id="6166" name="Text Box 10"/>
            <p:cNvSpPr txBox="1">
              <a:spLocks noChangeArrowheads="1"/>
            </p:cNvSpPr>
            <p:nvPr/>
          </p:nvSpPr>
          <p:spPr bwMode="auto">
            <a:xfrm>
              <a:off x="288" y="1776"/>
              <a:ext cx="1824" cy="213"/>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 Dùng chung dao cạo</a:t>
              </a:r>
            </a:p>
          </p:txBody>
        </p:sp>
        <p:sp>
          <p:nvSpPr>
            <p:cNvPr id="6167" name="Text Box 11"/>
            <p:cNvSpPr txBox="1">
              <a:spLocks noChangeArrowheads="1"/>
            </p:cNvSpPr>
            <p:nvPr/>
          </p:nvSpPr>
          <p:spPr bwMode="auto">
            <a:xfrm>
              <a:off x="288" y="2064"/>
              <a:ext cx="1824" cy="213"/>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 Dùng chung khăn tắm</a:t>
              </a:r>
            </a:p>
          </p:txBody>
        </p:sp>
        <p:sp>
          <p:nvSpPr>
            <p:cNvPr id="6168" name="Text Box 12"/>
            <p:cNvSpPr txBox="1">
              <a:spLocks noChangeArrowheads="1"/>
            </p:cNvSpPr>
            <p:nvPr/>
          </p:nvSpPr>
          <p:spPr bwMode="auto">
            <a:xfrm>
              <a:off x="288" y="2304"/>
              <a:ext cx="1824" cy="523"/>
            </a:xfrm>
            <a:prstGeom prst="rect">
              <a:avLst/>
            </a:prstGeom>
            <a:noFill/>
            <a:ln w="9525">
              <a:noFill/>
              <a:miter lim="800000"/>
              <a:headEnd/>
              <a:tailEnd/>
            </a:ln>
          </p:spPr>
          <p:txBody>
            <a:bodyPr>
              <a:spAutoFit/>
            </a:bodyPr>
            <a:lstStyle/>
            <a:p>
              <a:pPr algn="just">
                <a:spcBef>
                  <a:spcPct val="50000"/>
                </a:spcBef>
              </a:pPr>
              <a:r>
                <a:rPr lang="en-US" sz="1600" b="1">
                  <a:solidFill>
                    <a:schemeClr val="accent2"/>
                  </a:solidFill>
                </a:rPr>
                <a:t>- Băng bó vết thương chảy máu mà không dùng găng tay cao su bảo vệ</a:t>
              </a:r>
            </a:p>
          </p:txBody>
        </p:sp>
        <p:sp>
          <p:nvSpPr>
            <p:cNvPr id="6169" name="Text Box 13"/>
            <p:cNvSpPr txBox="1">
              <a:spLocks noChangeArrowheads="1"/>
            </p:cNvSpPr>
            <p:nvPr/>
          </p:nvSpPr>
          <p:spPr bwMode="auto">
            <a:xfrm>
              <a:off x="288" y="3072"/>
              <a:ext cx="1824" cy="213"/>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 Cùng chơi bi</a:t>
              </a:r>
            </a:p>
          </p:txBody>
        </p:sp>
        <p:sp>
          <p:nvSpPr>
            <p:cNvPr id="6170" name="Text Box 14"/>
            <p:cNvSpPr txBox="1">
              <a:spLocks noChangeArrowheads="1"/>
            </p:cNvSpPr>
            <p:nvPr/>
          </p:nvSpPr>
          <p:spPr bwMode="auto">
            <a:xfrm>
              <a:off x="288" y="3312"/>
              <a:ext cx="1824" cy="213"/>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 Bị muỗi đốt</a:t>
              </a:r>
            </a:p>
          </p:txBody>
        </p:sp>
        <p:sp>
          <p:nvSpPr>
            <p:cNvPr id="6171" name="Text Box 15"/>
            <p:cNvSpPr txBox="1">
              <a:spLocks noChangeArrowheads="1"/>
            </p:cNvSpPr>
            <p:nvPr/>
          </p:nvSpPr>
          <p:spPr bwMode="auto">
            <a:xfrm>
              <a:off x="288" y="3552"/>
              <a:ext cx="1824" cy="368"/>
            </a:xfrm>
            <a:prstGeom prst="rect">
              <a:avLst/>
            </a:prstGeom>
            <a:noFill/>
            <a:ln w="9525">
              <a:noFill/>
              <a:miter lim="800000"/>
              <a:headEnd/>
              <a:tailEnd/>
            </a:ln>
          </p:spPr>
          <p:txBody>
            <a:bodyPr>
              <a:spAutoFit/>
            </a:bodyPr>
            <a:lstStyle/>
            <a:p>
              <a:pPr algn="just">
                <a:spcBef>
                  <a:spcPct val="50000"/>
                </a:spcBef>
              </a:pPr>
              <a:r>
                <a:rPr lang="en-US" sz="1600" b="1">
                  <a:solidFill>
                    <a:schemeClr val="accent2"/>
                  </a:solidFill>
                </a:rPr>
                <a:t>- Sử dụng nhà vệ sinh công cộng</a:t>
              </a:r>
            </a:p>
          </p:txBody>
        </p:sp>
        <p:sp>
          <p:nvSpPr>
            <p:cNvPr id="6172" name="Text Box 16"/>
            <p:cNvSpPr txBox="1">
              <a:spLocks noChangeArrowheads="1"/>
            </p:cNvSpPr>
            <p:nvPr/>
          </p:nvSpPr>
          <p:spPr bwMode="auto">
            <a:xfrm>
              <a:off x="288" y="3984"/>
              <a:ext cx="1824" cy="213"/>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 Ăn cơm cùng mâm</a:t>
              </a:r>
            </a:p>
          </p:txBody>
        </p:sp>
        <p:sp>
          <p:nvSpPr>
            <p:cNvPr id="6173" name="Text Box 17"/>
            <p:cNvSpPr txBox="1">
              <a:spLocks noChangeArrowheads="1"/>
            </p:cNvSpPr>
            <p:nvPr/>
          </p:nvSpPr>
          <p:spPr bwMode="auto">
            <a:xfrm>
              <a:off x="2880" y="1296"/>
              <a:ext cx="1824" cy="368"/>
            </a:xfrm>
            <a:prstGeom prst="rect">
              <a:avLst/>
            </a:prstGeom>
            <a:noFill/>
            <a:ln w="9525">
              <a:noFill/>
              <a:miter lim="800000"/>
              <a:headEnd/>
              <a:tailEnd/>
            </a:ln>
          </p:spPr>
          <p:txBody>
            <a:bodyPr>
              <a:spAutoFit/>
            </a:bodyPr>
            <a:lstStyle/>
            <a:p>
              <a:pPr algn="just">
                <a:spcBef>
                  <a:spcPct val="50000"/>
                </a:spcBef>
              </a:pPr>
              <a:r>
                <a:rPr lang="en-US" sz="1600" b="1" dirty="0">
                  <a:solidFill>
                    <a:schemeClr val="accent2"/>
                  </a:solidFill>
                </a:rPr>
                <a:t>- </a:t>
              </a:r>
              <a:r>
                <a:rPr lang="en-US" sz="1600" b="1" dirty="0" err="1">
                  <a:solidFill>
                    <a:schemeClr val="accent2"/>
                  </a:solidFill>
                </a:rPr>
                <a:t>Truyền</a:t>
              </a:r>
              <a:r>
                <a:rPr lang="en-US" sz="1600" b="1" dirty="0">
                  <a:solidFill>
                    <a:schemeClr val="accent2"/>
                  </a:solidFill>
                </a:rPr>
                <a:t> </a:t>
              </a:r>
              <a:r>
                <a:rPr lang="en-US" sz="1600" b="1" dirty="0" err="1">
                  <a:solidFill>
                    <a:schemeClr val="accent2"/>
                  </a:solidFill>
                </a:rPr>
                <a:t>máu</a:t>
              </a:r>
              <a:r>
                <a:rPr lang="en-US" sz="1600" b="1" dirty="0">
                  <a:solidFill>
                    <a:schemeClr val="accent2"/>
                  </a:solidFill>
                </a:rPr>
                <a:t> (</a:t>
              </a:r>
              <a:r>
                <a:rPr lang="en-US" sz="1600" b="1" dirty="0" err="1">
                  <a:solidFill>
                    <a:schemeClr val="accent2"/>
                  </a:solidFill>
                </a:rPr>
                <a:t>Mà</a:t>
              </a:r>
              <a:r>
                <a:rPr lang="en-US" sz="1600" b="1" dirty="0">
                  <a:solidFill>
                    <a:schemeClr val="accent2"/>
                  </a:solidFill>
                </a:rPr>
                <a:t> </a:t>
              </a:r>
              <a:r>
                <a:rPr lang="en-US" sz="1600" b="1" dirty="0" err="1">
                  <a:solidFill>
                    <a:schemeClr val="accent2"/>
                  </a:solidFill>
                </a:rPr>
                <a:t>không</a:t>
              </a:r>
              <a:r>
                <a:rPr lang="en-US" sz="1600" b="1" dirty="0">
                  <a:solidFill>
                    <a:schemeClr val="accent2"/>
                  </a:solidFill>
                </a:rPr>
                <a:t> </a:t>
              </a:r>
              <a:r>
                <a:rPr lang="en-US" sz="1600" b="1" dirty="0" err="1">
                  <a:solidFill>
                    <a:schemeClr val="accent2"/>
                  </a:solidFill>
                </a:rPr>
                <a:t>biết</a:t>
              </a:r>
              <a:r>
                <a:rPr lang="en-US" sz="1600" b="1" dirty="0">
                  <a:solidFill>
                    <a:schemeClr val="accent2"/>
                  </a:solidFill>
                </a:rPr>
                <a:t> </a:t>
              </a:r>
              <a:r>
                <a:rPr lang="en-US" sz="1600" b="1" dirty="0" err="1">
                  <a:solidFill>
                    <a:schemeClr val="accent2"/>
                  </a:solidFill>
                </a:rPr>
                <a:t>rõ</a:t>
              </a:r>
              <a:r>
                <a:rPr lang="en-US" sz="1600" b="1" dirty="0">
                  <a:solidFill>
                    <a:schemeClr val="accent2"/>
                  </a:solidFill>
                </a:rPr>
                <a:t> </a:t>
              </a:r>
              <a:r>
                <a:rPr lang="en-US" sz="1600" b="1" dirty="0" err="1">
                  <a:solidFill>
                    <a:schemeClr val="accent2"/>
                  </a:solidFill>
                </a:rPr>
                <a:t>nguồn</a:t>
              </a:r>
              <a:r>
                <a:rPr lang="en-US" sz="1600" b="1" dirty="0">
                  <a:solidFill>
                    <a:schemeClr val="accent2"/>
                  </a:solidFill>
                </a:rPr>
                <a:t> </a:t>
              </a:r>
              <a:r>
                <a:rPr lang="en-US" sz="1600" b="1" dirty="0" err="1">
                  <a:solidFill>
                    <a:schemeClr val="accent2"/>
                  </a:solidFill>
                </a:rPr>
                <a:t>gốc</a:t>
              </a:r>
              <a:r>
                <a:rPr lang="en-US" sz="1600" b="1" dirty="0">
                  <a:solidFill>
                    <a:schemeClr val="accent2"/>
                  </a:solidFill>
                </a:rPr>
                <a:t>)</a:t>
              </a:r>
            </a:p>
          </p:txBody>
        </p:sp>
        <p:sp>
          <p:nvSpPr>
            <p:cNvPr id="6174" name="Text Box 18"/>
            <p:cNvSpPr txBox="1">
              <a:spLocks noChangeArrowheads="1"/>
            </p:cNvSpPr>
            <p:nvPr/>
          </p:nvSpPr>
          <p:spPr bwMode="auto">
            <a:xfrm>
              <a:off x="2880" y="1660"/>
              <a:ext cx="1824" cy="368"/>
            </a:xfrm>
            <a:prstGeom prst="rect">
              <a:avLst/>
            </a:prstGeom>
            <a:noFill/>
            <a:ln w="9525">
              <a:noFill/>
              <a:miter lim="800000"/>
              <a:headEnd/>
              <a:tailEnd/>
            </a:ln>
          </p:spPr>
          <p:txBody>
            <a:bodyPr>
              <a:spAutoFit/>
            </a:bodyPr>
            <a:lstStyle/>
            <a:p>
              <a:pPr algn="just">
                <a:spcBef>
                  <a:spcPct val="50000"/>
                </a:spcBef>
              </a:pPr>
              <a:r>
                <a:rPr lang="en-US" sz="1600" b="1">
                  <a:solidFill>
                    <a:schemeClr val="accent2"/>
                  </a:solidFill>
                </a:rPr>
                <a:t>- Dùng chung bơm kim tiêm không khử trùng</a:t>
              </a:r>
            </a:p>
          </p:txBody>
        </p:sp>
        <p:sp>
          <p:nvSpPr>
            <p:cNvPr id="6175" name="Text Box 19"/>
            <p:cNvSpPr txBox="1">
              <a:spLocks noChangeArrowheads="1"/>
            </p:cNvSpPr>
            <p:nvPr/>
          </p:nvSpPr>
          <p:spPr bwMode="auto">
            <a:xfrm>
              <a:off x="2880" y="2073"/>
              <a:ext cx="1824" cy="213"/>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 Khoác vai</a:t>
              </a:r>
            </a:p>
          </p:txBody>
        </p:sp>
        <p:sp>
          <p:nvSpPr>
            <p:cNvPr id="6176" name="Text Box 20"/>
            <p:cNvSpPr txBox="1">
              <a:spLocks noChangeArrowheads="1"/>
            </p:cNvSpPr>
            <p:nvPr/>
          </p:nvSpPr>
          <p:spPr bwMode="auto">
            <a:xfrm>
              <a:off x="2880" y="2313"/>
              <a:ext cx="1824" cy="213"/>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 Mặc chung quần áo</a:t>
              </a:r>
            </a:p>
          </p:txBody>
        </p:sp>
        <p:sp>
          <p:nvSpPr>
            <p:cNvPr id="6177" name="Text Box 21"/>
            <p:cNvSpPr txBox="1">
              <a:spLocks noChangeArrowheads="1"/>
            </p:cNvSpPr>
            <p:nvPr/>
          </p:nvSpPr>
          <p:spPr bwMode="auto">
            <a:xfrm>
              <a:off x="2880" y="2544"/>
              <a:ext cx="1824" cy="213"/>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 Ôm </a:t>
              </a:r>
            </a:p>
          </p:txBody>
        </p:sp>
        <p:sp>
          <p:nvSpPr>
            <p:cNvPr id="6178" name="Text Box 22"/>
            <p:cNvSpPr txBox="1">
              <a:spLocks noChangeArrowheads="1"/>
            </p:cNvSpPr>
            <p:nvPr/>
          </p:nvSpPr>
          <p:spPr bwMode="auto">
            <a:xfrm>
              <a:off x="2880" y="2784"/>
              <a:ext cx="1824" cy="213"/>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 Cầm tay</a:t>
              </a:r>
            </a:p>
          </p:txBody>
        </p:sp>
        <p:sp>
          <p:nvSpPr>
            <p:cNvPr id="6179" name="Text Box 23"/>
            <p:cNvSpPr txBox="1">
              <a:spLocks noChangeArrowheads="1"/>
            </p:cNvSpPr>
            <p:nvPr/>
          </p:nvSpPr>
          <p:spPr bwMode="auto">
            <a:xfrm>
              <a:off x="2880" y="3033"/>
              <a:ext cx="1824" cy="213"/>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 Nằm ngủ bên cạnh</a:t>
              </a:r>
            </a:p>
          </p:txBody>
        </p:sp>
        <p:sp>
          <p:nvSpPr>
            <p:cNvPr id="6180" name="Text Box 24"/>
            <p:cNvSpPr txBox="1">
              <a:spLocks noChangeArrowheads="1"/>
            </p:cNvSpPr>
            <p:nvPr/>
          </p:nvSpPr>
          <p:spPr bwMode="auto">
            <a:xfrm>
              <a:off x="2880" y="3292"/>
              <a:ext cx="1824" cy="368"/>
            </a:xfrm>
            <a:prstGeom prst="rect">
              <a:avLst/>
            </a:prstGeom>
            <a:noFill/>
            <a:ln w="9525">
              <a:noFill/>
              <a:miter lim="800000"/>
              <a:headEnd/>
              <a:tailEnd/>
            </a:ln>
          </p:spPr>
          <p:txBody>
            <a:bodyPr>
              <a:spAutoFit/>
            </a:bodyPr>
            <a:lstStyle/>
            <a:p>
              <a:pPr algn="just">
                <a:spcBef>
                  <a:spcPct val="50000"/>
                </a:spcBef>
              </a:pPr>
              <a:r>
                <a:rPr lang="en-US" sz="1600" b="1">
                  <a:solidFill>
                    <a:schemeClr val="accent2"/>
                  </a:solidFill>
                </a:rPr>
                <a:t>- Xăm mình chung dụng cụ không khử trùng</a:t>
              </a:r>
            </a:p>
          </p:txBody>
        </p:sp>
        <p:sp>
          <p:nvSpPr>
            <p:cNvPr id="6181" name="Text Box 25"/>
            <p:cNvSpPr txBox="1">
              <a:spLocks noChangeArrowheads="1"/>
            </p:cNvSpPr>
            <p:nvPr/>
          </p:nvSpPr>
          <p:spPr bwMode="auto">
            <a:xfrm>
              <a:off x="2880" y="3648"/>
              <a:ext cx="1824" cy="368"/>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 Nói chuyện, an ủi bệnh nhân HIV/AIDS</a:t>
              </a:r>
            </a:p>
          </p:txBody>
        </p:sp>
        <p:sp>
          <p:nvSpPr>
            <p:cNvPr id="6182" name="Text Box 26"/>
            <p:cNvSpPr txBox="1">
              <a:spLocks noChangeArrowheads="1"/>
            </p:cNvSpPr>
            <p:nvPr/>
          </p:nvSpPr>
          <p:spPr bwMode="auto">
            <a:xfrm>
              <a:off x="2880" y="3984"/>
              <a:ext cx="2640" cy="213"/>
            </a:xfrm>
            <a:prstGeom prst="rect">
              <a:avLst/>
            </a:prstGeom>
            <a:noFill/>
            <a:ln w="9525">
              <a:noFill/>
              <a:miter lim="800000"/>
              <a:headEnd/>
              <a:tailEnd/>
            </a:ln>
          </p:spPr>
          <p:txBody>
            <a:bodyPr>
              <a:spAutoFit/>
            </a:bodyPr>
            <a:lstStyle/>
            <a:p>
              <a:pPr>
                <a:spcBef>
                  <a:spcPct val="50000"/>
                </a:spcBef>
              </a:pPr>
              <a:r>
                <a:rPr lang="en-US" sz="1600" b="1">
                  <a:solidFill>
                    <a:schemeClr val="accent2"/>
                  </a:solidFill>
                </a:rPr>
                <a:t>- Ngịch bơm kim tiêm đã sử dụng</a:t>
              </a:r>
            </a:p>
          </p:txBody>
        </p:sp>
      </p:grpSp>
      <p:sp>
        <p:nvSpPr>
          <p:cNvPr id="7195" name="Text Box 27"/>
          <p:cNvSpPr txBox="1">
            <a:spLocks noChangeArrowheads="1"/>
          </p:cNvSpPr>
          <p:nvPr/>
        </p:nvSpPr>
        <p:spPr bwMode="auto">
          <a:xfrm>
            <a:off x="228600" y="1676400"/>
            <a:ext cx="8610600" cy="338138"/>
          </a:xfrm>
          <a:prstGeom prst="rect">
            <a:avLst/>
          </a:prstGeom>
          <a:noFill/>
          <a:ln w="9525">
            <a:noFill/>
            <a:miter lim="800000"/>
            <a:headEnd/>
            <a:tailEnd/>
          </a:ln>
        </p:spPr>
        <p:txBody>
          <a:bodyPr>
            <a:spAutoFit/>
          </a:bodyPr>
          <a:lstStyle/>
          <a:p>
            <a:pPr>
              <a:spcBef>
                <a:spcPct val="50000"/>
              </a:spcBef>
            </a:pPr>
            <a:r>
              <a:rPr lang="en-US" sz="1600" b="1">
                <a:solidFill>
                  <a:srgbClr val="FF0066"/>
                </a:solidFill>
              </a:rPr>
              <a:t>HIV LÂY TRUYỀN HOẶC KHÔNG LÂY TRUYỀN QUA NHỮNG HÀNH VI NÀO?</a:t>
            </a:r>
          </a:p>
        </p:txBody>
      </p:sp>
      <p:graphicFrame>
        <p:nvGraphicFramePr>
          <p:cNvPr id="7196" name="Group 28"/>
          <p:cNvGraphicFramePr>
            <a:graphicFrameLocks noGrp="1"/>
          </p:cNvGraphicFramePr>
          <p:nvPr>
            <p:ph/>
            <p:extLst>
              <p:ext uri="{D42A27DB-BD31-4B8C-83A1-F6EECF244321}">
                <p14:modId xmlns:p14="http://schemas.microsoft.com/office/powerpoint/2010/main" val="1987213099"/>
              </p:ext>
            </p:extLst>
          </p:nvPr>
        </p:nvGraphicFramePr>
        <p:xfrm>
          <a:off x="304800" y="2743200"/>
          <a:ext cx="8382000" cy="320040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14571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Arial" charset="0"/>
                        </a:rPr>
                        <a:t>Các hành vi có nguy cơ lây nhiễm HIV</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latin typeface="Arial" charset="0"/>
                        </a:rPr>
                        <a:t>Các hành vi không có nguy cơ lây nhiễm HIV</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32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linds(horizontal)">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172"/>
                                        </p:tgtEl>
                                      </p:cBhvr>
                                    </p:animEffect>
                                    <p:set>
                                      <p:cBhvr>
                                        <p:cTn id="12" dur="1" fill="hold">
                                          <p:stCondLst>
                                            <p:cond delay="499"/>
                                          </p:stCondLst>
                                        </p:cTn>
                                        <p:tgtEl>
                                          <p:spTgt spid="7172"/>
                                        </p:tgtEl>
                                        <p:attrNameLst>
                                          <p:attrName>style.visibility</p:attrName>
                                        </p:attrNameLst>
                                      </p:cBhvr>
                                      <p:to>
                                        <p:strVal val="hidden"/>
                                      </p:to>
                                    </p:se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7171"/>
                                        </p:tgtEl>
                                        <p:attrNameLst>
                                          <p:attrName>style.visibility</p:attrName>
                                        </p:attrNameLst>
                                      </p:cBhvr>
                                      <p:to>
                                        <p:strVal val="visible"/>
                                      </p:to>
                                    </p:set>
                                    <p:animEffect transition="in" filter="blinds(horizontal)">
                                      <p:cBhvr>
                                        <p:cTn id="16" dur="500"/>
                                        <p:tgtEl>
                                          <p:spTgt spid="717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1" nodeType="clickEffect">
                                  <p:stCondLst>
                                    <p:cond delay="0"/>
                                  </p:stCondLst>
                                  <p:childTnLst>
                                    <p:animEffect transition="out" filter="blinds(horizontal)">
                                      <p:cBhvr>
                                        <p:cTn id="20" dur="500"/>
                                        <p:tgtEl>
                                          <p:spTgt spid="7171"/>
                                        </p:tgtEl>
                                      </p:cBhvr>
                                    </p:animEffect>
                                    <p:set>
                                      <p:cBhvr>
                                        <p:cTn id="21" dur="1" fill="hold">
                                          <p:stCondLst>
                                            <p:cond delay="499"/>
                                          </p:stCondLst>
                                        </p:cTn>
                                        <p:tgtEl>
                                          <p:spTgt spid="7171"/>
                                        </p:tgtEl>
                                        <p:attrNameLst>
                                          <p:attrName>style.visibility</p:attrName>
                                        </p:attrNameLst>
                                      </p:cBhvr>
                                      <p:to>
                                        <p:strVal val="hidden"/>
                                      </p:to>
                                    </p:set>
                                  </p:childTnLst>
                                </p:cTn>
                              </p:par>
                            </p:childTnLst>
                          </p:cTn>
                        </p:par>
                        <p:par>
                          <p:cTn id="22" fill="hold" nodeType="afterGroup">
                            <p:stCondLst>
                              <p:cond delay="500"/>
                            </p:stCondLst>
                            <p:childTnLst>
                              <p:par>
                                <p:cTn id="23" presetID="55" presetClass="entr" presetSubtype="0" fill="hold" grpId="0" nodeType="afterEffect">
                                  <p:stCondLst>
                                    <p:cond delay="0"/>
                                  </p:stCondLst>
                                  <p:childTnLst>
                                    <p:set>
                                      <p:cBhvr>
                                        <p:cTn id="24" dur="1" fill="hold">
                                          <p:stCondLst>
                                            <p:cond delay="0"/>
                                          </p:stCondLst>
                                        </p:cTn>
                                        <p:tgtEl>
                                          <p:spTgt spid="7173"/>
                                        </p:tgtEl>
                                        <p:attrNameLst>
                                          <p:attrName>style.visibility</p:attrName>
                                        </p:attrNameLst>
                                      </p:cBhvr>
                                      <p:to>
                                        <p:strVal val="visible"/>
                                      </p:to>
                                    </p:set>
                                    <p:anim calcmode="lin" valueType="num">
                                      <p:cBhvr>
                                        <p:cTn id="25" dur="1000" fill="hold"/>
                                        <p:tgtEl>
                                          <p:spTgt spid="7173"/>
                                        </p:tgtEl>
                                        <p:attrNameLst>
                                          <p:attrName>ppt_w</p:attrName>
                                        </p:attrNameLst>
                                      </p:cBhvr>
                                      <p:tavLst>
                                        <p:tav tm="0">
                                          <p:val>
                                            <p:strVal val="#ppt_w*0.70"/>
                                          </p:val>
                                        </p:tav>
                                        <p:tav tm="100000">
                                          <p:val>
                                            <p:strVal val="#ppt_w"/>
                                          </p:val>
                                        </p:tav>
                                      </p:tavLst>
                                    </p:anim>
                                    <p:anim calcmode="lin" valueType="num">
                                      <p:cBhvr>
                                        <p:cTn id="26" dur="1000" fill="hold"/>
                                        <p:tgtEl>
                                          <p:spTgt spid="7173"/>
                                        </p:tgtEl>
                                        <p:attrNameLst>
                                          <p:attrName>ppt_h</p:attrName>
                                        </p:attrNameLst>
                                      </p:cBhvr>
                                      <p:tavLst>
                                        <p:tav tm="0">
                                          <p:val>
                                            <p:strVal val="#ppt_h"/>
                                          </p:val>
                                        </p:tav>
                                        <p:tav tm="100000">
                                          <p:val>
                                            <p:strVal val="#ppt_h"/>
                                          </p:val>
                                        </p:tav>
                                      </p:tavLst>
                                    </p:anim>
                                    <p:animEffect transition="in" filter="fade">
                                      <p:cBhvr>
                                        <p:cTn id="27" dur="1000"/>
                                        <p:tgtEl>
                                          <p:spTgt spid="71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7174"/>
                                        </p:tgtEl>
                                        <p:attrNameLst>
                                          <p:attrName>style.visibility</p:attrName>
                                        </p:attrNameLst>
                                      </p:cBhvr>
                                      <p:to>
                                        <p:strVal val="visible"/>
                                      </p:to>
                                    </p:set>
                                    <p:animEffect transition="in" filter="blinds(horizontal)">
                                      <p:cBhvr>
                                        <p:cTn id="32" dur="500"/>
                                        <p:tgtEl>
                                          <p:spTgt spid="7174"/>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195"/>
                                        </p:tgtEl>
                                        <p:attrNameLst>
                                          <p:attrName>style.visibility</p:attrName>
                                        </p:attrNameLst>
                                      </p:cBhvr>
                                      <p:to>
                                        <p:strVal val="visible"/>
                                      </p:to>
                                    </p:set>
                                    <p:anim calcmode="lin" valueType="num">
                                      <p:cBhvr>
                                        <p:cTn id="37" dur="500" fill="hold"/>
                                        <p:tgtEl>
                                          <p:spTgt spid="7195"/>
                                        </p:tgtEl>
                                        <p:attrNameLst>
                                          <p:attrName>ppt_w</p:attrName>
                                        </p:attrNameLst>
                                      </p:cBhvr>
                                      <p:tavLst>
                                        <p:tav tm="0">
                                          <p:val>
                                            <p:fltVal val="0"/>
                                          </p:val>
                                        </p:tav>
                                        <p:tav tm="100000">
                                          <p:val>
                                            <p:strVal val="#ppt_w"/>
                                          </p:val>
                                        </p:tav>
                                      </p:tavLst>
                                    </p:anim>
                                    <p:anim calcmode="lin" valueType="num">
                                      <p:cBhvr>
                                        <p:cTn id="38" dur="500" fill="hold"/>
                                        <p:tgtEl>
                                          <p:spTgt spid="7195"/>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circle(in)">
                                      <p:cBhvr>
                                        <p:cTn id="43" dur="2000"/>
                                        <p:tgtEl>
                                          <p:spTgt spid="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xit" presetSubtype="16" fill="hold" nodeType="clickEffect">
                                  <p:stCondLst>
                                    <p:cond delay="0"/>
                                  </p:stCondLst>
                                  <p:childTnLst>
                                    <p:animEffect transition="out" filter="box(in)">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par>
                          <p:cTn id="49" fill="hold" nodeType="afterGroup">
                            <p:stCondLst>
                              <p:cond delay="500"/>
                            </p:stCondLst>
                            <p:childTnLst>
                              <p:par>
                                <p:cTn id="50" presetID="20" presetClass="entr" presetSubtype="0" fill="hold" nodeType="afterEffect">
                                  <p:stCondLst>
                                    <p:cond delay="0"/>
                                  </p:stCondLst>
                                  <p:childTnLst>
                                    <p:set>
                                      <p:cBhvr>
                                        <p:cTn id="51" dur="1" fill="hold">
                                          <p:stCondLst>
                                            <p:cond delay="0"/>
                                          </p:stCondLst>
                                        </p:cTn>
                                        <p:tgtEl>
                                          <p:spTgt spid="7196"/>
                                        </p:tgtEl>
                                        <p:attrNameLst>
                                          <p:attrName>style.visibility</p:attrName>
                                        </p:attrNameLst>
                                      </p:cBhvr>
                                      <p:to>
                                        <p:strVal val="visible"/>
                                      </p:to>
                                    </p:set>
                                    <p:animEffect transition="in" filter="wedge">
                                      <p:cBhvr>
                                        <p:cTn id="52" dur="1000"/>
                                        <p:tgtEl>
                                          <p:spTgt spid="7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7171" grpId="1"/>
      <p:bldP spid="7172" grpId="0"/>
      <p:bldP spid="7172" grpId="1"/>
      <p:bldP spid="7173" grpId="0"/>
      <p:bldP spid="71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04800" y="152400"/>
            <a:ext cx="8534400" cy="400050"/>
          </a:xfrm>
          <a:prstGeom prst="rect">
            <a:avLst/>
          </a:prstGeom>
          <a:noFill/>
          <a:ln w="9525">
            <a:noFill/>
            <a:miter lim="800000"/>
            <a:headEnd/>
            <a:tailEnd/>
          </a:ln>
        </p:spPr>
        <p:txBody>
          <a:bodyPr>
            <a:spAutoFit/>
          </a:bodyPr>
          <a:lstStyle/>
          <a:p>
            <a:pPr algn="ctr">
              <a:spcBef>
                <a:spcPct val="50000"/>
              </a:spcBef>
            </a:pPr>
            <a:r>
              <a:rPr lang="en-US" sz="2000" b="1" i="1">
                <a:solidFill>
                  <a:srgbClr val="000099"/>
                </a:solidFill>
              </a:rPr>
              <a:t>KHOA HỌC:   </a:t>
            </a:r>
            <a:r>
              <a:rPr lang="en-US" sz="2000" b="1">
                <a:solidFill>
                  <a:srgbClr val="FF0066"/>
                </a:solidFill>
              </a:rPr>
              <a:t>THÁI ĐỘ ĐỐI VỚI NGƯỜI NHIỄM HIV/AIDS</a:t>
            </a:r>
            <a:endParaRPr lang="en-US" sz="2000" b="1" i="1">
              <a:solidFill>
                <a:srgbClr val="FF0066"/>
              </a:solidFill>
            </a:endParaRPr>
          </a:p>
        </p:txBody>
      </p:sp>
      <p:sp>
        <p:nvSpPr>
          <p:cNvPr id="8195" name="Text Box 3"/>
          <p:cNvSpPr txBox="1">
            <a:spLocks noChangeArrowheads="1"/>
          </p:cNvSpPr>
          <p:nvPr/>
        </p:nvSpPr>
        <p:spPr bwMode="auto">
          <a:xfrm>
            <a:off x="76200" y="1066800"/>
            <a:ext cx="4343400" cy="396875"/>
          </a:xfrm>
          <a:prstGeom prst="rect">
            <a:avLst/>
          </a:prstGeom>
          <a:solidFill>
            <a:srgbClr val="000099"/>
          </a:solidFill>
          <a:ln w="9525">
            <a:noFill/>
            <a:miter lim="800000"/>
            <a:headEnd/>
            <a:tailEnd/>
          </a:ln>
        </p:spPr>
        <p:txBody>
          <a:bodyPr>
            <a:spAutoFit/>
          </a:bodyPr>
          <a:lstStyle/>
          <a:p>
            <a:pPr algn="ctr">
              <a:spcBef>
                <a:spcPct val="50000"/>
              </a:spcBef>
            </a:pPr>
            <a:r>
              <a:rPr lang="en-US" sz="2000" b="1">
                <a:solidFill>
                  <a:schemeClr val="bg1"/>
                </a:solidFill>
              </a:rPr>
              <a:t>CHÚNG MÌNH CÙNG TÌM HIỂU</a:t>
            </a:r>
          </a:p>
        </p:txBody>
      </p:sp>
      <p:graphicFrame>
        <p:nvGraphicFramePr>
          <p:cNvPr id="8196" name="Group 4"/>
          <p:cNvGraphicFramePr>
            <a:graphicFrameLocks noGrp="1"/>
          </p:cNvGraphicFramePr>
          <p:nvPr>
            <p:ph/>
          </p:nvPr>
        </p:nvGraphicFramePr>
        <p:xfrm>
          <a:off x="457200" y="1524000"/>
          <a:ext cx="8229600" cy="5224463"/>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2619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3300"/>
                          </a:solidFill>
                          <a:effectLst/>
                          <a:latin typeface="Arial" charset="0"/>
                        </a:rPr>
                        <a:t>Các hành vi có nguy cơ lây nhiễm HIV</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3333FF"/>
                          </a:solidFill>
                          <a:effectLst/>
                          <a:latin typeface="Arial" charset="0"/>
                        </a:rPr>
                        <a:t>Các hành vi không có nguy cơ lây nhiễm HIV</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3333FF"/>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25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207" name="Rectangle 15"/>
          <p:cNvSpPr>
            <a:spLocks noChangeArrowheads="1"/>
          </p:cNvSpPr>
          <p:nvPr/>
        </p:nvSpPr>
        <p:spPr bwMode="auto">
          <a:xfrm>
            <a:off x="533400" y="2971800"/>
            <a:ext cx="3886200" cy="457200"/>
          </a:xfrm>
          <a:prstGeom prst="rect">
            <a:avLst/>
          </a:prstGeom>
          <a:solidFill>
            <a:schemeClr val="accent1"/>
          </a:solidFill>
          <a:ln w="9525">
            <a:solidFill>
              <a:schemeClr val="accent1"/>
            </a:solidFill>
            <a:miter lim="800000"/>
            <a:headEnd/>
            <a:tailEnd/>
          </a:ln>
        </p:spPr>
        <p:txBody>
          <a:bodyPr wrap="none" anchor="ctr"/>
          <a:lstStyle/>
          <a:p>
            <a:r>
              <a:rPr lang="en-US" b="1"/>
              <a:t>-Dùng chung bơm kim tiêm không </a:t>
            </a:r>
          </a:p>
          <a:p>
            <a:r>
              <a:rPr lang="en-US" b="1"/>
              <a:t>khử trùng</a:t>
            </a:r>
          </a:p>
        </p:txBody>
      </p:sp>
      <p:sp>
        <p:nvSpPr>
          <p:cNvPr id="8208" name="Rectangle 16"/>
          <p:cNvSpPr>
            <a:spLocks noChangeArrowheads="1"/>
          </p:cNvSpPr>
          <p:nvPr/>
        </p:nvSpPr>
        <p:spPr bwMode="auto">
          <a:xfrm>
            <a:off x="533400" y="3505200"/>
            <a:ext cx="3886200" cy="457200"/>
          </a:xfrm>
          <a:prstGeom prst="rect">
            <a:avLst/>
          </a:prstGeom>
          <a:solidFill>
            <a:schemeClr val="accent1"/>
          </a:solidFill>
          <a:ln w="9525">
            <a:solidFill>
              <a:schemeClr val="accent1"/>
            </a:solidFill>
            <a:miter lim="800000"/>
            <a:headEnd/>
            <a:tailEnd/>
          </a:ln>
        </p:spPr>
        <p:txBody>
          <a:bodyPr wrap="none" anchor="ctr"/>
          <a:lstStyle/>
          <a:p>
            <a:r>
              <a:rPr lang="en-US" b="1"/>
              <a:t>-Xăm mình chung dụng cụ không </a:t>
            </a:r>
          </a:p>
          <a:p>
            <a:r>
              <a:rPr lang="en-US" b="1"/>
              <a:t>khử trùng</a:t>
            </a:r>
          </a:p>
        </p:txBody>
      </p:sp>
      <p:sp>
        <p:nvSpPr>
          <p:cNvPr id="8209" name="Rectangle 17"/>
          <p:cNvSpPr>
            <a:spLocks noChangeArrowheads="1"/>
          </p:cNvSpPr>
          <p:nvPr/>
        </p:nvSpPr>
        <p:spPr bwMode="auto">
          <a:xfrm>
            <a:off x="533400" y="4038600"/>
            <a:ext cx="3886200" cy="457200"/>
          </a:xfrm>
          <a:prstGeom prst="rect">
            <a:avLst/>
          </a:prstGeom>
          <a:solidFill>
            <a:schemeClr val="accent1"/>
          </a:solidFill>
          <a:ln w="9525">
            <a:solidFill>
              <a:schemeClr val="accent1"/>
            </a:solidFill>
            <a:miter lim="800000"/>
            <a:headEnd/>
            <a:tailEnd/>
          </a:ln>
        </p:spPr>
        <p:txBody>
          <a:bodyPr wrap="none" anchor="ctr"/>
          <a:lstStyle/>
          <a:p>
            <a:r>
              <a:rPr lang="en-US" b="1"/>
              <a:t>-Nghịch bơm kim tiêm đã sử dụng</a:t>
            </a:r>
          </a:p>
        </p:txBody>
      </p:sp>
      <p:sp>
        <p:nvSpPr>
          <p:cNvPr id="8210" name="Rectangle 18"/>
          <p:cNvSpPr>
            <a:spLocks noChangeArrowheads="1"/>
          </p:cNvSpPr>
          <p:nvPr/>
        </p:nvSpPr>
        <p:spPr bwMode="auto">
          <a:xfrm>
            <a:off x="533400" y="4572000"/>
            <a:ext cx="3886200" cy="533400"/>
          </a:xfrm>
          <a:prstGeom prst="rect">
            <a:avLst/>
          </a:prstGeom>
          <a:solidFill>
            <a:schemeClr val="accent1"/>
          </a:solidFill>
          <a:ln w="9525">
            <a:solidFill>
              <a:schemeClr val="accent1"/>
            </a:solidFill>
            <a:miter lim="800000"/>
            <a:headEnd/>
            <a:tailEnd/>
          </a:ln>
        </p:spPr>
        <p:txBody>
          <a:bodyPr wrap="none" anchor="ctr"/>
          <a:lstStyle/>
          <a:p>
            <a:r>
              <a:rPr lang="en-US" b="1"/>
              <a:t>-Băng bó vết thương chảy máu mà </a:t>
            </a:r>
          </a:p>
          <a:p>
            <a:r>
              <a:rPr lang="en-US" b="1"/>
              <a:t>không dùng găng tay bảo vệ</a:t>
            </a:r>
          </a:p>
        </p:txBody>
      </p:sp>
      <p:sp>
        <p:nvSpPr>
          <p:cNvPr id="8211" name="Rectangle 19"/>
          <p:cNvSpPr>
            <a:spLocks noChangeArrowheads="1"/>
          </p:cNvSpPr>
          <p:nvPr/>
        </p:nvSpPr>
        <p:spPr bwMode="auto">
          <a:xfrm>
            <a:off x="533400" y="5181600"/>
            <a:ext cx="3886200" cy="457200"/>
          </a:xfrm>
          <a:prstGeom prst="rect">
            <a:avLst/>
          </a:prstGeom>
          <a:solidFill>
            <a:schemeClr val="accent1"/>
          </a:solidFill>
          <a:ln w="9525">
            <a:solidFill>
              <a:schemeClr val="accent1"/>
            </a:solidFill>
            <a:miter lim="800000"/>
            <a:headEnd/>
            <a:tailEnd/>
          </a:ln>
        </p:spPr>
        <p:txBody>
          <a:bodyPr wrap="none" anchor="ctr"/>
          <a:lstStyle/>
          <a:p>
            <a:r>
              <a:rPr lang="en-US" b="1"/>
              <a:t>-Dùng chung dao cạo</a:t>
            </a:r>
            <a:r>
              <a:rPr lang="en-US"/>
              <a:t> </a:t>
            </a:r>
          </a:p>
        </p:txBody>
      </p:sp>
      <p:sp>
        <p:nvSpPr>
          <p:cNvPr id="8212" name="Rectangle 20"/>
          <p:cNvSpPr>
            <a:spLocks noChangeArrowheads="1"/>
          </p:cNvSpPr>
          <p:nvPr/>
        </p:nvSpPr>
        <p:spPr bwMode="auto">
          <a:xfrm>
            <a:off x="533400" y="5715000"/>
            <a:ext cx="3886200" cy="533400"/>
          </a:xfrm>
          <a:prstGeom prst="rect">
            <a:avLst/>
          </a:prstGeom>
          <a:solidFill>
            <a:schemeClr val="accent1"/>
          </a:solidFill>
          <a:ln w="9525">
            <a:solidFill>
              <a:schemeClr val="accent1"/>
            </a:solidFill>
            <a:miter lim="800000"/>
            <a:headEnd/>
            <a:tailEnd/>
          </a:ln>
        </p:spPr>
        <p:txBody>
          <a:bodyPr wrap="none" anchor="ctr"/>
          <a:lstStyle/>
          <a:p>
            <a:r>
              <a:rPr lang="en-US" b="1"/>
              <a:t>-Truyền máu </a:t>
            </a:r>
          </a:p>
          <a:p>
            <a:r>
              <a:rPr lang="en-US" b="1"/>
              <a:t>( mà không rõ nguồn gốc máu )</a:t>
            </a:r>
          </a:p>
        </p:txBody>
      </p:sp>
      <p:sp>
        <p:nvSpPr>
          <p:cNvPr id="8213" name="Rectangle 21"/>
          <p:cNvSpPr>
            <a:spLocks noChangeArrowheads="1"/>
          </p:cNvSpPr>
          <p:nvPr/>
        </p:nvSpPr>
        <p:spPr bwMode="auto">
          <a:xfrm>
            <a:off x="4724400" y="2971800"/>
            <a:ext cx="3886200" cy="381000"/>
          </a:xfrm>
          <a:prstGeom prst="rect">
            <a:avLst/>
          </a:prstGeom>
          <a:solidFill>
            <a:schemeClr val="accent1"/>
          </a:solidFill>
          <a:ln w="9525">
            <a:solidFill>
              <a:schemeClr val="accent1"/>
            </a:solidFill>
            <a:miter lim="800000"/>
            <a:headEnd/>
            <a:tailEnd/>
          </a:ln>
        </p:spPr>
        <p:txBody>
          <a:bodyPr wrap="none" anchor="ctr"/>
          <a:lstStyle/>
          <a:p>
            <a:r>
              <a:rPr lang="en-US" b="1"/>
              <a:t>- Bơi ở bể bơi ( hồ bơi ) công cộng</a:t>
            </a:r>
          </a:p>
        </p:txBody>
      </p:sp>
      <p:sp>
        <p:nvSpPr>
          <p:cNvPr id="8214" name="Rectangle 22"/>
          <p:cNvSpPr>
            <a:spLocks noChangeArrowheads="1"/>
          </p:cNvSpPr>
          <p:nvPr/>
        </p:nvSpPr>
        <p:spPr bwMode="auto">
          <a:xfrm>
            <a:off x="4724400" y="3429000"/>
            <a:ext cx="3886200" cy="533400"/>
          </a:xfrm>
          <a:prstGeom prst="rect">
            <a:avLst/>
          </a:prstGeom>
          <a:solidFill>
            <a:schemeClr val="accent1"/>
          </a:solidFill>
          <a:ln w="9525">
            <a:solidFill>
              <a:schemeClr val="accent1"/>
            </a:solidFill>
            <a:miter lim="800000"/>
            <a:headEnd/>
            <a:tailEnd/>
          </a:ln>
        </p:spPr>
        <p:txBody>
          <a:bodyPr wrap="none" anchor="ctr"/>
          <a:lstStyle/>
          <a:p>
            <a:pPr>
              <a:buFontTx/>
              <a:buChar char="-"/>
            </a:pPr>
            <a:r>
              <a:rPr lang="en-US" b="1"/>
              <a:t>Bị muỗi đốt . Cầm tay, khoác vai, </a:t>
            </a:r>
          </a:p>
          <a:p>
            <a:r>
              <a:rPr lang="en-US" b="1"/>
              <a:t>ôm</a:t>
            </a:r>
            <a:r>
              <a:rPr lang="en-US"/>
              <a:t> </a:t>
            </a:r>
          </a:p>
        </p:txBody>
      </p:sp>
      <p:sp>
        <p:nvSpPr>
          <p:cNvPr id="8215" name="Rectangle 23"/>
          <p:cNvSpPr>
            <a:spLocks noChangeArrowheads="1"/>
          </p:cNvSpPr>
          <p:nvPr/>
        </p:nvSpPr>
        <p:spPr bwMode="auto">
          <a:xfrm>
            <a:off x="4724400" y="4038600"/>
            <a:ext cx="3886200" cy="381000"/>
          </a:xfrm>
          <a:prstGeom prst="rect">
            <a:avLst/>
          </a:prstGeom>
          <a:solidFill>
            <a:schemeClr val="accent1"/>
          </a:solidFill>
          <a:ln w="9525">
            <a:solidFill>
              <a:schemeClr val="accent1"/>
            </a:solidFill>
            <a:miter lim="800000"/>
            <a:headEnd/>
            <a:tailEnd/>
          </a:ln>
        </p:spPr>
        <p:txBody>
          <a:bodyPr wrap="none" anchor="ctr"/>
          <a:lstStyle/>
          <a:p>
            <a:r>
              <a:rPr lang="en-US" b="1"/>
              <a:t>- Dùng chung khăn tắm , quần áo</a:t>
            </a:r>
            <a:r>
              <a:rPr lang="en-US"/>
              <a:t>  </a:t>
            </a:r>
          </a:p>
        </p:txBody>
      </p:sp>
      <p:sp>
        <p:nvSpPr>
          <p:cNvPr id="8216" name="Rectangle 24"/>
          <p:cNvSpPr>
            <a:spLocks noChangeArrowheads="1"/>
          </p:cNvSpPr>
          <p:nvPr/>
        </p:nvSpPr>
        <p:spPr bwMode="auto">
          <a:xfrm>
            <a:off x="4724400" y="4495800"/>
            <a:ext cx="3886200" cy="381000"/>
          </a:xfrm>
          <a:prstGeom prst="rect">
            <a:avLst/>
          </a:prstGeom>
          <a:solidFill>
            <a:schemeClr val="accent1"/>
          </a:solidFill>
          <a:ln w="9525">
            <a:solidFill>
              <a:schemeClr val="accent1"/>
            </a:solidFill>
            <a:miter lim="800000"/>
            <a:headEnd/>
            <a:tailEnd/>
          </a:ln>
        </p:spPr>
        <p:txBody>
          <a:bodyPr wrap="none" anchor="ctr"/>
          <a:lstStyle/>
          <a:p>
            <a:r>
              <a:rPr lang="en-US" b="1"/>
              <a:t>- Nói chuyện, an ủi bệnh nhân AIDS</a:t>
            </a:r>
            <a:r>
              <a:rPr lang="en-US"/>
              <a:t>  </a:t>
            </a:r>
          </a:p>
        </p:txBody>
      </p:sp>
      <p:sp>
        <p:nvSpPr>
          <p:cNvPr id="8217" name="Rectangle 25"/>
          <p:cNvSpPr>
            <a:spLocks noChangeArrowheads="1"/>
          </p:cNvSpPr>
          <p:nvPr/>
        </p:nvSpPr>
        <p:spPr bwMode="auto">
          <a:xfrm>
            <a:off x="4724400" y="4953000"/>
            <a:ext cx="3886200" cy="381000"/>
          </a:xfrm>
          <a:prstGeom prst="rect">
            <a:avLst/>
          </a:prstGeom>
          <a:solidFill>
            <a:schemeClr val="accent1"/>
          </a:solidFill>
          <a:ln w="9525">
            <a:solidFill>
              <a:schemeClr val="accent1"/>
            </a:solidFill>
            <a:miter lim="800000"/>
            <a:headEnd/>
            <a:tailEnd/>
          </a:ln>
        </p:spPr>
        <p:txBody>
          <a:bodyPr wrap="none" anchor="ctr"/>
          <a:lstStyle/>
          <a:p>
            <a:r>
              <a:rPr lang="en-US" b="1"/>
              <a:t>- Ăn cùng mâm , uống chung ly</a:t>
            </a:r>
            <a:r>
              <a:rPr lang="en-US"/>
              <a:t>  </a:t>
            </a:r>
          </a:p>
        </p:txBody>
      </p:sp>
      <p:sp>
        <p:nvSpPr>
          <p:cNvPr id="8218" name="Rectangle 26"/>
          <p:cNvSpPr>
            <a:spLocks noChangeArrowheads="1"/>
          </p:cNvSpPr>
          <p:nvPr/>
        </p:nvSpPr>
        <p:spPr bwMode="auto">
          <a:xfrm>
            <a:off x="4724400" y="5410200"/>
            <a:ext cx="3886200" cy="228600"/>
          </a:xfrm>
          <a:prstGeom prst="rect">
            <a:avLst/>
          </a:prstGeom>
          <a:solidFill>
            <a:schemeClr val="accent1"/>
          </a:solidFill>
          <a:ln w="9525">
            <a:solidFill>
              <a:schemeClr val="accent1"/>
            </a:solidFill>
            <a:miter lim="800000"/>
            <a:headEnd/>
            <a:tailEnd/>
          </a:ln>
        </p:spPr>
        <p:txBody>
          <a:bodyPr wrap="none" anchor="ctr"/>
          <a:lstStyle/>
          <a:p>
            <a:r>
              <a:rPr lang="en-US" b="1"/>
              <a:t>- Cùng chơi bi</a:t>
            </a:r>
            <a:r>
              <a:rPr lang="en-US"/>
              <a:t> </a:t>
            </a:r>
          </a:p>
        </p:txBody>
      </p:sp>
      <p:sp>
        <p:nvSpPr>
          <p:cNvPr id="8219" name="Rectangle 27"/>
          <p:cNvSpPr>
            <a:spLocks noChangeArrowheads="1"/>
          </p:cNvSpPr>
          <p:nvPr/>
        </p:nvSpPr>
        <p:spPr bwMode="auto">
          <a:xfrm>
            <a:off x="4724400" y="5715000"/>
            <a:ext cx="3886200" cy="381000"/>
          </a:xfrm>
          <a:prstGeom prst="rect">
            <a:avLst/>
          </a:prstGeom>
          <a:solidFill>
            <a:schemeClr val="accent1"/>
          </a:solidFill>
          <a:ln w="9525">
            <a:solidFill>
              <a:schemeClr val="accent1"/>
            </a:solidFill>
            <a:miter lim="800000"/>
            <a:headEnd/>
            <a:tailEnd/>
          </a:ln>
        </p:spPr>
        <p:txBody>
          <a:bodyPr wrap="none" anchor="ctr"/>
          <a:lstStyle/>
          <a:p>
            <a:r>
              <a:rPr lang="en-US" b="1"/>
              <a:t>- Nằm ngủ bên cạnh</a:t>
            </a:r>
            <a:r>
              <a:rPr lang="en-US"/>
              <a:t>  </a:t>
            </a:r>
          </a:p>
        </p:txBody>
      </p:sp>
      <p:sp>
        <p:nvSpPr>
          <p:cNvPr id="8220" name="Rectangle 28"/>
          <p:cNvSpPr>
            <a:spLocks noChangeArrowheads="1"/>
          </p:cNvSpPr>
          <p:nvPr/>
        </p:nvSpPr>
        <p:spPr bwMode="auto">
          <a:xfrm>
            <a:off x="4724400" y="6172200"/>
            <a:ext cx="3886200" cy="381000"/>
          </a:xfrm>
          <a:prstGeom prst="rect">
            <a:avLst/>
          </a:prstGeom>
          <a:solidFill>
            <a:schemeClr val="accent1"/>
          </a:solidFill>
          <a:ln w="9525">
            <a:solidFill>
              <a:schemeClr val="accent1"/>
            </a:solidFill>
            <a:miter lim="800000"/>
            <a:headEnd/>
            <a:tailEnd/>
          </a:ln>
        </p:spPr>
        <p:txBody>
          <a:bodyPr wrap="none" anchor="ctr"/>
          <a:lstStyle/>
          <a:p>
            <a:r>
              <a:rPr lang="en-US" b="1"/>
              <a:t>- Sử dụng chung nhà vệ sinh</a:t>
            </a:r>
            <a:r>
              <a:rPr lang="en-US"/>
              <a:t>  </a:t>
            </a:r>
          </a:p>
        </p:txBody>
      </p:sp>
      <p:pic>
        <p:nvPicPr>
          <p:cNvPr id="8221" name="Picture 29" descr="6"/>
          <p:cNvPicPr>
            <a:picLocks noChangeAspect="1" noChangeArrowheads="1"/>
          </p:cNvPicPr>
          <p:nvPr/>
        </p:nvPicPr>
        <p:blipFill>
          <a:blip r:embed="rId2">
            <a:lum bright="-6000" contrast="18000"/>
          </a:blip>
          <a:srcRect/>
          <a:stretch>
            <a:fillRect/>
          </a:stretch>
        </p:blipFill>
        <p:spPr bwMode="auto">
          <a:xfrm>
            <a:off x="152400" y="1447800"/>
            <a:ext cx="8839200" cy="5334000"/>
          </a:xfrm>
          <a:prstGeom prst="rect">
            <a:avLst/>
          </a:prstGeom>
          <a:noFill/>
          <a:ln w="28575">
            <a:solidFill>
              <a:srgbClr val="000000"/>
            </a:solidFill>
            <a:miter lim="800000"/>
            <a:headEnd/>
            <a:tailEnd/>
          </a:ln>
        </p:spPr>
      </p:pic>
      <p:pic>
        <p:nvPicPr>
          <p:cNvPr id="8222" name="Picture 30" descr="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143000" y="1752600"/>
            <a:ext cx="2682875" cy="925513"/>
          </a:xfrm>
          <a:prstGeom prst="rect">
            <a:avLst/>
          </a:prstGeom>
          <a:noFill/>
          <a:ln w="9525">
            <a:noFill/>
            <a:miter lim="800000"/>
            <a:headEnd/>
            <a:tailEnd/>
          </a:ln>
        </p:spPr>
      </p:pic>
      <p:pic>
        <p:nvPicPr>
          <p:cNvPr id="8223" name="Picture 31" descr="2"/>
          <p:cNvPicPr>
            <a:picLocks noChangeAspect="1" noChangeArrowheads="1"/>
          </p:cNvPicPr>
          <p:nvPr/>
        </p:nvPicPr>
        <p:blipFill>
          <a:blip r:embed="rId4">
            <a:clrChange>
              <a:clrFrom>
                <a:srgbClr val="FFFFFF"/>
              </a:clrFrom>
              <a:clrTo>
                <a:srgbClr val="FFFFFF">
                  <a:alpha val="0"/>
                </a:srgbClr>
              </a:clrTo>
            </a:clrChange>
            <a:lum bright="-12000" contrast="18000"/>
          </a:blip>
          <a:srcRect/>
          <a:stretch>
            <a:fillRect/>
          </a:stretch>
        </p:blipFill>
        <p:spPr bwMode="auto">
          <a:xfrm>
            <a:off x="228600" y="3429000"/>
            <a:ext cx="1909763" cy="993775"/>
          </a:xfrm>
          <a:prstGeom prst="rect">
            <a:avLst/>
          </a:prstGeom>
          <a:noFill/>
          <a:ln w="9525">
            <a:noFill/>
            <a:miter lim="800000"/>
            <a:headEnd/>
            <a:tailEnd/>
          </a:ln>
        </p:spPr>
      </p:pic>
      <p:pic>
        <p:nvPicPr>
          <p:cNvPr id="8224" name="Picture 32" descr="4"/>
          <p:cNvPicPr>
            <a:picLocks noChangeAspect="1" noChangeArrowheads="1"/>
          </p:cNvPicPr>
          <p:nvPr/>
        </p:nvPicPr>
        <p:blipFill>
          <a:blip r:embed="rId5">
            <a:clrChange>
              <a:clrFrom>
                <a:srgbClr val="FFFFFF"/>
              </a:clrFrom>
              <a:clrTo>
                <a:srgbClr val="FFFFFF">
                  <a:alpha val="0"/>
                </a:srgbClr>
              </a:clrTo>
            </a:clrChange>
            <a:lum bright="-6000" contrast="12000"/>
          </a:blip>
          <a:srcRect/>
          <a:stretch>
            <a:fillRect/>
          </a:stretch>
        </p:blipFill>
        <p:spPr bwMode="auto">
          <a:xfrm>
            <a:off x="5638800" y="1524000"/>
            <a:ext cx="2819400" cy="1198563"/>
          </a:xfrm>
          <a:prstGeom prst="rect">
            <a:avLst/>
          </a:prstGeom>
          <a:noFill/>
          <a:ln w="9525">
            <a:noFill/>
            <a:miter lim="800000"/>
            <a:headEnd/>
            <a:tailEnd/>
          </a:ln>
        </p:spPr>
      </p:pic>
      <p:pic>
        <p:nvPicPr>
          <p:cNvPr id="8225" name="Picture 33" descr="5"/>
          <p:cNvPicPr>
            <a:picLocks noChangeAspect="1" noChangeArrowheads="1"/>
          </p:cNvPicPr>
          <p:nvPr/>
        </p:nvPicPr>
        <p:blipFill>
          <a:blip r:embed="rId6">
            <a:clrChange>
              <a:clrFrom>
                <a:srgbClr val="FFFFFF"/>
              </a:clrFrom>
              <a:clrTo>
                <a:srgbClr val="FFFFFF">
                  <a:alpha val="0"/>
                </a:srgbClr>
              </a:clrTo>
            </a:clrChange>
            <a:lum bright="-12000" contrast="30000"/>
          </a:blip>
          <a:srcRect/>
          <a:stretch>
            <a:fillRect/>
          </a:stretch>
        </p:blipFill>
        <p:spPr bwMode="auto">
          <a:xfrm>
            <a:off x="6918325" y="2895600"/>
            <a:ext cx="2225675" cy="962025"/>
          </a:xfrm>
          <a:prstGeom prst="rect">
            <a:avLst/>
          </a:prstGeom>
          <a:noFill/>
          <a:ln w="9525">
            <a:noFill/>
            <a:miter lim="800000"/>
            <a:headEnd/>
            <a:tailEnd/>
          </a:ln>
        </p:spPr>
      </p:pic>
      <p:sp>
        <p:nvSpPr>
          <p:cNvPr id="8226" name="AutoShape 34"/>
          <p:cNvSpPr>
            <a:spLocks noChangeArrowheads="1"/>
          </p:cNvSpPr>
          <p:nvPr/>
        </p:nvSpPr>
        <p:spPr bwMode="auto">
          <a:xfrm>
            <a:off x="381000" y="1524000"/>
            <a:ext cx="3962400" cy="1676400"/>
          </a:xfrm>
          <a:prstGeom prst="cloudCallout">
            <a:avLst>
              <a:gd name="adj1" fmla="val 63782"/>
              <a:gd name="adj2" fmla="val 37407"/>
            </a:avLst>
          </a:prstGeom>
          <a:solidFill>
            <a:srgbClr val="3333FF"/>
          </a:solidFill>
          <a:ln w="28575">
            <a:solidFill>
              <a:srgbClr val="FF0066"/>
            </a:solidFill>
            <a:round/>
            <a:headEnd/>
            <a:tailEnd/>
          </a:ln>
        </p:spPr>
        <p:txBody>
          <a:bodyPr/>
          <a:lstStyle/>
          <a:p>
            <a:pPr algn="ctr"/>
            <a:r>
              <a:rPr lang="en-US" sz="2000" b="1">
                <a:solidFill>
                  <a:srgbClr val="FFFF66"/>
                </a:solidFill>
              </a:rPr>
              <a:t>HIV</a:t>
            </a:r>
          </a:p>
          <a:p>
            <a:pPr algn="ctr"/>
            <a:r>
              <a:rPr lang="en-US" sz="2000" b="1">
                <a:solidFill>
                  <a:srgbClr val="FFFF66"/>
                </a:solidFill>
              </a:rPr>
              <a:t>KHÔNG LÂY QUA</a:t>
            </a:r>
          </a:p>
          <a:p>
            <a:pPr algn="ctr"/>
            <a:r>
              <a:rPr lang="en-US" sz="2000" b="1">
                <a:solidFill>
                  <a:srgbClr val="FFFF66"/>
                </a:solidFill>
              </a:rPr>
              <a:t>TIẾP XÚC THÔNG THƯỜNG</a:t>
            </a:r>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linds(horizontal)">
                                      <p:cBhvr>
                                        <p:cTn id="7" dur="500"/>
                                        <p:tgtEl>
                                          <p:spTgt spid="8195"/>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strips(downRight)">
                                      <p:cBhvr>
                                        <p:cTn id="11" dur="500"/>
                                        <p:tgtEl>
                                          <p:spTgt spid="819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8207"/>
                                        </p:tgtEl>
                                        <p:attrNameLst>
                                          <p:attrName>style.visibility</p:attrName>
                                        </p:attrNameLst>
                                      </p:cBhvr>
                                      <p:to>
                                        <p:strVal val="visible"/>
                                      </p:to>
                                    </p:set>
                                    <p:animEffect transition="in" filter="strips(downRight)">
                                      <p:cBhvr>
                                        <p:cTn id="16" dur="500"/>
                                        <p:tgtEl>
                                          <p:spTgt spid="8207"/>
                                        </p:tgtEl>
                                      </p:cBhvr>
                                    </p:animEffect>
                                  </p:childTnLst>
                                </p:cTn>
                              </p:par>
                            </p:childTnLst>
                          </p:cTn>
                        </p:par>
                        <p:par>
                          <p:cTn id="17" fill="hold" nodeType="afterGroup">
                            <p:stCondLst>
                              <p:cond delay="500"/>
                            </p:stCondLst>
                            <p:childTnLst>
                              <p:par>
                                <p:cTn id="18" presetID="18" presetClass="entr" presetSubtype="6" fill="hold" grpId="0" nodeType="afterEffect">
                                  <p:stCondLst>
                                    <p:cond delay="0"/>
                                  </p:stCondLst>
                                  <p:childTnLst>
                                    <p:set>
                                      <p:cBhvr>
                                        <p:cTn id="19" dur="1" fill="hold">
                                          <p:stCondLst>
                                            <p:cond delay="0"/>
                                          </p:stCondLst>
                                        </p:cTn>
                                        <p:tgtEl>
                                          <p:spTgt spid="8208"/>
                                        </p:tgtEl>
                                        <p:attrNameLst>
                                          <p:attrName>style.visibility</p:attrName>
                                        </p:attrNameLst>
                                      </p:cBhvr>
                                      <p:to>
                                        <p:strVal val="visible"/>
                                      </p:to>
                                    </p:set>
                                    <p:animEffect transition="in" filter="strips(downRight)">
                                      <p:cBhvr>
                                        <p:cTn id="20" dur="500"/>
                                        <p:tgtEl>
                                          <p:spTgt spid="8208"/>
                                        </p:tgtEl>
                                      </p:cBhvr>
                                    </p:animEffect>
                                  </p:childTnLst>
                                </p:cTn>
                              </p:par>
                            </p:childTnLst>
                          </p:cTn>
                        </p:par>
                        <p:par>
                          <p:cTn id="21" fill="hold" nodeType="afterGroup">
                            <p:stCondLst>
                              <p:cond delay="1000"/>
                            </p:stCondLst>
                            <p:childTnLst>
                              <p:par>
                                <p:cTn id="22" presetID="18" presetClass="entr" presetSubtype="6" fill="hold" grpId="0" nodeType="afterEffect">
                                  <p:stCondLst>
                                    <p:cond delay="0"/>
                                  </p:stCondLst>
                                  <p:childTnLst>
                                    <p:set>
                                      <p:cBhvr>
                                        <p:cTn id="23" dur="1" fill="hold">
                                          <p:stCondLst>
                                            <p:cond delay="0"/>
                                          </p:stCondLst>
                                        </p:cTn>
                                        <p:tgtEl>
                                          <p:spTgt spid="8209"/>
                                        </p:tgtEl>
                                        <p:attrNameLst>
                                          <p:attrName>style.visibility</p:attrName>
                                        </p:attrNameLst>
                                      </p:cBhvr>
                                      <p:to>
                                        <p:strVal val="visible"/>
                                      </p:to>
                                    </p:set>
                                    <p:animEffect transition="in" filter="strips(downRight)">
                                      <p:cBhvr>
                                        <p:cTn id="24" dur="500"/>
                                        <p:tgtEl>
                                          <p:spTgt spid="8209"/>
                                        </p:tgtEl>
                                      </p:cBhvr>
                                    </p:animEffect>
                                  </p:childTnLst>
                                </p:cTn>
                              </p:par>
                            </p:childTnLst>
                          </p:cTn>
                        </p:par>
                        <p:par>
                          <p:cTn id="25" fill="hold" nodeType="afterGroup">
                            <p:stCondLst>
                              <p:cond delay="1500"/>
                            </p:stCondLst>
                            <p:childTnLst>
                              <p:par>
                                <p:cTn id="26" presetID="18" presetClass="entr" presetSubtype="6" fill="hold" grpId="0" nodeType="afterEffect">
                                  <p:stCondLst>
                                    <p:cond delay="0"/>
                                  </p:stCondLst>
                                  <p:childTnLst>
                                    <p:set>
                                      <p:cBhvr>
                                        <p:cTn id="27" dur="1" fill="hold">
                                          <p:stCondLst>
                                            <p:cond delay="0"/>
                                          </p:stCondLst>
                                        </p:cTn>
                                        <p:tgtEl>
                                          <p:spTgt spid="8210"/>
                                        </p:tgtEl>
                                        <p:attrNameLst>
                                          <p:attrName>style.visibility</p:attrName>
                                        </p:attrNameLst>
                                      </p:cBhvr>
                                      <p:to>
                                        <p:strVal val="visible"/>
                                      </p:to>
                                    </p:set>
                                    <p:animEffect transition="in" filter="strips(downRight)">
                                      <p:cBhvr>
                                        <p:cTn id="28" dur="500"/>
                                        <p:tgtEl>
                                          <p:spTgt spid="8210"/>
                                        </p:tgtEl>
                                      </p:cBhvr>
                                    </p:animEffect>
                                  </p:childTnLst>
                                </p:cTn>
                              </p:par>
                            </p:childTnLst>
                          </p:cTn>
                        </p:par>
                        <p:par>
                          <p:cTn id="29" fill="hold" nodeType="afterGroup">
                            <p:stCondLst>
                              <p:cond delay="2000"/>
                            </p:stCondLst>
                            <p:childTnLst>
                              <p:par>
                                <p:cTn id="30" presetID="18" presetClass="entr" presetSubtype="6" fill="hold" grpId="0" nodeType="afterEffect">
                                  <p:stCondLst>
                                    <p:cond delay="0"/>
                                  </p:stCondLst>
                                  <p:childTnLst>
                                    <p:set>
                                      <p:cBhvr>
                                        <p:cTn id="31" dur="1" fill="hold">
                                          <p:stCondLst>
                                            <p:cond delay="0"/>
                                          </p:stCondLst>
                                        </p:cTn>
                                        <p:tgtEl>
                                          <p:spTgt spid="8211"/>
                                        </p:tgtEl>
                                        <p:attrNameLst>
                                          <p:attrName>style.visibility</p:attrName>
                                        </p:attrNameLst>
                                      </p:cBhvr>
                                      <p:to>
                                        <p:strVal val="visible"/>
                                      </p:to>
                                    </p:set>
                                    <p:animEffect transition="in" filter="strips(downRight)">
                                      <p:cBhvr>
                                        <p:cTn id="32" dur="500"/>
                                        <p:tgtEl>
                                          <p:spTgt spid="8211"/>
                                        </p:tgtEl>
                                      </p:cBhvr>
                                    </p:animEffect>
                                  </p:childTnLst>
                                </p:cTn>
                              </p:par>
                            </p:childTnLst>
                          </p:cTn>
                        </p:par>
                        <p:par>
                          <p:cTn id="33" fill="hold" nodeType="afterGroup">
                            <p:stCondLst>
                              <p:cond delay="2500"/>
                            </p:stCondLst>
                            <p:childTnLst>
                              <p:par>
                                <p:cTn id="34" presetID="18" presetClass="entr" presetSubtype="6" fill="hold" grpId="0" nodeType="afterEffect">
                                  <p:stCondLst>
                                    <p:cond delay="0"/>
                                  </p:stCondLst>
                                  <p:childTnLst>
                                    <p:set>
                                      <p:cBhvr>
                                        <p:cTn id="35" dur="1" fill="hold">
                                          <p:stCondLst>
                                            <p:cond delay="0"/>
                                          </p:stCondLst>
                                        </p:cTn>
                                        <p:tgtEl>
                                          <p:spTgt spid="8212"/>
                                        </p:tgtEl>
                                        <p:attrNameLst>
                                          <p:attrName>style.visibility</p:attrName>
                                        </p:attrNameLst>
                                      </p:cBhvr>
                                      <p:to>
                                        <p:strVal val="visible"/>
                                      </p:to>
                                    </p:set>
                                    <p:animEffect transition="in" filter="strips(downRight)">
                                      <p:cBhvr>
                                        <p:cTn id="36" dur="500"/>
                                        <p:tgtEl>
                                          <p:spTgt spid="821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8213"/>
                                        </p:tgtEl>
                                        <p:attrNameLst>
                                          <p:attrName>style.visibility</p:attrName>
                                        </p:attrNameLst>
                                      </p:cBhvr>
                                      <p:to>
                                        <p:strVal val="visible"/>
                                      </p:to>
                                    </p:set>
                                    <p:animEffect transition="in" filter="strips(downRight)">
                                      <p:cBhvr>
                                        <p:cTn id="41" dur="500"/>
                                        <p:tgtEl>
                                          <p:spTgt spid="8213"/>
                                        </p:tgtEl>
                                      </p:cBhvr>
                                    </p:animEffect>
                                  </p:childTnLst>
                                </p:cTn>
                              </p:par>
                            </p:childTnLst>
                          </p:cTn>
                        </p:par>
                        <p:par>
                          <p:cTn id="42" fill="hold" nodeType="afterGroup">
                            <p:stCondLst>
                              <p:cond delay="500"/>
                            </p:stCondLst>
                            <p:childTnLst>
                              <p:par>
                                <p:cTn id="43" presetID="18" presetClass="entr" presetSubtype="6" fill="hold" grpId="0" nodeType="afterEffect">
                                  <p:stCondLst>
                                    <p:cond delay="0"/>
                                  </p:stCondLst>
                                  <p:childTnLst>
                                    <p:set>
                                      <p:cBhvr>
                                        <p:cTn id="44" dur="1" fill="hold">
                                          <p:stCondLst>
                                            <p:cond delay="0"/>
                                          </p:stCondLst>
                                        </p:cTn>
                                        <p:tgtEl>
                                          <p:spTgt spid="8214"/>
                                        </p:tgtEl>
                                        <p:attrNameLst>
                                          <p:attrName>style.visibility</p:attrName>
                                        </p:attrNameLst>
                                      </p:cBhvr>
                                      <p:to>
                                        <p:strVal val="visible"/>
                                      </p:to>
                                    </p:set>
                                    <p:animEffect transition="in" filter="strips(downRight)">
                                      <p:cBhvr>
                                        <p:cTn id="45" dur="500"/>
                                        <p:tgtEl>
                                          <p:spTgt spid="8214"/>
                                        </p:tgtEl>
                                      </p:cBhvr>
                                    </p:animEffect>
                                  </p:childTnLst>
                                </p:cTn>
                              </p:par>
                            </p:childTnLst>
                          </p:cTn>
                        </p:par>
                        <p:par>
                          <p:cTn id="46" fill="hold" nodeType="afterGroup">
                            <p:stCondLst>
                              <p:cond delay="1000"/>
                            </p:stCondLst>
                            <p:childTnLst>
                              <p:par>
                                <p:cTn id="47" presetID="18" presetClass="entr" presetSubtype="6" fill="hold" grpId="0" nodeType="afterEffect">
                                  <p:stCondLst>
                                    <p:cond delay="0"/>
                                  </p:stCondLst>
                                  <p:childTnLst>
                                    <p:set>
                                      <p:cBhvr>
                                        <p:cTn id="48" dur="1" fill="hold">
                                          <p:stCondLst>
                                            <p:cond delay="0"/>
                                          </p:stCondLst>
                                        </p:cTn>
                                        <p:tgtEl>
                                          <p:spTgt spid="8215"/>
                                        </p:tgtEl>
                                        <p:attrNameLst>
                                          <p:attrName>style.visibility</p:attrName>
                                        </p:attrNameLst>
                                      </p:cBhvr>
                                      <p:to>
                                        <p:strVal val="visible"/>
                                      </p:to>
                                    </p:set>
                                    <p:animEffect transition="in" filter="strips(downRight)">
                                      <p:cBhvr>
                                        <p:cTn id="49" dur="500"/>
                                        <p:tgtEl>
                                          <p:spTgt spid="8215"/>
                                        </p:tgtEl>
                                      </p:cBhvr>
                                    </p:animEffect>
                                  </p:childTnLst>
                                </p:cTn>
                              </p:par>
                            </p:childTnLst>
                          </p:cTn>
                        </p:par>
                        <p:par>
                          <p:cTn id="50" fill="hold" nodeType="afterGroup">
                            <p:stCondLst>
                              <p:cond delay="1500"/>
                            </p:stCondLst>
                            <p:childTnLst>
                              <p:par>
                                <p:cTn id="51" presetID="18" presetClass="entr" presetSubtype="6" fill="hold" grpId="0" nodeType="afterEffect">
                                  <p:stCondLst>
                                    <p:cond delay="0"/>
                                  </p:stCondLst>
                                  <p:childTnLst>
                                    <p:set>
                                      <p:cBhvr>
                                        <p:cTn id="52" dur="1" fill="hold">
                                          <p:stCondLst>
                                            <p:cond delay="0"/>
                                          </p:stCondLst>
                                        </p:cTn>
                                        <p:tgtEl>
                                          <p:spTgt spid="8216"/>
                                        </p:tgtEl>
                                        <p:attrNameLst>
                                          <p:attrName>style.visibility</p:attrName>
                                        </p:attrNameLst>
                                      </p:cBhvr>
                                      <p:to>
                                        <p:strVal val="visible"/>
                                      </p:to>
                                    </p:set>
                                    <p:animEffect transition="in" filter="strips(downRight)">
                                      <p:cBhvr>
                                        <p:cTn id="53" dur="500"/>
                                        <p:tgtEl>
                                          <p:spTgt spid="8216"/>
                                        </p:tgtEl>
                                      </p:cBhvr>
                                    </p:animEffect>
                                  </p:childTnLst>
                                </p:cTn>
                              </p:par>
                            </p:childTnLst>
                          </p:cTn>
                        </p:par>
                        <p:par>
                          <p:cTn id="54" fill="hold" nodeType="afterGroup">
                            <p:stCondLst>
                              <p:cond delay="2000"/>
                            </p:stCondLst>
                            <p:childTnLst>
                              <p:par>
                                <p:cTn id="55" presetID="18" presetClass="entr" presetSubtype="6" fill="hold" grpId="0" nodeType="afterEffect">
                                  <p:stCondLst>
                                    <p:cond delay="0"/>
                                  </p:stCondLst>
                                  <p:childTnLst>
                                    <p:set>
                                      <p:cBhvr>
                                        <p:cTn id="56" dur="1" fill="hold">
                                          <p:stCondLst>
                                            <p:cond delay="0"/>
                                          </p:stCondLst>
                                        </p:cTn>
                                        <p:tgtEl>
                                          <p:spTgt spid="8217"/>
                                        </p:tgtEl>
                                        <p:attrNameLst>
                                          <p:attrName>style.visibility</p:attrName>
                                        </p:attrNameLst>
                                      </p:cBhvr>
                                      <p:to>
                                        <p:strVal val="visible"/>
                                      </p:to>
                                    </p:set>
                                    <p:animEffect transition="in" filter="strips(downRight)">
                                      <p:cBhvr>
                                        <p:cTn id="57" dur="500"/>
                                        <p:tgtEl>
                                          <p:spTgt spid="8217"/>
                                        </p:tgtEl>
                                      </p:cBhvr>
                                    </p:animEffect>
                                  </p:childTnLst>
                                </p:cTn>
                              </p:par>
                            </p:childTnLst>
                          </p:cTn>
                        </p:par>
                        <p:par>
                          <p:cTn id="58" fill="hold" nodeType="afterGroup">
                            <p:stCondLst>
                              <p:cond delay="2500"/>
                            </p:stCondLst>
                            <p:childTnLst>
                              <p:par>
                                <p:cTn id="59" presetID="18" presetClass="entr" presetSubtype="6" fill="hold" grpId="0" nodeType="afterEffect">
                                  <p:stCondLst>
                                    <p:cond delay="0"/>
                                  </p:stCondLst>
                                  <p:childTnLst>
                                    <p:set>
                                      <p:cBhvr>
                                        <p:cTn id="60" dur="1" fill="hold">
                                          <p:stCondLst>
                                            <p:cond delay="0"/>
                                          </p:stCondLst>
                                        </p:cTn>
                                        <p:tgtEl>
                                          <p:spTgt spid="8218"/>
                                        </p:tgtEl>
                                        <p:attrNameLst>
                                          <p:attrName>style.visibility</p:attrName>
                                        </p:attrNameLst>
                                      </p:cBhvr>
                                      <p:to>
                                        <p:strVal val="visible"/>
                                      </p:to>
                                    </p:set>
                                    <p:animEffect transition="in" filter="strips(downRight)">
                                      <p:cBhvr>
                                        <p:cTn id="61" dur="500"/>
                                        <p:tgtEl>
                                          <p:spTgt spid="8218"/>
                                        </p:tgtEl>
                                      </p:cBhvr>
                                    </p:animEffect>
                                  </p:childTnLst>
                                </p:cTn>
                              </p:par>
                            </p:childTnLst>
                          </p:cTn>
                        </p:par>
                        <p:par>
                          <p:cTn id="62" fill="hold" nodeType="afterGroup">
                            <p:stCondLst>
                              <p:cond delay="3000"/>
                            </p:stCondLst>
                            <p:childTnLst>
                              <p:par>
                                <p:cTn id="63" presetID="18" presetClass="entr" presetSubtype="6" fill="hold" grpId="0" nodeType="afterEffect">
                                  <p:stCondLst>
                                    <p:cond delay="0"/>
                                  </p:stCondLst>
                                  <p:childTnLst>
                                    <p:set>
                                      <p:cBhvr>
                                        <p:cTn id="64" dur="1" fill="hold">
                                          <p:stCondLst>
                                            <p:cond delay="0"/>
                                          </p:stCondLst>
                                        </p:cTn>
                                        <p:tgtEl>
                                          <p:spTgt spid="8219"/>
                                        </p:tgtEl>
                                        <p:attrNameLst>
                                          <p:attrName>style.visibility</p:attrName>
                                        </p:attrNameLst>
                                      </p:cBhvr>
                                      <p:to>
                                        <p:strVal val="visible"/>
                                      </p:to>
                                    </p:set>
                                    <p:animEffect transition="in" filter="strips(downRight)">
                                      <p:cBhvr>
                                        <p:cTn id="65" dur="500"/>
                                        <p:tgtEl>
                                          <p:spTgt spid="8219"/>
                                        </p:tgtEl>
                                      </p:cBhvr>
                                    </p:animEffect>
                                  </p:childTnLst>
                                </p:cTn>
                              </p:par>
                            </p:childTnLst>
                          </p:cTn>
                        </p:par>
                        <p:par>
                          <p:cTn id="66" fill="hold" nodeType="afterGroup">
                            <p:stCondLst>
                              <p:cond delay="3500"/>
                            </p:stCondLst>
                            <p:childTnLst>
                              <p:par>
                                <p:cTn id="67" presetID="18" presetClass="entr" presetSubtype="6" fill="hold" grpId="0" nodeType="afterEffect">
                                  <p:stCondLst>
                                    <p:cond delay="0"/>
                                  </p:stCondLst>
                                  <p:childTnLst>
                                    <p:set>
                                      <p:cBhvr>
                                        <p:cTn id="68" dur="1" fill="hold">
                                          <p:stCondLst>
                                            <p:cond delay="0"/>
                                          </p:stCondLst>
                                        </p:cTn>
                                        <p:tgtEl>
                                          <p:spTgt spid="8220"/>
                                        </p:tgtEl>
                                        <p:attrNameLst>
                                          <p:attrName>style.visibility</p:attrName>
                                        </p:attrNameLst>
                                      </p:cBhvr>
                                      <p:to>
                                        <p:strVal val="visible"/>
                                      </p:to>
                                    </p:set>
                                    <p:animEffect transition="in" filter="strips(downRight)">
                                      <p:cBhvr>
                                        <p:cTn id="69" dur="500"/>
                                        <p:tgtEl>
                                          <p:spTgt spid="8220"/>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3" presetClass="entr" presetSubtype="0" fill="hold" nodeType="clickEffect">
                                  <p:stCondLst>
                                    <p:cond delay="0"/>
                                  </p:stCondLst>
                                  <p:childTnLst>
                                    <p:set>
                                      <p:cBhvr>
                                        <p:cTn id="73" dur="1" fill="hold">
                                          <p:stCondLst>
                                            <p:cond delay="0"/>
                                          </p:stCondLst>
                                        </p:cTn>
                                        <p:tgtEl>
                                          <p:spTgt spid="8221"/>
                                        </p:tgtEl>
                                        <p:attrNameLst>
                                          <p:attrName>style.visibility</p:attrName>
                                        </p:attrNameLst>
                                      </p:cBhvr>
                                      <p:to>
                                        <p:strVal val="visible"/>
                                      </p:to>
                                    </p:set>
                                    <p:anim calcmode="lin" valueType="num">
                                      <p:cBhvr>
                                        <p:cTn id="74" dur="500" fill="hold"/>
                                        <p:tgtEl>
                                          <p:spTgt spid="8221"/>
                                        </p:tgtEl>
                                        <p:attrNameLst>
                                          <p:attrName>ppt_w</p:attrName>
                                        </p:attrNameLst>
                                      </p:cBhvr>
                                      <p:tavLst>
                                        <p:tav tm="0">
                                          <p:val>
                                            <p:fltVal val="0"/>
                                          </p:val>
                                        </p:tav>
                                        <p:tav tm="100000">
                                          <p:val>
                                            <p:strVal val="#ppt_w"/>
                                          </p:val>
                                        </p:tav>
                                      </p:tavLst>
                                    </p:anim>
                                    <p:anim calcmode="lin" valueType="num">
                                      <p:cBhvr>
                                        <p:cTn id="75" dur="500" fill="hold"/>
                                        <p:tgtEl>
                                          <p:spTgt spid="8221"/>
                                        </p:tgtEl>
                                        <p:attrNameLst>
                                          <p:attrName>ppt_h</p:attrName>
                                        </p:attrNameLst>
                                      </p:cBhvr>
                                      <p:tavLst>
                                        <p:tav tm="0">
                                          <p:val>
                                            <p:fltVal val="0"/>
                                          </p:val>
                                        </p:tav>
                                        <p:tav tm="100000">
                                          <p:val>
                                            <p:strVal val="#ppt_h"/>
                                          </p:val>
                                        </p:tav>
                                      </p:tavLst>
                                    </p:anim>
                                    <p:animEffect transition="in" filter="fade">
                                      <p:cBhvr>
                                        <p:cTn id="76" dur="500"/>
                                        <p:tgtEl>
                                          <p:spTgt spid="822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8222"/>
                                        </p:tgtEl>
                                        <p:attrNameLst>
                                          <p:attrName>style.visibility</p:attrName>
                                        </p:attrNameLst>
                                      </p:cBhvr>
                                      <p:to>
                                        <p:strVal val="visible"/>
                                      </p:to>
                                    </p:set>
                                    <p:animEffect transition="in" filter="wipe(down)">
                                      <p:cBhvr>
                                        <p:cTn id="81" dur="500"/>
                                        <p:tgtEl>
                                          <p:spTgt spid="822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4" fill="hold" nodeType="clickEffect">
                                  <p:stCondLst>
                                    <p:cond delay="0"/>
                                  </p:stCondLst>
                                  <p:childTnLst>
                                    <p:set>
                                      <p:cBhvr>
                                        <p:cTn id="85" dur="1" fill="hold">
                                          <p:stCondLst>
                                            <p:cond delay="0"/>
                                          </p:stCondLst>
                                        </p:cTn>
                                        <p:tgtEl>
                                          <p:spTgt spid="8223"/>
                                        </p:tgtEl>
                                        <p:attrNameLst>
                                          <p:attrName>style.visibility</p:attrName>
                                        </p:attrNameLst>
                                      </p:cBhvr>
                                      <p:to>
                                        <p:strVal val="visible"/>
                                      </p:to>
                                    </p:set>
                                    <p:animEffect transition="in" filter="wipe(down)">
                                      <p:cBhvr>
                                        <p:cTn id="86" dur="500"/>
                                        <p:tgtEl>
                                          <p:spTgt spid="8223"/>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2" presetClass="entr" presetSubtype="4" fill="hold" nodeType="clickEffect">
                                  <p:stCondLst>
                                    <p:cond delay="0"/>
                                  </p:stCondLst>
                                  <p:childTnLst>
                                    <p:set>
                                      <p:cBhvr>
                                        <p:cTn id="90" dur="1" fill="hold">
                                          <p:stCondLst>
                                            <p:cond delay="0"/>
                                          </p:stCondLst>
                                        </p:cTn>
                                        <p:tgtEl>
                                          <p:spTgt spid="8224"/>
                                        </p:tgtEl>
                                        <p:attrNameLst>
                                          <p:attrName>style.visibility</p:attrName>
                                        </p:attrNameLst>
                                      </p:cBhvr>
                                      <p:to>
                                        <p:strVal val="visible"/>
                                      </p:to>
                                    </p:set>
                                    <p:animEffect transition="in" filter="wipe(down)">
                                      <p:cBhvr>
                                        <p:cTn id="91" dur="500"/>
                                        <p:tgtEl>
                                          <p:spTgt spid="8224"/>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22" presetClass="entr" presetSubtype="4" fill="hold" nodeType="clickEffect">
                                  <p:stCondLst>
                                    <p:cond delay="0"/>
                                  </p:stCondLst>
                                  <p:childTnLst>
                                    <p:set>
                                      <p:cBhvr>
                                        <p:cTn id="95" dur="1" fill="hold">
                                          <p:stCondLst>
                                            <p:cond delay="0"/>
                                          </p:stCondLst>
                                        </p:cTn>
                                        <p:tgtEl>
                                          <p:spTgt spid="8225"/>
                                        </p:tgtEl>
                                        <p:attrNameLst>
                                          <p:attrName>style.visibility</p:attrName>
                                        </p:attrNameLst>
                                      </p:cBhvr>
                                      <p:to>
                                        <p:strVal val="visible"/>
                                      </p:to>
                                    </p:set>
                                    <p:animEffect transition="in" filter="wipe(down)">
                                      <p:cBhvr>
                                        <p:cTn id="96" dur="500"/>
                                        <p:tgtEl>
                                          <p:spTgt spid="8225"/>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4" presetClass="exit" presetSubtype="16" fill="hold" nodeType="clickEffect">
                                  <p:stCondLst>
                                    <p:cond delay="0"/>
                                  </p:stCondLst>
                                  <p:childTnLst>
                                    <p:animEffect transition="out" filter="box(in)">
                                      <p:cBhvr>
                                        <p:cTn id="100" dur="500"/>
                                        <p:tgtEl>
                                          <p:spTgt spid="8221"/>
                                        </p:tgtEl>
                                      </p:cBhvr>
                                    </p:animEffect>
                                    <p:set>
                                      <p:cBhvr>
                                        <p:cTn id="101" dur="1" fill="hold">
                                          <p:stCondLst>
                                            <p:cond delay="499"/>
                                          </p:stCondLst>
                                        </p:cTn>
                                        <p:tgtEl>
                                          <p:spTgt spid="8221"/>
                                        </p:tgtEl>
                                        <p:attrNameLst>
                                          <p:attrName>style.visibility</p:attrName>
                                        </p:attrNameLst>
                                      </p:cBhvr>
                                      <p:to>
                                        <p:strVal val="hidden"/>
                                      </p:to>
                                    </p:set>
                                  </p:childTnLst>
                                </p:cTn>
                              </p:par>
                              <p:par>
                                <p:cTn id="102" presetID="3" presetClass="exit" presetSubtype="10" fill="hold" nodeType="withEffect">
                                  <p:stCondLst>
                                    <p:cond delay="0"/>
                                  </p:stCondLst>
                                  <p:childTnLst>
                                    <p:animEffect transition="out" filter="blinds(horizontal)">
                                      <p:cBhvr>
                                        <p:cTn id="103" dur="500"/>
                                        <p:tgtEl>
                                          <p:spTgt spid="8222"/>
                                        </p:tgtEl>
                                      </p:cBhvr>
                                    </p:animEffect>
                                    <p:set>
                                      <p:cBhvr>
                                        <p:cTn id="104" dur="1" fill="hold">
                                          <p:stCondLst>
                                            <p:cond delay="499"/>
                                          </p:stCondLst>
                                        </p:cTn>
                                        <p:tgtEl>
                                          <p:spTgt spid="8222"/>
                                        </p:tgtEl>
                                        <p:attrNameLst>
                                          <p:attrName>style.visibility</p:attrName>
                                        </p:attrNameLst>
                                      </p:cBhvr>
                                      <p:to>
                                        <p:strVal val="hidden"/>
                                      </p:to>
                                    </p:set>
                                  </p:childTnLst>
                                </p:cTn>
                              </p:par>
                              <p:par>
                                <p:cTn id="105" presetID="3" presetClass="exit" presetSubtype="10" fill="hold" nodeType="withEffect">
                                  <p:stCondLst>
                                    <p:cond delay="0"/>
                                  </p:stCondLst>
                                  <p:childTnLst>
                                    <p:animEffect transition="out" filter="blinds(horizontal)">
                                      <p:cBhvr>
                                        <p:cTn id="106" dur="500"/>
                                        <p:tgtEl>
                                          <p:spTgt spid="8223"/>
                                        </p:tgtEl>
                                      </p:cBhvr>
                                    </p:animEffect>
                                    <p:set>
                                      <p:cBhvr>
                                        <p:cTn id="107" dur="1" fill="hold">
                                          <p:stCondLst>
                                            <p:cond delay="499"/>
                                          </p:stCondLst>
                                        </p:cTn>
                                        <p:tgtEl>
                                          <p:spTgt spid="8223"/>
                                        </p:tgtEl>
                                        <p:attrNameLst>
                                          <p:attrName>style.visibility</p:attrName>
                                        </p:attrNameLst>
                                      </p:cBhvr>
                                      <p:to>
                                        <p:strVal val="hidden"/>
                                      </p:to>
                                    </p:set>
                                  </p:childTnLst>
                                </p:cTn>
                              </p:par>
                              <p:par>
                                <p:cTn id="108" presetID="3" presetClass="exit" presetSubtype="10" fill="hold" nodeType="withEffect">
                                  <p:stCondLst>
                                    <p:cond delay="0"/>
                                  </p:stCondLst>
                                  <p:childTnLst>
                                    <p:animEffect transition="out" filter="blinds(horizontal)">
                                      <p:cBhvr>
                                        <p:cTn id="109" dur="500"/>
                                        <p:tgtEl>
                                          <p:spTgt spid="8224"/>
                                        </p:tgtEl>
                                      </p:cBhvr>
                                    </p:animEffect>
                                    <p:set>
                                      <p:cBhvr>
                                        <p:cTn id="110" dur="1" fill="hold">
                                          <p:stCondLst>
                                            <p:cond delay="499"/>
                                          </p:stCondLst>
                                        </p:cTn>
                                        <p:tgtEl>
                                          <p:spTgt spid="8224"/>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8225"/>
                                        </p:tgtEl>
                                      </p:cBhvr>
                                    </p:animEffect>
                                    <p:set>
                                      <p:cBhvr>
                                        <p:cTn id="113" dur="1" fill="hold">
                                          <p:stCondLst>
                                            <p:cond delay="499"/>
                                          </p:stCondLst>
                                        </p:cTn>
                                        <p:tgtEl>
                                          <p:spTgt spid="8225"/>
                                        </p:tgtEl>
                                        <p:attrNameLst>
                                          <p:attrName>style.visibility</p:attrName>
                                        </p:attrNameLst>
                                      </p:cBhvr>
                                      <p:to>
                                        <p:strVal val="hidden"/>
                                      </p:to>
                                    </p:set>
                                  </p:childTnLst>
                                </p:cTn>
                              </p:par>
                              <p:par>
                                <p:cTn id="114" presetID="6" presetClass="entr" presetSubtype="16" fill="hold" grpId="0" nodeType="withEffect">
                                  <p:stCondLst>
                                    <p:cond delay="0"/>
                                  </p:stCondLst>
                                  <p:childTnLst>
                                    <p:set>
                                      <p:cBhvr>
                                        <p:cTn id="115" dur="1" fill="hold">
                                          <p:stCondLst>
                                            <p:cond delay="0"/>
                                          </p:stCondLst>
                                        </p:cTn>
                                        <p:tgtEl>
                                          <p:spTgt spid="8226"/>
                                        </p:tgtEl>
                                        <p:attrNameLst>
                                          <p:attrName>style.visibility</p:attrName>
                                        </p:attrNameLst>
                                      </p:cBhvr>
                                      <p:to>
                                        <p:strVal val="visible"/>
                                      </p:to>
                                    </p:set>
                                    <p:animEffect transition="in" filter="circle(in)">
                                      <p:cBhvr>
                                        <p:cTn id="116" dur="2000"/>
                                        <p:tgtEl>
                                          <p:spTgt spid="8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8218" grpId="0" animBg="1"/>
      <p:bldP spid="8219" grpId="0" animBg="1"/>
      <p:bldP spid="8220" grpId="0" animBg="1"/>
      <p:bldP spid="82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CCFF"/>
        </a:solidFill>
        <a:effectLst/>
      </p:bgPr>
    </p:bg>
    <p:spTree>
      <p:nvGrpSpPr>
        <p:cNvPr id="1" name=""/>
        <p:cNvGrpSpPr/>
        <p:nvPr/>
      </p:nvGrpSpPr>
      <p:grpSpPr>
        <a:xfrm>
          <a:off x="0" y="0"/>
          <a:ext cx="0" cy="0"/>
          <a:chOff x="0" y="0"/>
          <a:chExt cx="0" cy="0"/>
        </a:xfrm>
      </p:grpSpPr>
      <p:pic>
        <p:nvPicPr>
          <p:cNvPr id="2" name="Picture 4" descr="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72100"/>
            <a:ext cx="9144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6019"/>
            <a:ext cx="914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2"/>
          <p:cNvSpPr txBox="1">
            <a:spLocks noChangeArrowheads="1"/>
          </p:cNvSpPr>
          <p:nvPr/>
        </p:nvSpPr>
        <p:spPr bwMode="auto">
          <a:xfrm>
            <a:off x="1205281" y="327532"/>
            <a:ext cx="57879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505">
              <a:defRPr sz="3000">
                <a:solidFill>
                  <a:schemeClr val="tx1"/>
                </a:solidFill>
                <a:latin typeface="Arial" panose="020B0604020202020204" pitchFamily="34" charset="0"/>
                <a:ea typeface="SimSun" panose="02010600030101010101" pitchFamily="2" charset="-122"/>
              </a:defRPr>
            </a:lvl1pPr>
            <a:lvl2pPr marL="742950" indent="-285750" defTabSz="1500505">
              <a:defRPr sz="3000">
                <a:solidFill>
                  <a:schemeClr val="tx1"/>
                </a:solidFill>
                <a:latin typeface="Arial" panose="020B0604020202020204" pitchFamily="34" charset="0"/>
                <a:ea typeface="SimSun" panose="02010600030101010101" pitchFamily="2" charset="-122"/>
              </a:defRPr>
            </a:lvl2pPr>
            <a:lvl3pPr marL="1143000" indent="-228600" defTabSz="1500505">
              <a:defRPr sz="3000">
                <a:solidFill>
                  <a:schemeClr val="tx1"/>
                </a:solidFill>
                <a:latin typeface="Arial" panose="020B0604020202020204" pitchFamily="34" charset="0"/>
                <a:ea typeface="SimSun" panose="02010600030101010101" pitchFamily="2" charset="-122"/>
              </a:defRPr>
            </a:lvl3pPr>
            <a:lvl4pPr marL="1600200" indent="-228600" defTabSz="1500505">
              <a:defRPr sz="3000">
                <a:solidFill>
                  <a:schemeClr val="tx1"/>
                </a:solidFill>
                <a:latin typeface="Arial" panose="020B0604020202020204" pitchFamily="34" charset="0"/>
                <a:ea typeface="SimSun" panose="02010600030101010101" pitchFamily="2" charset="-122"/>
              </a:defRPr>
            </a:lvl4pPr>
            <a:lvl5pPr marL="2057400" indent="-228600" defTabSz="1500505">
              <a:defRPr sz="3000">
                <a:solidFill>
                  <a:schemeClr val="tx1"/>
                </a:solidFill>
                <a:latin typeface="Arial" panose="020B0604020202020204" pitchFamily="34" charset="0"/>
                <a:ea typeface="SimSun" panose="02010600030101010101" pitchFamily="2" charset="-122"/>
              </a:defRPr>
            </a:lvl5pPr>
            <a:lvl6pPr marL="2514600" indent="-228600" defTabSz="1500505"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505"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505"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505"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algn="ctr" eaLnBrk="1" hangingPunct="1">
              <a:spcBef>
                <a:spcPct val="50000"/>
              </a:spcBef>
            </a:pPr>
            <a:r>
              <a:rPr lang="vi-VN" altLang="zh-CN" sz="4000" b="1" u="sng">
                <a:ln>
                  <a:solidFill>
                    <a:schemeClr val="tx1"/>
                  </a:solidFill>
                </a:ln>
                <a:latin typeface="iCiel Grandma" pitchFamily="50" charset="0"/>
                <a:ea typeface="黑体" pitchFamily="2" charset="-122"/>
              </a:rPr>
              <a:t>Hoạt động thực hành </a:t>
            </a:r>
            <a:endParaRPr lang="zh-CN" altLang="en-US" sz="4000" b="1" u="sng" dirty="0">
              <a:ln>
                <a:solidFill>
                  <a:schemeClr val="tx1"/>
                </a:solidFill>
              </a:ln>
              <a:latin typeface="iCiel Grandma" pitchFamily="50" charset="0"/>
              <a:ea typeface="黑体" pitchFamily="2" charset="-122"/>
            </a:endParaRPr>
          </a:p>
        </p:txBody>
      </p:sp>
      <p:sp>
        <p:nvSpPr>
          <p:cNvPr id="5" name="Text Box 12"/>
          <p:cNvSpPr txBox="1">
            <a:spLocks noChangeArrowheads="1"/>
          </p:cNvSpPr>
          <p:nvPr/>
        </p:nvSpPr>
        <p:spPr bwMode="auto">
          <a:xfrm>
            <a:off x="1054495" y="2274838"/>
            <a:ext cx="703501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505">
              <a:defRPr sz="3000">
                <a:solidFill>
                  <a:schemeClr val="tx1"/>
                </a:solidFill>
                <a:latin typeface="Arial" panose="020B0604020202020204" pitchFamily="34" charset="0"/>
                <a:ea typeface="SimSun" panose="02010600030101010101" pitchFamily="2" charset="-122"/>
              </a:defRPr>
            </a:lvl1pPr>
            <a:lvl2pPr marL="742950" indent="-285750" defTabSz="1500505">
              <a:defRPr sz="3000">
                <a:solidFill>
                  <a:schemeClr val="tx1"/>
                </a:solidFill>
                <a:latin typeface="Arial" panose="020B0604020202020204" pitchFamily="34" charset="0"/>
                <a:ea typeface="SimSun" panose="02010600030101010101" pitchFamily="2" charset="-122"/>
              </a:defRPr>
            </a:lvl2pPr>
            <a:lvl3pPr marL="1143000" indent="-228600" defTabSz="1500505">
              <a:defRPr sz="3000">
                <a:solidFill>
                  <a:schemeClr val="tx1"/>
                </a:solidFill>
                <a:latin typeface="Arial" panose="020B0604020202020204" pitchFamily="34" charset="0"/>
                <a:ea typeface="SimSun" panose="02010600030101010101" pitchFamily="2" charset="-122"/>
              </a:defRPr>
            </a:lvl3pPr>
            <a:lvl4pPr marL="1600200" indent="-228600" defTabSz="1500505">
              <a:defRPr sz="3000">
                <a:solidFill>
                  <a:schemeClr val="tx1"/>
                </a:solidFill>
                <a:latin typeface="Arial" panose="020B0604020202020204" pitchFamily="34" charset="0"/>
                <a:ea typeface="SimSun" panose="02010600030101010101" pitchFamily="2" charset="-122"/>
              </a:defRPr>
            </a:lvl4pPr>
            <a:lvl5pPr marL="2057400" indent="-228600" defTabSz="1500505">
              <a:defRPr sz="3000">
                <a:solidFill>
                  <a:schemeClr val="tx1"/>
                </a:solidFill>
                <a:latin typeface="Arial" panose="020B0604020202020204" pitchFamily="34" charset="0"/>
                <a:ea typeface="SimSun" panose="02010600030101010101" pitchFamily="2" charset="-122"/>
              </a:defRPr>
            </a:lvl5pPr>
            <a:lvl6pPr marL="2514600" indent="-228600" defTabSz="1500505"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505"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505"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505"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algn="ctr" eaLnBrk="1" hangingPunct="1">
              <a:spcBef>
                <a:spcPct val="50000"/>
              </a:spcBef>
            </a:pPr>
            <a:r>
              <a:rPr lang="vi-VN" altLang="zh-CN" sz="4800" b="1" dirty="0">
                <a:ln>
                  <a:solidFill>
                    <a:schemeClr val="tx1"/>
                  </a:solidFill>
                </a:ln>
                <a:solidFill>
                  <a:srgbClr val="008000"/>
                </a:solidFill>
                <a:latin typeface="+mj-lt"/>
                <a:ea typeface="黑体" pitchFamily="2" charset="-122"/>
                <a:hlinkClick r:id="rId4" action="ppaction://hlinkfile"/>
              </a:rPr>
              <a:t>Bày tỏ ý kiến, thái độ đối với người nhiễm HIV/AIDS</a:t>
            </a:r>
            <a:endParaRPr lang="zh-CN" altLang="en-US" sz="4800" b="1" dirty="0">
              <a:ln>
                <a:solidFill>
                  <a:schemeClr val="tx1"/>
                </a:solidFill>
              </a:ln>
              <a:solidFill>
                <a:srgbClr val="008000"/>
              </a:solidFill>
              <a:latin typeface="+mj-lt"/>
              <a:ea typeface="黑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amond(in)">
                                      <p:cBhvr>
                                        <p:cTn id="20" dur="2000"/>
                                        <p:tgtEl>
                                          <p:spTgt spid="5"/>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amond(in)">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5" descr="Untitled-2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9746"/>
            <a:ext cx="9144000" cy="48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018903" y="52252"/>
            <a:ext cx="7406639" cy="1141308"/>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p:cNvSpPr txBox="1"/>
          <p:nvPr/>
        </p:nvSpPr>
        <p:spPr>
          <a:xfrm>
            <a:off x="1149531" y="93600"/>
            <a:ext cx="7171509" cy="1384995"/>
          </a:xfrm>
          <a:prstGeom prst="rect">
            <a:avLst/>
          </a:prstGeom>
          <a:solidFill>
            <a:schemeClr val="bg1"/>
          </a:solidFill>
        </p:spPr>
        <p:txBody>
          <a:bodyPr wrap="square" rtlCol="0">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Nếu các bạn trong hình, trong video là người quen của em, em sẽ đối xử với họ như thế nào? Tại sao?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Text Box 6"/>
          <p:cNvSpPr txBox="1">
            <a:spLocks noChangeArrowheads="1"/>
          </p:cNvSpPr>
          <p:nvPr/>
        </p:nvSpPr>
        <p:spPr bwMode="auto">
          <a:xfrm>
            <a:off x="0" y="6023432"/>
            <a:ext cx="9144000" cy="80021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Bef>
                <a:spcPct val="50000"/>
              </a:spcBef>
            </a:pPr>
            <a:r>
              <a:rPr lang="en-US" altLang="en-US" sz="2000" b="1" dirty="0">
                <a:solidFill>
                  <a:srgbClr val="0000CC"/>
                </a:solidFill>
                <a:latin typeface="Times New Roman" panose="02020603050405020304" pitchFamily="18" charset="0"/>
                <a:cs typeface="Times New Roman" panose="02020603050405020304" pitchFamily="18" charset="0"/>
              </a:rPr>
              <a:t>CÙNG CHƠI, KHÔNG XA LÁNH,</a:t>
            </a:r>
            <a:r>
              <a:rPr lang="vi-VN" altLang="en-US" sz="2000" b="1" dirty="0">
                <a:solidFill>
                  <a:srgbClr val="0000CC"/>
                </a:solidFill>
                <a:latin typeface="Times New Roman" panose="02020603050405020304" pitchFamily="18" charset="0"/>
                <a:cs typeface="Times New Roman" panose="02020603050405020304" pitchFamily="18" charset="0"/>
              </a:rPr>
              <a:t> PHÂN BIỆT ĐỐI XỬ </a:t>
            </a:r>
            <a:r>
              <a:rPr lang="en-US" altLang="en-US" sz="2000" b="1" dirty="0">
                <a:solidFill>
                  <a:srgbClr val="0000CC"/>
                </a:solidFill>
                <a:latin typeface="Times New Roman" panose="02020603050405020304" pitchFamily="18" charset="0"/>
                <a:cs typeface="Times New Roman" panose="02020603050405020304" pitchFamily="18" charset="0"/>
              </a:rPr>
              <a:t> </a:t>
            </a:r>
            <a:endParaRPr lang="vi-VN" altLang="en-US" sz="2000" b="1" dirty="0">
              <a:solidFill>
                <a:srgbClr val="0000CC"/>
              </a:solidFill>
              <a:latin typeface="Times New Roman" panose="02020603050405020304" pitchFamily="18" charset="0"/>
              <a:cs typeface="Times New Roman" panose="02020603050405020304" pitchFamily="18" charset="0"/>
            </a:endParaRPr>
          </a:p>
          <a:p>
            <a:pPr algn="ctr">
              <a:lnSpc>
                <a:spcPct val="90000"/>
              </a:lnSpc>
              <a:spcBef>
                <a:spcPct val="50000"/>
              </a:spcBef>
            </a:pPr>
            <a:r>
              <a:rPr lang="vi-VN" altLang="en-US" sz="2000" b="1" dirty="0">
                <a:solidFill>
                  <a:srgbClr val="0000CC"/>
                </a:solidFill>
                <a:latin typeface="Times New Roman" panose="02020603050405020304" pitchFamily="18" charset="0"/>
                <a:cs typeface="Times New Roman" panose="02020603050405020304" pitchFamily="18" charset="0"/>
              </a:rPr>
              <a:t>VỚI HAI BẠN VÀ GIA ĐÌNH CỦA HAI BẠN ẤY.</a:t>
            </a:r>
          </a:p>
        </p:txBody>
      </p:sp>
      <p:sp>
        <p:nvSpPr>
          <p:cNvPr id="3" name="TextBox 2">
            <a:hlinkClick r:id="rId4" action="ppaction://hlinkfile"/>
            <a:extLst>
              <a:ext uri="{FF2B5EF4-FFF2-40B4-BE49-F238E27FC236}">
                <a16:creationId xmlns:a16="http://schemas.microsoft.com/office/drawing/2014/main" id="{15B6B64E-3EBE-BCDA-F162-AAF8B0F41351}"/>
              </a:ext>
            </a:extLst>
          </p:cNvPr>
          <p:cNvSpPr txBox="1"/>
          <p:nvPr/>
        </p:nvSpPr>
        <p:spPr>
          <a:xfrm>
            <a:off x="8562109" y="387927"/>
            <a:ext cx="581891" cy="382552"/>
          </a:xfrm>
          <a:prstGeom prst="rect">
            <a:avLst/>
          </a:prstGeom>
          <a:noFill/>
        </p:spPr>
        <p:txBody>
          <a:bodyPr wrap="square" rtlCol="0">
            <a:spAutoFit/>
          </a:bodyPr>
          <a:lstStyle/>
          <a:p>
            <a:r>
              <a:rPr lang="vi-VN" dirty="0"/>
              <a:t>v</a:t>
            </a:r>
          </a:p>
        </p:txBody>
      </p:sp>
      <p:sp>
        <p:nvSpPr>
          <p:cNvPr id="4" name="TextBox 3">
            <a:extLst>
              <a:ext uri="{FF2B5EF4-FFF2-40B4-BE49-F238E27FC236}">
                <a16:creationId xmlns:a16="http://schemas.microsoft.com/office/drawing/2014/main" id="{AD56617B-319D-F25F-7E7E-CD34B53D58F7}"/>
              </a:ext>
            </a:extLst>
          </p:cNvPr>
          <p:cNvSpPr txBox="1"/>
          <p:nvPr/>
        </p:nvSpPr>
        <p:spPr>
          <a:xfrm>
            <a:off x="410817" y="5751443"/>
            <a:ext cx="1325218" cy="369332"/>
          </a:xfrm>
          <a:prstGeom prst="rect">
            <a:avLst/>
          </a:prstGeom>
          <a:noFill/>
        </p:spPr>
        <p:txBody>
          <a:bodyPr wrap="square" rtlCol="0">
            <a:spAutoFit/>
          </a:bodyPr>
          <a:lstStyle/>
          <a:p>
            <a:endParaRPr lang="vi-VN"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Untitled-3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 y="1145840"/>
            <a:ext cx="9144000" cy="501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604152" y="35495"/>
            <a:ext cx="8200213" cy="1121563"/>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p:cNvSpPr txBox="1"/>
          <p:nvPr/>
        </p:nvSpPr>
        <p:spPr>
          <a:xfrm>
            <a:off x="671098" y="122915"/>
            <a:ext cx="8066319" cy="954107"/>
          </a:xfrm>
          <a:prstGeom prst="rect">
            <a:avLst/>
          </a:prstGeom>
          <a:solidFill>
            <a:schemeClr val="bg1"/>
          </a:solid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Theo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chúng ta cần có thái độ như thế nào</a:t>
            </a:r>
          </a:p>
          <a:p>
            <a:pPr algn="ctr"/>
            <a:r>
              <a:rPr lang="vi-VN" sz="2800" b="1" dirty="0">
                <a:solidFill>
                  <a:srgbClr val="FF0000"/>
                </a:solidFill>
                <a:latin typeface="Times New Roman" panose="02020603050405020304" pitchFamily="18" charset="0"/>
                <a:cs typeface="Times New Roman" panose="02020603050405020304" pitchFamily="18" charset="0"/>
              </a:rPr>
              <a:t>đối với người nhiễm HIV/AIDS và gia đình của họ?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0" y="6029279"/>
            <a:ext cx="9144000" cy="80021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 name="Text Box 5"/>
          <p:cNvSpPr txBox="1">
            <a:spLocks noChangeArrowheads="1"/>
          </p:cNvSpPr>
          <p:nvPr/>
        </p:nvSpPr>
        <p:spPr bwMode="auto">
          <a:xfrm>
            <a:off x="604152" y="6029278"/>
            <a:ext cx="793568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Bef>
                <a:spcPct val="50000"/>
              </a:spcBef>
            </a:pPr>
            <a:r>
              <a:rPr lang="en-US" altLang="en-US" sz="2000" b="1" dirty="0">
                <a:solidFill>
                  <a:srgbClr val="0000CC"/>
                </a:solidFill>
                <a:latin typeface="Times New Roman" panose="02020603050405020304" pitchFamily="18" charset="0"/>
                <a:cs typeface="Times New Roman" panose="02020603050405020304" pitchFamily="18" charset="0"/>
              </a:rPr>
              <a:t>AN </a:t>
            </a:r>
            <a:r>
              <a:rPr lang="vi-VN" altLang="en-US" sz="2000" b="1" dirty="0">
                <a:solidFill>
                  <a:srgbClr val="0000CC"/>
                </a:solidFill>
                <a:latin typeface="Times New Roman" panose="02020603050405020304" pitchFamily="18" charset="0"/>
                <a:cs typeface="Times New Roman" panose="02020603050405020304" pitchFamily="18" charset="0"/>
              </a:rPr>
              <a:t>ỦI, ĐỘNG VIÊN, QUAN TÂM ĐẾN NGƯỜI NHIỄM HIV/AIDS</a:t>
            </a:r>
          </a:p>
          <a:p>
            <a:pPr algn="ctr">
              <a:lnSpc>
                <a:spcPct val="90000"/>
              </a:lnSpc>
              <a:spcBef>
                <a:spcPct val="50000"/>
              </a:spcBef>
            </a:pPr>
            <a:r>
              <a:rPr lang="vi-VN" altLang="en-US" sz="2000" b="1" dirty="0">
                <a:solidFill>
                  <a:srgbClr val="0000CC"/>
                </a:solidFill>
                <a:latin typeface="Times New Roman" panose="02020603050405020304" pitchFamily="18" charset="0"/>
                <a:cs typeface="Times New Roman" panose="02020603050405020304" pitchFamily="18" charset="0"/>
              </a:rPr>
              <a:t>VÀ GIA ĐÌNH CỦA HỌ</a:t>
            </a:r>
            <a:endParaRPr lang="en-US" altLang="en-US" sz="20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CCFF"/>
        </a:solidFill>
        <a:effectLst/>
      </p:bgPr>
    </p:bg>
    <p:spTree>
      <p:nvGrpSpPr>
        <p:cNvPr id="1" name=""/>
        <p:cNvGrpSpPr/>
        <p:nvPr/>
      </p:nvGrpSpPr>
      <p:grpSpPr>
        <a:xfrm>
          <a:off x="0" y="0"/>
          <a:ext cx="0" cy="0"/>
          <a:chOff x="0" y="0"/>
          <a:chExt cx="0" cy="0"/>
        </a:xfrm>
      </p:grpSpPr>
      <p:pic>
        <p:nvPicPr>
          <p:cNvPr id="2" name="Picture 4" descr="1-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81" y="0"/>
            <a:ext cx="91800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1-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3412"/>
            <a:ext cx="2166145" cy="247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2735132" y="0"/>
            <a:ext cx="4010297" cy="1476103"/>
          </a:xfrm>
          <a:prstGeom prst="cloudCallout">
            <a:avLst>
              <a:gd name="adj1" fmla="val 31332"/>
              <a:gd name="adj2" fmla="val 76477"/>
            </a:avLst>
          </a:prstGeom>
          <a:ln w="38100">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n>
                <a:solidFill>
                  <a:sysClr val="windowText" lastClr="000000"/>
                </a:solidFill>
              </a:ln>
            </a:endParaRPr>
          </a:p>
        </p:txBody>
      </p:sp>
      <p:sp>
        <p:nvSpPr>
          <p:cNvPr id="7" name="Rectangle 4"/>
          <p:cNvSpPr txBox="1">
            <a:spLocks noChangeArrowheads="1"/>
          </p:cNvSpPr>
          <p:nvPr/>
        </p:nvSpPr>
        <p:spPr>
          <a:xfrm>
            <a:off x="2986047" y="433252"/>
            <a:ext cx="3508466" cy="609600"/>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
                <a:schemeClr val="accent6">
                  <a:lumMod val="75000"/>
                </a:schemeClr>
              </a:buClr>
              <a:defRPr/>
            </a:pPr>
            <a:r>
              <a:rPr lang="vi-VN" b="1" dirty="0">
                <a:solidFill>
                  <a:srgbClr val="FF0000"/>
                </a:solidFill>
                <a:latin typeface="Times New Roman" panose="02020603050405020304"/>
                <a:cs typeface="Times New Roman" panose="02020603050405020304" pitchFamily="18" charset="0"/>
              </a:rPr>
              <a:t>Điều cần nhớ</a:t>
            </a:r>
            <a:endParaRPr lang="en-US" b="1" dirty="0">
              <a:solidFill>
                <a:srgbClr val="FF0000"/>
              </a:solidFill>
              <a:latin typeface="Times New Roman" panose="02020603050405020304"/>
              <a:cs typeface="Times New Roman" panose="02020603050405020304" pitchFamily="18" charset="0"/>
            </a:endParaRPr>
          </a:p>
        </p:txBody>
      </p:sp>
      <p:sp>
        <p:nvSpPr>
          <p:cNvPr id="8" name="Rectangle 7"/>
          <p:cNvSpPr/>
          <p:nvPr/>
        </p:nvSpPr>
        <p:spPr>
          <a:xfrm>
            <a:off x="593801" y="1882334"/>
            <a:ext cx="7920316" cy="3108543"/>
          </a:xfrm>
          <a:prstGeom prst="rect">
            <a:avLst/>
          </a:prstGeom>
        </p:spPr>
        <p:txBody>
          <a:bodyPr wrap="square">
            <a:spAutoFit/>
          </a:bodyPr>
          <a:lstStyle/>
          <a:p>
            <a:pPr algn="just">
              <a:buClr>
                <a:schemeClr val="accent6">
                  <a:lumMod val="75000"/>
                </a:schemeClr>
              </a:buClr>
              <a:defRPr/>
            </a:pPr>
            <a:r>
              <a:rPr lang="vi-VN" altLang="en-US" sz="2800" dirty="0">
                <a:latin typeface="Times New Roman" panose="02020603050405020304" pitchFamily="18" charset="0"/>
                <a:cs typeface="Times New Roman" panose="02020603050405020304" pitchFamily="18" charset="0"/>
              </a:rPr>
              <a:t>     </a:t>
            </a:r>
            <a:r>
              <a:rPr lang="en-US" altLang="en-US" sz="2800" b="1" dirty="0">
                <a:solidFill>
                  <a:srgbClr val="9900CC"/>
                </a:solidFill>
                <a:latin typeface="Times New Roman" panose="02020603050405020304" pitchFamily="18" charset="0"/>
                <a:cs typeface="Times New Roman" panose="02020603050405020304" pitchFamily="18" charset="0"/>
              </a:rPr>
              <a:t>HIV </a:t>
            </a:r>
            <a:r>
              <a:rPr lang="en-US" altLang="en-US" sz="2800" b="1" dirty="0" err="1">
                <a:solidFill>
                  <a:srgbClr val="9900CC"/>
                </a:solidFill>
                <a:latin typeface="Times New Roman" panose="02020603050405020304" pitchFamily="18" charset="0"/>
                <a:cs typeface="Times New Roman" panose="02020603050405020304" pitchFamily="18" charset="0"/>
              </a:rPr>
              <a:t>không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lây</a:t>
            </a:r>
            <a:r>
              <a:rPr lang="en-US" altLang="en-US" sz="2800" b="1" dirty="0">
                <a:solidFill>
                  <a:srgbClr val="9900CC"/>
                </a:solidFill>
                <a:latin typeface="Times New Roman" panose="02020603050405020304" pitchFamily="18" charset="0"/>
                <a:cs typeface="Times New Roman" panose="02020603050405020304" pitchFamily="18" charset="0"/>
              </a:rPr>
              <a:t> qua </a:t>
            </a:r>
            <a:r>
              <a:rPr lang="en-US" altLang="en-US" sz="2800" b="1" dirty="0" err="1">
                <a:solidFill>
                  <a:srgbClr val="9900CC"/>
                </a:solidFill>
                <a:latin typeface="Times New Roman" panose="02020603050405020304" pitchFamily="18" charset="0"/>
                <a:cs typeface="Times New Roman" panose="02020603050405020304" pitchFamily="18" charset="0"/>
              </a:rPr>
              <a:t>tiếp</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xúc</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thông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thường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Những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người</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nhiễm</a:t>
            </a:r>
            <a:r>
              <a:rPr lang="en-US" altLang="en-US" sz="2800" b="1" dirty="0">
                <a:solidFill>
                  <a:srgbClr val="9900CC"/>
                </a:solidFill>
                <a:latin typeface="Times New Roman" panose="02020603050405020304" pitchFamily="18" charset="0"/>
                <a:cs typeface="Times New Roman" panose="02020603050405020304" pitchFamily="18" charset="0"/>
              </a:rPr>
              <a:t> HIV, </a:t>
            </a:r>
            <a:r>
              <a:rPr lang="en-US" altLang="en-US" sz="2800" b="1" dirty="0" err="1">
                <a:solidFill>
                  <a:srgbClr val="9900CC"/>
                </a:solidFill>
                <a:latin typeface="Times New Roman" panose="02020603050405020304" pitchFamily="18" charset="0"/>
                <a:cs typeface="Times New Roman" panose="02020603050405020304" pitchFamily="18" charset="0"/>
              </a:rPr>
              <a:t>đặc</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biệt</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là</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trẻ</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em</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có</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quyền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và</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cần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được</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sống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trong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sự</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hỗ</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trợ</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thông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cảm</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và</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chăm</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sóc</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của</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gia</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đình</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bạn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bè</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làng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xóm</a:t>
            </a:r>
            <a:r>
              <a:rPr lang="en-US" altLang="en-US" sz="2800" b="1" dirty="0">
                <a:solidFill>
                  <a:srgbClr val="9900CC"/>
                </a:solidFill>
                <a:latin typeface="Times New Roman" panose="02020603050405020304" pitchFamily="18" charset="0"/>
                <a:cs typeface="Times New Roman" panose="02020603050405020304" pitchFamily="18" charset="0"/>
              </a:rPr>
              <a:t>, …; </a:t>
            </a:r>
            <a:r>
              <a:rPr lang="en-US" altLang="en-US" sz="2800" b="1" dirty="0" err="1">
                <a:solidFill>
                  <a:srgbClr val="9900CC"/>
                </a:solidFill>
                <a:latin typeface="Times New Roman" panose="02020603050405020304" pitchFamily="18" charset="0"/>
                <a:cs typeface="Times New Roman" panose="02020603050405020304" pitchFamily="18" charset="0"/>
              </a:rPr>
              <a:t>không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nên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xa</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lánh</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và</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phân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biệt</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đối</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xử</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với</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họ</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Điều</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đó</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sẽ</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giúp</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người</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nhiễm</a:t>
            </a:r>
            <a:r>
              <a:rPr lang="en-US" altLang="en-US" sz="2800" b="1" dirty="0">
                <a:solidFill>
                  <a:srgbClr val="9900CC"/>
                </a:solidFill>
                <a:latin typeface="Times New Roman" panose="02020603050405020304" pitchFamily="18" charset="0"/>
                <a:cs typeface="Times New Roman" panose="02020603050405020304" pitchFamily="18" charset="0"/>
              </a:rPr>
              <a:t> HIV </a:t>
            </a:r>
            <a:r>
              <a:rPr lang="en-US" altLang="en-US" sz="2800" b="1" dirty="0" err="1">
                <a:solidFill>
                  <a:srgbClr val="9900CC"/>
                </a:solidFill>
                <a:latin typeface="Times New Roman" panose="02020603050405020304" pitchFamily="18" charset="0"/>
                <a:cs typeface="Times New Roman" panose="02020603050405020304" pitchFamily="18" charset="0"/>
              </a:rPr>
              <a:t>sống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lạc</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quan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lành</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mạnh</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có</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ích</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cho</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bản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thân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gia</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đình</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và</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xã</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hội</a:t>
            </a:r>
            <a:r>
              <a:rPr lang="en-US" altLang="en-US" sz="2800" b="1" dirty="0">
                <a:solidFill>
                  <a:srgbClr val="9900CC"/>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714103" y="0"/>
            <a:ext cx="81534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Trẻ</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em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tham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phòng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tránh</a:t>
            </a:r>
            <a:r>
              <a:rPr lang="en-US" altLang="en-US" sz="2800" b="1" dirty="0">
                <a:solidFill>
                  <a:srgbClr val="0000FF"/>
                </a:solidFill>
                <a:latin typeface="Times New Roman" panose="02020603050405020304" pitchFamily="18" charset="0"/>
                <a:cs typeface="Times New Roman" panose="02020603050405020304" pitchFamily="18" charset="0"/>
              </a:rPr>
              <a:t> HIV/AIDS?</a:t>
            </a:r>
          </a:p>
        </p:txBody>
      </p:sp>
      <p:pic>
        <p:nvPicPr>
          <p:cNvPr id="6" name="Picture 4" descr="Untitled-4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147"/>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685800" y="6103947"/>
            <a:ext cx="7772400" cy="800219"/>
          </a:xfrm>
          <a:prstGeom prst="rect">
            <a:avLst/>
          </a:prstGeom>
          <a:solidFill>
            <a:schemeClr val="accent4">
              <a:lumMod val="60000"/>
              <a:lumOff val="40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Bef>
                <a:spcPct val="50000"/>
              </a:spcBef>
            </a:pPr>
            <a:r>
              <a:rPr lang="en-US" altLang="en-US" sz="2000" b="1" dirty="0">
                <a:latin typeface="Times New Roman" panose="02020603050405020304" pitchFamily="18" charset="0"/>
              </a:rPr>
              <a:t>TUYÊN TRUYỀN CHO MỌI NGƯỜI HIỂU VỀ HIV/AIDS</a:t>
            </a:r>
          </a:p>
          <a:p>
            <a:pPr algn="ctr">
              <a:lnSpc>
                <a:spcPct val="90000"/>
              </a:lnSpc>
              <a:spcBef>
                <a:spcPct val="50000"/>
              </a:spcBef>
            </a:pPr>
            <a:r>
              <a:rPr lang="en-US" altLang="en-US" sz="2000" b="1" dirty="0">
                <a:latin typeface="Times New Roman" panose="02020603050405020304" pitchFamily="18" charset="0"/>
              </a:rPr>
              <a:t>KHÔNG PHÂN BIỆT ĐỒI XỬ VỚI NGƯỜI NHIỄM HIV/AIDS</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02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 y="1489166"/>
            <a:ext cx="3853543" cy="4800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714103" y="117565"/>
            <a:ext cx="81534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Trẻ</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em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tham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phòng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tránh</a:t>
            </a:r>
            <a:r>
              <a:rPr lang="en-US" altLang="en-US" sz="2800" b="1" dirty="0">
                <a:solidFill>
                  <a:srgbClr val="0000FF"/>
                </a:solidFill>
                <a:latin typeface="Times New Roman" panose="02020603050405020304" pitchFamily="18" charset="0"/>
                <a:cs typeface="Times New Roman" panose="02020603050405020304" pitchFamily="18" charset="0"/>
              </a:rPr>
              <a:t> HIV/AIDS?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253" y="1489166"/>
            <a:ext cx="4286250" cy="4800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4"/>
          <p:cNvSpPr txBox="1">
            <a:spLocks noChangeArrowheads="1"/>
          </p:cNvSpPr>
          <p:nvPr/>
        </p:nvSpPr>
        <p:spPr>
          <a:xfrm>
            <a:off x="962840" y="3220032"/>
            <a:ext cx="6012725" cy="2259874"/>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chemeClr val="accent6">
                  <a:lumMod val="75000"/>
                </a:schemeClr>
              </a:buClr>
              <a:defRPr/>
            </a:pPr>
            <a:r>
              <a:rPr lang="vi-VN" sz="8000" b="1" dirty="0">
                <a:ln w="19050">
                  <a:solidFill>
                    <a:schemeClr val="tx1"/>
                  </a:solidFill>
                </a:ln>
                <a:solidFill>
                  <a:srgbClr val="008000"/>
                </a:solidFill>
                <a:latin typeface="Times New Roman" panose="02020603050405020304"/>
                <a:cs typeface="Times New Roman" panose="02020603050405020304" pitchFamily="18" charset="0"/>
              </a:rPr>
              <a:t>      GÓC </a:t>
            </a:r>
          </a:p>
          <a:p>
            <a:pPr>
              <a:buClr>
                <a:schemeClr val="accent6">
                  <a:lumMod val="75000"/>
                </a:schemeClr>
              </a:buClr>
              <a:defRPr/>
            </a:pPr>
            <a:r>
              <a:rPr lang="vi-VN" sz="8000" b="1" dirty="0">
                <a:ln w="19050">
                  <a:solidFill>
                    <a:schemeClr val="tx1"/>
                  </a:solidFill>
                </a:ln>
                <a:solidFill>
                  <a:srgbClr val="008000"/>
                </a:solidFill>
                <a:latin typeface="Times New Roman" panose="02020603050405020304"/>
                <a:cs typeface="Times New Roman" panose="02020603050405020304" pitchFamily="18" charset="0"/>
              </a:rPr>
              <a:t>SÁNG TẠO</a:t>
            </a:r>
            <a:endParaRPr lang="en-US" sz="8000" b="1" dirty="0">
              <a:ln w="19050">
                <a:solidFill>
                  <a:schemeClr val="tx1"/>
                </a:solidFill>
              </a:ln>
              <a:solidFill>
                <a:srgbClr val="008000"/>
              </a:solidFill>
              <a:latin typeface="Times New Roman" panose="02020603050405020304"/>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508" y="5323114"/>
            <a:ext cx="1066800" cy="10953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108" y="5301244"/>
            <a:ext cx="1066800" cy="1095375"/>
          </a:xfrm>
          <a:prstGeom prst="rect">
            <a:avLst/>
          </a:prstGeom>
        </p:spPr>
      </p:pic>
      <p:sp>
        <p:nvSpPr>
          <p:cNvPr id="6" name="Cloud 5"/>
          <p:cNvSpPr/>
          <p:nvPr/>
        </p:nvSpPr>
        <p:spPr>
          <a:xfrm>
            <a:off x="705394" y="67434"/>
            <a:ext cx="5316583" cy="2362351"/>
          </a:xfrm>
          <a:prstGeom prst="cloud">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75657" y="458262"/>
            <a:ext cx="4480560" cy="1569660"/>
          </a:xfrm>
          <a:prstGeom prst="rect">
            <a:avLst/>
          </a:prstGeom>
          <a:noFill/>
        </p:spPr>
        <p:txBody>
          <a:bodyPr wrap="square" rtlCol="0">
            <a:spAutoFit/>
          </a:bodyPr>
          <a:lstStyle/>
          <a:p>
            <a:pPr algn="ctr"/>
            <a:r>
              <a:rPr lang="vi-VN" sz="2400" dirty="0">
                <a:latin typeface="+mj-lt"/>
              </a:rPr>
              <a:t>Thực hành thiết kế một sản phẩm tuyên truyền về việc phòng tránh HIV/AIDS (vẽ tranh, viết lời tuyên truyền, thông điệp, ...) </a:t>
            </a:r>
            <a:endParaRPr lang="en-US" sz="2400" dirty="0">
              <a:effectLst/>
              <a:latin typeface="+mj-l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180"/>
            <a:ext cx="4101738" cy="3369820"/>
          </a:xfrm>
          <a:prstGeom prst="round2DiagRect">
            <a:avLst>
              <a:gd name="adj1" fmla="val 16667"/>
              <a:gd name="adj2" fmla="val 0"/>
            </a:avLst>
          </a:prstGeom>
          <a:ln w="88900" cap="sq">
            <a:solidFill>
              <a:srgbClr val="0000FF"/>
            </a:solidFill>
            <a:miter lim="800000"/>
            <a:headEnd/>
            <a:tailEnd/>
          </a:ln>
          <a:effectLst>
            <a:outerShdw blurRad="254000" algn="tl" rotWithShape="0">
              <a:srgbClr val="000000">
                <a:alpha val="43000"/>
              </a:srgbClr>
            </a:outerShd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36374"/>
            <a:ext cx="4101738" cy="3121626"/>
          </a:xfrm>
          <a:prstGeom prst="round2DiagRect">
            <a:avLst>
              <a:gd name="adj1" fmla="val 16667"/>
              <a:gd name="adj2" fmla="val 0"/>
            </a:avLst>
          </a:prstGeom>
          <a:ln w="88900" cap="sq">
            <a:solidFill>
              <a:srgbClr val="FF3300"/>
            </a:solidFill>
            <a:miter lim="800000"/>
            <a:headEnd/>
            <a:tailEnd/>
          </a:ln>
          <a:effectLst>
            <a:outerShdw blurRad="254000" algn="tl" rotWithShape="0">
              <a:srgbClr val="000000">
                <a:alpha val="43000"/>
              </a:srgb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0560" y="760066"/>
            <a:ext cx="4572000" cy="5337868"/>
          </a:xfrm>
          <a:prstGeom prst="round2DiagRect">
            <a:avLst>
              <a:gd name="adj1" fmla="val 16667"/>
              <a:gd name="adj2" fmla="val 0"/>
            </a:avLst>
          </a:prstGeom>
          <a:ln w="88900" cap="sq">
            <a:solidFill>
              <a:srgbClr val="FFFF00"/>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CCFF"/>
        </a:solidFill>
        <a:effectLst/>
      </p:bgPr>
    </p:bg>
    <p:spTree>
      <p:nvGrpSpPr>
        <p:cNvPr id="1" name=""/>
        <p:cNvGrpSpPr/>
        <p:nvPr/>
      </p:nvGrpSpPr>
      <p:grpSpPr>
        <a:xfrm>
          <a:off x="0" y="0"/>
          <a:ext cx="0" cy="0"/>
          <a:chOff x="0" y="0"/>
          <a:chExt cx="0" cy="0"/>
        </a:xfrm>
      </p:grpSpPr>
      <p:pic>
        <p:nvPicPr>
          <p:cNvPr id="2" name="Picture 4" descr="1-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72" y="4910645"/>
            <a:ext cx="9239272" cy="194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1-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344" y="-145773"/>
            <a:ext cx="6959740" cy="560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9"/>
          <p:cNvSpPr>
            <a:spLocks noChangeArrowheads="1"/>
          </p:cNvSpPr>
          <p:nvPr/>
        </p:nvSpPr>
        <p:spPr bwMode="auto">
          <a:xfrm>
            <a:off x="-204271" y="450634"/>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4000" b="1">
                <a:solidFill>
                  <a:srgbClr val="FF0000"/>
                </a:solidFill>
                <a:effectLst>
                  <a:outerShdw blurRad="38100" dist="38100" dir="2700000" algn="tl">
                    <a:srgbClr val="000000">
                      <a:alpha val="43137"/>
                    </a:srgbClr>
                  </a:outerShdw>
                </a:effectLst>
                <a:latin typeface="Times New Roman" panose="02020603050405020304" pitchFamily="18" charset="0"/>
              </a:rPr>
              <a:t>KHỞI ĐỘNG</a:t>
            </a:r>
            <a:endPar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endParaRPr>
          </a:p>
        </p:txBody>
      </p:sp>
      <p:sp>
        <p:nvSpPr>
          <p:cNvPr id="10" name="Cloud 9"/>
          <p:cNvSpPr/>
          <p:nvPr/>
        </p:nvSpPr>
        <p:spPr>
          <a:xfrm>
            <a:off x="729604" y="1399261"/>
            <a:ext cx="7589519" cy="3653185"/>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1" name="TextBox 10"/>
          <p:cNvSpPr txBox="1"/>
          <p:nvPr/>
        </p:nvSpPr>
        <p:spPr>
          <a:xfrm>
            <a:off x="1169125" y="2549720"/>
            <a:ext cx="6805749" cy="923330"/>
          </a:xfrm>
          <a:prstGeom prst="rect">
            <a:avLst/>
          </a:prstGeom>
          <a:noFill/>
        </p:spPr>
        <p:txBody>
          <a:bodyPr wrap="square" rtlCol="0">
            <a:spAutoFit/>
          </a:bodyPr>
          <a:lstStyle/>
          <a:p>
            <a:r>
              <a:rPr lang="vi-VN" sz="5400" b="1" dirty="0">
                <a:solidFill>
                  <a:srgbClr val="BA1668"/>
                </a:solidFill>
                <a:latin typeface="+mj-lt"/>
              </a:rPr>
              <a:t>AI NHANH AI ĐÚNG</a:t>
            </a:r>
            <a:endParaRPr lang="en-US" sz="5400" b="1" dirty="0">
              <a:solidFill>
                <a:srgbClr val="BA1668"/>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7850778"/>
          </a:xfrm>
          <a:prstGeom prst="rect">
            <a:avLst/>
          </a:prstGeom>
        </p:spPr>
      </p:pic>
      <p:sp>
        <p:nvSpPr>
          <p:cNvPr id="9" name="Rectangle 8"/>
          <p:cNvSpPr/>
          <p:nvPr/>
        </p:nvSpPr>
        <p:spPr>
          <a:xfrm>
            <a:off x="1843924" y="182880"/>
            <a:ext cx="5665158" cy="1107996"/>
          </a:xfrm>
          <a:prstGeom prst="rect">
            <a:avLst/>
          </a:prstGeom>
          <a:noFill/>
        </p:spPr>
        <p:txBody>
          <a:bodyPr wrap="square" lIns="91440" tIns="45720" rIns="91440" bIns="45720">
            <a:spAutoFit/>
          </a:bodyPr>
          <a:lstStyle/>
          <a:p>
            <a:pPr algn="ctr"/>
            <a:r>
              <a:rPr lang="vi-VN" sz="6600" b="1" dirty="0">
                <a:ln w="12700">
                  <a:solidFill>
                    <a:schemeClr val="tx1"/>
                  </a:solidFill>
                  <a:prstDash val="solid"/>
                </a:ln>
                <a:solidFill>
                  <a:srgbClr val="FF0000"/>
                </a:solidFill>
                <a:latin typeface="+mj-lt"/>
              </a:rPr>
              <a:t>DẶN DÒ</a:t>
            </a:r>
            <a:endParaRPr lang="en-US" sz="6600" b="1" dirty="0">
              <a:ln w="12700">
                <a:solidFill>
                  <a:schemeClr val="tx1"/>
                </a:solidFill>
                <a:prstDash val="solid"/>
              </a:ln>
              <a:solidFill>
                <a:srgbClr val="FF0000"/>
              </a:solidFill>
              <a:latin typeface="+mj-lt"/>
            </a:endParaRPr>
          </a:p>
        </p:txBody>
      </p:sp>
      <p:sp>
        <p:nvSpPr>
          <p:cNvPr id="10" name="TextBox 9"/>
          <p:cNvSpPr txBox="1"/>
          <p:nvPr/>
        </p:nvSpPr>
        <p:spPr>
          <a:xfrm>
            <a:off x="1739422" y="1473756"/>
            <a:ext cx="6105866" cy="2608535"/>
          </a:xfrm>
          <a:prstGeom prst="rect">
            <a:avLst/>
          </a:prstGeom>
          <a:noFill/>
        </p:spPr>
        <p:txBody>
          <a:bodyPr wrap="square" rtlCol="0">
            <a:spAutoFit/>
          </a:bodyPr>
          <a:lstStyle/>
          <a:p>
            <a:pPr algn="just">
              <a:lnSpc>
                <a:spcPct val="150000"/>
              </a:lnSpc>
            </a:pPr>
            <a:r>
              <a:rPr lang="vi-VN" sz="2800">
                <a:solidFill>
                  <a:srgbClr val="CE0870"/>
                </a:solidFill>
                <a:effectLst/>
                <a:latin typeface="+mj-lt"/>
              </a:rPr>
              <a:t>- </a:t>
            </a:r>
            <a:r>
              <a:rPr lang="vi-VN" sz="2800" dirty="0">
                <a:solidFill>
                  <a:srgbClr val="CE0870"/>
                </a:solidFill>
                <a:effectLst/>
                <a:latin typeface="+mj-lt"/>
              </a:rPr>
              <a:t>Thực hành thiết kế sản phẩm tuyên truyền về việc “Phòng tránh HIV/AIDS”</a:t>
            </a:r>
          </a:p>
          <a:p>
            <a:pPr algn="just">
              <a:lnSpc>
                <a:spcPct val="150000"/>
              </a:lnSpc>
            </a:pPr>
            <a:r>
              <a:rPr lang="vi-VN" sz="2800" dirty="0">
                <a:solidFill>
                  <a:srgbClr val="FF3300"/>
                </a:solidFill>
                <a:latin typeface="+mj-lt"/>
              </a:rPr>
              <a:t>- Xem trước bài “Phòng tránh bị xâm hại”</a:t>
            </a:r>
            <a:r>
              <a:rPr lang="vi-VN" sz="2800" dirty="0">
                <a:solidFill>
                  <a:srgbClr val="FF3300"/>
                </a:solidFill>
                <a:effectLst/>
                <a:latin typeface="+mj-lt"/>
              </a:rPr>
              <a:t> </a:t>
            </a:r>
            <a:endParaRPr lang="en-US" sz="2800" dirty="0">
              <a:solidFill>
                <a:srgbClr val="FF3300"/>
              </a:solidFill>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Hộp Văn bản 2">
            <a:extLst>
              <a:ext uri="{FF2B5EF4-FFF2-40B4-BE49-F238E27FC236}">
                <a16:creationId xmlns:a16="http://schemas.microsoft.com/office/drawing/2014/main" id="{E62B33B9-D368-4241-8FE1-54BE6DC4CCD6}"/>
              </a:ext>
            </a:extLst>
          </p:cNvPr>
          <p:cNvSpPr txBox="1"/>
          <p:nvPr/>
        </p:nvSpPr>
        <p:spPr>
          <a:xfrm>
            <a:off x="1033670" y="371061"/>
            <a:ext cx="7381459" cy="1815882"/>
          </a:xfrm>
          <a:prstGeom prst="rect">
            <a:avLst/>
          </a:prstGeom>
          <a:noFill/>
        </p:spPr>
        <p:txBody>
          <a:bodyPr wrap="square" rtlCol="0">
            <a:spAutoFit/>
          </a:bodyPr>
          <a:lstStyle/>
          <a:p>
            <a:pPr algn="ctr"/>
            <a:r>
              <a:rPr lang="vi-VN" sz="2800" dirty="0">
                <a:latin typeface="+mj-lt"/>
              </a:rPr>
              <a:t>Thứ hai ngày 31 tháng 10 năm 2022</a:t>
            </a:r>
          </a:p>
          <a:p>
            <a:pPr algn="ctr"/>
            <a:r>
              <a:rPr lang="vi-VN" sz="2800" b="1" u="sng" dirty="0">
                <a:solidFill>
                  <a:srgbClr val="FF0000"/>
                </a:solidFill>
                <a:latin typeface="+mj-lt"/>
              </a:rPr>
              <a:t>KHOA HỌC</a:t>
            </a:r>
          </a:p>
          <a:p>
            <a:pPr algn="ctr"/>
            <a:endParaRPr lang="vi-VN" sz="2800" b="1" u="sng" dirty="0">
              <a:solidFill>
                <a:srgbClr val="FF0000"/>
              </a:solidFill>
              <a:latin typeface="+mj-lt"/>
            </a:endParaRPr>
          </a:p>
          <a:p>
            <a:pPr algn="ctr"/>
            <a:r>
              <a:rPr lang="vi-VN" sz="2800" b="1" u="sng" dirty="0">
                <a:solidFill>
                  <a:srgbClr val="002060"/>
                </a:solidFill>
                <a:latin typeface="+mj-lt"/>
              </a:rPr>
              <a:t>Bài 17</a:t>
            </a:r>
            <a:r>
              <a:rPr lang="vi-VN" sz="2800" b="1" dirty="0">
                <a:solidFill>
                  <a:srgbClr val="002060"/>
                </a:solidFill>
                <a:latin typeface="+mj-lt"/>
              </a:rPr>
              <a:t>:Thái độ đối với người nhiễm HIV/AIDS </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pattFill prst="pct70">
          <a:fgClr>
            <a:srgbClr val="92D050"/>
          </a:fgClr>
          <a:bgClr>
            <a:schemeClr val="bg1"/>
          </a:bgClr>
        </a:pattFill>
        <a:effectLst/>
      </p:bgPr>
    </p:bg>
    <p:spTree>
      <p:nvGrpSpPr>
        <p:cNvPr id="1" name=""/>
        <p:cNvGrpSpPr/>
        <p:nvPr/>
      </p:nvGrpSpPr>
      <p:grpSpPr>
        <a:xfrm>
          <a:off x="0" y="0"/>
          <a:ext cx="0" cy="0"/>
          <a:chOff x="0" y="0"/>
          <a:chExt cx="0" cy="0"/>
        </a:xfrm>
      </p:grpSpPr>
      <p:grpSp>
        <p:nvGrpSpPr>
          <p:cNvPr id="2" name="Group 1"/>
          <p:cNvGrpSpPr/>
          <p:nvPr/>
        </p:nvGrpSpPr>
        <p:grpSpPr>
          <a:xfrm>
            <a:off x="390927" y="1969341"/>
            <a:ext cx="7321839" cy="1130216"/>
            <a:chOff x="1435655" y="2018849"/>
            <a:chExt cx="7746854" cy="1130625"/>
          </a:xfrm>
        </p:grpSpPr>
        <p:sp>
          <p:nvSpPr>
            <p:cNvPr id="3" name="Rounded Rectangle 2"/>
            <p:cNvSpPr/>
            <p:nvPr/>
          </p:nvSpPr>
          <p:spPr>
            <a:xfrm>
              <a:off x="2547236" y="2209569"/>
              <a:ext cx="6635273" cy="858129"/>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B19C8"/>
                  </a:solidFill>
                  <a:effectLst/>
                  <a:uLnTx/>
                  <a:uFillTx/>
                  <a:latin typeface="Times New Roman" panose="02020603050405020304" pitchFamily="18" charset="0"/>
                  <a:ea typeface="+mn-ea"/>
                  <a:cs typeface="Times New Roman" panose="02020603050405020304" pitchFamily="18" charset="0"/>
                </a:rPr>
                <a:t>Giai đoạn phát bệnh</a:t>
              </a:r>
              <a:r>
                <a:rPr kumimoji="0" lang="en-US" altLang="en-US" sz="2400" b="0" i="0" u="none" strike="noStrike" kern="1200" cap="none" spc="0" normalizeH="0" baseline="0" noProof="0">
                  <a:ln>
                    <a:noFill/>
                  </a:ln>
                  <a:solidFill>
                    <a:srgbClr val="0B19C8"/>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a:ln>
                    <a:noFill/>
                  </a:ln>
                  <a:solidFill>
                    <a:srgbClr val="0B19C8"/>
                  </a:solidFill>
                  <a:effectLst/>
                  <a:uLnTx/>
                  <a:uFillTx/>
                  <a:latin typeface="Times New Roman" panose="02020603050405020304" pitchFamily="18" charset="0"/>
                  <a:ea typeface="+mn-ea"/>
                  <a:cs typeface="Times New Roman" panose="02020603050405020304" pitchFamily="18" charset="0"/>
                </a:rPr>
                <a:t>của người nhiễm HIV</a:t>
              </a:r>
              <a:endParaRPr kumimoji="0" lang="en-US" sz="3200" b="0" i="0" u="none" strike="noStrike" kern="0" cap="none" spc="0" normalizeH="0" baseline="0" noProof="0" dirty="0">
                <a:ln w="19050">
                  <a:solidFill>
                    <a:sysClr val="windowText" lastClr="000000"/>
                  </a:solidFill>
                </a:ln>
                <a:solidFill>
                  <a:srgbClr val="000000"/>
                </a:solidFill>
                <a:effectLst/>
                <a:uLnTx/>
                <a:uFillTx/>
                <a:latin typeface="Calibri Light" panose="020F0302020204030204"/>
                <a:ea typeface="+mn-ea"/>
                <a:cs typeface="Baloo" panose="03080902040302020200" pitchFamily="66" charset="-93"/>
              </a:endParaRPr>
            </a:p>
          </p:txBody>
        </p:sp>
        <p:sp>
          <p:nvSpPr>
            <p:cNvPr id="4" name="Oval 3"/>
            <p:cNvSpPr/>
            <p:nvPr/>
          </p:nvSpPr>
          <p:spPr>
            <a:xfrm>
              <a:off x="1435655" y="2117153"/>
              <a:ext cx="1066690" cy="1032321"/>
            </a:xfrm>
            <a:prstGeom prst="ellipse">
              <a:avLst/>
            </a:prstGeom>
            <a:solidFill>
              <a:schemeClr val="bg1"/>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Ciel Cadena" panose="02000503000000020004" pitchFamily="2" charset="0"/>
                <a:ea typeface="+mn-ea"/>
                <a:cs typeface="+mn-cs"/>
              </a:endParaRPr>
            </a:p>
          </p:txBody>
        </p:sp>
        <p:sp>
          <p:nvSpPr>
            <p:cNvPr id="5" name="Rectangle 4"/>
            <p:cNvSpPr/>
            <p:nvPr/>
          </p:nvSpPr>
          <p:spPr>
            <a:xfrm>
              <a:off x="1571117" y="2018849"/>
              <a:ext cx="705643" cy="1107996"/>
            </a:xfrm>
            <a:prstGeom prst="rect">
              <a:avLst/>
            </a:prstGeom>
            <a:noFill/>
            <a:ln>
              <a:noFill/>
            </a:ln>
          </p:spPr>
          <p:txBody>
            <a:bodyPr wrap="none" lIns="91407" tIns="45703" rIns="91407" bIns="4570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22225">
                    <a:solidFill>
                      <a:sysClr val="windowText" lastClr="000000"/>
                    </a:solidFill>
                    <a:prstDash val="solid"/>
                  </a:ln>
                  <a:solidFill>
                    <a:srgbClr val="FF6600"/>
                  </a:solidFill>
                  <a:effectLst/>
                  <a:uLnTx/>
                  <a:uFillTx/>
                  <a:latin typeface="iCiel Cadena" panose="02000503000000020004" pitchFamily="2" charset="0"/>
                  <a:ea typeface="+mn-ea"/>
                  <a:cs typeface="Baloo" panose="03080902040302020200" pitchFamily="66" charset="-93"/>
                </a:rPr>
                <a:t>A</a:t>
              </a:r>
            </a:p>
          </p:txBody>
        </p:sp>
      </p:grpSp>
      <p:grpSp>
        <p:nvGrpSpPr>
          <p:cNvPr id="6" name="Group 5"/>
          <p:cNvGrpSpPr/>
          <p:nvPr/>
        </p:nvGrpSpPr>
        <p:grpSpPr>
          <a:xfrm>
            <a:off x="1079492" y="521671"/>
            <a:ext cx="7612457" cy="1323354"/>
            <a:chOff x="2224586" y="557826"/>
            <a:chExt cx="7369791" cy="1323832"/>
          </a:xfrm>
        </p:grpSpPr>
        <p:sp>
          <p:nvSpPr>
            <p:cNvPr id="7" name="Rounded Rectangle 6"/>
            <p:cNvSpPr/>
            <p:nvPr/>
          </p:nvSpPr>
          <p:spPr>
            <a:xfrm>
              <a:off x="2224586" y="557826"/>
              <a:ext cx="7369791" cy="1323832"/>
            </a:xfrm>
            <a:prstGeom prst="roundRect">
              <a:avLst/>
            </a:prstGeom>
            <a:solidFill>
              <a:srgbClr val="FFBF53"/>
            </a:solidFill>
            <a:ln w="381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p:cNvSpPr/>
            <p:nvPr/>
          </p:nvSpPr>
          <p:spPr>
            <a:xfrm>
              <a:off x="4918767" y="896477"/>
              <a:ext cx="1674749" cy="646529"/>
            </a:xfrm>
            <a:prstGeom prst="rect">
              <a:avLst/>
            </a:prstGeom>
            <a:noFill/>
            <a:ln>
              <a:noFill/>
            </a:ln>
          </p:spPr>
          <p:txBody>
            <a:bodyPr wrap="none" lIns="91407" tIns="45703" rIns="91407" bIns="4570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50" normalizeH="0" baseline="0" noProof="0">
                  <a:ln w="9525" cmpd="sng">
                    <a:solidFill>
                      <a:sysClr val="windowText" lastClr="000000"/>
                    </a:solidFill>
                    <a:prstDash val="solid"/>
                  </a:ln>
                  <a:solidFill>
                    <a:srgbClr val="0000FF"/>
                  </a:solidFill>
                  <a:effectLst>
                    <a:glow rad="38100">
                      <a:srgbClr val="FFBF53">
                        <a:alpha val="40000"/>
                      </a:srgbClr>
                    </a:glow>
                  </a:effectLst>
                  <a:uLnTx/>
                  <a:uFillTx/>
                  <a:latin typeface="Times New Roman" panose="02020603050405020304" pitchFamily="18" charset="0"/>
                  <a:ea typeface="+mn-ea"/>
                  <a:cs typeface="Baloo" panose="03080902040302020200" pitchFamily="66" charset="-93"/>
                </a:rPr>
                <a:t>HIV </a:t>
              </a:r>
              <a:r>
                <a:rPr kumimoji="0" lang="vi-VN" sz="3600" b="1" i="0" u="none" strike="noStrike" kern="0" cap="none" spc="50" normalizeH="0" baseline="0" noProof="0" dirty="0">
                  <a:ln w="9525" cmpd="sng">
                    <a:solidFill>
                      <a:sysClr val="windowText" lastClr="000000"/>
                    </a:solidFill>
                    <a:prstDash val="solid"/>
                  </a:ln>
                  <a:solidFill>
                    <a:srgbClr val="0000FF"/>
                  </a:solidFill>
                  <a:effectLst>
                    <a:glow rad="38100">
                      <a:srgbClr val="FFBF53">
                        <a:alpha val="40000"/>
                      </a:srgbClr>
                    </a:glow>
                  </a:effectLst>
                  <a:uLnTx/>
                  <a:uFillTx/>
                  <a:latin typeface="Times New Roman" panose="02020603050405020304" pitchFamily="18" charset="0"/>
                  <a:ea typeface="+mn-ea"/>
                  <a:cs typeface="Baloo" panose="03080902040302020200" pitchFamily="66" charset="-93"/>
                </a:rPr>
                <a:t>là:</a:t>
              </a:r>
              <a:endParaRPr kumimoji="0" lang="en-US" sz="3600" b="1" i="0" u="none" strike="noStrike" kern="0" cap="none" spc="50" normalizeH="0" baseline="0" noProof="0" dirty="0">
                <a:ln w="9525" cmpd="sng">
                  <a:solidFill>
                    <a:sysClr val="windowText" lastClr="000000"/>
                  </a:solidFill>
                  <a:prstDash val="solid"/>
                </a:ln>
                <a:solidFill>
                  <a:srgbClr val="0000FF"/>
                </a:solidFill>
                <a:effectLst>
                  <a:glow rad="38100">
                    <a:srgbClr val="FFBF53">
                      <a:alpha val="40000"/>
                    </a:srgbClr>
                  </a:glow>
                </a:effectLst>
                <a:uLnTx/>
                <a:uFillTx/>
                <a:latin typeface="Calibri Light" panose="020F0302020204030204"/>
                <a:ea typeface="+mn-ea"/>
                <a:cs typeface="Baloo" panose="03080902040302020200" pitchFamily="66" charset="-93"/>
              </a:endParaRPr>
            </a:p>
          </p:txBody>
        </p:sp>
      </p:grpSp>
      <p:grpSp>
        <p:nvGrpSpPr>
          <p:cNvPr id="14" name="Group 13"/>
          <p:cNvGrpSpPr/>
          <p:nvPr/>
        </p:nvGrpSpPr>
        <p:grpSpPr>
          <a:xfrm>
            <a:off x="355610" y="3196712"/>
            <a:ext cx="7194362" cy="1104948"/>
            <a:chOff x="1167338" y="1993113"/>
            <a:chExt cx="6318997" cy="1105347"/>
          </a:xfrm>
        </p:grpSpPr>
        <p:sp>
          <p:nvSpPr>
            <p:cNvPr id="15" name="Rounded Rectangle 14"/>
            <p:cNvSpPr/>
            <p:nvPr/>
          </p:nvSpPr>
          <p:spPr>
            <a:xfrm>
              <a:off x="2121124" y="2174537"/>
              <a:ext cx="5365211" cy="858129"/>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B19C8"/>
                  </a:solidFill>
                  <a:effectLst/>
                  <a:uLnTx/>
                  <a:uFillTx/>
                  <a:latin typeface="Times New Roman" panose="02020603050405020304" pitchFamily="18" charset="0"/>
                  <a:ea typeface="+mn-ea"/>
                  <a:cs typeface="Times New Roman" panose="02020603050405020304" pitchFamily="18" charset="0"/>
                </a:rPr>
                <a:t>Giai đoạn</a:t>
              </a:r>
              <a:r>
                <a:rPr kumimoji="0" lang="en-US" altLang="en-US" sz="2400" b="0" i="0" u="none" strike="noStrike" kern="1200" cap="none" spc="0" normalizeH="0" baseline="0" noProof="0">
                  <a:ln>
                    <a:noFill/>
                  </a:ln>
                  <a:solidFill>
                    <a:srgbClr val="0B19C8"/>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a:ln>
                    <a:noFill/>
                  </a:ln>
                  <a:solidFill>
                    <a:srgbClr val="0B19C8"/>
                  </a:solidFill>
                  <a:effectLst/>
                  <a:uLnTx/>
                  <a:uFillTx/>
                  <a:latin typeface="Times New Roman" panose="02020603050405020304" pitchFamily="18" charset="0"/>
                  <a:ea typeface="+mn-ea"/>
                  <a:cs typeface="Times New Roman" panose="02020603050405020304" pitchFamily="18" charset="0"/>
                </a:rPr>
                <a:t>cuối của quá trình nhiễm HIV</a:t>
              </a:r>
              <a:endParaRPr kumimoji="0" lang="en-US" sz="3200" b="0" i="0" u="none" strike="noStrike" kern="0" cap="none" spc="0" normalizeH="0" baseline="0" noProof="0" dirty="0">
                <a:ln w="19050">
                  <a:solidFill>
                    <a:sysClr val="windowText" lastClr="000000"/>
                  </a:solidFill>
                </a:ln>
                <a:solidFill>
                  <a:srgbClr val="000000"/>
                </a:solidFill>
                <a:effectLst/>
                <a:uLnTx/>
                <a:uFillTx/>
                <a:latin typeface="Calibri Light" panose="020F0302020204030204"/>
                <a:ea typeface="+mn-ea"/>
                <a:cs typeface="Baloo" panose="03080902040302020200" pitchFamily="66" charset="-93"/>
              </a:endParaRPr>
            </a:p>
          </p:txBody>
        </p:sp>
        <p:sp>
          <p:nvSpPr>
            <p:cNvPr id="16" name="Oval 15"/>
            <p:cNvSpPr/>
            <p:nvPr/>
          </p:nvSpPr>
          <p:spPr>
            <a:xfrm>
              <a:off x="1167338" y="2076779"/>
              <a:ext cx="909482" cy="994275"/>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srgbClr val="FFFFFF"/>
                </a:solidFill>
                <a:effectLst/>
                <a:uLnTx/>
                <a:uFillTx/>
                <a:latin typeface="iCiel Cadena" panose="02000503000000020004" pitchFamily="2" charset="0"/>
                <a:ea typeface="+mn-ea"/>
                <a:cs typeface="+mn-cs"/>
              </a:endParaRPr>
            </a:p>
          </p:txBody>
        </p:sp>
        <p:sp>
          <p:nvSpPr>
            <p:cNvPr id="17" name="Rectangle 16"/>
            <p:cNvSpPr/>
            <p:nvPr/>
          </p:nvSpPr>
          <p:spPr>
            <a:xfrm>
              <a:off x="1310280" y="1993113"/>
              <a:ext cx="625887" cy="1105347"/>
            </a:xfrm>
            <a:prstGeom prst="rect">
              <a:avLst/>
            </a:prstGeom>
            <a:noFill/>
            <a:ln>
              <a:noFill/>
            </a:ln>
          </p:spPr>
          <p:txBody>
            <a:bodyPr wrap="square" lIns="91407" tIns="45703" rIns="91407" bIns="4570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22225">
                    <a:solidFill>
                      <a:sysClr val="windowText" lastClr="000000"/>
                    </a:solidFill>
                    <a:prstDash val="solid"/>
                  </a:ln>
                  <a:solidFill>
                    <a:srgbClr val="FF6600"/>
                  </a:solidFill>
                  <a:effectLst/>
                  <a:uLnTx/>
                  <a:uFillTx/>
                  <a:latin typeface="iCiel Cadena" panose="02000503000000020004" pitchFamily="2" charset="0"/>
                  <a:ea typeface="+mn-ea"/>
                  <a:cs typeface="Baloo" panose="03080902040302020200" pitchFamily="66" charset="-93"/>
                </a:rPr>
                <a:t>B</a:t>
              </a:r>
            </a:p>
          </p:txBody>
        </p:sp>
      </p:grpSp>
      <p:grpSp>
        <p:nvGrpSpPr>
          <p:cNvPr id="18" name="Group 17"/>
          <p:cNvGrpSpPr/>
          <p:nvPr/>
        </p:nvGrpSpPr>
        <p:grpSpPr>
          <a:xfrm>
            <a:off x="259378" y="4622084"/>
            <a:ext cx="8148396" cy="958677"/>
            <a:chOff x="2402998" y="2165165"/>
            <a:chExt cx="3541895" cy="2049347"/>
          </a:xfrm>
        </p:grpSpPr>
        <p:sp>
          <p:nvSpPr>
            <p:cNvPr id="19" name="Rounded Rectangle 18"/>
            <p:cNvSpPr/>
            <p:nvPr/>
          </p:nvSpPr>
          <p:spPr>
            <a:xfrm>
              <a:off x="2771850" y="2283758"/>
              <a:ext cx="3173043" cy="1930754"/>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w="19050">
                    <a:solidFill>
                      <a:sysClr val="windowText" lastClr="000000"/>
                    </a:solidFill>
                  </a:ln>
                  <a:solidFill>
                    <a:srgbClr val="FF6600"/>
                  </a:solidFill>
                  <a:effectLst/>
                  <a:uLnTx/>
                  <a:uFillTx/>
                  <a:latin typeface="iCiel Cadena" panose="02000503000000020004" pitchFamily="2" charset="0"/>
                  <a:ea typeface="+mn-ea"/>
                  <a:cs typeface="Baloo" panose="03080902040302020200" pitchFamily="66" charset="-93"/>
                </a:rPr>
                <a:t>  </a:t>
              </a:r>
              <a:endParaRPr kumimoji="0" lang="en-US" sz="3200" b="0" i="0" u="none" strike="noStrike" kern="0" cap="none" spc="0" normalizeH="0" baseline="0" noProof="0" dirty="0">
                <a:ln w="19050">
                  <a:solidFill>
                    <a:sysClr val="windowText" lastClr="000000"/>
                  </a:solidFill>
                </a:ln>
                <a:solidFill>
                  <a:srgbClr val="000000"/>
                </a:solidFill>
                <a:effectLst/>
                <a:uLnTx/>
                <a:uFillTx/>
                <a:latin typeface="iCiel Cadena" panose="02000503000000020004" pitchFamily="2" charset="0"/>
                <a:ea typeface="+mn-ea"/>
                <a:cs typeface="Baloo" panose="03080902040302020200" pitchFamily="66" charset="-93"/>
              </a:endParaRPr>
            </a:p>
          </p:txBody>
        </p:sp>
        <p:sp>
          <p:nvSpPr>
            <p:cNvPr id="20" name="Oval 19"/>
            <p:cNvSpPr/>
            <p:nvPr/>
          </p:nvSpPr>
          <p:spPr>
            <a:xfrm>
              <a:off x="2402998" y="2253040"/>
              <a:ext cx="891499" cy="1961472"/>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solidFill>
                    <a:sysClr val="windowText" lastClr="000000"/>
                  </a:solidFill>
                </a:ln>
                <a:solidFill>
                  <a:srgbClr val="FFFFFF"/>
                </a:solidFill>
                <a:effectLst/>
                <a:uLnTx/>
                <a:uFillTx/>
                <a:latin typeface="iCiel Cadena" panose="02000503000000020004" pitchFamily="2" charset="0"/>
                <a:ea typeface="+mn-ea"/>
                <a:cs typeface="+mn-cs"/>
              </a:endParaRPr>
            </a:p>
          </p:txBody>
        </p:sp>
        <p:sp>
          <p:nvSpPr>
            <p:cNvPr id="21" name="Rectangle 20"/>
            <p:cNvSpPr/>
            <p:nvPr/>
          </p:nvSpPr>
          <p:spPr>
            <a:xfrm>
              <a:off x="2402998" y="2165165"/>
              <a:ext cx="891499" cy="1970978"/>
            </a:xfrm>
            <a:prstGeom prst="rect">
              <a:avLst/>
            </a:prstGeom>
            <a:noFill/>
            <a:ln>
              <a:noFill/>
            </a:ln>
          </p:spPr>
          <p:txBody>
            <a:bodyPr wrap="square" lIns="91407" tIns="45703" rIns="91407" bIns="4570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0" cap="none" spc="0" normalizeH="0" baseline="0" noProof="0" dirty="0">
                  <a:ln w="22225">
                    <a:solidFill>
                      <a:sysClr val="windowText" lastClr="000000"/>
                    </a:solidFill>
                    <a:prstDash val="solid"/>
                  </a:ln>
                  <a:solidFill>
                    <a:srgbClr val="FF6600"/>
                  </a:solidFill>
                  <a:effectLst/>
                  <a:uLnTx/>
                  <a:uFillTx/>
                  <a:latin typeface="iCiel Cadena" panose="02000503000000020004" pitchFamily="2" charset="0"/>
                  <a:ea typeface="+mn-ea"/>
                  <a:cs typeface="Baloo" panose="03080902040302020200" pitchFamily="66" charset="-93"/>
                </a:rPr>
                <a:t>C</a:t>
              </a:r>
              <a:endParaRPr kumimoji="0" lang="en-US" sz="6000" b="1" i="0" u="none" strike="noStrike" kern="0" cap="none" spc="0" normalizeH="0" baseline="0" noProof="0" dirty="0">
                <a:ln w="22225">
                  <a:solidFill>
                    <a:sysClr val="windowText" lastClr="000000"/>
                  </a:solidFill>
                  <a:prstDash val="solid"/>
                </a:ln>
                <a:solidFill>
                  <a:srgbClr val="FF6600"/>
                </a:solidFill>
                <a:effectLst/>
                <a:uLnTx/>
                <a:uFillTx/>
                <a:latin typeface="iCiel Cadena" panose="02000503000000020004" pitchFamily="2" charset="0"/>
                <a:ea typeface="+mn-ea"/>
                <a:cs typeface="Baloo" panose="03080902040302020200" pitchFamily="66" charset="-93"/>
              </a:endParaRPr>
            </a:p>
          </p:txBody>
        </p:sp>
      </p:grpSp>
      <p:sp>
        <p:nvSpPr>
          <p:cNvPr id="23" name="Rectangle 22"/>
          <p:cNvSpPr/>
          <p:nvPr/>
        </p:nvSpPr>
        <p:spPr>
          <a:xfrm>
            <a:off x="2136531" y="4639070"/>
            <a:ext cx="627124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B19C8"/>
                </a:solidFill>
                <a:effectLst/>
                <a:uLnTx/>
                <a:uFillTx/>
                <a:latin typeface="Times New Roman" panose="02020603050405020304" pitchFamily="18" charset="0"/>
                <a:ea typeface="+mn-ea"/>
                <a:cs typeface="Times New Roman" panose="02020603050405020304" pitchFamily="18" charset="0"/>
              </a:rPr>
              <a:t>Một loại virus khi xâm nhập cơ thể sẽ làm khả năng chống đỡ bệnh tật của cơ thể bị suy giảm</a:t>
            </a:r>
            <a:endParaRPr kumimoji="0" lang="en-US" sz="3200" b="0" i="0" u="none" strike="noStrike" kern="0" cap="none" spc="0" normalizeH="0" baseline="0" noProof="0" dirty="0">
              <a:ln w="19050">
                <a:solidFill>
                  <a:sysClr val="windowText" lastClr="000000"/>
                </a:solidFill>
              </a:ln>
              <a:solidFill>
                <a:srgbClr val="000000"/>
              </a:solidFill>
              <a:effectLst/>
              <a:uLnTx/>
              <a:uFillTx/>
              <a:latin typeface="Calibri Light" panose="020F0302020204030204"/>
              <a:ea typeface="+mn-ea"/>
              <a:cs typeface="Baloo" panose="03080902040302020200" pitchFamily="66" charset="-93"/>
            </a:endParaRPr>
          </a:p>
        </p:txBody>
      </p:sp>
    </p:spTree>
    <p:extLst>
      <p:ext uri="{BB962C8B-B14F-4D97-AF65-F5344CB8AC3E}">
        <p14:creationId xmlns:p14="http://schemas.microsoft.com/office/powerpoint/2010/main" val="20004171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tra-loi-sai-www.nhacchuongvui.com.wav"/>
                                        </p:tgtEl>
                                      </p:cMediaNode>
                                    </p:audio>
                                  </p:sub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Am-thanh-tra-loi-sai-www.nhacchuongvui.com.wav"/>
                                        </p:tgtEl>
                                      </p:cMediaNode>
                                    </p:audio>
                                  </p:sub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withEffect">
                                  <p:stCondLst>
                                    <p:cond delay="0"/>
                                  </p:stCondLst>
                                  <p:childTnLst>
                                    <p:animEffect transition="out" filter="fade">
                                      <p:cBhvr>
                                        <p:cTn id="17" dur="500" tmFilter="0, 0; .2, .5; .8, .5; 1, 0"/>
                                        <p:tgtEl>
                                          <p:spTgt spid="18"/>
                                        </p:tgtEl>
                                      </p:cBhvr>
                                    </p:animEffect>
                                    <p:animScale>
                                      <p:cBhvr>
                                        <p:cTn id="18" dur="250" autoRev="1" fill="hold"/>
                                        <p:tgtEl>
                                          <p:spTgt spid="18"/>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70">
          <a:fgClr>
            <a:srgbClr val="92D050"/>
          </a:fgClr>
          <a:bgClr>
            <a:schemeClr val="bg1"/>
          </a:bgClr>
        </a:pattFill>
        <a:effectLst/>
      </p:bgPr>
    </p:bg>
    <p:spTree>
      <p:nvGrpSpPr>
        <p:cNvPr id="1" name=""/>
        <p:cNvGrpSpPr/>
        <p:nvPr/>
      </p:nvGrpSpPr>
      <p:grpSpPr>
        <a:xfrm>
          <a:off x="0" y="0"/>
          <a:ext cx="0" cy="0"/>
          <a:chOff x="0" y="0"/>
          <a:chExt cx="0" cy="0"/>
        </a:xfrm>
      </p:grpSpPr>
      <p:grpSp>
        <p:nvGrpSpPr>
          <p:cNvPr id="2" name="Group 1"/>
          <p:cNvGrpSpPr/>
          <p:nvPr/>
        </p:nvGrpSpPr>
        <p:grpSpPr>
          <a:xfrm>
            <a:off x="0" y="2549731"/>
            <a:ext cx="4079900" cy="1107595"/>
            <a:chOff x="1435655" y="2044126"/>
            <a:chExt cx="4316728" cy="1107996"/>
          </a:xfrm>
        </p:grpSpPr>
        <p:sp>
          <p:nvSpPr>
            <p:cNvPr id="3" name="Rounded Rectangle 2"/>
            <p:cNvSpPr/>
            <p:nvPr/>
          </p:nvSpPr>
          <p:spPr>
            <a:xfrm>
              <a:off x="2069763" y="2261290"/>
              <a:ext cx="3682620" cy="858129"/>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w="19050">
                    <a:solidFill>
                      <a:sysClr val="windowText" lastClr="000000"/>
                    </a:solidFill>
                  </a:ln>
                  <a:solidFill>
                    <a:srgbClr val="000000"/>
                  </a:solidFill>
                  <a:effectLst/>
                  <a:uLnTx/>
                  <a:uFillTx/>
                  <a:latin typeface="Times New Roman" panose="02020603050405020304" pitchFamily="18" charset="0"/>
                  <a:ea typeface="+mn-ea"/>
                  <a:cs typeface="Baloo" panose="03080902040302020200" pitchFamily="66" charset="-93"/>
                </a:rPr>
                <a:t>Đường tình dục</a:t>
              </a:r>
              <a:endParaRPr kumimoji="0" lang="en-US" sz="3200" b="0" i="0" u="none" strike="noStrike" kern="0" cap="none" spc="0" normalizeH="0" baseline="0" noProof="0" dirty="0">
                <a:ln w="19050">
                  <a:solidFill>
                    <a:sysClr val="windowText" lastClr="000000"/>
                  </a:solidFill>
                </a:ln>
                <a:solidFill>
                  <a:srgbClr val="000000"/>
                </a:solidFill>
                <a:effectLst/>
                <a:uLnTx/>
                <a:uFillTx/>
                <a:latin typeface="Calibri Light" panose="020F0302020204030204"/>
                <a:ea typeface="+mn-ea"/>
                <a:cs typeface="Baloo" panose="03080902040302020200" pitchFamily="66" charset="-93"/>
              </a:endParaRPr>
            </a:p>
          </p:txBody>
        </p:sp>
        <p:sp>
          <p:nvSpPr>
            <p:cNvPr id="4" name="Oval 3"/>
            <p:cNvSpPr/>
            <p:nvPr/>
          </p:nvSpPr>
          <p:spPr>
            <a:xfrm>
              <a:off x="1435655" y="2117153"/>
              <a:ext cx="1066690" cy="1032321"/>
            </a:xfrm>
            <a:prstGeom prst="ellipse">
              <a:avLst/>
            </a:prstGeom>
            <a:solidFill>
              <a:schemeClr val="bg1"/>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Ciel Cadena" panose="02000503000000020004" pitchFamily="2" charset="0"/>
                <a:ea typeface="+mn-ea"/>
                <a:cs typeface="+mn-cs"/>
              </a:endParaRPr>
            </a:p>
          </p:txBody>
        </p:sp>
        <p:sp>
          <p:nvSpPr>
            <p:cNvPr id="5" name="Rectangle 4"/>
            <p:cNvSpPr/>
            <p:nvPr/>
          </p:nvSpPr>
          <p:spPr>
            <a:xfrm>
              <a:off x="1616178" y="2044126"/>
              <a:ext cx="705643" cy="1107996"/>
            </a:xfrm>
            <a:prstGeom prst="rect">
              <a:avLst/>
            </a:prstGeom>
            <a:noFill/>
            <a:ln>
              <a:noFill/>
            </a:ln>
          </p:spPr>
          <p:txBody>
            <a:bodyPr wrap="none" lIns="91407" tIns="45703" rIns="91407" bIns="4570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22225">
                    <a:solidFill>
                      <a:sysClr val="windowText" lastClr="000000"/>
                    </a:solidFill>
                    <a:prstDash val="solid"/>
                  </a:ln>
                  <a:solidFill>
                    <a:srgbClr val="FF6600"/>
                  </a:solidFill>
                  <a:effectLst/>
                  <a:uLnTx/>
                  <a:uFillTx/>
                  <a:latin typeface="iCiel Cadena" panose="02000503000000020004" pitchFamily="2" charset="0"/>
                  <a:ea typeface="+mn-ea"/>
                  <a:cs typeface="Baloo" panose="03080902040302020200" pitchFamily="66" charset="-93"/>
                </a:rPr>
                <a:t>A</a:t>
              </a:r>
            </a:p>
          </p:txBody>
        </p:sp>
      </p:grpSp>
      <p:grpSp>
        <p:nvGrpSpPr>
          <p:cNvPr id="6" name="Group 5"/>
          <p:cNvGrpSpPr/>
          <p:nvPr/>
        </p:nvGrpSpPr>
        <p:grpSpPr>
          <a:xfrm>
            <a:off x="1049428" y="521671"/>
            <a:ext cx="7367127" cy="1323353"/>
            <a:chOff x="2224586" y="557826"/>
            <a:chExt cx="7369791" cy="1323832"/>
          </a:xfrm>
        </p:grpSpPr>
        <p:sp>
          <p:nvSpPr>
            <p:cNvPr id="7" name="Rounded Rectangle 6"/>
            <p:cNvSpPr/>
            <p:nvPr/>
          </p:nvSpPr>
          <p:spPr>
            <a:xfrm>
              <a:off x="2224586" y="557826"/>
              <a:ext cx="7369791" cy="1323832"/>
            </a:xfrm>
            <a:prstGeom prst="roundRect">
              <a:avLst/>
            </a:prstGeom>
            <a:solidFill>
              <a:srgbClr val="FFBF53"/>
            </a:solidFill>
            <a:ln w="381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p:cNvSpPr/>
            <p:nvPr/>
          </p:nvSpPr>
          <p:spPr>
            <a:xfrm>
              <a:off x="2689751" y="948314"/>
              <a:ext cx="6605411" cy="646530"/>
            </a:xfrm>
            <a:prstGeom prst="rect">
              <a:avLst/>
            </a:prstGeom>
            <a:noFill/>
            <a:ln>
              <a:noFill/>
            </a:ln>
          </p:spPr>
          <p:txBody>
            <a:bodyPr wrap="none" lIns="91407" tIns="45703" rIns="91407" bIns="4570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50" normalizeH="0" baseline="0" noProof="0" dirty="0">
                  <a:ln w="9525" cmpd="sng">
                    <a:solidFill>
                      <a:sysClr val="windowText" lastClr="000000"/>
                    </a:solidFill>
                    <a:prstDash val="solid"/>
                  </a:ln>
                  <a:solidFill>
                    <a:srgbClr val="0000FF"/>
                  </a:solidFill>
                  <a:effectLst>
                    <a:glow rad="38100">
                      <a:srgbClr val="FFBF53">
                        <a:alpha val="40000"/>
                      </a:srgbClr>
                    </a:glow>
                  </a:effectLst>
                  <a:uLnTx/>
                  <a:uFillTx/>
                  <a:latin typeface="Times New Roman" panose="02020603050405020304" pitchFamily="18" charset="0"/>
                  <a:ea typeface="+mn-ea"/>
                  <a:cs typeface="Baloo" panose="03080902040302020200" pitchFamily="66" charset="-93"/>
                </a:rPr>
                <a:t>HIV không lây qua đường nào?</a:t>
              </a:r>
              <a:endParaRPr kumimoji="0" lang="en-US" sz="3600" b="1" i="0" u="none" strike="noStrike" kern="0" cap="none" spc="50" normalizeH="0" baseline="0" noProof="0" dirty="0">
                <a:ln w="9525" cmpd="sng">
                  <a:solidFill>
                    <a:sysClr val="windowText" lastClr="000000"/>
                  </a:solidFill>
                  <a:prstDash val="solid"/>
                </a:ln>
                <a:solidFill>
                  <a:srgbClr val="0000FF"/>
                </a:solidFill>
                <a:effectLst>
                  <a:glow rad="38100">
                    <a:srgbClr val="FFBF53">
                      <a:alpha val="40000"/>
                    </a:srgbClr>
                  </a:glow>
                </a:effectLst>
                <a:uLnTx/>
                <a:uFillTx/>
                <a:latin typeface="Calibri Light" panose="020F0302020204030204"/>
                <a:ea typeface="+mn-ea"/>
                <a:cs typeface="Baloo" panose="03080902040302020200" pitchFamily="66" charset="-93"/>
              </a:endParaRPr>
            </a:p>
          </p:txBody>
        </p:sp>
      </p:grpSp>
      <p:grpSp>
        <p:nvGrpSpPr>
          <p:cNvPr id="14" name="Group 13"/>
          <p:cNvGrpSpPr/>
          <p:nvPr/>
        </p:nvGrpSpPr>
        <p:grpSpPr>
          <a:xfrm>
            <a:off x="4732992" y="2549731"/>
            <a:ext cx="4411008" cy="1107596"/>
            <a:chOff x="1167338" y="1993113"/>
            <a:chExt cx="3676315" cy="1107996"/>
          </a:xfrm>
        </p:grpSpPr>
        <p:sp>
          <p:nvSpPr>
            <p:cNvPr id="15" name="Rounded Rectangle 14"/>
            <p:cNvSpPr/>
            <p:nvPr/>
          </p:nvSpPr>
          <p:spPr>
            <a:xfrm>
              <a:off x="1679130" y="2215527"/>
              <a:ext cx="3164523" cy="858129"/>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w="19050">
                    <a:solidFill>
                      <a:sysClr val="windowText" lastClr="000000"/>
                    </a:solidFill>
                  </a:ln>
                  <a:solidFill>
                    <a:srgbClr val="000000"/>
                  </a:solidFill>
                  <a:effectLst/>
                  <a:uLnTx/>
                  <a:uFillTx/>
                  <a:latin typeface="iCiel Cadena" panose="02000503000000020004" pitchFamily="2" charset="0"/>
                  <a:ea typeface="+mn-ea"/>
                  <a:cs typeface="Baloo" panose="03080902040302020200" pitchFamily="66" charset="-93"/>
                </a:rPr>
                <a:t>  </a:t>
              </a:r>
              <a:r>
                <a:rPr kumimoji="0" lang="vi-VN" sz="3200" b="0" i="0" u="none" strike="noStrike" kern="0" cap="none" spc="0" normalizeH="0" baseline="0" noProof="0" dirty="0">
                  <a:ln w="19050">
                    <a:solidFill>
                      <a:sysClr val="windowText" lastClr="000000"/>
                    </a:solidFill>
                  </a:ln>
                  <a:solidFill>
                    <a:srgbClr val="000000"/>
                  </a:solidFill>
                  <a:effectLst/>
                  <a:uLnTx/>
                  <a:uFillTx/>
                  <a:latin typeface="Times New Roman" panose="02020603050405020304" pitchFamily="18" charset="0"/>
                  <a:ea typeface="+mn-ea"/>
                  <a:cs typeface="Baloo" panose="03080902040302020200" pitchFamily="66" charset="-93"/>
                </a:rPr>
                <a:t>Đường máu</a:t>
              </a:r>
              <a:endParaRPr kumimoji="0" lang="en-US" sz="3200" b="0" i="0" u="none" strike="noStrike" kern="0" cap="none" spc="0" normalizeH="0" baseline="0" noProof="0" dirty="0">
                <a:ln w="19050">
                  <a:solidFill>
                    <a:sysClr val="windowText" lastClr="000000"/>
                  </a:solidFill>
                </a:ln>
                <a:solidFill>
                  <a:srgbClr val="000000"/>
                </a:solidFill>
                <a:effectLst/>
                <a:uLnTx/>
                <a:uFillTx/>
                <a:latin typeface="Calibri Light" panose="020F0302020204030204"/>
                <a:ea typeface="+mn-ea"/>
                <a:cs typeface="Baloo" panose="03080902040302020200" pitchFamily="66" charset="-93"/>
              </a:endParaRPr>
            </a:p>
          </p:txBody>
        </p:sp>
        <p:sp>
          <p:nvSpPr>
            <p:cNvPr id="16" name="Oval 15"/>
            <p:cNvSpPr/>
            <p:nvPr/>
          </p:nvSpPr>
          <p:spPr>
            <a:xfrm>
              <a:off x="1167338" y="2076779"/>
              <a:ext cx="950809" cy="1021681"/>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srgbClr val="FFFFFF"/>
                </a:solidFill>
                <a:effectLst/>
                <a:uLnTx/>
                <a:uFillTx/>
                <a:latin typeface="iCiel Cadena" panose="02000503000000020004" pitchFamily="2" charset="0"/>
                <a:ea typeface="+mn-ea"/>
                <a:cs typeface="+mn-cs"/>
              </a:endParaRPr>
            </a:p>
          </p:txBody>
        </p:sp>
        <p:sp>
          <p:nvSpPr>
            <p:cNvPr id="17" name="Rectangle 16"/>
            <p:cNvSpPr/>
            <p:nvPr/>
          </p:nvSpPr>
          <p:spPr>
            <a:xfrm>
              <a:off x="1310280" y="1993113"/>
              <a:ext cx="699229" cy="1107996"/>
            </a:xfrm>
            <a:prstGeom prst="rect">
              <a:avLst/>
            </a:prstGeom>
            <a:noFill/>
            <a:ln>
              <a:noFill/>
            </a:ln>
          </p:spPr>
          <p:txBody>
            <a:bodyPr wrap="none" lIns="91407" tIns="45703" rIns="91407" bIns="4570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22225">
                    <a:solidFill>
                      <a:sysClr val="windowText" lastClr="000000"/>
                    </a:solidFill>
                    <a:prstDash val="solid"/>
                  </a:ln>
                  <a:solidFill>
                    <a:srgbClr val="FF6600"/>
                  </a:solidFill>
                  <a:effectLst/>
                  <a:uLnTx/>
                  <a:uFillTx/>
                  <a:latin typeface="iCiel Cadena" panose="02000503000000020004" pitchFamily="2" charset="0"/>
                  <a:ea typeface="+mn-ea"/>
                  <a:cs typeface="Baloo" panose="03080902040302020200" pitchFamily="66" charset="-93"/>
                </a:rPr>
                <a:t>B</a:t>
              </a:r>
            </a:p>
          </p:txBody>
        </p:sp>
      </p:grpSp>
      <p:grpSp>
        <p:nvGrpSpPr>
          <p:cNvPr id="18" name="Group 17"/>
          <p:cNvGrpSpPr/>
          <p:nvPr/>
        </p:nvGrpSpPr>
        <p:grpSpPr>
          <a:xfrm>
            <a:off x="4732992" y="3954887"/>
            <a:ext cx="4411007" cy="1056011"/>
            <a:chOff x="2402998" y="2165165"/>
            <a:chExt cx="3541895" cy="2049347"/>
          </a:xfrm>
        </p:grpSpPr>
        <p:sp>
          <p:nvSpPr>
            <p:cNvPr id="19" name="Rounded Rectangle 18"/>
            <p:cNvSpPr/>
            <p:nvPr/>
          </p:nvSpPr>
          <p:spPr>
            <a:xfrm>
              <a:off x="2771850" y="2283758"/>
              <a:ext cx="3173043" cy="1930754"/>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0" cap="none" spc="0" normalizeH="0" baseline="0" noProof="0" dirty="0">
                  <a:ln w="19050">
                    <a:solidFill>
                      <a:sysClr val="windowText" lastClr="000000"/>
                    </a:solidFill>
                  </a:ln>
                  <a:solidFill>
                    <a:srgbClr val="FF6600"/>
                  </a:solidFill>
                  <a:effectLst/>
                  <a:uLnTx/>
                  <a:uFillTx/>
                  <a:latin typeface="iCiel Cadena" panose="02000503000000020004" pitchFamily="2" charset="0"/>
                  <a:ea typeface="+mn-ea"/>
                  <a:cs typeface="Baloo" panose="03080902040302020200" pitchFamily="66" charset="-93"/>
                </a:rPr>
                <a:t>  </a:t>
              </a:r>
              <a:endParaRPr kumimoji="0" lang="en-US" sz="2800" b="0" i="0" u="none" strike="noStrike" kern="0" cap="none" spc="0" normalizeH="0" baseline="0" noProof="0" dirty="0">
                <a:ln w="19050">
                  <a:solidFill>
                    <a:sysClr val="windowText" lastClr="000000"/>
                  </a:solidFill>
                </a:ln>
                <a:solidFill>
                  <a:srgbClr val="000000"/>
                </a:solidFill>
                <a:effectLst/>
                <a:uLnTx/>
                <a:uFillTx/>
                <a:latin typeface="iCiel Cadena" panose="02000503000000020004" pitchFamily="2" charset="0"/>
                <a:ea typeface="+mn-ea"/>
                <a:cs typeface="Baloo" panose="03080902040302020200" pitchFamily="66" charset="-93"/>
              </a:endParaRPr>
            </a:p>
          </p:txBody>
        </p:sp>
        <p:sp>
          <p:nvSpPr>
            <p:cNvPr id="20" name="Oval 19"/>
            <p:cNvSpPr/>
            <p:nvPr/>
          </p:nvSpPr>
          <p:spPr>
            <a:xfrm>
              <a:off x="2402998" y="2253040"/>
              <a:ext cx="891499" cy="1961472"/>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srgbClr val="FFFFFF"/>
                </a:solidFill>
                <a:effectLst/>
                <a:uLnTx/>
                <a:uFillTx/>
                <a:latin typeface="iCiel Cadena" panose="02000503000000020004" pitchFamily="2" charset="0"/>
                <a:ea typeface="+mn-ea"/>
                <a:cs typeface="+mn-cs"/>
              </a:endParaRPr>
            </a:p>
          </p:txBody>
        </p:sp>
        <p:sp>
          <p:nvSpPr>
            <p:cNvPr id="21" name="Rectangle 20"/>
            <p:cNvSpPr/>
            <p:nvPr/>
          </p:nvSpPr>
          <p:spPr>
            <a:xfrm>
              <a:off x="2402998" y="2165165"/>
              <a:ext cx="891499" cy="1107996"/>
            </a:xfrm>
            <a:prstGeom prst="rect">
              <a:avLst/>
            </a:prstGeom>
            <a:noFill/>
            <a:ln>
              <a:noFill/>
            </a:ln>
          </p:spPr>
          <p:txBody>
            <a:bodyPr wrap="square" lIns="91407" tIns="45703" rIns="91407" bIns="4570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22225">
                    <a:solidFill>
                      <a:sysClr val="windowText" lastClr="000000"/>
                    </a:solidFill>
                    <a:prstDash val="solid"/>
                  </a:ln>
                  <a:solidFill>
                    <a:srgbClr val="FF6600"/>
                  </a:solidFill>
                  <a:effectLst/>
                  <a:uLnTx/>
                  <a:uFillTx/>
                  <a:latin typeface="iCiel Cadena" panose="02000503000000020004" pitchFamily="2" charset="0"/>
                  <a:ea typeface="+mn-ea"/>
                  <a:cs typeface="Baloo" panose="03080902040302020200" pitchFamily="66" charset="-93"/>
                </a:rPr>
                <a:t>D</a:t>
              </a:r>
            </a:p>
          </p:txBody>
        </p:sp>
      </p:grpSp>
      <p:sp>
        <p:nvSpPr>
          <p:cNvPr id="23" name="Rectangle 22"/>
          <p:cNvSpPr/>
          <p:nvPr/>
        </p:nvSpPr>
        <p:spPr>
          <a:xfrm>
            <a:off x="5717335" y="4280047"/>
            <a:ext cx="355257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w="19050">
                  <a:solidFill>
                    <a:sysClr val="windowText" lastClr="000000"/>
                  </a:solidFill>
                </a:ln>
                <a:solidFill>
                  <a:srgbClr val="000000"/>
                </a:solidFill>
                <a:effectLst/>
                <a:uLnTx/>
                <a:uFillTx/>
                <a:latin typeface="Times New Roman" panose="02020603050405020304" pitchFamily="18" charset="0"/>
                <a:ea typeface="+mn-ea"/>
                <a:cs typeface="Baloo" panose="03080902040302020200" pitchFamily="66" charset="-93"/>
              </a:rPr>
              <a:t>Tiếp xúc thông thường</a:t>
            </a:r>
            <a:endParaRPr kumimoji="0" lang="en-US" sz="2800" b="0" i="0" u="none" strike="noStrike" kern="0" cap="none" spc="0" normalizeH="0" baseline="0" noProof="0" dirty="0">
              <a:ln w="19050">
                <a:solidFill>
                  <a:sysClr val="windowText" lastClr="000000"/>
                </a:solidFill>
              </a:ln>
              <a:solidFill>
                <a:srgbClr val="000000"/>
              </a:solidFill>
              <a:effectLst/>
              <a:uLnTx/>
              <a:uFillTx/>
              <a:latin typeface="Calibri Light" panose="020F0302020204030204"/>
              <a:ea typeface="+mn-ea"/>
              <a:cs typeface="Baloo" panose="03080902040302020200" pitchFamily="66" charset="-93"/>
            </a:endParaRPr>
          </a:p>
        </p:txBody>
      </p:sp>
      <p:grpSp>
        <p:nvGrpSpPr>
          <p:cNvPr id="25" name="Group 24"/>
          <p:cNvGrpSpPr/>
          <p:nvPr/>
        </p:nvGrpSpPr>
        <p:grpSpPr>
          <a:xfrm>
            <a:off x="29093" y="3798763"/>
            <a:ext cx="3996824" cy="1784634"/>
            <a:chOff x="33524" y="4087127"/>
            <a:chExt cx="4175404" cy="1781176"/>
          </a:xfrm>
        </p:grpSpPr>
        <p:grpSp>
          <p:nvGrpSpPr>
            <p:cNvPr id="10" name="Group 9"/>
            <p:cNvGrpSpPr/>
            <p:nvPr/>
          </p:nvGrpSpPr>
          <p:grpSpPr>
            <a:xfrm>
              <a:off x="33524" y="4087127"/>
              <a:ext cx="4175404" cy="1781176"/>
              <a:chOff x="1498475" y="2241874"/>
              <a:chExt cx="4033862" cy="1107996"/>
            </a:xfrm>
          </p:grpSpPr>
          <p:sp>
            <p:nvSpPr>
              <p:cNvPr id="11" name="Rounded Rectangle 10"/>
              <p:cNvSpPr/>
              <p:nvPr/>
            </p:nvSpPr>
            <p:spPr>
              <a:xfrm>
                <a:off x="1947703" y="2374806"/>
                <a:ext cx="3584634" cy="858129"/>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w="19050">
                    <a:solidFill>
                      <a:sysClr val="windowText" lastClr="000000"/>
                    </a:solidFill>
                  </a:ln>
                  <a:solidFill>
                    <a:srgbClr val="000000"/>
                  </a:solidFill>
                  <a:effectLst/>
                  <a:uLnTx/>
                  <a:uFillTx/>
                  <a:latin typeface="iCiel Cadena" panose="02000503000000020004" pitchFamily="2" charset="0"/>
                  <a:ea typeface="+mn-ea"/>
                  <a:cs typeface="Baloo" panose="03080902040302020200" pitchFamily="66" charset="-93"/>
                </a:endParaRPr>
              </a:p>
            </p:txBody>
          </p:sp>
          <p:sp>
            <p:nvSpPr>
              <p:cNvPr id="12" name="Oval 11"/>
              <p:cNvSpPr/>
              <p:nvPr/>
            </p:nvSpPr>
            <p:spPr>
              <a:xfrm>
                <a:off x="1498475" y="2282897"/>
                <a:ext cx="880327" cy="598858"/>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Ciel Cadena" panose="02000503000000020004" pitchFamily="2" charset="0"/>
                  <a:ea typeface="+mn-ea"/>
                  <a:cs typeface="+mn-cs"/>
                </a:endParaRPr>
              </a:p>
            </p:txBody>
          </p:sp>
          <p:sp>
            <p:nvSpPr>
              <p:cNvPr id="13" name="Rectangle 12"/>
              <p:cNvSpPr/>
              <p:nvPr/>
            </p:nvSpPr>
            <p:spPr>
              <a:xfrm>
                <a:off x="1581511" y="2241874"/>
                <a:ext cx="659155" cy="1107996"/>
              </a:xfrm>
              <a:prstGeom prst="rect">
                <a:avLst/>
              </a:prstGeom>
              <a:noFill/>
            </p:spPr>
            <p:txBody>
              <a:bodyPr wrap="none" lIns="91407" tIns="45703" rIns="91407" bIns="4570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22225">
                      <a:solidFill>
                        <a:sysClr val="windowText" lastClr="000000"/>
                      </a:solidFill>
                      <a:prstDash val="solid"/>
                    </a:ln>
                    <a:solidFill>
                      <a:srgbClr val="FF6600"/>
                    </a:solidFill>
                    <a:effectLst/>
                    <a:uLnTx/>
                    <a:uFillTx/>
                    <a:latin typeface="iCiel Cadena" panose="02000503000000020004" pitchFamily="2" charset="0"/>
                    <a:ea typeface="+mn-ea"/>
                    <a:cs typeface="Baloo" panose="03080902040302020200" pitchFamily="66" charset="-93"/>
                  </a:rPr>
                  <a:t>C</a:t>
                </a:r>
              </a:p>
            </p:txBody>
          </p:sp>
        </p:grpSp>
        <p:sp>
          <p:nvSpPr>
            <p:cNvPr id="24" name="Rectangle 23"/>
            <p:cNvSpPr/>
            <p:nvPr/>
          </p:nvSpPr>
          <p:spPr>
            <a:xfrm>
              <a:off x="829950" y="4295327"/>
              <a:ext cx="3313735"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w="19050">
                    <a:solidFill>
                      <a:sysClr val="windowText" lastClr="000000"/>
                    </a:solidFill>
                  </a:ln>
                  <a:solidFill>
                    <a:srgbClr val="000000"/>
                  </a:solidFill>
                  <a:effectLst/>
                  <a:uLnTx/>
                  <a:uFillTx/>
                  <a:latin typeface="Times New Roman" panose="02020603050405020304" pitchFamily="18" charset="0"/>
                  <a:ea typeface="+mn-ea"/>
                  <a:cs typeface="Baloo" panose="03080902040302020200" pitchFamily="66" charset="-93"/>
                </a:rPr>
                <a:t>Từ mẹ sang con lúc mang thai hoặc khi sinh con </a:t>
              </a:r>
              <a:endParaRPr kumimoji="0" lang="en-US" sz="2400" b="0" i="0" u="none" strike="noStrike" kern="0" cap="none" spc="0" normalizeH="0" baseline="0" noProof="0" dirty="0">
                <a:ln w="19050">
                  <a:solidFill>
                    <a:sysClr val="windowText" lastClr="000000"/>
                  </a:solidFill>
                </a:ln>
                <a:solidFill>
                  <a:srgbClr val="000000"/>
                </a:solidFill>
                <a:effectLst/>
                <a:uLnTx/>
                <a:uFillTx/>
                <a:latin typeface="Calibri Light" panose="020F0302020204030204"/>
                <a:ea typeface="+mn-ea"/>
                <a:cs typeface="Baloo" panose="03080902040302020200" pitchFamily="66" charset="-93"/>
              </a:endParaRPr>
            </a:p>
          </p:txBody>
        </p:sp>
      </p:grpSp>
    </p:spTree>
    <p:extLst>
      <p:ext uri="{BB962C8B-B14F-4D97-AF65-F5344CB8AC3E}">
        <p14:creationId xmlns:p14="http://schemas.microsoft.com/office/powerpoint/2010/main" val="22308706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tra-loi-sai-www.nhacchuongvui.com.wav"/>
                                        </p:tgtEl>
                                      </p:cMediaNode>
                                    </p:audio>
                                  </p:sub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Am-thanh-tra-loi-sai-www.nhacchuongvui.com.wav"/>
                                        </p:tgtEl>
                                      </p:cMediaNode>
                                    </p:audio>
                                  </p:sub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withEffect">
                                  <p:stCondLst>
                                    <p:cond delay="0"/>
                                  </p:stCondLst>
                                  <p:childTnLst>
                                    <p:animEffect transition="out" filter="fade">
                                      <p:cBhvr>
                                        <p:cTn id="17" dur="500" tmFilter="0, 0; .2, .5; .8, .5; 1, 0"/>
                                        <p:tgtEl>
                                          <p:spTgt spid="18"/>
                                        </p:tgtEl>
                                      </p:cBhvr>
                                    </p:animEffect>
                                    <p:animScale>
                                      <p:cBhvr>
                                        <p:cTn id="18" dur="250" autoRev="1" fill="hold"/>
                                        <p:tgtEl>
                                          <p:spTgt spid="18"/>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25"/>
                                        </p:tgtEl>
                                      </p:cBhvr>
                                    </p:animEffect>
                                    <p:anim calcmode="lin" valueType="num">
                                      <p:cBhvr>
                                        <p:cTn id="24" dur="1000"/>
                                        <p:tgtEl>
                                          <p:spTgt spid="25"/>
                                        </p:tgtEl>
                                        <p:attrNameLst>
                                          <p:attrName>ppt_x</p:attrName>
                                        </p:attrNameLst>
                                      </p:cBhvr>
                                      <p:tavLst>
                                        <p:tav tm="0">
                                          <p:val>
                                            <p:strVal val="ppt_x"/>
                                          </p:val>
                                        </p:tav>
                                        <p:tav tm="100000">
                                          <p:val>
                                            <p:strVal val="ppt_x"/>
                                          </p:val>
                                        </p:tav>
                                      </p:tavLst>
                                    </p:anim>
                                    <p:anim calcmode="lin" valueType="num">
                                      <p:cBhvr>
                                        <p:cTn id="25" dur="1000"/>
                                        <p:tgtEl>
                                          <p:spTgt spid="25"/>
                                        </p:tgtEl>
                                        <p:attrNameLst>
                                          <p:attrName>ppt_y</p:attrName>
                                        </p:attrNameLst>
                                      </p:cBhvr>
                                      <p:tavLst>
                                        <p:tav tm="0">
                                          <p:val>
                                            <p:strVal val="ppt_y"/>
                                          </p:val>
                                        </p:tav>
                                        <p:tav tm="100000">
                                          <p:val>
                                            <p:strVal val="ppt_y+.1"/>
                                          </p:val>
                                        </p:tav>
                                      </p:tavLst>
                                    </p:anim>
                                    <p:set>
                                      <p:cBhvr>
                                        <p:cTn id="2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70">
          <a:fgClr>
            <a:srgbClr val="92D050"/>
          </a:fgClr>
          <a:bgClr>
            <a:schemeClr val="bg1"/>
          </a:bgClr>
        </a:pattFill>
        <a:effectLst/>
      </p:bgPr>
    </p:bg>
    <p:spTree>
      <p:nvGrpSpPr>
        <p:cNvPr id="1" name=""/>
        <p:cNvGrpSpPr/>
        <p:nvPr/>
      </p:nvGrpSpPr>
      <p:grpSpPr>
        <a:xfrm>
          <a:off x="0" y="0"/>
          <a:ext cx="0" cy="0"/>
          <a:chOff x="0" y="0"/>
          <a:chExt cx="0" cy="0"/>
        </a:xfrm>
      </p:grpSpPr>
      <p:grpSp>
        <p:nvGrpSpPr>
          <p:cNvPr id="2" name="Group 1"/>
          <p:cNvGrpSpPr/>
          <p:nvPr/>
        </p:nvGrpSpPr>
        <p:grpSpPr>
          <a:xfrm>
            <a:off x="225327" y="1508032"/>
            <a:ext cx="7970256" cy="1107595"/>
            <a:chOff x="1435655" y="2044126"/>
            <a:chExt cx="8238760" cy="1107996"/>
          </a:xfrm>
        </p:grpSpPr>
        <p:sp>
          <p:nvSpPr>
            <p:cNvPr id="3" name="Rounded Rectangle 2"/>
            <p:cNvSpPr/>
            <p:nvPr/>
          </p:nvSpPr>
          <p:spPr>
            <a:xfrm>
              <a:off x="2069763" y="2261290"/>
              <a:ext cx="7604652" cy="858129"/>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0" i="0" u="none" strike="noStrike" kern="0" cap="none" spc="0" normalizeH="0" baseline="0" noProof="0">
                  <a:ln w="19050">
                    <a:solidFill>
                      <a:sysClr val="windowText" lastClr="000000"/>
                    </a:solidFill>
                  </a:ln>
                  <a:solidFill>
                    <a:srgbClr val="000000"/>
                  </a:solidFill>
                  <a:effectLst/>
                  <a:uLnTx/>
                  <a:uFillTx/>
                  <a:latin typeface="Times New Roman" panose="02020603050405020304" pitchFamily="18" charset="0"/>
                  <a:ea typeface="+mn-ea"/>
                  <a:cs typeface="Baloo" panose="03080902040302020200" pitchFamily="66" charset="-93"/>
                </a:rPr>
                <a:t>Đ</a:t>
              </a:r>
              <a:r>
                <a:rPr lang="en-US" sz="2400">
                  <a:solidFill>
                    <a:srgbClr val="0070C0"/>
                  </a:solidFill>
                  <a:latin typeface="Times New Roman" panose="02020603050405020304" pitchFamily="18" charset="0"/>
                </a:rPr>
                <a:t>   </a:t>
              </a:r>
              <a:r>
                <a:rPr kumimoji="0" lang="en-US" altLang="en-US" sz="2400" b="1" i="0" u="none" strike="noStrike" kern="1200" cap="none" spc="0" normalizeH="0" baseline="0" noProof="0">
                  <a:ln>
                    <a:noFill/>
                  </a:ln>
                  <a:effectLst/>
                  <a:uLnTx/>
                  <a:uFillTx/>
                  <a:latin typeface="Times New Roman" panose="02020603050405020304" pitchFamily="18" charset="0"/>
                  <a:ea typeface="+mn-ea"/>
                  <a:cs typeface="+mn-cs"/>
                </a:rPr>
                <a:t>Chỉ dùng bơm kim tiêm một lần rồi bỏ.</a:t>
              </a:r>
            </a:p>
          </p:txBody>
        </p:sp>
        <p:sp>
          <p:nvSpPr>
            <p:cNvPr id="4" name="Oval 3"/>
            <p:cNvSpPr/>
            <p:nvPr/>
          </p:nvSpPr>
          <p:spPr>
            <a:xfrm>
              <a:off x="1435655" y="2117153"/>
              <a:ext cx="1066690" cy="1032321"/>
            </a:xfrm>
            <a:prstGeom prst="ellipse">
              <a:avLst/>
            </a:prstGeom>
            <a:solidFill>
              <a:schemeClr val="bg1"/>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Ciel Cadena" panose="02000503000000020004" pitchFamily="2" charset="0"/>
                <a:ea typeface="+mn-ea"/>
                <a:cs typeface="+mn-cs"/>
              </a:endParaRPr>
            </a:p>
          </p:txBody>
        </p:sp>
        <p:sp>
          <p:nvSpPr>
            <p:cNvPr id="5" name="Rectangle 4"/>
            <p:cNvSpPr/>
            <p:nvPr/>
          </p:nvSpPr>
          <p:spPr>
            <a:xfrm>
              <a:off x="1616178" y="2044126"/>
              <a:ext cx="705643" cy="1107996"/>
            </a:xfrm>
            <a:prstGeom prst="rect">
              <a:avLst/>
            </a:prstGeom>
            <a:noFill/>
            <a:ln>
              <a:noFill/>
            </a:ln>
          </p:spPr>
          <p:txBody>
            <a:bodyPr wrap="none" lIns="91407" tIns="45703" rIns="91407" bIns="4570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22225">
                    <a:solidFill>
                      <a:sysClr val="windowText" lastClr="000000"/>
                    </a:solidFill>
                    <a:prstDash val="solid"/>
                  </a:ln>
                  <a:solidFill>
                    <a:srgbClr val="FF6600"/>
                  </a:solidFill>
                  <a:effectLst/>
                  <a:uLnTx/>
                  <a:uFillTx/>
                  <a:latin typeface="iCiel Cadena" panose="02000503000000020004" pitchFamily="2" charset="0"/>
                  <a:ea typeface="+mn-ea"/>
                  <a:cs typeface="Baloo" panose="03080902040302020200" pitchFamily="66" charset="-93"/>
                </a:rPr>
                <a:t>A</a:t>
              </a:r>
            </a:p>
          </p:txBody>
        </p:sp>
      </p:grpSp>
      <p:grpSp>
        <p:nvGrpSpPr>
          <p:cNvPr id="6" name="Group 5"/>
          <p:cNvGrpSpPr/>
          <p:nvPr/>
        </p:nvGrpSpPr>
        <p:grpSpPr>
          <a:xfrm>
            <a:off x="1179533" y="90221"/>
            <a:ext cx="7564485" cy="1323353"/>
            <a:chOff x="2224586" y="557826"/>
            <a:chExt cx="7567220" cy="1323832"/>
          </a:xfrm>
        </p:grpSpPr>
        <p:sp>
          <p:nvSpPr>
            <p:cNvPr id="7" name="Rounded Rectangle 6"/>
            <p:cNvSpPr/>
            <p:nvPr/>
          </p:nvSpPr>
          <p:spPr>
            <a:xfrm>
              <a:off x="2224586" y="557826"/>
              <a:ext cx="7369791" cy="1323832"/>
            </a:xfrm>
            <a:prstGeom prst="roundRect">
              <a:avLst/>
            </a:prstGeom>
            <a:solidFill>
              <a:schemeClr val="accent1">
                <a:lumMod val="20000"/>
                <a:lumOff val="80000"/>
              </a:schemeClr>
            </a:solidFill>
            <a:ln w="381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p:cNvSpPr/>
            <p:nvPr/>
          </p:nvSpPr>
          <p:spPr>
            <a:xfrm>
              <a:off x="2224586" y="958054"/>
              <a:ext cx="7567220" cy="523375"/>
            </a:xfrm>
            <a:prstGeom prst="rect">
              <a:avLst/>
            </a:prstGeom>
            <a:noFill/>
            <a:ln>
              <a:noFill/>
            </a:ln>
          </p:spPr>
          <p:txBody>
            <a:bodyPr wrap="square" lIns="91407" tIns="45703" rIns="91407" bIns="4570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70C0"/>
                  </a:solidFill>
                  <a:effectLst>
                    <a:outerShdw blurRad="38100" dist="38100" dir="2700000" algn="tl">
                      <a:srgbClr val="C0C0C0"/>
                    </a:outerShdw>
                  </a:effectLst>
                  <a:uLnTx/>
                  <a:uFillTx/>
                  <a:latin typeface="Times New Roman" panose="02020603050405020304" pitchFamily="18" charset="0"/>
                  <a:ea typeface="+mn-ea"/>
                  <a:cs typeface="+mn-cs"/>
                </a:rPr>
                <a:t>Cách phòng tránh HIV/ AIDS qua đường máu:</a:t>
              </a:r>
              <a:r>
                <a:rPr kumimoji="0" lang="en-US" altLang="en-US" sz="1800" b="1" i="0" u="none" strike="noStrike" kern="1200" cap="none" spc="0" normalizeH="0" baseline="0" noProof="0">
                  <a:ln>
                    <a:noFill/>
                  </a:ln>
                  <a:solidFill>
                    <a:srgbClr val="0070C0"/>
                  </a:solidFill>
                  <a:effectLst>
                    <a:outerShdw blurRad="38100" dist="38100" dir="2700000" algn="tl">
                      <a:srgbClr val="C0C0C0"/>
                    </a:outerShdw>
                  </a:effectLst>
                  <a:uLnTx/>
                  <a:uFillTx/>
                  <a:latin typeface="Times New Roman" panose="02020603050405020304" pitchFamily="18" charset="0"/>
                  <a:ea typeface="+mn-ea"/>
                  <a:cs typeface="+mn-cs"/>
                </a:rPr>
                <a:t> </a:t>
              </a:r>
              <a:endParaRPr kumimoji="0" lang="en-US" altLang="en-US" sz="18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Times New Roman" panose="02020603050405020304" pitchFamily="18" charset="0"/>
                <a:ea typeface="+mn-ea"/>
                <a:cs typeface="+mn-cs"/>
              </a:endParaRPr>
            </a:p>
          </p:txBody>
        </p:sp>
      </p:grpSp>
      <p:grpSp>
        <p:nvGrpSpPr>
          <p:cNvPr id="14" name="Group 13"/>
          <p:cNvGrpSpPr/>
          <p:nvPr/>
        </p:nvGrpSpPr>
        <p:grpSpPr>
          <a:xfrm>
            <a:off x="-50276" y="2790915"/>
            <a:ext cx="8639783" cy="1031947"/>
            <a:chOff x="1048775" y="2033622"/>
            <a:chExt cx="3716795" cy="1107996"/>
          </a:xfrm>
        </p:grpSpPr>
        <p:sp>
          <p:nvSpPr>
            <p:cNvPr id="15" name="Rounded Rectangle 14"/>
            <p:cNvSpPr/>
            <p:nvPr/>
          </p:nvSpPr>
          <p:spPr>
            <a:xfrm>
              <a:off x="1601047" y="2062674"/>
              <a:ext cx="3164523" cy="1011094"/>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0" i="0" u="none" strike="noStrike" kern="0" cap="none" spc="0" normalizeH="0" baseline="0" noProof="0">
                  <a:ln w="19050">
                    <a:solidFill>
                      <a:sysClr val="windowText" lastClr="000000"/>
                    </a:solidFill>
                  </a:ln>
                  <a:solidFill>
                    <a:srgbClr val="000000"/>
                  </a:solidFill>
                  <a:effectLst/>
                  <a:uLnTx/>
                  <a:uFillTx/>
                  <a:latin typeface="iCiel Cadena" panose="02000503000000020004" pitchFamily="2" charset="0"/>
                  <a:ea typeface="+mn-ea"/>
                  <a:cs typeface="Baloo" panose="03080902040302020200" pitchFamily="66" charset="-93"/>
                </a:rPr>
                <a:t>  </a:t>
              </a:r>
              <a:endParaRPr lang="en-US" sz="2400" b="1">
                <a:solidFill>
                  <a:srgbClr val="00B050"/>
                </a:solidFill>
                <a:latin typeface=".VnTime" panose="020B7200000000000000"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effectLst/>
                  <a:uLnTx/>
                  <a:uFillTx/>
                  <a:latin typeface="Times New Roman" panose="02020603050405020304" pitchFamily="18" charset="0"/>
                  <a:ea typeface="+mn-ea"/>
                  <a:cs typeface="+mn-cs"/>
                </a:rPr>
                <a:t>Không tiêm chích ma túy. Tiêm chích ma túy là một con đường dẫn đến HIV/AIDS</a:t>
              </a:r>
              <a:endParaRPr kumimoji="0" lang="en-US" altLang="en-US" sz="2400" b="1" i="0" u="none" strike="noStrike" kern="1200" cap="none" spc="0" normalizeH="0" baseline="0" noProof="0">
                <a:ln>
                  <a:noFill/>
                </a:ln>
                <a:effectLst/>
                <a:uLnTx/>
                <a:uFillTx/>
                <a:latin typeface=".VnTime" panose="020B72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w="19050">
                  <a:solidFill>
                    <a:sysClr val="windowText" lastClr="000000"/>
                  </a:solidFill>
                </a:ln>
                <a:solidFill>
                  <a:srgbClr val="000000"/>
                </a:solidFill>
                <a:effectLst/>
                <a:uLnTx/>
                <a:uFillTx/>
                <a:latin typeface="Calibri Light" panose="020F0302020204030204"/>
                <a:ea typeface="+mn-ea"/>
                <a:cs typeface="Baloo" panose="03080902040302020200" pitchFamily="66" charset="-93"/>
              </a:endParaRPr>
            </a:p>
          </p:txBody>
        </p:sp>
        <p:sp>
          <p:nvSpPr>
            <p:cNvPr id="16" name="Oval 15"/>
            <p:cNvSpPr/>
            <p:nvPr/>
          </p:nvSpPr>
          <p:spPr>
            <a:xfrm>
              <a:off x="1167338" y="2076779"/>
              <a:ext cx="433709" cy="1021681"/>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srgbClr val="FFFFFF"/>
                </a:solidFill>
                <a:effectLst/>
                <a:uLnTx/>
                <a:uFillTx/>
                <a:latin typeface="iCiel Cadena" panose="02000503000000020004" pitchFamily="2" charset="0"/>
                <a:ea typeface="+mn-ea"/>
                <a:cs typeface="+mn-cs"/>
              </a:endParaRPr>
            </a:p>
          </p:txBody>
        </p:sp>
        <p:sp>
          <p:nvSpPr>
            <p:cNvPr id="17" name="Rectangle 16"/>
            <p:cNvSpPr/>
            <p:nvPr/>
          </p:nvSpPr>
          <p:spPr>
            <a:xfrm>
              <a:off x="1048775" y="2033622"/>
              <a:ext cx="699229" cy="1107996"/>
            </a:xfrm>
            <a:prstGeom prst="rect">
              <a:avLst/>
            </a:prstGeom>
            <a:noFill/>
            <a:ln>
              <a:noFill/>
            </a:ln>
          </p:spPr>
          <p:txBody>
            <a:bodyPr wrap="none" lIns="91407" tIns="45703" rIns="91407" bIns="4570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22225">
                    <a:solidFill>
                      <a:sysClr val="windowText" lastClr="000000"/>
                    </a:solidFill>
                    <a:prstDash val="solid"/>
                  </a:ln>
                  <a:solidFill>
                    <a:srgbClr val="FF6600"/>
                  </a:solidFill>
                  <a:effectLst/>
                  <a:uLnTx/>
                  <a:uFillTx/>
                  <a:latin typeface="iCiel Cadena" panose="02000503000000020004" pitchFamily="2" charset="0"/>
                  <a:ea typeface="+mn-ea"/>
                  <a:cs typeface="Baloo" panose="03080902040302020200" pitchFamily="66" charset="-93"/>
                </a:rPr>
                <a:t>B</a:t>
              </a:r>
            </a:p>
          </p:txBody>
        </p:sp>
      </p:grpSp>
      <p:grpSp>
        <p:nvGrpSpPr>
          <p:cNvPr id="18" name="Group 17"/>
          <p:cNvGrpSpPr/>
          <p:nvPr/>
        </p:nvGrpSpPr>
        <p:grpSpPr>
          <a:xfrm>
            <a:off x="23273" y="4933065"/>
            <a:ext cx="8492050" cy="954199"/>
            <a:chOff x="2421685" y="2036562"/>
            <a:chExt cx="6818839" cy="2620802"/>
          </a:xfrm>
        </p:grpSpPr>
        <p:sp>
          <p:nvSpPr>
            <p:cNvPr id="19" name="Rounded Rectangle 18"/>
            <p:cNvSpPr/>
            <p:nvPr/>
          </p:nvSpPr>
          <p:spPr>
            <a:xfrm>
              <a:off x="3272301" y="2726610"/>
              <a:ext cx="5968223" cy="1930754"/>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0" cap="none" spc="0" normalizeH="0" baseline="0" noProof="0" dirty="0">
                  <a:ln w="19050">
                    <a:solidFill>
                      <a:sysClr val="windowText" lastClr="000000"/>
                    </a:solidFill>
                  </a:ln>
                  <a:solidFill>
                    <a:srgbClr val="FF6600"/>
                  </a:solidFill>
                  <a:effectLst/>
                  <a:uLnTx/>
                  <a:uFillTx/>
                  <a:latin typeface="iCiel Cadena" panose="02000503000000020004" pitchFamily="2" charset="0"/>
                  <a:ea typeface="+mn-ea"/>
                  <a:cs typeface="Baloo" panose="03080902040302020200" pitchFamily="66" charset="-93"/>
                </a:rPr>
                <a:t>  </a:t>
              </a:r>
              <a:endParaRPr kumimoji="0" lang="en-US" sz="2800" b="0" i="0" u="none" strike="noStrike" kern="0" cap="none" spc="0" normalizeH="0" baseline="0" noProof="0" dirty="0">
                <a:ln w="19050">
                  <a:solidFill>
                    <a:sysClr val="windowText" lastClr="000000"/>
                  </a:solidFill>
                </a:ln>
                <a:solidFill>
                  <a:srgbClr val="000000"/>
                </a:solidFill>
                <a:effectLst/>
                <a:uLnTx/>
                <a:uFillTx/>
                <a:latin typeface="iCiel Cadena" panose="02000503000000020004" pitchFamily="2" charset="0"/>
                <a:ea typeface="+mn-ea"/>
                <a:cs typeface="Baloo" panose="03080902040302020200" pitchFamily="66" charset="-93"/>
              </a:endParaRPr>
            </a:p>
          </p:txBody>
        </p:sp>
        <p:sp>
          <p:nvSpPr>
            <p:cNvPr id="20" name="Oval 19"/>
            <p:cNvSpPr/>
            <p:nvPr/>
          </p:nvSpPr>
          <p:spPr>
            <a:xfrm>
              <a:off x="2421685" y="2614870"/>
              <a:ext cx="891499" cy="1961472"/>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srgbClr val="FFFFFF"/>
                </a:solidFill>
                <a:effectLst/>
                <a:uLnTx/>
                <a:uFillTx/>
                <a:latin typeface="iCiel Cadena" panose="02000503000000020004" pitchFamily="2" charset="0"/>
                <a:ea typeface="+mn-ea"/>
                <a:cs typeface="+mn-cs"/>
              </a:endParaRPr>
            </a:p>
          </p:txBody>
        </p:sp>
        <p:sp>
          <p:nvSpPr>
            <p:cNvPr id="21" name="Rectangle 20"/>
            <p:cNvSpPr/>
            <p:nvPr/>
          </p:nvSpPr>
          <p:spPr>
            <a:xfrm>
              <a:off x="2521031" y="2036562"/>
              <a:ext cx="891499" cy="1107997"/>
            </a:xfrm>
            <a:prstGeom prst="rect">
              <a:avLst/>
            </a:prstGeom>
            <a:noFill/>
            <a:ln>
              <a:noFill/>
            </a:ln>
          </p:spPr>
          <p:txBody>
            <a:bodyPr wrap="square" lIns="91407" tIns="45703" rIns="91407" bIns="4570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22225">
                    <a:solidFill>
                      <a:sysClr val="windowText" lastClr="000000"/>
                    </a:solidFill>
                    <a:prstDash val="solid"/>
                  </a:ln>
                  <a:solidFill>
                    <a:srgbClr val="FF6600"/>
                  </a:solidFill>
                  <a:effectLst/>
                  <a:uLnTx/>
                  <a:uFillTx/>
                  <a:latin typeface="iCiel Cadena" panose="02000503000000020004" pitchFamily="2" charset="0"/>
                  <a:ea typeface="+mn-ea"/>
                  <a:cs typeface="Baloo" panose="03080902040302020200" pitchFamily="66" charset="-93"/>
                </a:rPr>
                <a:t>D</a:t>
              </a:r>
            </a:p>
          </p:txBody>
        </p:sp>
      </p:grpSp>
      <p:sp>
        <p:nvSpPr>
          <p:cNvPr id="23" name="Rectangle 22"/>
          <p:cNvSpPr/>
          <p:nvPr/>
        </p:nvSpPr>
        <p:spPr>
          <a:xfrm>
            <a:off x="1767106" y="5276967"/>
            <a:ext cx="248497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kern="0">
                <a:ln w="19050">
                  <a:solidFill>
                    <a:sysClr val="windowText" lastClr="000000"/>
                  </a:solidFill>
                </a:ln>
                <a:solidFill>
                  <a:srgbClr val="000000"/>
                </a:solidFill>
                <a:latin typeface="Times New Roman" panose="02020603050405020304" pitchFamily="18" charset="0"/>
                <a:cs typeface="Baloo" panose="03080902040302020200" pitchFamily="66" charset="-93"/>
              </a:rPr>
              <a:t>Tất cả đều đúng</a:t>
            </a:r>
            <a:endParaRPr kumimoji="0" lang="en-US" sz="2800" b="0" i="0" u="none" strike="noStrike" kern="0" cap="none" spc="0" normalizeH="0" baseline="0" noProof="0" dirty="0">
              <a:ln w="19050">
                <a:solidFill>
                  <a:sysClr val="windowText" lastClr="000000"/>
                </a:solidFill>
              </a:ln>
              <a:solidFill>
                <a:srgbClr val="000000"/>
              </a:solidFill>
              <a:effectLst/>
              <a:uLnTx/>
              <a:uFillTx/>
              <a:latin typeface="Calibri Light" panose="020F0302020204030204"/>
              <a:ea typeface="+mn-ea"/>
              <a:cs typeface="Baloo" panose="03080902040302020200" pitchFamily="66" charset="-93"/>
            </a:endParaRPr>
          </a:p>
        </p:txBody>
      </p:sp>
      <p:grpSp>
        <p:nvGrpSpPr>
          <p:cNvPr id="25" name="Group 24"/>
          <p:cNvGrpSpPr/>
          <p:nvPr/>
        </p:nvGrpSpPr>
        <p:grpSpPr>
          <a:xfrm>
            <a:off x="110121" y="3835998"/>
            <a:ext cx="8479386" cy="1262488"/>
            <a:chOff x="-23987" y="4073231"/>
            <a:chExt cx="4232915" cy="1607089"/>
          </a:xfrm>
        </p:grpSpPr>
        <p:grpSp>
          <p:nvGrpSpPr>
            <p:cNvPr id="10" name="Group 9"/>
            <p:cNvGrpSpPr/>
            <p:nvPr/>
          </p:nvGrpSpPr>
          <p:grpSpPr>
            <a:xfrm>
              <a:off x="-23987" y="4073231"/>
              <a:ext cx="4232915" cy="1607089"/>
              <a:chOff x="1442913" y="2233231"/>
              <a:chExt cx="4089424" cy="999704"/>
            </a:xfrm>
          </p:grpSpPr>
          <p:sp>
            <p:nvSpPr>
              <p:cNvPr id="11" name="Rounded Rectangle 10"/>
              <p:cNvSpPr/>
              <p:nvPr/>
            </p:nvSpPr>
            <p:spPr>
              <a:xfrm>
                <a:off x="1947703" y="2374806"/>
                <a:ext cx="3584634" cy="858129"/>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w="19050">
                    <a:solidFill>
                      <a:sysClr val="windowText" lastClr="000000"/>
                    </a:solidFill>
                  </a:ln>
                  <a:solidFill>
                    <a:srgbClr val="000000"/>
                  </a:solidFill>
                  <a:effectLst/>
                  <a:uLnTx/>
                  <a:uFillTx/>
                  <a:latin typeface="iCiel Cadena" panose="02000503000000020004" pitchFamily="2" charset="0"/>
                  <a:ea typeface="+mn-ea"/>
                  <a:cs typeface="Baloo" panose="03080902040302020200" pitchFamily="66" charset="-93"/>
                </a:endParaRPr>
              </a:p>
            </p:txBody>
          </p:sp>
          <p:sp>
            <p:nvSpPr>
              <p:cNvPr id="12" name="Oval 11"/>
              <p:cNvSpPr/>
              <p:nvPr/>
            </p:nvSpPr>
            <p:spPr>
              <a:xfrm>
                <a:off x="1442913" y="2358905"/>
                <a:ext cx="541687" cy="598858"/>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Ciel Cadena" panose="02000503000000020004" pitchFamily="2" charset="0"/>
                  <a:ea typeface="+mn-ea"/>
                  <a:cs typeface="+mn-cs"/>
                </a:endParaRPr>
              </a:p>
            </p:txBody>
          </p:sp>
          <p:sp>
            <p:nvSpPr>
              <p:cNvPr id="13" name="Rectangle 12"/>
              <p:cNvSpPr/>
              <p:nvPr/>
            </p:nvSpPr>
            <p:spPr>
              <a:xfrm>
                <a:off x="1466988" y="2233231"/>
                <a:ext cx="491679" cy="687881"/>
              </a:xfrm>
              <a:prstGeom prst="rect">
                <a:avLst/>
              </a:prstGeom>
              <a:noFill/>
            </p:spPr>
            <p:txBody>
              <a:bodyPr wrap="square" lIns="91407" tIns="45703" rIns="91407" bIns="4570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22225">
                      <a:solidFill>
                        <a:sysClr val="windowText" lastClr="000000"/>
                      </a:solidFill>
                      <a:prstDash val="solid"/>
                    </a:ln>
                    <a:solidFill>
                      <a:srgbClr val="FF6600"/>
                    </a:solidFill>
                    <a:effectLst/>
                    <a:uLnTx/>
                    <a:uFillTx/>
                    <a:latin typeface="iCiel Cadena" panose="02000503000000020004" pitchFamily="2" charset="0"/>
                    <a:ea typeface="+mn-ea"/>
                    <a:cs typeface="Baloo" panose="03080902040302020200" pitchFamily="66" charset="-93"/>
                  </a:rPr>
                  <a:t>C</a:t>
                </a:r>
              </a:p>
            </p:txBody>
          </p:sp>
        </p:grpSp>
        <p:sp>
          <p:nvSpPr>
            <p:cNvPr id="24" name="Rectangle 23"/>
            <p:cNvSpPr/>
            <p:nvPr/>
          </p:nvSpPr>
          <p:spPr>
            <a:xfrm>
              <a:off x="628404" y="4295327"/>
              <a:ext cx="3467013" cy="829387"/>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effectLst/>
                  <a:uLnTx/>
                  <a:uFillTx/>
                  <a:latin typeface=".VnTime" panose="020B7200000000000000" pitchFamily="34" charset="0"/>
                  <a:ea typeface="+mn-ea"/>
                  <a:cs typeface="+mn-cs"/>
                </a:rPr>
                <a:t>-</a:t>
              </a:r>
              <a:r>
                <a:rPr kumimoji="0" lang="en-US" altLang="en-US" sz="2400" b="0" i="0" u="none" strike="noStrike" kern="1200" cap="none" spc="0" normalizeH="0" baseline="0" noProof="0">
                  <a:ln>
                    <a:noFill/>
                  </a:ln>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effectLst/>
                  <a:uLnTx/>
                  <a:uFillTx/>
                  <a:latin typeface="Times New Roman" panose="02020603050405020304" pitchFamily="18" charset="0"/>
                  <a:ea typeface="+mn-ea"/>
                  <a:cs typeface="+mn-cs"/>
                </a:rPr>
                <a:t>Không dùng chung các dụng cụ có thể dính máu như dao cạo, bàn chải đánh răng, kim châm….</a:t>
              </a:r>
              <a:endParaRPr kumimoji="0" lang="en-US" altLang="en-US" sz="2400" b="1" i="0" u="none" strike="noStrike" kern="1200" cap="none" spc="0" normalizeH="0" baseline="0" noProof="0" dirty="0">
                <a:ln>
                  <a:noFill/>
                </a:ln>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4272100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tra-loi-sai-www.nhacchuongvui.com.wav"/>
                                        </p:tgtEl>
                                      </p:cMediaNode>
                                    </p:audio>
                                  </p:sub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Am-thanh-tra-loi-sai-www.nhacchuongvui.com.wav"/>
                                        </p:tgtEl>
                                      </p:cMediaNode>
                                    </p:audio>
                                  </p:sub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withEffect">
                                  <p:stCondLst>
                                    <p:cond delay="0"/>
                                  </p:stCondLst>
                                  <p:childTnLst>
                                    <p:animEffect transition="out" filter="fade">
                                      <p:cBhvr>
                                        <p:cTn id="17" dur="500" tmFilter="0, 0; .2, .5; .8, .5; 1, 0"/>
                                        <p:tgtEl>
                                          <p:spTgt spid="18"/>
                                        </p:tgtEl>
                                      </p:cBhvr>
                                    </p:animEffect>
                                    <p:animScale>
                                      <p:cBhvr>
                                        <p:cTn id="18" dur="250" autoRev="1" fill="hold"/>
                                        <p:tgtEl>
                                          <p:spTgt spid="18"/>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25"/>
                                        </p:tgtEl>
                                      </p:cBhvr>
                                    </p:animEffect>
                                    <p:anim calcmode="lin" valueType="num">
                                      <p:cBhvr>
                                        <p:cTn id="24" dur="1000"/>
                                        <p:tgtEl>
                                          <p:spTgt spid="25"/>
                                        </p:tgtEl>
                                        <p:attrNameLst>
                                          <p:attrName>ppt_x</p:attrName>
                                        </p:attrNameLst>
                                      </p:cBhvr>
                                      <p:tavLst>
                                        <p:tav tm="0">
                                          <p:val>
                                            <p:strVal val="ppt_x"/>
                                          </p:val>
                                        </p:tav>
                                        <p:tav tm="100000">
                                          <p:val>
                                            <p:strVal val="ppt_x"/>
                                          </p:val>
                                        </p:tav>
                                      </p:tavLst>
                                    </p:anim>
                                    <p:anim calcmode="lin" valueType="num">
                                      <p:cBhvr>
                                        <p:cTn id="25" dur="1000"/>
                                        <p:tgtEl>
                                          <p:spTgt spid="25"/>
                                        </p:tgtEl>
                                        <p:attrNameLst>
                                          <p:attrName>ppt_y</p:attrName>
                                        </p:attrNameLst>
                                      </p:cBhvr>
                                      <p:tavLst>
                                        <p:tav tm="0">
                                          <p:val>
                                            <p:strVal val="ppt_y"/>
                                          </p:val>
                                        </p:tav>
                                        <p:tav tm="100000">
                                          <p:val>
                                            <p:strVal val="ppt_y+.1"/>
                                          </p:val>
                                        </p:tav>
                                      </p:tavLst>
                                    </p:anim>
                                    <p:set>
                                      <p:cBhvr>
                                        <p:cTn id="2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04800" y="152400"/>
            <a:ext cx="8534400" cy="400050"/>
          </a:xfrm>
          <a:prstGeom prst="rect">
            <a:avLst/>
          </a:prstGeom>
          <a:noFill/>
          <a:ln w="9525">
            <a:noFill/>
            <a:miter lim="800000"/>
            <a:headEnd/>
            <a:tailEnd/>
          </a:ln>
        </p:spPr>
        <p:txBody>
          <a:bodyPr>
            <a:spAutoFit/>
          </a:bodyPr>
          <a:lstStyle/>
          <a:p>
            <a:pPr>
              <a:spcBef>
                <a:spcPct val="50000"/>
              </a:spcBef>
            </a:pPr>
            <a:r>
              <a:rPr lang="en-US" sz="2000" b="1" i="1">
                <a:solidFill>
                  <a:srgbClr val="000099"/>
                </a:solidFill>
              </a:rPr>
              <a:t>KHOA HỌC:</a:t>
            </a:r>
            <a:endParaRPr lang="en-US" sz="2000" b="1" i="1">
              <a:solidFill>
                <a:srgbClr val="FF0066"/>
              </a:solidFill>
            </a:endParaRPr>
          </a:p>
        </p:txBody>
      </p:sp>
      <p:sp>
        <p:nvSpPr>
          <p:cNvPr id="4099" name="Text Box 3"/>
          <p:cNvSpPr txBox="1">
            <a:spLocks noChangeArrowheads="1"/>
          </p:cNvSpPr>
          <p:nvPr/>
        </p:nvSpPr>
        <p:spPr bwMode="auto">
          <a:xfrm>
            <a:off x="152400" y="1143000"/>
            <a:ext cx="8763000" cy="396875"/>
          </a:xfrm>
          <a:prstGeom prst="rect">
            <a:avLst/>
          </a:prstGeom>
          <a:solidFill>
            <a:srgbClr val="000099"/>
          </a:solidFill>
          <a:ln w="9525">
            <a:noFill/>
            <a:miter lim="800000"/>
            <a:headEnd/>
            <a:tailEnd/>
          </a:ln>
        </p:spPr>
        <p:txBody>
          <a:bodyPr>
            <a:spAutoFit/>
          </a:bodyPr>
          <a:lstStyle/>
          <a:p>
            <a:pPr algn="ctr">
              <a:spcBef>
                <a:spcPct val="50000"/>
              </a:spcBef>
            </a:pPr>
            <a:r>
              <a:rPr lang="en-US" sz="2000" b="1">
                <a:solidFill>
                  <a:schemeClr val="bg1"/>
                </a:solidFill>
              </a:rPr>
              <a:t>BỨC THƯ ĐẠT GIẢI NHẤT CUỘC THI VIẾT THƯ QUỐC TẾ UPU LẦN 39</a:t>
            </a:r>
          </a:p>
        </p:txBody>
      </p:sp>
      <p:sp>
        <p:nvSpPr>
          <p:cNvPr id="4100" name="Text Box 4"/>
          <p:cNvSpPr txBox="1">
            <a:spLocks noChangeArrowheads="1"/>
          </p:cNvSpPr>
          <p:nvPr/>
        </p:nvSpPr>
        <p:spPr bwMode="auto">
          <a:xfrm>
            <a:off x="0" y="1667289"/>
            <a:ext cx="8915400" cy="4893647"/>
          </a:xfrm>
          <a:prstGeom prst="rect">
            <a:avLst/>
          </a:prstGeom>
          <a:noFill/>
          <a:ln w="9525">
            <a:noFill/>
            <a:miter lim="800000"/>
            <a:headEnd/>
            <a:tailEnd/>
          </a:ln>
        </p:spPr>
        <p:txBody>
          <a:bodyPr>
            <a:spAutoFit/>
          </a:bodyPr>
          <a:lstStyle/>
          <a:p>
            <a:pPr algn="just"/>
            <a:r>
              <a:rPr lang="en-US" sz="2400" b="1" i="1" dirty="0"/>
              <a:t>                                                                         </a:t>
            </a:r>
            <a:r>
              <a:rPr lang="en-US" sz="2400" b="1" i="1" dirty="0" err="1">
                <a:solidFill>
                  <a:srgbClr val="000099"/>
                </a:solidFill>
              </a:rPr>
              <a:t>Đà</a:t>
            </a:r>
            <a:r>
              <a:rPr lang="en-US" sz="2400" b="1" i="1" dirty="0">
                <a:solidFill>
                  <a:srgbClr val="000099"/>
                </a:solidFill>
              </a:rPr>
              <a:t> </a:t>
            </a:r>
            <a:r>
              <a:rPr lang="en-US" sz="2400" b="1" i="1" dirty="0" err="1">
                <a:solidFill>
                  <a:srgbClr val="000099"/>
                </a:solidFill>
              </a:rPr>
              <a:t>Nẵng</a:t>
            </a:r>
            <a:r>
              <a:rPr lang="en-US" sz="2400" b="1" i="1" dirty="0">
                <a:solidFill>
                  <a:srgbClr val="000099"/>
                </a:solidFill>
              </a:rPr>
              <a:t>, </a:t>
            </a:r>
            <a:r>
              <a:rPr lang="en-US" sz="2400" b="1" i="1" dirty="0" err="1">
                <a:solidFill>
                  <a:srgbClr val="000099"/>
                </a:solidFill>
              </a:rPr>
              <a:t>ngày</a:t>
            </a:r>
            <a:r>
              <a:rPr lang="en-US" sz="2400" b="1" i="1" dirty="0">
                <a:solidFill>
                  <a:srgbClr val="000099"/>
                </a:solidFill>
              </a:rPr>
              <a:t> 20 </a:t>
            </a:r>
            <a:r>
              <a:rPr lang="en-US" sz="2400" b="1" i="1" dirty="0" err="1">
                <a:solidFill>
                  <a:srgbClr val="000099"/>
                </a:solidFill>
              </a:rPr>
              <a:t>tháng</a:t>
            </a:r>
            <a:r>
              <a:rPr lang="en-US" sz="2400" b="1" i="1" dirty="0">
                <a:solidFill>
                  <a:srgbClr val="000099"/>
                </a:solidFill>
              </a:rPr>
              <a:t> 11 </a:t>
            </a:r>
            <a:r>
              <a:rPr lang="en-US" sz="2400" b="1" i="1" dirty="0" err="1">
                <a:solidFill>
                  <a:srgbClr val="000099"/>
                </a:solidFill>
              </a:rPr>
              <a:t>năm</a:t>
            </a:r>
            <a:r>
              <a:rPr lang="en-US" sz="2400" b="1" i="1" dirty="0">
                <a:solidFill>
                  <a:srgbClr val="000099"/>
                </a:solidFill>
              </a:rPr>
              <a:t> 2009</a:t>
            </a:r>
          </a:p>
          <a:p>
            <a:pPr algn="just"/>
            <a:r>
              <a:rPr lang="en-US" sz="2400" b="1" i="1" dirty="0"/>
              <a:t>   </a:t>
            </a:r>
            <a:r>
              <a:rPr lang="en-US" sz="2400" b="1" i="1" dirty="0" err="1">
                <a:solidFill>
                  <a:srgbClr val="000099"/>
                </a:solidFill>
              </a:rPr>
              <a:t>Đạo</a:t>
            </a:r>
            <a:r>
              <a:rPr lang="en-US" sz="2400" b="1" i="1" dirty="0">
                <a:solidFill>
                  <a:srgbClr val="000099"/>
                </a:solidFill>
              </a:rPr>
              <a:t> </a:t>
            </a:r>
            <a:r>
              <a:rPr lang="en-US" sz="2400" b="1" i="1" dirty="0" err="1">
                <a:solidFill>
                  <a:srgbClr val="000099"/>
                </a:solidFill>
              </a:rPr>
              <a:t>diễn</a:t>
            </a:r>
            <a:r>
              <a:rPr lang="en-US" sz="2400" b="1" i="1" dirty="0">
                <a:solidFill>
                  <a:srgbClr val="000099"/>
                </a:solidFill>
              </a:rPr>
              <a:t> </a:t>
            </a:r>
            <a:r>
              <a:rPr lang="en-US" sz="2400" b="1" i="1" dirty="0" err="1">
                <a:solidFill>
                  <a:srgbClr val="000099"/>
                </a:solidFill>
              </a:rPr>
              <a:t>Trương</a:t>
            </a:r>
            <a:r>
              <a:rPr lang="en-US" sz="2400" b="1" i="1" dirty="0">
                <a:solidFill>
                  <a:srgbClr val="000099"/>
                </a:solidFill>
              </a:rPr>
              <a:t> </a:t>
            </a:r>
            <a:r>
              <a:rPr lang="en-US" sz="2400" b="1" i="1" dirty="0" err="1">
                <a:solidFill>
                  <a:srgbClr val="000099"/>
                </a:solidFill>
              </a:rPr>
              <a:t>Nghệ</a:t>
            </a:r>
            <a:r>
              <a:rPr lang="en-US" sz="2400" b="1" i="1" dirty="0">
                <a:solidFill>
                  <a:srgbClr val="000099"/>
                </a:solidFill>
              </a:rPr>
              <a:t> </a:t>
            </a:r>
            <a:r>
              <a:rPr lang="en-US" sz="2400" b="1" i="1" dirty="0" err="1">
                <a:solidFill>
                  <a:srgbClr val="000099"/>
                </a:solidFill>
              </a:rPr>
              <a:t>Mưu</a:t>
            </a:r>
            <a:r>
              <a:rPr lang="en-US" sz="2400" b="1" i="1" dirty="0">
                <a:solidFill>
                  <a:srgbClr val="000099"/>
                </a:solidFill>
              </a:rPr>
              <a:t> </a:t>
            </a:r>
            <a:r>
              <a:rPr lang="en-US" sz="2400" b="1" i="1" dirty="0" err="1">
                <a:solidFill>
                  <a:srgbClr val="000099"/>
                </a:solidFill>
              </a:rPr>
              <a:t>kính</a:t>
            </a:r>
            <a:r>
              <a:rPr lang="en-US" sz="2400" b="1" i="1" dirty="0">
                <a:solidFill>
                  <a:srgbClr val="000099"/>
                </a:solidFill>
              </a:rPr>
              <a:t> </a:t>
            </a:r>
            <a:r>
              <a:rPr lang="en-US" sz="2400" b="1" i="1" dirty="0" err="1">
                <a:solidFill>
                  <a:srgbClr val="000099"/>
                </a:solidFill>
              </a:rPr>
              <a:t>mến</a:t>
            </a:r>
            <a:r>
              <a:rPr lang="en-US" sz="2400" b="1" i="1" dirty="0">
                <a:solidFill>
                  <a:srgbClr val="000099"/>
                </a:solidFill>
              </a:rPr>
              <a:t>!</a:t>
            </a:r>
          </a:p>
          <a:p>
            <a:pPr algn="just"/>
            <a:r>
              <a:rPr lang="en-US" sz="2400" b="1" i="1" dirty="0" err="1">
                <a:solidFill>
                  <a:srgbClr val="000099"/>
                </a:solidFill>
              </a:rPr>
              <a:t>Thưa</a:t>
            </a:r>
            <a:r>
              <a:rPr lang="en-US" sz="2400" b="1" i="1" dirty="0">
                <a:solidFill>
                  <a:srgbClr val="000099"/>
                </a:solidFill>
              </a:rPr>
              <a:t> </a:t>
            </a:r>
            <a:r>
              <a:rPr lang="en-US" sz="2400" b="1" i="1" dirty="0" err="1">
                <a:solidFill>
                  <a:srgbClr val="000099"/>
                </a:solidFill>
              </a:rPr>
              <a:t>ông</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mới</a:t>
            </a:r>
            <a:r>
              <a:rPr lang="en-US" sz="2400" b="1" i="1" dirty="0">
                <a:solidFill>
                  <a:srgbClr val="000099"/>
                </a:solidFill>
              </a:rPr>
              <a:t> </a:t>
            </a:r>
            <a:r>
              <a:rPr lang="en-US" sz="2400" b="1" i="1" dirty="0" err="1">
                <a:solidFill>
                  <a:srgbClr val="000099"/>
                </a:solidFill>
              </a:rPr>
              <a:t>có</a:t>
            </a:r>
            <a:r>
              <a:rPr lang="en-US" sz="2400" b="1" i="1" dirty="0">
                <a:solidFill>
                  <a:srgbClr val="000099"/>
                </a:solidFill>
              </a:rPr>
              <a:t> ý </a:t>
            </a:r>
            <a:r>
              <a:rPr lang="en-US" sz="2400" b="1" i="1" dirty="0" err="1">
                <a:solidFill>
                  <a:srgbClr val="000099"/>
                </a:solidFill>
              </a:rPr>
              <a:t>định</a:t>
            </a:r>
            <a:r>
              <a:rPr lang="en-US" sz="2400" b="1" i="1" dirty="0">
                <a:solidFill>
                  <a:srgbClr val="000099"/>
                </a:solidFill>
              </a:rPr>
              <a:t> </a:t>
            </a:r>
            <a:r>
              <a:rPr lang="en-US" sz="2400" b="1" i="1" dirty="0" err="1">
                <a:solidFill>
                  <a:srgbClr val="000099"/>
                </a:solidFill>
              </a:rPr>
              <a:t>viết</a:t>
            </a:r>
            <a:r>
              <a:rPr lang="en-US" sz="2400" b="1" i="1" dirty="0">
                <a:solidFill>
                  <a:srgbClr val="000099"/>
                </a:solidFill>
              </a:rPr>
              <a:t> </a:t>
            </a:r>
            <a:r>
              <a:rPr lang="en-US" sz="2400" b="1" i="1" dirty="0" err="1">
                <a:solidFill>
                  <a:srgbClr val="000099"/>
                </a:solidFill>
              </a:rPr>
              <a:t>thư</a:t>
            </a:r>
            <a:r>
              <a:rPr lang="en-US" sz="2400" b="1" i="1" dirty="0">
                <a:solidFill>
                  <a:srgbClr val="000099"/>
                </a:solidFill>
              </a:rPr>
              <a:t> </a:t>
            </a:r>
            <a:r>
              <a:rPr lang="en-US" sz="2400" b="1" i="1" dirty="0" err="1">
                <a:solidFill>
                  <a:srgbClr val="000099"/>
                </a:solidFill>
              </a:rPr>
              <a:t>cho</a:t>
            </a:r>
            <a:r>
              <a:rPr lang="en-US" sz="2400" b="1" i="1" dirty="0">
                <a:solidFill>
                  <a:srgbClr val="000099"/>
                </a:solidFill>
              </a:rPr>
              <a:t> </a:t>
            </a:r>
            <a:r>
              <a:rPr lang="en-US" sz="2400" b="1" i="1" dirty="0" err="1">
                <a:solidFill>
                  <a:srgbClr val="000099"/>
                </a:solidFill>
              </a:rPr>
              <a:t>ông</a:t>
            </a:r>
            <a:r>
              <a:rPr lang="en-US" sz="2400" b="1" i="1" dirty="0">
                <a:solidFill>
                  <a:srgbClr val="000099"/>
                </a:solidFill>
              </a:rPr>
              <a:t> </a:t>
            </a:r>
            <a:r>
              <a:rPr lang="en-US" sz="2400" b="1" i="1" dirty="0" err="1">
                <a:solidFill>
                  <a:srgbClr val="000099"/>
                </a:solidFill>
              </a:rPr>
              <a:t>sau</a:t>
            </a:r>
            <a:r>
              <a:rPr lang="en-US" sz="2400" b="1" i="1" dirty="0">
                <a:solidFill>
                  <a:srgbClr val="000099"/>
                </a:solidFill>
              </a:rPr>
              <a:t> </a:t>
            </a:r>
            <a:r>
              <a:rPr lang="en-US" sz="2400" b="1" i="1" dirty="0" err="1">
                <a:solidFill>
                  <a:srgbClr val="000099"/>
                </a:solidFill>
              </a:rPr>
              <a:t>khi</a:t>
            </a:r>
            <a:r>
              <a:rPr lang="en-US" sz="2400" b="1" i="1" dirty="0">
                <a:solidFill>
                  <a:srgbClr val="000099"/>
                </a:solidFill>
              </a:rPr>
              <a:t> </a:t>
            </a:r>
            <a:r>
              <a:rPr lang="en-US" sz="2400" b="1" i="1" dirty="0" err="1">
                <a:solidFill>
                  <a:srgbClr val="000099"/>
                </a:solidFill>
              </a:rPr>
              <a:t>trường</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phát</a:t>
            </a:r>
            <a:r>
              <a:rPr lang="en-US" sz="2400" b="1" i="1" dirty="0">
                <a:solidFill>
                  <a:srgbClr val="000099"/>
                </a:solidFill>
              </a:rPr>
              <a:t> </a:t>
            </a:r>
            <a:r>
              <a:rPr lang="en-US" sz="2400" b="1" i="1" dirty="0" err="1">
                <a:solidFill>
                  <a:srgbClr val="000099"/>
                </a:solidFill>
              </a:rPr>
              <a:t>động</a:t>
            </a:r>
            <a:r>
              <a:rPr lang="en-US" sz="2400" b="1" i="1" dirty="0">
                <a:solidFill>
                  <a:srgbClr val="000099"/>
                </a:solidFill>
              </a:rPr>
              <a:t> </a:t>
            </a:r>
            <a:r>
              <a:rPr lang="en-US" sz="2400" b="1" i="1" dirty="0" err="1">
                <a:solidFill>
                  <a:srgbClr val="000099"/>
                </a:solidFill>
              </a:rPr>
              <a:t>Cuộc</a:t>
            </a:r>
            <a:r>
              <a:rPr lang="en-US" sz="2400" b="1" i="1" dirty="0">
                <a:solidFill>
                  <a:srgbClr val="000099"/>
                </a:solidFill>
              </a:rPr>
              <a:t> </a:t>
            </a:r>
            <a:r>
              <a:rPr lang="en-US" sz="2400" b="1" i="1" dirty="0" err="1">
                <a:solidFill>
                  <a:srgbClr val="000099"/>
                </a:solidFill>
              </a:rPr>
              <a:t>thi</a:t>
            </a:r>
            <a:r>
              <a:rPr lang="en-US" sz="2400" b="1" i="1" dirty="0">
                <a:solidFill>
                  <a:srgbClr val="000099"/>
                </a:solidFill>
              </a:rPr>
              <a:t> </a:t>
            </a:r>
            <a:r>
              <a:rPr lang="en-US" sz="2400" b="1" i="1" dirty="0" err="1">
                <a:solidFill>
                  <a:srgbClr val="000099"/>
                </a:solidFill>
              </a:rPr>
              <a:t>Viết</a:t>
            </a:r>
            <a:r>
              <a:rPr lang="en-US" sz="2400" b="1" i="1" dirty="0">
                <a:solidFill>
                  <a:srgbClr val="000099"/>
                </a:solidFill>
              </a:rPr>
              <a:t> </a:t>
            </a:r>
            <a:r>
              <a:rPr lang="en-US" sz="2400" b="1" i="1" dirty="0" err="1">
                <a:solidFill>
                  <a:srgbClr val="000099"/>
                </a:solidFill>
              </a:rPr>
              <a:t>thư</a:t>
            </a:r>
            <a:r>
              <a:rPr lang="en-US" sz="2400" b="1" i="1" dirty="0">
                <a:solidFill>
                  <a:srgbClr val="000099"/>
                </a:solidFill>
              </a:rPr>
              <a:t> </a:t>
            </a:r>
            <a:r>
              <a:rPr lang="en-US" sz="2400" b="1" i="1" dirty="0" err="1">
                <a:solidFill>
                  <a:srgbClr val="000099"/>
                </a:solidFill>
              </a:rPr>
              <a:t>Quốc</a:t>
            </a:r>
            <a:r>
              <a:rPr lang="en-US" sz="2400" b="1" i="1" dirty="0">
                <a:solidFill>
                  <a:srgbClr val="000099"/>
                </a:solidFill>
              </a:rPr>
              <a:t> </a:t>
            </a:r>
            <a:r>
              <a:rPr lang="en-US" sz="2400" b="1" i="1" dirty="0" err="1">
                <a:solidFill>
                  <a:srgbClr val="000099"/>
                </a:solidFill>
              </a:rPr>
              <a:t>tế</a:t>
            </a:r>
            <a:r>
              <a:rPr lang="en-US" sz="2400" b="1" i="1" dirty="0">
                <a:solidFill>
                  <a:srgbClr val="000099"/>
                </a:solidFill>
              </a:rPr>
              <a:t> UPU </a:t>
            </a:r>
            <a:r>
              <a:rPr lang="en-US" sz="2400" b="1" i="1" dirty="0" err="1">
                <a:solidFill>
                  <a:srgbClr val="000099"/>
                </a:solidFill>
              </a:rPr>
              <a:t>lần</a:t>
            </a:r>
            <a:r>
              <a:rPr lang="en-US" sz="2400" b="1" i="1" dirty="0">
                <a:solidFill>
                  <a:srgbClr val="000099"/>
                </a:solidFill>
              </a:rPr>
              <a:t> </a:t>
            </a:r>
            <a:r>
              <a:rPr lang="en-US" sz="2400" b="1" i="1" dirty="0" err="1">
                <a:solidFill>
                  <a:srgbClr val="000099"/>
                </a:solidFill>
              </a:rPr>
              <a:t>thứ</a:t>
            </a:r>
            <a:r>
              <a:rPr lang="en-US" sz="2400" b="1" i="1" dirty="0">
                <a:solidFill>
                  <a:srgbClr val="000099"/>
                </a:solidFill>
              </a:rPr>
              <a:t> 39 </a:t>
            </a:r>
            <a:r>
              <a:rPr lang="en-US" sz="2400" b="1" i="1" dirty="0" err="1">
                <a:solidFill>
                  <a:srgbClr val="000099"/>
                </a:solidFill>
              </a:rPr>
              <a:t>về</a:t>
            </a:r>
            <a:r>
              <a:rPr lang="en-US" sz="2400" b="1" i="1" dirty="0">
                <a:solidFill>
                  <a:srgbClr val="000099"/>
                </a:solidFill>
              </a:rPr>
              <a:t> </a:t>
            </a:r>
            <a:r>
              <a:rPr lang="en-US" sz="2400" b="1" i="1" dirty="0" err="1">
                <a:solidFill>
                  <a:srgbClr val="000099"/>
                </a:solidFill>
              </a:rPr>
              <a:t>đề</a:t>
            </a:r>
            <a:r>
              <a:rPr lang="en-US" sz="2400" b="1" i="1" dirty="0">
                <a:solidFill>
                  <a:srgbClr val="000099"/>
                </a:solidFill>
              </a:rPr>
              <a:t> </a:t>
            </a:r>
            <a:r>
              <a:rPr lang="en-US" sz="2400" b="1" i="1" dirty="0" err="1">
                <a:solidFill>
                  <a:srgbClr val="000099"/>
                </a:solidFill>
              </a:rPr>
              <a:t>tài</a:t>
            </a:r>
            <a:r>
              <a:rPr lang="en-US" sz="2400" b="1" i="1" dirty="0">
                <a:solidFill>
                  <a:srgbClr val="000099"/>
                </a:solidFill>
              </a:rPr>
              <a:t> </a:t>
            </a:r>
            <a:r>
              <a:rPr lang="en-US" sz="2400" b="1" i="1" dirty="0" err="1">
                <a:solidFill>
                  <a:srgbClr val="000099"/>
                </a:solidFill>
              </a:rPr>
              <a:t>phòng</a:t>
            </a:r>
            <a:r>
              <a:rPr lang="en-US" sz="2400" b="1" i="1" dirty="0">
                <a:solidFill>
                  <a:srgbClr val="000099"/>
                </a:solidFill>
              </a:rPr>
              <a:t> </a:t>
            </a:r>
            <a:r>
              <a:rPr lang="en-US" sz="2400" b="1" i="1" dirty="0" err="1">
                <a:solidFill>
                  <a:srgbClr val="000099"/>
                </a:solidFill>
              </a:rPr>
              <a:t>chống</a:t>
            </a:r>
            <a:r>
              <a:rPr lang="en-US" sz="2400" b="1" i="1" dirty="0">
                <a:solidFill>
                  <a:srgbClr val="000099"/>
                </a:solidFill>
              </a:rPr>
              <a:t> </a:t>
            </a:r>
            <a:r>
              <a:rPr lang="en-US" sz="2400" b="1" i="1" dirty="0" err="1">
                <a:solidFill>
                  <a:srgbClr val="000099"/>
                </a:solidFill>
              </a:rPr>
              <a:t>căn</a:t>
            </a:r>
            <a:r>
              <a:rPr lang="en-US" sz="2400" b="1" i="1" dirty="0">
                <a:solidFill>
                  <a:srgbClr val="000099"/>
                </a:solidFill>
              </a:rPr>
              <a:t> </a:t>
            </a:r>
            <a:r>
              <a:rPr lang="en-US" sz="2400" b="1" i="1" dirty="0" err="1">
                <a:solidFill>
                  <a:srgbClr val="000099"/>
                </a:solidFill>
              </a:rPr>
              <a:t>bệnh</a:t>
            </a:r>
            <a:r>
              <a:rPr lang="en-US" sz="2400" b="1" i="1" dirty="0">
                <a:solidFill>
                  <a:srgbClr val="000099"/>
                </a:solidFill>
              </a:rPr>
              <a:t> AISD. </a:t>
            </a:r>
            <a:r>
              <a:rPr lang="en-US" sz="2400" b="1" i="1" dirty="0" err="1">
                <a:solidFill>
                  <a:srgbClr val="000099"/>
                </a:solidFill>
              </a:rPr>
              <a:t>Để</a:t>
            </a:r>
            <a:r>
              <a:rPr lang="en-US" sz="2400" b="1" i="1" dirty="0">
                <a:solidFill>
                  <a:srgbClr val="000099"/>
                </a:solidFill>
              </a:rPr>
              <a:t> </a:t>
            </a:r>
            <a:r>
              <a:rPr lang="en-US" sz="2400" b="1" i="1" dirty="0" err="1">
                <a:solidFill>
                  <a:srgbClr val="000099"/>
                </a:solidFill>
              </a:rPr>
              <a:t>cho</a:t>
            </a:r>
            <a:r>
              <a:rPr lang="en-US" sz="2400" b="1" i="1" dirty="0">
                <a:solidFill>
                  <a:srgbClr val="000099"/>
                </a:solidFill>
              </a:rPr>
              <a:t> </a:t>
            </a:r>
            <a:r>
              <a:rPr lang="en-US" sz="2400" b="1" i="1" dirty="0" err="1">
                <a:solidFill>
                  <a:srgbClr val="000099"/>
                </a:solidFill>
              </a:rPr>
              <a:t>bài</a:t>
            </a:r>
            <a:r>
              <a:rPr lang="en-US" sz="2400" b="1" i="1" dirty="0">
                <a:solidFill>
                  <a:srgbClr val="000099"/>
                </a:solidFill>
              </a:rPr>
              <a:t> </a:t>
            </a:r>
            <a:r>
              <a:rPr lang="en-US" sz="2400" b="1" i="1" dirty="0" err="1">
                <a:solidFill>
                  <a:srgbClr val="000099"/>
                </a:solidFill>
              </a:rPr>
              <a:t>viết</a:t>
            </a:r>
            <a:r>
              <a:rPr lang="en-US" sz="2400" b="1" i="1" dirty="0">
                <a:solidFill>
                  <a:srgbClr val="000099"/>
                </a:solidFill>
              </a:rPr>
              <a:t> </a:t>
            </a:r>
            <a:r>
              <a:rPr lang="en-US" sz="2400" b="1" i="1" dirty="0" err="1">
                <a:solidFill>
                  <a:srgbClr val="000099"/>
                </a:solidFill>
              </a:rPr>
              <a:t>của</a:t>
            </a:r>
            <a:r>
              <a:rPr lang="en-US" sz="2400" b="1" i="1" dirty="0">
                <a:solidFill>
                  <a:srgbClr val="000099"/>
                </a:solidFill>
              </a:rPr>
              <a:t> </a:t>
            </a:r>
            <a:r>
              <a:rPr lang="en-US" sz="2400" b="1" i="1" dirty="0" err="1">
                <a:solidFill>
                  <a:srgbClr val="000099"/>
                </a:solidFill>
              </a:rPr>
              <a:t>mình</a:t>
            </a:r>
            <a:r>
              <a:rPr lang="en-US" sz="2400" b="1" i="1" dirty="0">
                <a:solidFill>
                  <a:srgbClr val="000099"/>
                </a:solidFill>
              </a:rPr>
              <a:t> </a:t>
            </a:r>
            <a:r>
              <a:rPr lang="en-US" sz="2400" b="1" i="1" dirty="0" err="1">
                <a:solidFill>
                  <a:srgbClr val="000099"/>
                </a:solidFill>
              </a:rPr>
              <a:t>có</a:t>
            </a:r>
            <a:r>
              <a:rPr lang="en-US" sz="2400" b="1" i="1" dirty="0">
                <a:solidFill>
                  <a:srgbClr val="000099"/>
                </a:solidFill>
              </a:rPr>
              <a:t> </a:t>
            </a:r>
            <a:r>
              <a:rPr lang="en-US" sz="2400" b="1" i="1" dirty="0" err="1">
                <a:solidFill>
                  <a:srgbClr val="000099"/>
                </a:solidFill>
              </a:rPr>
              <a:t>cơ</a:t>
            </a:r>
            <a:r>
              <a:rPr lang="en-US" sz="2400" b="1" i="1" dirty="0">
                <a:solidFill>
                  <a:srgbClr val="000099"/>
                </a:solidFill>
              </a:rPr>
              <a:t> </a:t>
            </a:r>
            <a:r>
              <a:rPr lang="en-US" sz="2400" b="1" i="1" dirty="0" err="1">
                <a:solidFill>
                  <a:srgbClr val="000099"/>
                </a:solidFill>
              </a:rPr>
              <a:t>sở</a:t>
            </a:r>
            <a:r>
              <a:rPr lang="en-US" sz="2400" b="1" i="1" dirty="0">
                <a:solidFill>
                  <a:srgbClr val="000099"/>
                </a:solidFill>
              </a:rPr>
              <a:t> </a:t>
            </a:r>
            <a:r>
              <a:rPr lang="en-US" sz="2400" b="1" i="1" dirty="0" err="1">
                <a:solidFill>
                  <a:srgbClr val="000099"/>
                </a:solidFill>
              </a:rPr>
              <a:t>thực</a:t>
            </a:r>
            <a:r>
              <a:rPr lang="en-US" sz="2400" b="1" i="1" dirty="0">
                <a:solidFill>
                  <a:srgbClr val="000099"/>
                </a:solidFill>
              </a:rPr>
              <a:t> </a:t>
            </a:r>
            <a:r>
              <a:rPr lang="en-US" sz="2400" b="1" i="1" dirty="0" err="1">
                <a:solidFill>
                  <a:srgbClr val="000099"/>
                </a:solidFill>
              </a:rPr>
              <a:t>tế</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đã</a:t>
            </a:r>
            <a:r>
              <a:rPr lang="en-US" sz="2400" b="1" i="1" dirty="0">
                <a:solidFill>
                  <a:srgbClr val="000099"/>
                </a:solidFill>
              </a:rPr>
              <a:t> </a:t>
            </a:r>
            <a:r>
              <a:rPr lang="en-US" sz="2400" b="1" i="1" dirty="0" err="1">
                <a:solidFill>
                  <a:srgbClr val="000099"/>
                </a:solidFill>
              </a:rPr>
              <a:t>đi</a:t>
            </a:r>
            <a:r>
              <a:rPr lang="en-US" sz="2400" b="1" i="1" dirty="0">
                <a:solidFill>
                  <a:srgbClr val="000099"/>
                </a:solidFill>
              </a:rPr>
              <a:t> </a:t>
            </a:r>
            <a:r>
              <a:rPr lang="en-US" sz="2400" b="1" i="1" dirty="0" err="1">
                <a:solidFill>
                  <a:srgbClr val="000099"/>
                </a:solidFill>
              </a:rPr>
              <a:t>tìm</a:t>
            </a:r>
            <a:r>
              <a:rPr lang="en-US" sz="2400" b="1" i="1" dirty="0">
                <a:solidFill>
                  <a:srgbClr val="000099"/>
                </a:solidFill>
              </a:rPr>
              <a:t> </a:t>
            </a:r>
            <a:r>
              <a:rPr lang="en-US" sz="2400" b="1" i="1" dirty="0" err="1">
                <a:solidFill>
                  <a:srgbClr val="000099"/>
                </a:solidFill>
              </a:rPr>
              <a:t>hiểu</a:t>
            </a:r>
            <a:r>
              <a:rPr lang="en-US" sz="2400" b="1" i="1" dirty="0">
                <a:solidFill>
                  <a:srgbClr val="000099"/>
                </a:solidFill>
              </a:rPr>
              <a:t> </a:t>
            </a:r>
            <a:r>
              <a:rPr lang="en-US" sz="2400" b="1" i="1" dirty="0" err="1">
                <a:solidFill>
                  <a:srgbClr val="000099"/>
                </a:solidFill>
              </a:rPr>
              <a:t>một</a:t>
            </a:r>
            <a:r>
              <a:rPr lang="en-US" sz="2400" b="1" i="1" dirty="0">
                <a:solidFill>
                  <a:srgbClr val="000099"/>
                </a:solidFill>
              </a:rPr>
              <a:t> </a:t>
            </a:r>
            <a:r>
              <a:rPr lang="en-US" sz="2400" b="1" i="1" dirty="0" err="1">
                <a:solidFill>
                  <a:srgbClr val="000099"/>
                </a:solidFill>
              </a:rPr>
              <a:t>số</a:t>
            </a:r>
            <a:r>
              <a:rPr lang="en-US" sz="2400" b="1" i="1" dirty="0">
                <a:solidFill>
                  <a:srgbClr val="000099"/>
                </a:solidFill>
              </a:rPr>
              <a:t> </a:t>
            </a:r>
            <a:r>
              <a:rPr lang="en-US" sz="2400" b="1" i="1" dirty="0" err="1">
                <a:solidFill>
                  <a:srgbClr val="000099"/>
                </a:solidFill>
              </a:rPr>
              <a:t>đối</a:t>
            </a:r>
            <a:r>
              <a:rPr lang="en-US" sz="2400" b="1" i="1" dirty="0">
                <a:solidFill>
                  <a:srgbClr val="000099"/>
                </a:solidFill>
              </a:rPr>
              <a:t> </a:t>
            </a:r>
            <a:r>
              <a:rPr lang="en-US" sz="2400" b="1" i="1" dirty="0" err="1">
                <a:solidFill>
                  <a:srgbClr val="000099"/>
                </a:solidFill>
              </a:rPr>
              <a:t>tượng</a:t>
            </a:r>
            <a:r>
              <a:rPr lang="en-US" sz="2400" b="1" i="1" dirty="0">
                <a:solidFill>
                  <a:srgbClr val="000099"/>
                </a:solidFill>
              </a:rPr>
              <a:t> </a:t>
            </a:r>
            <a:r>
              <a:rPr lang="en-US" sz="2400" b="1" i="1" dirty="0" err="1">
                <a:solidFill>
                  <a:srgbClr val="000099"/>
                </a:solidFill>
              </a:rPr>
              <a:t>xem</a:t>
            </a:r>
            <a:r>
              <a:rPr lang="en-US" sz="2400" b="1" i="1" dirty="0">
                <a:solidFill>
                  <a:srgbClr val="000099"/>
                </a:solidFill>
              </a:rPr>
              <a:t> </a:t>
            </a:r>
            <a:r>
              <a:rPr lang="en-US" sz="2400" b="1" i="1" dirty="0" err="1">
                <a:solidFill>
                  <a:srgbClr val="000099"/>
                </a:solidFill>
              </a:rPr>
              <a:t>mọi</a:t>
            </a:r>
            <a:r>
              <a:rPr lang="en-US" sz="2400" b="1" i="1" dirty="0">
                <a:solidFill>
                  <a:srgbClr val="000099"/>
                </a:solidFill>
              </a:rPr>
              <a:t> </a:t>
            </a:r>
            <a:r>
              <a:rPr lang="en-US" sz="2400" b="1" i="1" dirty="0" err="1">
                <a:solidFill>
                  <a:srgbClr val="000099"/>
                </a:solidFill>
              </a:rPr>
              <a:t>người</a:t>
            </a:r>
            <a:r>
              <a:rPr lang="en-US" sz="2400" b="1" i="1" dirty="0">
                <a:solidFill>
                  <a:srgbClr val="000099"/>
                </a:solidFill>
              </a:rPr>
              <a:t> </a:t>
            </a:r>
            <a:r>
              <a:rPr lang="en-US" sz="2400" b="1" i="1" dirty="0" err="1">
                <a:solidFill>
                  <a:srgbClr val="000099"/>
                </a:solidFill>
              </a:rPr>
              <a:t>hiểu</a:t>
            </a:r>
            <a:r>
              <a:rPr lang="en-US" sz="2400" b="1" i="1" dirty="0">
                <a:solidFill>
                  <a:srgbClr val="000099"/>
                </a:solidFill>
              </a:rPr>
              <a:t> </a:t>
            </a:r>
            <a:r>
              <a:rPr lang="en-US" sz="2400" b="1" i="1" dirty="0" err="1">
                <a:solidFill>
                  <a:srgbClr val="000099"/>
                </a:solidFill>
              </a:rPr>
              <a:t>biết</a:t>
            </a:r>
            <a:r>
              <a:rPr lang="en-US" sz="2400" b="1" i="1" dirty="0">
                <a:solidFill>
                  <a:srgbClr val="000099"/>
                </a:solidFill>
              </a:rPr>
              <a:t> </a:t>
            </a:r>
            <a:r>
              <a:rPr lang="en-US" sz="2400" b="1" i="1" dirty="0" err="1">
                <a:solidFill>
                  <a:srgbClr val="000099"/>
                </a:solidFill>
              </a:rPr>
              <a:t>và</a:t>
            </a:r>
            <a:r>
              <a:rPr lang="en-US" sz="2400" b="1" i="1" dirty="0">
                <a:solidFill>
                  <a:srgbClr val="000099"/>
                </a:solidFill>
              </a:rPr>
              <a:t> </a:t>
            </a:r>
            <a:r>
              <a:rPr lang="en-US" sz="2400" b="1" i="1" dirty="0" err="1">
                <a:solidFill>
                  <a:srgbClr val="000099"/>
                </a:solidFill>
              </a:rPr>
              <a:t>phòng</a:t>
            </a:r>
            <a:r>
              <a:rPr lang="en-US" sz="2400" b="1" i="1" dirty="0">
                <a:solidFill>
                  <a:srgbClr val="000099"/>
                </a:solidFill>
              </a:rPr>
              <a:t> </a:t>
            </a:r>
            <a:r>
              <a:rPr lang="en-US" sz="2400" b="1" i="1" dirty="0" err="1">
                <a:solidFill>
                  <a:srgbClr val="000099"/>
                </a:solidFill>
              </a:rPr>
              <a:t>chống</a:t>
            </a:r>
            <a:r>
              <a:rPr lang="en-US" sz="2400" b="1" i="1" dirty="0">
                <a:solidFill>
                  <a:srgbClr val="000099"/>
                </a:solidFill>
              </a:rPr>
              <a:t> AIDS </a:t>
            </a:r>
            <a:r>
              <a:rPr lang="en-US" sz="2400" b="1" i="1" dirty="0" err="1">
                <a:solidFill>
                  <a:srgbClr val="000099"/>
                </a:solidFill>
              </a:rPr>
              <a:t>như</a:t>
            </a:r>
            <a:r>
              <a:rPr lang="en-US" sz="2400" b="1" i="1" dirty="0">
                <a:solidFill>
                  <a:srgbClr val="000099"/>
                </a:solidFill>
              </a:rPr>
              <a:t> </a:t>
            </a:r>
            <a:r>
              <a:rPr lang="en-US" sz="2400" b="1" i="1" dirty="0" err="1">
                <a:solidFill>
                  <a:srgbClr val="000099"/>
                </a:solidFill>
              </a:rPr>
              <a:t>thế</a:t>
            </a:r>
            <a:r>
              <a:rPr lang="en-US" sz="2400" b="1" i="1" dirty="0">
                <a:solidFill>
                  <a:srgbClr val="000099"/>
                </a:solidFill>
              </a:rPr>
              <a:t> </a:t>
            </a:r>
            <a:r>
              <a:rPr lang="en-US" sz="2400" b="1" i="1" dirty="0" err="1">
                <a:solidFill>
                  <a:srgbClr val="000099"/>
                </a:solidFill>
              </a:rPr>
              <a:t>nào</a:t>
            </a:r>
            <a:r>
              <a:rPr lang="en-US" sz="2400" b="1" i="1" dirty="0">
                <a:solidFill>
                  <a:srgbClr val="000099"/>
                </a:solidFill>
              </a:rPr>
              <a:t>.</a:t>
            </a:r>
          </a:p>
          <a:p>
            <a:pPr algn="just"/>
            <a:r>
              <a:rPr lang="en-US" sz="2400" b="1" i="1" dirty="0">
                <a:solidFill>
                  <a:srgbClr val="000099"/>
                </a:solidFill>
              </a:rPr>
              <a:t>   </a:t>
            </a:r>
            <a:r>
              <a:rPr lang="en-US" sz="2400" b="1" i="1" dirty="0" err="1">
                <a:solidFill>
                  <a:srgbClr val="000099"/>
                </a:solidFill>
              </a:rPr>
              <a:t>Đầu</a:t>
            </a:r>
            <a:r>
              <a:rPr lang="en-US" sz="2400" b="1" i="1" dirty="0">
                <a:solidFill>
                  <a:srgbClr val="000099"/>
                </a:solidFill>
              </a:rPr>
              <a:t> </a:t>
            </a:r>
            <a:r>
              <a:rPr lang="en-US" sz="2400" b="1" i="1" dirty="0" err="1">
                <a:solidFill>
                  <a:srgbClr val="000099"/>
                </a:solidFill>
              </a:rPr>
              <a:t>tiên</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hỏi</a:t>
            </a:r>
            <a:r>
              <a:rPr lang="en-US" sz="2400" b="1" i="1" dirty="0">
                <a:solidFill>
                  <a:srgbClr val="000099"/>
                </a:solidFill>
              </a:rPr>
              <a:t> </a:t>
            </a:r>
            <a:r>
              <a:rPr lang="en-US" sz="2400" b="1" i="1" dirty="0" err="1">
                <a:solidFill>
                  <a:srgbClr val="000099"/>
                </a:solidFill>
              </a:rPr>
              <a:t>bà</a:t>
            </a:r>
            <a:r>
              <a:rPr lang="en-US" sz="2400" b="1" i="1" dirty="0">
                <a:solidFill>
                  <a:srgbClr val="000099"/>
                </a:solidFill>
              </a:rPr>
              <a:t>, </a:t>
            </a:r>
            <a:r>
              <a:rPr lang="en-US" sz="2400" b="1" i="1" dirty="0" err="1">
                <a:solidFill>
                  <a:srgbClr val="000099"/>
                </a:solidFill>
              </a:rPr>
              <a:t>bà</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bảo</a:t>
            </a:r>
            <a:r>
              <a:rPr lang="en-US" sz="2400" b="1" i="1" dirty="0">
                <a:solidFill>
                  <a:srgbClr val="000099"/>
                </a:solidFill>
              </a:rPr>
              <a:t>: “</a:t>
            </a:r>
            <a:r>
              <a:rPr lang="en-US" sz="2400" b="1" i="1" dirty="0" err="1">
                <a:solidFill>
                  <a:srgbClr val="000099"/>
                </a:solidFill>
              </a:rPr>
              <a:t>Bà</a:t>
            </a:r>
            <a:r>
              <a:rPr lang="en-US" sz="2400" b="1" i="1" dirty="0">
                <a:solidFill>
                  <a:srgbClr val="000099"/>
                </a:solidFill>
              </a:rPr>
              <a:t> </a:t>
            </a:r>
            <a:r>
              <a:rPr lang="en-US" sz="2400" b="1" i="1" dirty="0" err="1">
                <a:solidFill>
                  <a:srgbClr val="000099"/>
                </a:solidFill>
              </a:rPr>
              <a:t>sống</a:t>
            </a:r>
            <a:r>
              <a:rPr lang="en-US" sz="2400" b="1" i="1" dirty="0">
                <a:solidFill>
                  <a:srgbClr val="000099"/>
                </a:solidFill>
              </a:rPr>
              <a:t> </a:t>
            </a:r>
            <a:r>
              <a:rPr lang="en-US" sz="2400" b="1" i="1" dirty="0" err="1">
                <a:solidFill>
                  <a:srgbClr val="000099"/>
                </a:solidFill>
              </a:rPr>
              <a:t>từng</a:t>
            </a:r>
            <a:r>
              <a:rPr lang="en-US" sz="2400" b="1" i="1" dirty="0">
                <a:solidFill>
                  <a:srgbClr val="000099"/>
                </a:solidFill>
              </a:rPr>
              <a:t> </a:t>
            </a:r>
            <a:r>
              <a:rPr lang="en-US" sz="2400" b="1" i="1" dirty="0" err="1">
                <a:solidFill>
                  <a:srgbClr val="000099"/>
                </a:solidFill>
              </a:rPr>
              <a:t>này</a:t>
            </a:r>
            <a:r>
              <a:rPr lang="en-US" sz="2400" b="1" i="1" dirty="0">
                <a:solidFill>
                  <a:srgbClr val="000099"/>
                </a:solidFill>
              </a:rPr>
              <a:t> </a:t>
            </a:r>
            <a:r>
              <a:rPr lang="en-US" sz="2400" b="1" i="1" dirty="0" err="1">
                <a:solidFill>
                  <a:srgbClr val="000099"/>
                </a:solidFill>
              </a:rPr>
              <a:t>tuổi</a:t>
            </a:r>
            <a:r>
              <a:rPr lang="en-US" sz="2400" b="1" i="1" dirty="0">
                <a:solidFill>
                  <a:srgbClr val="000099"/>
                </a:solidFill>
              </a:rPr>
              <a:t> </a:t>
            </a:r>
            <a:r>
              <a:rPr lang="en-US" sz="2400" b="1" i="1" dirty="0" err="1">
                <a:solidFill>
                  <a:srgbClr val="000099"/>
                </a:solidFill>
              </a:rPr>
              <a:t>đầu</a:t>
            </a:r>
            <a:r>
              <a:rPr lang="en-US" sz="2400" b="1" i="1" dirty="0">
                <a:solidFill>
                  <a:srgbClr val="000099"/>
                </a:solidFill>
              </a:rPr>
              <a:t> </a:t>
            </a:r>
            <a:r>
              <a:rPr lang="en-US" sz="2400" b="1" i="1" dirty="0" err="1">
                <a:solidFill>
                  <a:srgbClr val="000099"/>
                </a:solidFill>
              </a:rPr>
              <a:t>rồi</a:t>
            </a:r>
            <a:r>
              <a:rPr lang="en-US" sz="2400" b="1" i="1" dirty="0">
                <a:solidFill>
                  <a:srgbClr val="000099"/>
                </a:solidFill>
              </a:rPr>
              <a:t> </a:t>
            </a:r>
            <a:r>
              <a:rPr lang="en-US" sz="2400" b="1" i="1" dirty="0" err="1">
                <a:solidFill>
                  <a:srgbClr val="000099"/>
                </a:solidFill>
              </a:rPr>
              <a:t>mà</a:t>
            </a:r>
            <a:r>
              <a:rPr lang="en-US" sz="2400" b="1" i="1" dirty="0">
                <a:solidFill>
                  <a:srgbClr val="000099"/>
                </a:solidFill>
              </a:rPr>
              <a:t> </a:t>
            </a:r>
            <a:r>
              <a:rPr lang="en-US" sz="2400" b="1" i="1" dirty="0" err="1">
                <a:solidFill>
                  <a:srgbClr val="000099"/>
                </a:solidFill>
              </a:rPr>
              <a:t>chưa</a:t>
            </a:r>
            <a:r>
              <a:rPr lang="en-US" sz="2400" b="1" i="1" dirty="0">
                <a:solidFill>
                  <a:srgbClr val="000099"/>
                </a:solidFill>
              </a:rPr>
              <a:t> </a:t>
            </a:r>
            <a:r>
              <a:rPr lang="en-US" sz="2400" b="1" i="1" dirty="0" err="1">
                <a:solidFill>
                  <a:srgbClr val="000099"/>
                </a:solidFill>
              </a:rPr>
              <a:t>biết</a:t>
            </a:r>
            <a:r>
              <a:rPr lang="en-US" sz="2400" b="1" i="1" dirty="0">
                <a:solidFill>
                  <a:srgbClr val="000099"/>
                </a:solidFill>
              </a:rPr>
              <a:t> </a:t>
            </a:r>
            <a:r>
              <a:rPr lang="en-US" sz="2400" b="1" i="1" dirty="0" err="1">
                <a:solidFill>
                  <a:srgbClr val="000099"/>
                </a:solidFill>
              </a:rPr>
              <a:t>mặt</a:t>
            </a:r>
            <a:r>
              <a:rPr lang="en-US" sz="2400" b="1" i="1" dirty="0">
                <a:solidFill>
                  <a:srgbClr val="000099"/>
                </a:solidFill>
              </a:rPr>
              <a:t> </a:t>
            </a:r>
            <a:r>
              <a:rPr lang="en-US" sz="2400" b="1" i="1" dirty="0" err="1">
                <a:solidFill>
                  <a:srgbClr val="000099"/>
                </a:solidFill>
              </a:rPr>
              <a:t>mũi</a:t>
            </a:r>
            <a:r>
              <a:rPr lang="en-US" sz="2400" b="1" i="1" dirty="0">
                <a:solidFill>
                  <a:srgbClr val="000099"/>
                </a:solidFill>
              </a:rPr>
              <a:t> con “</a:t>
            </a:r>
            <a:r>
              <a:rPr lang="en-US" sz="2400" b="1" i="1" dirty="0" err="1">
                <a:solidFill>
                  <a:srgbClr val="000099"/>
                </a:solidFill>
              </a:rPr>
              <a:t>Ết</a:t>
            </a:r>
            <a:r>
              <a:rPr lang="en-US" sz="2400" b="1" i="1" dirty="0">
                <a:solidFill>
                  <a:srgbClr val="000099"/>
                </a:solidFill>
              </a:rPr>
              <a:t>” </a:t>
            </a:r>
            <a:r>
              <a:rPr lang="en-US" sz="2400" b="1" i="1" dirty="0" err="1">
                <a:solidFill>
                  <a:srgbClr val="000099"/>
                </a:solidFill>
              </a:rPr>
              <a:t>nó</a:t>
            </a:r>
            <a:r>
              <a:rPr lang="en-US" sz="2400" b="1" i="1" dirty="0">
                <a:solidFill>
                  <a:srgbClr val="000099"/>
                </a:solidFill>
              </a:rPr>
              <a:t> </a:t>
            </a:r>
            <a:r>
              <a:rPr lang="en-US" sz="2400" b="1" i="1" dirty="0" err="1">
                <a:solidFill>
                  <a:srgbClr val="000099"/>
                </a:solidFill>
              </a:rPr>
              <a:t>thế</a:t>
            </a:r>
            <a:r>
              <a:rPr lang="en-US" sz="2400" b="1" i="1" dirty="0">
                <a:solidFill>
                  <a:srgbClr val="000099"/>
                </a:solidFill>
              </a:rPr>
              <a:t> </a:t>
            </a:r>
            <a:r>
              <a:rPr lang="en-US" sz="2400" b="1" i="1" dirty="0" err="1">
                <a:solidFill>
                  <a:srgbClr val="000099"/>
                </a:solidFill>
              </a:rPr>
              <a:t>nào</a:t>
            </a:r>
            <a:r>
              <a:rPr lang="en-US" sz="2400" b="1" i="1" dirty="0">
                <a:solidFill>
                  <a:srgbClr val="000099"/>
                </a:solidFill>
              </a:rPr>
              <a:t>. </a:t>
            </a:r>
            <a:r>
              <a:rPr lang="en-US" sz="2400" b="1" i="1" dirty="0" err="1">
                <a:solidFill>
                  <a:srgbClr val="000099"/>
                </a:solidFill>
              </a:rPr>
              <a:t>Bà</a:t>
            </a:r>
            <a:r>
              <a:rPr lang="en-US" sz="2400" b="1" i="1" dirty="0">
                <a:solidFill>
                  <a:srgbClr val="000099"/>
                </a:solidFill>
              </a:rPr>
              <a:t> </a:t>
            </a:r>
            <a:r>
              <a:rPr lang="en-US" sz="2400" b="1" i="1" dirty="0" err="1">
                <a:solidFill>
                  <a:srgbClr val="000099"/>
                </a:solidFill>
              </a:rPr>
              <a:t>nghe</a:t>
            </a:r>
            <a:r>
              <a:rPr lang="en-US" sz="2400" b="1" i="1" dirty="0">
                <a:solidFill>
                  <a:srgbClr val="000099"/>
                </a:solidFill>
              </a:rPr>
              <a:t> </a:t>
            </a:r>
            <a:r>
              <a:rPr lang="en-US" sz="2400" b="1" i="1" dirty="0" err="1">
                <a:solidFill>
                  <a:srgbClr val="000099"/>
                </a:solidFill>
              </a:rPr>
              <a:t>nói</a:t>
            </a:r>
            <a:r>
              <a:rPr lang="en-US" sz="2400" b="1" i="1" dirty="0">
                <a:solidFill>
                  <a:srgbClr val="000099"/>
                </a:solidFill>
              </a:rPr>
              <a:t> </a:t>
            </a:r>
            <a:r>
              <a:rPr lang="en-US" sz="2400" b="1" i="1" dirty="0" err="1">
                <a:solidFill>
                  <a:srgbClr val="000099"/>
                </a:solidFill>
              </a:rPr>
              <a:t>nó</a:t>
            </a:r>
            <a:r>
              <a:rPr lang="en-US" sz="2400" b="1" i="1" dirty="0">
                <a:solidFill>
                  <a:srgbClr val="000099"/>
                </a:solidFill>
              </a:rPr>
              <a:t> ở </a:t>
            </a:r>
            <a:r>
              <a:rPr lang="en-US" sz="2400" b="1" i="1" dirty="0" err="1">
                <a:solidFill>
                  <a:srgbClr val="000099"/>
                </a:solidFill>
              </a:rPr>
              <a:t>trong</a:t>
            </a:r>
            <a:r>
              <a:rPr lang="en-US" sz="2400" b="1" i="1" dirty="0">
                <a:solidFill>
                  <a:srgbClr val="000099"/>
                </a:solidFill>
              </a:rPr>
              <a:t> </a:t>
            </a:r>
            <a:r>
              <a:rPr lang="en-US" sz="2400" b="1" i="1" dirty="0" err="1">
                <a:solidFill>
                  <a:srgbClr val="000099"/>
                </a:solidFill>
              </a:rPr>
              <a:t>người</a:t>
            </a:r>
            <a:r>
              <a:rPr lang="en-US" sz="2400" b="1" i="1" dirty="0">
                <a:solidFill>
                  <a:srgbClr val="000099"/>
                </a:solidFill>
              </a:rPr>
              <a:t> </a:t>
            </a:r>
            <a:r>
              <a:rPr lang="en-US" sz="2400" b="1" i="1" dirty="0" err="1">
                <a:solidFill>
                  <a:srgbClr val="000099"/>
                </a:solidFill>
              </a:rPr>
              <a:t>những</a:t>
            </a:r>
            <a:r>
              <a:rPr lang="en-US" sz="2400" b="1" i="1" dirty="0">
                <a:solidFill>
                  <a:srgbClr val="000099"/>
                </a:solidFill>
              </a:rPr>
              <a:t> </a:t>
            </a:r>
            <a:r>
              <a:rPr lang="en-US" sz="2400" b="1" i="1" dirty="0" err="1">
                <a:solidFill>
                  <a:srgbClr val="000099"/>
                </a:solidFill>
              </a:rPr>
              <a:t>kẻ</a:t>
            </a:r>
            <a:r>
              <a:rPr lang="en-US" sz="2400" b="1" i="1" dirty="0">
                <a:solidFill>
                  <a:srgbClr val="000099"/>
                </a:solidFill>
              </a:rPr>
              <a:t> </a:t>
            </a:r>
            <a:r>
              <a:rPr lang="en-US" sz="2400" b="1" i="1" dirty="0" err="1">
                <a:solidFill>
                  <a:srgbClr val="000099"/>
                </a:solidFill>
              </a:rPr>
              <a:t>sống</a:t>
            </a:r>
            <a:r>
              <a:rPr lang="en-US" sz="2400" b="1" i="1" dirty="0">
                <a:solidFill>
                  <a:srgbClr val="000099"/>
                </a:solidFill>
              </a:rPr>
              <a:t> </a:t>
            </a:r>
            <a:r>
              <a:rPr lang="en-US" sz="2400" b="1" i="1" dirty="0" err="1">
                <a:solidFill>
                  <a:srgbClr val="000099"/>
                </a:solidFill>
              </a:rPr>
              <a:t>buông</a:t>
            </a:r>
            <a:r>
              <a:rPr lang="en-US" sz="2400" b="1" i="1" dirty="0">
                <a:solidFill>
                  <a:srgbClr val="000099"/>
                </a:solidFill>
              </a:rPr>
              <a:t> </a:t>
            </a:r>
            <a:r>
              <a:rPr lang="en-US" sz="2400" b="1" i="1" dirty="0" err="1">
                <a:solidFill>
                  <a:srgbClr val="000099"/>
                </a:solidFill>
              </a:rPr>
              <a:t>thả</a:t>
            </a:r>
            <a:r>
              <a:rPr lang="en-US" sz="2400" b="1" i="1" dirty="0">
                <a:solidFill>
                  <a:srgbClr val="000099"/>
                </a:solidFill>
              </a:rPr>
              <a:t> </a:t>
            </a:r>
            <a:r>
              <a:rPr lang="en-US" sz="2400" b="1" i="1" dirty="0" err="1">
                <a:solidFill>
                  <a:srgbClr val="000099"/>
                </a:solidFill>
              </a:rPr>
              <a:t>chẳng</a:t>
            </a:r>
            <a:r>
              <a:rPr lang="en-US" sz="2400" b="1" i="1" dirty="0">
                <a:solidFill>
                  <a:srgbClr val="000099"/>
                </a:solidFill>
              </a:rPr>
              <a:t> </a:t>
            </a:r>
            <a:r>
              <a:rPr lang="en-US" sz="2400" b="1" i="1" dirty="0" err="1">
                <a:solidFill>
                  <a:srgbClr val="000099"/>
                </a:solidFill>
              </a:rPr>
              <a:t>ra</a:t>
            </a:r>
            <a:r>
              <a:rPr lang="en-US" sz="2400" b="1" i="1" dirty="0">
                <a:solidFill>
                  <a:srgbClr val="000099"/>
                </a:solidFill>
              </a:rPr>
              <a:t> </a:t>
            </a:r>
            <a:r>
              <a:rPr lang="en-US" sz="2400" b="1" i="1" dirty="0" err="1">
                <a:solidFill>
                  <a:srgbClr val="000099"/>
                </a:solidFill>
              </a:rPr>
              <a:t>gì</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đừng</a:t>
            </a:r>
            <a:r>
              <a:rPr lang="en-US" sz="2400" b="1" i="1" dirty="0">
                <a:solidFill>
                  <a:srgbClr val="000099"/>
                </a:solidFill>
              </a:rPr>
              <a:t> </a:t>
            </a:r>
            <a:r>
              <a:rPr lang="en-US" sz="2400" b="1" i="1" dirty="0" err="1">
                <a:solidFill>
                  <a:srgbClr val="000099"/>
                </a:solidFill>
              </a:rPr>
              <a:t>đến</a:t>
            </a:r>
            <a:r>
              <a:rPr lang="en-US" sz="2400" b="1" i="1" dirty="0">
                <a:solidFill>
                  <a:srgbClr val="000099"/>
                </a:solidFill>
              </a:rPr>
              <a:t> </a:t>
            </a:r>
            <a:r>
              <a:rPr lang="en-US" sz="2400" b="1" i="1" dirty="0" err="1">
                <a:solidFill>
                  <a:srgbClr val="000099"/>
                </a:solidFill>
              </a:rPr>
              <a:t>gần</a:t>
            </a:r>
            <a:r>
              <a:rPr lang="en-US" sz="2400" b="1" i="1" dirty="0">
                <a:solidFill>
                  <a:srgbClr val="000099"/>
                </a:solidFill>
              </a:rPr>
              <a:t> </a:t>
            </a:r>
            <a:r>
              <a:rPr lang="en-US" sz="2400" b="1" i="1" dirty="0" err="1">
                <a:solidFill>
                  <a:srgbClr val="000099"/>
                </a:solidFill>
              </a:rPr>
              <a:t>họ</a:t>
            </a:r>
            <a:r>
              <a:rPr lang="en-US" sz="2400" b="1" i="1" dirty="0">
                <a:solidFill>
                  <a:srgbClr val="000099"/>
                </a:solidFill>
              </a:rPr>
              <a:t> </a:t>
            </a:r>
            <a:r>
              <a:rPr lang="en-US" sz="2400" b="1" i="1" dirty="0" err="1">
                <a:solidFill>
                  <a:srgbClr val="000099"/>
                </a:solidFill>
              </a:rPr>
              <a:t>kẻo</a:t>
            </a:r>
            <a:r>
              <a:rPr lang="en-US" sz="2400" b="1" i="1" dirty="0">
                <a:solidFill>
                  <a:srgbClr val="000099"/>
                </a:solidFill>
              </a:rPr>
              <a:t> con “</a:t>
            </a:r>
            <a:r>
              <a:rPr lang="en-US" sz="2400" b="1" i="1" dirty="0" err="1">
                <a:solidFill>
                  <a:srgbClr val="000099"/>
                </a:solidFill>
              </a:rPr>
              <a:t>Ết</a:t>
            </a:r>
            <a:r>
              <a:rPr lang="en-US" sz="2400" b="1" i="1" dirty="0">
                <a:solidFill>
                  <a:srgbClr val="000099"/>
                </a:solidFill>
              </a:rPr>
              <a:t>” </a:t>
            </a:r>
            <a:r>
              <a:rPr lang="en-US" sz="2400" b="1" i="1" dirty="0" err="1">
                <a:solidFill>
                  <a:srgbClr val="000099"/>
                </a:solidFill>
              </a:rPr>
              <a:t>nó</a:t>
            </a:r>
            <a:r>
              <a:rPr lang="en-US" sz="2400" b="1" i="1" dirty="0">
                <a:solidFill>
                  <a:srgbClr val="000099"/>
                </a:solidFill>
              </a:rPr>
              <a:t> </a:t>
            </a:r>
            <a:r>
              <a:rPr lang="en-US" sz="2400" b="1" i="1" dirty="0" err="1">
                <a:solidFill>
                  <a:srgbClr val="000099"/>
                </a:solidFill>
              </a:rPr>
              <a:t>dính</a:t>
            </a:r>
            <a:r>
              <a:rPr lang="en-US" sz="2400" b="1" i="1" dirty="0">
                <a:solidFill>
                  <a:srgbClr val="000099"/>
                </a:solidFill>
              </a:rPr>
              <a:t> </a:t>
            </a:r>
            <a:r>
              <a:rPr lang="en-US" sz="2400" b="1" i="1" dirty="0" err="1">
                <a:solidFill>
                  <a:srgbClr val="000099"/>
                </a:solidFill>
              </a:rPr>
              <a:t>vào</a:t>
            </a:r>
            <a:r>
              <a:rPr lang="en-US" sz="2400" b="1" i="1" dirty="0">
                <a:solidFill>
                  <a:srgbClr val="000099"/>
                </a:solidFill>
              </a:rPr>
              <a:t> </a:t>
            </a:r>
            <a:r>
              <a:rPr lang="en-US" sz="2400" b="1" i="1" dirty="0" err="1">
                <a:solidFill>
                  <a:srgbClr val="000099"/>
                </a:solidFill>
              </a:rPr>
              <a:t>người</a:t>
            </a:r>
            <a:r>
              <a:rPr lang="en-US" sz="2400" b="1" i="1" dirty="0">
                <a:solidFill>
                  <a:srgbClr val="000099"/>
                </a:solidFill>
              </a:rPr>
              <a:t>”. </a:t>
            </a:r>
            <a:r>
              <a:rPr lang="en-US" sz="2400" b="1" i="1" dirty="0" err="1">
                <a:solidFill>
                  <a:srgbClr val="000099"/>
                </a:solidFill>
              </a:rPr>
              <a:t>Ôi</a:t>
            </a:r>
            <a:r>
              <a:rPr lang="en-US" sz="2400" b="1" i="1" dirty="0">
                <a:solidFill>
                  <a:srgbClr val="000099"/>
                </a:solidFill>
              </a:rPr>
              <a:t>, </a:t>
            </a:r>
            <a:r>
              <a:rPr lang="en-US" sz="2400" b="1" i="1" dirty="0" err="1">
                <a:solidFill>
                  <a:srgbClr val="000099"/>
                </a:solidFill>
              </a:rPr>
              <a:t>bà</a:t>
            </a:r>
            <a:r>
              <a:rPr lang="en-US" sz="2400" b="1" i="1" dirty="0">
                <a:solidFill>
                  <a:srgbClr val="000099"/>
                </a:solidFill>
              </a:rPr>
              <a:t> </a:t>
            </a:r>
            <a:r>
              <a:rPr lang="en-US" sz="2400" b="1" i="1" dirty="0" err="1">
                <a:solidFill>
                  <a:srgbClr val="000099"/>
                </a:solidFill>
              </a:rPr>
              <a:t>của</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chẳng</a:t>
            </a:r>
            <a:r>
              <a:rPr lang="en-US" sz="2400" b="1" i="1" dirty="0">
                <a:solidFill>
                  <a:srgbClr val="000099"/>
                </a:solidFill>
              </a:rPr>
              <a:t> </a:t>
            </a:r>
            <a:r>
              <a:rPr lang="en-US" sz="2400" b="1" i="1" dirty="0" err="1">
                <a:solidFill>
                  <a:srgbClr val="000099"/>
                </a:solidFill>
              </a:rPr>
              <a:t>hiểu</a:t>
            </a:r>
            <a:r>
              <a:rPr lang="en-US" sz="2400" b="1" i="1" dirty="0">
                <a:solidFill>
                  <a:srgbClr val="000099"/>
                </a:solidFill>
              </a:rPr>
              <a:t> </a:t>
            </a:r>
            <a:r>
              <a:rPr lang="en-US" sz="2400" b="1" i="1" dirty="0" err="1">
                <a:solidFill>
                  <a:srgbClr val="000099"/>
                </a:solidFill>
              </a:rPr>
              <a:t>gì</a:t>
            </a:r>
            <a:r>
              <a:rPr lang="en-US" sz="2400" b="1" i="1" dirty="0">
                <a:solidFill>
                  <a:srgbClr val="000099"/>
                </a:solidFill>
              </a:rPr>
              <a:t> </a:t>
            </a:r>
            <a:r>
              <a:rPr lang="en-US" sz="2400" b="1" i="1" dirty="0" err="1">
                <a:solidFill>
                  <a:srgbClr val="000099"/>
                </a:solidFill>
              </a:rPr>
              <a:t>về</a:t>
            </a:r>
            <a:r>
              <a:rPr lang="en-US" sz="2400" b="1" i="1" dirty="0">
                <a:solidFill>
                  <a:srgbClr val="000099"/>
                </a:solidFill>
              </a:rPr>
              <a:t> AIDS </a:t>
            </a:r>
            <a:r>
              <a:rPr lang="en-US" sz="2400" b="1" i="1" dirty="0" err="1">
                <a:solidFill>
                  <a:srgbClr val="000099"/>
                </a:solidFill>
              </a:rPr>
              <a:t>cả</a:t>
            </a:r>
            <a:r>
              <a:rPr lang="en-US" sz="2400" b="1" i="1" dirty="0">
                <a:solidFill>
                  <a:srgbClr val="000099"/>
                </a:solidFill>
              </a:rPr>
              <a:t> </a:t>
            </a:r>
            <a:r>
              <a:rPr lang="en-US" sz="2400" b="1" i="1" dirty="0" err="1">
                <a:solidFill>
                  <a:srgbClr val="000099"/>
                </a:solidFill>
              </a:rPr>
              <a:t>ông</a:t>
            </a:r>
            <a:r>
              <a:rPr lang="en-US" sz="2400" b="1" i="1" dirty="0">
                <a:solidFill>
                  <a:srgbClr val="000099"/>
                </a:solidFill>
              </a:rPr>
              <a:t> </a:t>
            </a:r>
            <a:r>
              <a:rPr lang="en-US" sz="2400" b="1" i="1" dirty="0" err="1">
                <a:solidFill>
                  <a:srgbClr val="000099"/>
                </a:solidFill>
              </a:rPr>
              <a:t>nhỉ</a:t>
            </a:r>
            <a:r>
              <a:rPr lang="en-US" sz="2400" b="1" i="1" dirty="0">
                <a:solidFill>
                  <a:srgbClr val="000099"/>
                </a:solidFill>
              </a:rPr>
              <a:t>?</a:t>
            </a: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linds(horizontal)">
                                      <p:cBhvr>
                                        <p:cTn id="7" dur="500"/>
                                        <p:tgtEl>
                                          <p:spTgt spid="409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linds(horizontal)">
                                      <p:cBhvr>
                                        <p:cTn id="1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P spid="410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76200" y="579358"/>
            <a:ext cx="8915400" cy="6278642"/>
          </a:xfrm>
          <a:prstGeom prst="rect">
            <a:avLst/>
          </a:prstGeom>
          <a:noFill/>
          <a:ln w="9525">
            <a:noFill/>
            <a:miter lim="800000"/>
            <a:headEnd/>
            <a:tailEnd/>
          </a:ln>
        </p:spPr>
        <p:txBody>
          <a:bodyPr>
            <a:spAutoFit/>
          </a:bodyPr>
          <a:lstStyle/>
          <a:p>
            <a:pPr algn="just"/>
            <a:r>
              <a:rPr lang="en-US" b="1" i="1" dirty="0">
                <a:solidFill>
                  <a:srgbClr val="000099"/>
                </a:solidFill>
              </a:rPr>
              <a:t>   </a:t>
            </a:r>
            <a:r>
              <a:rPr lang="en-US" sz="2400" b="1" i="1" dirty="0">
                <a:solidFill>
                  <a:srgbClr val="000099"/>
                </a:solidFill>
              </a:rPr>
              <a:t>Khi </a:t>
            </a:r>
            <a:r>
              <a:rPr lang="en-US" sz="2400" b="1" i="1" dirty="0" err="1">
                <a:solidFill>
                  <a:srgbClr val="000099"/>
                </a:solidFill>
              </a:rPr>
              <a:t>nghe</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hỏi</a:t>
            </a:r>
            <a:r>
              <a:rPr lang="en-US" sz="2400" b="1" i="1" dirty="0">
                <a:solidFill>
                  <a:srgbClr val="000099"/>
                </a:solidFill>
              </a:rPr>
              <a:t>, </a:t>
            </a:r>
            <a:r>
              <a:rPr lang="en-US" sz="2400" b="1" i="1" dirty="0" err="1">
                <a:solidFill>
                  <a:srgbClr val="000099"/>
                </a:solidFill>
              </a:rPr>
              <a:t>cả</a:t>
            </a:r>
            <a:r>
              <a:rPr lang="en-US" sz="2400" b="1" i="1" dirty="0">
                <a:solidFill>
                  <a:srgbClr val="000099"/>
                </a:solidFill>
              </a:rPr>
              <a:t> </a:t>
            </a:r>
            <a:r>
              <a:rPr lang="en-US" sz="2400" b="1" i="1" dirty="0" err="1">
                <a:solidFill>
                  <a:srgbClr val="000099"/>
                </a:solidFill>
              </a:rPr>
              <a:t>bố</a:t>
            </a:r>
            <a:r>
              <a:rPr lang="en-US" sz="2400" b="1" i="1" dirty="0">
                <a:solidFill>
                  <a:srgbClr val="000099"/>
                </a:solidFill>
              </a:rPr>
              <a:t> </a:t>
            </a:r>
            <a:r>
              <a:rPr lang="en-US" sz="2400" b="1" i="1" dirty="0" err="1">
                <a:solidFill>
                  <a:srgbClr val="000099"/>
                </a:solidFill>
              </a:rPr>
              <a:t>mẹ</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đều</a:t>
            </a:r>
            <a:r>
              <a:rPr lang="en-US" sz="2400" b="1" i="1" dirty="0">
                <a:solidFill>
                  <a:srgbClr val="000099"/>
                </a:solidFill>
              </a:rPr>
              <a:t> </a:t>
            </a:r>
            <a:r>
              <a:rPr lang="en-US" sz="2400" b="1" i="1" dirty="0" err="1">
                <a:solidFill>
                  <a:srgbClr val="000099"/>
                </a:solidFill>
              </a:rPr>
              <a:t>cho</a:t>
            </a:r>
            <a:r>
              <a:rPr lang="en-US" sz="2400" b="1" i="1" dirty="0">
                <a:solidFill>
                  <a:srgbClr val="000099"/>
                </a:solidFill>
              </a:rPr>
              <a:t> </a:t>
            </a:r>
            <a:r>
              <a:rPr lang="en-US" sz="2400" b="1" i="1" dirty="0" err="1">
                <a:solidFill>
                  <a:srgbClr val="000099"/>
                </a:solidFill>
              </a:rPr>
              <a:t>rằng</a:t>
            </a:r>
            <a:r>
              <a:rPr lang="en-US" sz="2400" b="1" i="1" dirty="0">
                <a:solidFill>
                  <a:srgbClr val="000099"/>
                </a:solidFill>
              </a:rPr>
              <a:t>: “AIDS </a:t>
            </a:r>
            <a:r>
              <a:rPr lang="en-US" sz="2400" b="1" i="1" dirty="0" err="1">
                <a:solidFill>
                  <a:srgbClr val="000099"/>
                </a:solidFill>
              </a:rPr>
              <a:t>là</a:t>
            </a:r>
            <a:r>
              <a:rPr lang="en-US" sz="2400" b="1" i="1" dirty="0">
                <a:solidFill>
                  <a:srgbClr val="000099"/>
                </a:solidFill>
              </a:rPr>
              <a:t> </a:t>
            </a:r>
            <a:r>
              <a:rPr lang="en-US" sz="2400" b="1" i="1" dirty="0" err="1">
                <a:solidFill>
                  <a:srgbClr val="000099"/>
                </a:solidFill>
              </a:rPr>
              <a:t>căn</a:t>
            </a:r>
            <a:r>
              <a:rPr lang="en-US" sz="2400" b="1" i="1" dirty="0">
                <a:solidFill>
                  <a:srgbClr val="000099"/>
                </a:solidFill>
              </a:rPr>
              <a:t> </a:t>
            </a:r>
            <a:r>
              <a:rPr lang="en-US" sz="2400" b="1" i="1" dirty="0" err="1">
                <a:solidFill>
                  <a:srgbClr val="000099"/>
                </a:solidFill>
              </a:rPr>
              <a:t>bệnh</a:t>
            </a:r>
            <a:r>
              <a:rPr lang="en-US" sz="2400" b="1" i="1" dirty="0">
                <a:solidFill>
                  <a:srgbClr val="000099"/>
                </a:solidFill>
              </a:rPr>
              <a:t> </a:t>
            </a:r>
            <a:r>
              <a:rPr lang="en-US" sz="2400" b="1" i="1" dirty="0" err="1">
                <a:solidFill>
                  <a:srgbClr val="000099"/>
                </a:solidFill>
              </a:rPr>
              <a:t>suy</a:t>
            </a:r>
            <a:r>
              <a:rPr lang="en-US" sz="2400" b="1" i="1" dirty="0">
                <a:solidFill>
                  <a:srgbClr val="000099"/>
                </a:solidFill>
              </a:rPr>
              <a:t> </a:t>
            </a:r>
            <a:r>
              <a:rPr lang="en-US" sz="2400" b="1" i="1" dirty="0" err="1">
                <a:solidFill>
                  <a:srgbClr val="000099"/>
                </a:solidFill>
              </a:rPr>
              <a:t>giảm</a:t>
            </a:r>
            <a:r>
              <a:rPr lang="en-US" sz="2400" b="1" i="1" dirty="0">
                <a:solidFill>
                  <a:srgbClr val="000099"/>
                </a:solidFill>
              </a:rPr>
              <a:t> </a:t>
            </a:r>
            <a:r>
              <a:rPr lang="en-US" sz="2400" b="1" i="1" dirty="0" err="1">
                <a:solidFill>
                  <a:srgbClr val="000099"/>
                </a:solidFill>
              </a:rPr>
              <a:t>hệ</a:t>
            </a:r>
            <a:r>
              <a:rPr lang="en-US" sz="2400" b="1" i="1" dirty="0">
                <a:solidFill>
                  <a:srgbClr val="000099"/>
                </a:solidFill>
              </a:rPr>
              <a:t> </a:t>
            </a:r>
            <a:r>
              <a:rPr lang="en-US" sz="2400" b="1" i="1" dirty="0" err="1">
                <a:solidFill>
                  <a:srgbClr val="000099"/>
                </a:solidFill>
              </a:rPr>
              <a:t>thống</a:t>
            </a:r>
            <a:r>
              <a:rPr lang="en-US" sz="2400" b="1" i="1" dirty="0">
                <a:solidFill>
                  <a:srgbClr val="000099"/>
                </a:solidFill>
              </a:rPr>
              <a:t> </a:t>
            </a:r>
            <a:r>
              <a:rPr lang="en-US" sz="2400" b="1" i="1" dirty="0" err="1">
                <a:solidFill>
                  <a:srgbClr val="000099"/>
                </a:solidFill>
              </a:rPr>
              <a:t>miễn</a:t>
            </a:r>
            <a:r>
              <a:rPr lang="en-US" sz="2400" b="1" i="1" dirty="0">
                <a:solidFill>
                  <a:srgbClr val="000099"/>
                </a:solidFill>
              </a:rPr>
              <a:t> </a:t>
            </a:r>
            <a:r>
              <a:rPr lang="en-US" sz="2400" b="1" i="1" dirty="0" err="1">
                <a:solidFill>
                  <a:srgbClr val="000099"/>
                </a:solidFill>
              </a:rPr>
              <a:t>dịch</a:t>
            </a:r>
            <a:r>
              <a:rPr lang="en-US" sz="2400" b="1" i="1" dirty="0">
                <a:solidFill>
                  <a:srgbClr val="000099"/>
                </a:solidFill>
              </a:rPr>
              <a:t> ở </a:t>
            </a:r>
            <a:r>
              <a:rPr lang="en-US" sz="2400" b="1" i="1" dirty="0" err="1">
                <a:solidFill>
                  <a:srgbClr val="000099"/>
                </a:solidFill>
              </a:rPr>
              <a:t>cơ</a:t>
            </a:r>
            <a:r>
              <a:rPr lang="en-US" sz="2400" b="1" i="1" dirty="0">
                <a:solidFill>
                  <a:srgbClr val="000099"/>
                </a:solidFill>
              </a:rPr>
              <a:t> </a:t>
            </a:r>
            <a:r>
              <a:rPr lang="en-US" sz="2400" b="1" i="1" dirty="0" err="1">
                <a:solidFill>
                  <a:srgbClr val="000099"/>
                </a:solidFill>
              </a:rPr>
              <a:t>thể</a:t>
            </a:r>
            <a:r>
              <a:rPr lang="en-US" sz="2400" b="1" i="1" dirty="0">
                <a:solidFill>
                  <a:srgbClr val="000099"/>
                </a:solidFill>
              </a:rPr>
              <a:t> </a:t>
            </a:r>
            <a:r>
              <a:rPr lang="en-US" sz="2400" b="1" i="1" dirty="0" err="1">
                <a:solidFill>
                  <a:srgbClr val="000099"/>
                </a:solidFill>
              </a:rPr>
              <a:t>người</a:t>
            </a:r>
            <a:r>
              <a:rPr lang="en-US" sz="2400" b="1" i="1" dirty="0">
                <a:solidFill>
                  <a:srgbClr val="000099"/>
                </a:solidFill>
              </a:rPr>
              <a:t> do vi-</a:t>
            </a:r>
            <a:r>
              <a:rPr lang="en-US" sz="2400" b="1" i="1" dirty="0" err="1">
                <a:solidFill>
                  <a:srgbClr val="000099"/>
                </a:solidFill>
              </a:rPr>
              <a:t>rút</a:t>
            </a:r>
            <a:r>
              <a:rPr lang="en-US" sz="2400" b="1" i="1" dirty="0">
                <a:solidFill>
                  <a:srgbClr val="000099"/>
                </a:solidFill>
              </a:rPr>
              <a:t> HIV </a:t>
            </a:r>
            <a:r>
              <a:rPr lang="en-US" sz="2400" b="1" i="1" dirty="0" err="1">
                <a:solidFill>
                  <a:srgbClr val="000099"/>
                </a:solidFill>
              </a:rPr>
              <a:t>gây</a:t>
            </a:r>
            <a:r>
              <a:rPr lang="en-US" sz="2400" b="1" i="1" dirty="0">
                <a:solidFill>
                  <a:srgbClr val="000099"/>
                </a:solidFill>
              </a:rPr>
              <a:t> </a:t>
            </a:r>
            <a:r>
              <a:rPr lang="en-US" sz="2400" b="1" i="1" dirty="0" err="1">
                <a:solidFill>
                  <a:srgbClr val="000099"/>
                </a:solidFill>
              </a:rPr>
              <a:t>ra.</a:t>
            </a:r>
            <a:r>
              <a:rPr lang="en-US" sz="2400" b="1" i="1" dirty="0">
                <a:solidFill>
                  <a:srgbClr val="000099"/>
                </a:solidFill>
              </a:rPr>
              <a:t> </a:t>
            </a:r>
            <a:r>
              <a:rPr lang="en-US" sz="2400" b="1" i="1" dirty="0" err="1">
                <a:solidFill>
                  <a:srgbClr val="000099"/>
                </a:solidFill>
              </a:rPr>
              <a:t>Bệnh</a:t>
            </a:r>
            <a:r>
              <a:rPr lang="en-US" sz="2400" b="1" i="1" dirty="0">
                <a:solidFill>
                  <a:srgbClr val="000099"/>
                </a:solidFill>
              </a:rPr>
              <a:t> </a:t>
            </a:r>
            <a:r>
              <a:rPr lang="en-US" sz="2400" b="1" i="1" dirty="0" err="1">
                <a:solidFill>
                  <a:srgbClr val="000099"/>
                </a:solidFill>
              </a:rPr>
              <a:t>này</a:t>
            </a:r>
            <a:r>
              <a:rPr lang="en-US" sz="2400" b="1" i="1" dirty="0">
                <a:solidFill>
                  <a:srgbClr val="000099"/>
                </a:solidFill>
              </a:rPr>
              <a:t> </a:t>
            </a:r>
            <a:r>
              <a:rPr lang="en-US" sz="2400" b="1" i="1" dirty="0" err="1">
                <a:solidFill>
                  <a:srgbClr val="000099"/>
                </a:solidFill>
              </a:rPr>
              <a:t>rất</a:t>
            </a:r>
            <a:r>
              <a:rPr lang="en-US" sz="2400" b="1" i="1" dirty="0">
                <a:solidFill>
                  <a:srgbClr val="000099"/>
                </a:solidFill>
              </a:rPr>
              <a:t> </a:t>
            </a:r>
            <a:r>
              <a:rPr lang="en-US" sz="2400" b="1" i="1" dirty="0" err="1">
                <a:solidFill>
                  <a:srgbClr val="000099"/>
                </a:solidFill>
              </a:rPr>
              <a:t>nguy</a:t>
            </a:r>
            <a:r>
              <a:rPr lang="en-US" sz="2400" b="1" i="1" dirty="0">
                <a:solidFill>
                  <a:srgbClr val="000099"/>
                </a:solidFill>
              </a:rPr>
              <a:t> </a:t>
            </a:r>
            <a:r>
              <a:rPr lang="en-US" sz="2400" b="1" i="1" dirty="0" err="1">
                <a:solidFill>
                  <a:srgbClr val="000099"/>
                </a:solidFill>
              </a:rPr>
              <a:t>hiểm</a:t>
            </a:r>
            <a:r>
              <a:rPr lang="en-US" sz="2400" b="1" i="1" dirty="0">
                <a:solidFill>
                  <a:srgbClr val="000099"/>
                </a:solidFill>
              </a:rPr>
              <a:t> </a:t>
            </a:r>
            <a:r>
              <a:rPr lang="en-US" sz="2400" b="1" i="1" dirty="0" err="1">
                <a:solidFill>
                  <a:srgbClr val="000099"/>
                </a:solidFill>
              </a:rPr>
              <a:t>vì</a:t>
            </a:r>
            <a:r>
              <a:rPr lang="en-US" sz="2400" b="1" i="1" dirty="0">
                <a:solidFill>
                  <a:srgbClr val="000099"/>
                </a:solidFill>
              </a:rPr>
              <a:t> </a:t>
            </a:r>
            <a:r>
              <a:rPr lang="en-US" sz="2400" b="1" i="1" dirty="0" err="1">
                <a:solidFill>
                  <a:srgbClr val="000099"/>
                </a:solidFill>
              </a:rPr>
              <a:t>hiện</a:t>
            </a:r>
            <a:r>
              <a:rPr lang="en-US" sz="2400" b="1" i="1" dirty="0">
                <a:solidFill>
                  <a:srgbClr val="000099"/>
                </a:solidFill>
              </a:rPr>
              <a:t> </a:t>
            </a:r>
            <a:r>
              <a:rPr lang="en-US" sz="2400" b="1" i="1" dirty="0" err="1">
                <a:solidFill>
                  <a:srgbClr val="000099"/>
                </a:solidFill>
              </a:rPr>
              <a:t>chưa</a:t>
            </a:r>
            <a:r>
              <a:rPr lang="en-US" sz="2400" b="1" i="1" dirty="0">
                <a:solidFill>
                  <a:srgbClr val="000099"/>
                </a:solidFill>
              </a:rPr>
              <a:t> </a:t>
            </a:r>
            <a:r>
              <a:rPr lang="en-US" sz="2400" b="1" i="1" dirty="0" err="1">
                <a:solidFill>
                  <a:srgbClr val="000099"/>
                </a:solidFill>
              </a:rPr>
              <a:t>có</a:t>
            </a:r>
            <a:r>
              <a:rPr lang="en-US" sz="2400" b="1" i="1" dirty="0">
                <a:solidFill>
                  <a:srgbClr val="000099"/>
                </a:solidFill>
              </a:rPr>
              <a:t> </a:t>
            </a:r>
            <a:r>
              <a:rPr lang="en-US" sz="2400" b="1" i="1" dirty="0" err="1">
                <a:solidFill>
                  <a:srgbClr val="000099"/>
                </a:solidFill>
              </a:rPr>
              <a:t>thuốc</a:t>
            </a:r>
            <a:r>
              <a:rPr lang="en-US" sz="2400" b="1" i="1" dirty="0">
                <a:solidFill>
                  <a:srgbClr val="000099"/>
                </a:solidFill>
              </a:rPr>
              <a:t> </a:t>
            </a:r>
            <a:r>
              <a:rPr lang="en-US" sz="2400" b="1" i="1" dirty="0" err="1">
                <a:solidFill>
                  <a:srgbClr val="000099"/>
                </a:solidFill>
              </a:rPr>
              <a:t>chữa</a:t>
            </a:r>
            <a:r>
              <a:rPr lang="en-US" sz="2400" b="1" i="1" dirty="0">
                <a:solidFill>
                  <a:srgbClr val="000099"/>
                </a:solidFill>
              </a:rPr>
              <a:t> </a:t>
            </a:r>
            <a:r>
              <a:rPr lang="en-US" sz="2400" b="1" i="1" dirty="0" err="1">
                <a:solidFill>
                  <a:srgbClr val="000099"/>
                </a:solidFill>
              </a:rPr>
              <a:t>khỏi</a:t>
            </a:r>
            <a:r>
              <a:rPr lang="en-US" sz="2400" b="1" i="1" dirty="0">
                <a:solidFill>
                  <a:srgbClr val="000099"/>
                </a:solidFill>
              </a:rPr>
              <a:t>. Con </a:t>
            </a:r>
            <a:r>
              <a:rPr lang="en-US" sz="2400" b="1" i="1" dirty="0" err="1">
                <a:solidFill>
                  <a:srgbClr val="000099"/>
                </a:solidFill>
              </a:rPr>
              <a:t>phải</a:t>
            </a:r>
            <a:r>
              <a:rPr lang="en-US" sz="2400" b="1" i="1" dirty="0">
                <a:solidFill>
                  <a:srgbClr val="000099"/>
                </a:solidFill>
              </a:rPr>
              <a:t> </a:t>
            </a:r>
            <a:r>
              <a:rPr lang="en-US" sz="2400" b="1" i="1" dirty="0" err="1">
                <a:solidFill>
                  <a:srgbClr val="000099"/>
                </a:solidFill>
              </a:rPr>
              <a:t>tuyệt</a:t>
            </a:r>
            <a:r>
              <a:rPr lang="en-US" sz="2400" b="1" i="1" dirty="0">
                <a:solidFill>
                  <a:srgbClr val="000099"/>
                </a:solidFill>
              </a:rPr>
              <a:t> </a:t>
            </a:r>
            <a:r>
              <a:rPr lang="en-US" sz="2400" b="1" i="1" dirty="0" err="1">
                <a:solidFill>
                  <a:srgbClr val="000099"/>
                </a:solidFill>
              </a:rPr>
              <a:t>đối</a:t>
            </a:r>
            <a:r>
              <a:rPr lang="en-US" sz="2400" b="1" i="1" dirty="0">
                <a:solidFill>
                  <a:srgbClr val="000099"/>
                </a:solidFill>
              </a:rPr>
              <a:t> </a:t>
            </a:r>
            <a:r>
              <a:rPr lang="en-US" sz="2400" b="1" i="1" dirty="0" err="1">
                <a:solidFill>
                  <a:srgbClr val="000099"/>
                </a:solidFill>
              </a:rPr>
              <a:t>tránh</a:t>
            </a:r>
            <a:r>
              <a:rPr lang="en-US" sz="2400" b="1" i="1" dirty="0">
                <a:solidFill>
                  <a:srgbClr val="000099"/>
                </a:solidFill>
              </a:rPr>
              <a:t> </a:t>
            </a:r>
            <a:r>
              <a:rPr lang="en-US" sz="2400" b="1" i="1" dirty="0" err="1">
                <a:solidFill>
                  <a:srgbClr val="000099"/>
                </a:solidFill>
              </a:rPr>
              <a:t>xa</a:t>
            </a:r>
            <a:r>
              <a:rPr lang="en-US" sz="2400" b="1" i="1" dirty="0">
                <a:solidFill>
                  <a:srgbClr val="000099"/>
                </a:solidFill>
              </a:rPr>
              <a:t> </a:t>
            </a:r>
            <a:r>
              <a:rPr lang="en-US" sz="2400" b="1" i="1" dirty="0" err="1">
                <a:solidFill>
                  <a:srgbClr val="000099"/>
                </a:solidFill>
              </a:rPr>
              <a:t>các</a:t>
            </a:r>
            <a:r>
              <a:rPr lang="en-US" sz="2400" b="1" i="1" dirty="0">
                <a:solidFill>
                  <a:srgbClr val="000099"/>
                </a:solidFill>
              </a:rPr>
              <a:t> </a:t>
            </a:r>
            <a:r>
              <a:rPr lang="en-US" sz="2400" b="1" i="1" dirty="0" err="1">
                <a:solidFill>
                  <a:srgbClr val="000099"/>
                </a:solidFill>
              </a:rPr>
              <a:t>tệ</a:t>
            </a:r>
            <a:r>
              <a:rPr lang="en-US" sz="2400" b="1" i="1" dirty="0">
                <a:solidFill>
                  <a:srgbClr val="000099"/>
                </a:solidFill>
              </a:rPr>
              <a:t> </a:t>
            </a:r>
            <a:r>
              <a:rPr lang="en-US" sz="2400" b="1" i="1" dirty="0" err="1">
                <a:solidFill>
                  <a:srgbClr val="000099"/>
                </a:solidFill>
              </a:rPr>
              <a:t>nạn</a:t>
            </a:r>
            <a:r>
              <a:rPr lang="en-US" sz="2400" b="1" i="1" dirty="0">
                <a:solidFill>
                  <a:srgbClr val="000099"/>
                </a:solidFill>
              </a:rPr>
              <a:t> </a:t>
            </a:r>
            <a:r>
              <a:rPr lang="en-US" sz="2400" b="1" i="1" dirty="0" err="1">
                <a:solidFill>
                  <a:srgbClr val="000099"/>
                </a:solidFill>
              </a:rPr>
              <a:t>như</a:t>
            </a:r>
            <a:r>
              <a:rPr lang="en-US" sz="2400" b="1" i="1" dirty="0">
                <a:solidFill>
                  <a:srgbClr val="000099"/>
                </a:solidFill>
              </a:rPr>
              <a:t> </a:t>
            </a:r>
            <a:r>
              <a:rPr lang="en-US" sz="2400" b="1" i="1" dirty="0" err="1">
                <a:solidFill>
                  <a:srgbClr val="000099"/>
                </a:solidFill>
              </a:rPr>
              <a:t>nghiện</a:t>
            </a:r>
            <a:r>
              <a:rPr lang="en-US" sz="2400" b="1" i="1" dirty="0">
                <a:solidFill>
                  <a:srgbClr val="000099"/>
                </a:solidFill>
              </a:rPr>
              <a:t> </a:t>
            </a:r>
            <a:r>
              <a:rPr lang="en-US" sz="2400" b="1" i="1" dirty="0" err="1">
                <a:solidFill>
                  <a:srgbClr val="000099"/>
                </a:solidFill>
              </a:rPr>
              <a:t>hút</a:t>
            </a:r>
            <a:r>
              <a:rPr lang="en-US" sz="2400" b="1" i="1" dirty="0">
                <a:solidFill>
                  <a:srgbClr val="000099"/>
                </a:solidFill>
              </a:rPr>
              <a:t>, </a:t>
            </a:r>
            <a:r>
              <a:rPr lang="en-US" sz="2400" b="1" i="1" dirty="0" err="1">
                <a:solidFill>
                  <a:srgbClr val="000099"/>
                </a:solidFill>
              </a:rPr>
              <a:t>tình</a:t>
            </a:r>
            <a:r>
              <a:rPr lang="en-US" sz="2400" b="1" i="1" dirty="0">
                <a:solidFill>
                  <a:srgbClr val="000099"/>
                </a:solidFill>
              </a:rPr>
              <a:t> </a:t>
            </a:r>
            <a:r>
              <a:rPr lang="en-US" sz="2400" b="1" i="1" dirty="0" err="1">
                <a:solidFill>
                  <a:srgbClr val="000099"/>
                </a:solidFill>
              </a:rPr>
              <a:t>dục</a:t>
            </a:r>
            <a:r>
              <a:rPr lang="en-US" sz="2400" b="1" i="1" dirty="0">
                <a:solidFill>
                  <a:srgbClr val="000099"/>
                </a:solidFill>
              </a:rPr>
              <a:t> </a:t>
            </a:r>
            <a:r>
              <a:rPr lang="en-US" sz="2400" b="1" i="1" dirty="0" err="1">
                <a:solidFill>
                  <a:srgbClr val="000099"/>
                </a:solidFill>
              </a:rPr>
              <a:t>bừa</a:t>
            </a:r>
            <a:r>
              <a:rPr lang="en-US" sz="2400" b="1" i="1" dirty="0">
                <a:solidFill>
                  <a:srgbClr val="000099"/>
                </a:solidFill>
              </a:rPr>
              <a:t> </a:t>
            </a:r>
            <a:r>
              <a:rPr lang="en-US" sz="2400" b="1" i="1" dirty="0" err="1">
                <a:solidFill>
                  <a:srgbClr val="000099"/>
                </a:solidFill>
              </a:rPr>
              <a:t>bãi</a:t>
            </a:r>
            <a:r>
              <a:rPr lang="en-US" sz="2400" b="1" i="1" dirty="0">
                <a:solidFill>
                  <a:srgbClr val="000099"/>
                </a:solidFill>
              </a:rPr>
              <a:t> </a:t>
            </a:r>
            <a:r>
              <a:rPr lang="en-US" sz="2400" b="1" i="1" dirty="0" err="1">
                <a:solidFill>
                  <a:srgbClr val="000099"/>
                </a:solidFill>
              </a:rPr>
              <a:t>thì</a:t>
            </a:r>
            <a:r>
              <a:rPr lang="en-US" sz="2400" b="1" i="1" dirty="0">
                <a:solidFill>
                  <a:srgbClr val="000099"/>
                </a:solidFill>
              </a:rPr>
              <a:t> </a:t>
            </a:r>
            <a:r>
              <a:rPr lang="en-US" sz="2400" b="1" i="1" dirty="0" err="1">
                <a:solidFill>
                  <a:srgbClr val="000099"/>
                </a:solidFill>
              </a:rPr>
              <a:t>mới</a:t>
            </a:r>
            <a:r>
              <a:rPr lang="en-US" sz="2400" b="1" i="1" dirty="0">
                <a:solidFill>
                  <a:srgbClr val="000099"/>
                </a:solidFill>
              </a:rPr>
              <a:t> </a:t>
            </a:r>
            <a:r>
              <a:rPr lang="en-US" sz="2400" b="1" i="1" dirty="0" err="1">
                <a:solidFill>
                  <a:srgbClr val="000099"/>
                </a:solidFill>
              </a:rPr>
              <a:t>bảo</a:t>
            </a:r>
            <a:r>
              <a:rPr lang="en-US" sz="2400" b="1" i="1" dirty="0">
                <a:solidFill>
                  <a:srgbClr val="000099"/>
                </a:solidFill>
              </a:rPr>
              <a:t> </a:t>
            </a:r>
            <a:r>
              <a:rPr lang="en-US" sz="2400" b="1" i="1" dirty="0" err="1">
                <a:solidFill>
                  <a:srgbClr val="000099"/>
                </a:solidFill>
              </a:rPr>
              <a:t>vệ</a:t>
            </a:r>
            <a:r>
              <a:rPr lang="en-US" sz="2400" b="1" i="1" dirty="0">
                <a:solidFill>
                  <a:srgbClr val="000099"/>
                </a:solidFill>
              </a:rPr>
              <a:t> </a:t>
            </a:r>
            <a:r>
              <a:rPr lang="en-US" sz="2400" b="1" i="1" dirty="0" err="1">
                <a:solidFill>
                  <a:srgbClr val="000099"/>
                </a:solidFill>
              </a:rPr>
              <a:t>được</a:t>
            </a:r>
            <a:r>
              <a:rPr lang="en-US" sz="2400" b="1" i="1" dirty="0">
                <a:solidFill>
                  <a:srgbClr val="000099"/>
                </a:solidFill>
              </a:rPr>
              <a:t> </a:t>
            </a:r>
            <a:r>
              <a:rPr lang="en-US" sz="2400" b="1" i="1" dirty="0" err="1">
                <a:solidFill>
                  <a:srgbClr val="000099"/>
                </a:solidFill>
              </a:rPr>
              <a:t>mình</a:t>
            </a:r>
            <a:r>
              <a:rPr lang="en-US" sz="2400" b="1" i="1" dirty="0">
                <a:solidFill>
                  <a:srgbClr val="000099"/>
                </a:solidFill>
              </a:rPr>
              <a:t>”. </a:t>
            </a:r>
            <a:r>
              <a:rPr lang="en-US" sz="2400" b="1" i="1" dirty="0" err="1">
                <a:solidFill>
                  <a:srgbClr val="000099"/>
                </a:solidFill>
              </a:rPr>
              <a:t>Mẹ</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còn</a:t>
            </a:r>
            <a:r>
              <a:rPr lang="en-US" sz="2400" b="1" i="1" dirty="0">
                <a:solidFill>
                  <a:srgbClr val="000099"/>
                </a:solidFill>
              </a:rPr>
              <a:t> </a:t>
            </a:r>
            <a:r>
              <a:rPr lang="en-US" sz="2400" b="1" i="1" dirty="0" err="1">
                <a:solidFill>
                  <a:srgbClr val="000099"/>
                </a:solidFill>
              </a:rPr>
              <a:t>dặn</a:t>
            </a:r>
            <a:r>
              <a:rPr lang="en-US" sz="2400" b="1" i="1" dirty="0">
                <a:solidFill>
                  <a:srgbClr val="000099"/>
                </a:solidFill>
              </a:rPr>
              <a:t> </a:t>
            </a:r>
            <a:r>
              <a:rPr lang="en-US" sz="2400" b="1" i="1" dirty="0" err="1">
                <a:solidFill>
                  <a:srgbClr val="000099"/>
                </a:solidFill>
              </a:rPr>
              <a:t>đi</a:t>
            </a:r>
            <a:r>
              <a:rPr lang="en-US" sz="2400" b="1" i="1" dirty="0">
                <a:solidFill>
                  <a:srgbClr val="000099"/>
                </a:solidFill>
              </a:rPr>
              <a:t> </a:t>
            </a:r>
            <a:r>
              <a:rPr lang="en-US" sz="2400" b="1" i="1" dirty="0" err="1">
                <a:solidFill>
                  <a:srgbClr val="000099"/>
                </a:solidFill>
              </a:rPr>
              <a:t>dặn</a:t>
            </a:r>
            <a:r>
              <a:rPr lang="en-US" sz="2400" b="1" i="1" dirty="0">
                <a:solidFill>
                  <a:srgbClr val="000099"/>
                </a:solidFill>
              </a:rPr>
              <a:t> </a:t>
            </a:r>
            <a:r>
              <a:rPr lang="en-US" sz="2400" b="1" i="1" dirty="0" err="1">
                <a:solidFill>
                  <a:srgbClr val="000099"/>
                </a:solidFill>
              </a:rPr>
              <a:t>lại</a:t>
            </a:r>
            <a:r>
              <a:rPr lang="en-US" sz="2400" b="1" i="1" dirty="0">
                <a:solidFill>
                  <a:srgbClr val="000099"/>
                </a:solidFill>
              </a:rPr>
              <a:t> : “</a:t>
            </a:r>
            <a:r>
              <a:rPr lang="en-US" sz="2400" b="1" i="1" dirty="0" err="1">
                <a:solidFill>
                  <a:srgbClr val="000099"/>
                </a:solidFill>
              </a:rPr>
              <a:t>Nếu</a:t>
            </a:r>
            <a:r>
              <a:rPr lang="en-US" sz="2400" b="1" i="1" dirty="0">
                <a:solidFill>
                  <a:srgbClr val="000099"/>
                </a:solidFill>
              </a:rPr>
              <a:t> ở </a:t>
            </a:r>
            <a:r>
              <a:rPr lang="en-US" sz="2400" b="1" i="1" dirty="0" err="1">
                <a:solidFill>
                  <a:srgbClr val="000099"/>
                </a:solidFill>
              </a:rPr>
              <a:t>lớp</a:t>
            </a:r>
            <a:r>
              <a:rPr lang="en-US" sz="2400" b="1" i="1" dirty="0">
                <a:solidFill>
                  <a:srgbClr val="000099"/>
                </a:solidFill>
              </a:rPr>
              <a:t> </a:t>
            </a:r>
            <a:r>
              <a:rPr lang="en-US" sz="2400" b="1" i="1" dirty="0" err="1">
                <a:solidFill>
                  <a:srgbClr val="000099"/>
                </a:solidFill>
              </a:rPr>
              <a:t>có</a:t>
            </a:r>
            <a:r>
              <a:rPr lang="en-US" sz="2400" b="1" i="1" dirty="0">
                <a:solidFill>
                  <a:srgbClr val="000099"/>
                </a:solidFill>
              </a:rPr>
              <a:t> </a:t>
            </a:r>
            <a:r>
              <a:rPr lang="en-US" sz="2400" b="1" i="1" dirty="0" err="1">
                <a:solidFill>
                  <a:srgbClr val="000099"/>
                </a:solidFill>
              </a:rPr>
              <a:t>bạn</a:t>
            </a:r>
            <a:r>
              <a:rPr lang="en-US" sz="2400" b="1" i="1" dirty="0">
                <a:solidFill>
                  <a:srgbClr val="000099"/>
                </a:solidFill>
              </a:rPr>
              <a:t> </a:t>
            </a:r>
            <a:r>
              <a:rPr lang="en-US" sz="2400" b="1" i="1" dirty="0" err="1">
                <a:solidFill>
                  <a:srgbClr val="000099"/>
                </a:solidFill>
              </a:rPr>
              <a:t>nào</a:t>
            </a:r>
            <a:r>
              <a:rPr lang="en-US" sz="2400" b="1" i="1" dirty="0">
                <a:solidFill>
                  <a:srgbClr val="000099"/>
                </a:solidFill>
              </a:rPr>
              <a:t> </a:t>
            </a:r>
            <a:r>
              <a:rPr lang="en-US" sz="2400" b="1" i="1" dirty="0" err="1">
                <a:solidFill>
                  <a:srgbClr val="000099"/>
                </a:solidFill>
              </a:rPr>
              <a:t>bị</a:t>
            </a:r>
            <a:r>
              <a:rPr lang="en-US" sz="2400" b="1" i="1" dirty="0">
                <a:solidFill>
                  <a:srgbClr val="000099"/>
                </a:solidFill>
              </a:rPr>
              <a:t> </a:t>
            </a:r>
            <a:r>
              <a:rPr lang="en-US" sz="2400" b="1" i="1" dirty="0" err="1">
                <a:solidFill>
                  <a:srgbClr val="000099"/>
                </a:solidFill>
              </a:rPr>
              <a:t>nhiễm</a:t>
            </a:r>
            <a:r>
              <a:rPr lang="en-US" sz="2400" b="1" i="1" dirty="0">
                <a:solidFill>
                  <a:srgbClr val="000099"/>
                </a:solidFill>
              </a:rPr>
              <a:t> HIV </a:t>
            </a:r>
            <a:r>
              <a:rPr lang="en-US" sz="2400" b="1" i="1" dirty="0" err="1">
                <a:solidFill>
                  <a:srgbClr val="000099"/>
                </a:solidFill>
              </a:rPr>
              <a:t>thì</a:t>
            </a:r>
            <a:r>
              <a:rPr lang="en-US" sz="2400" b="1" i="1" dirty="0">
                <a:solidFill>
                  <a:srgbClr val="000099"/>
                </a:solidFill>
              </a:rPr>
              <a:t> con </a:t>
            </a:r>
            <a:r>
              <a:rPr lang="en-US" sz="2400" b="1" i="1" dirty="0" err="1">
                <a:solidFill>
                  <a:srgbClr val="000099"/>
                </a:solidFill>
              </a:rPr>
              <a:t>phải</a:t>
            </a:r>
            <a:r>
              <a:rPr lang="en-US" sz="2400" b="1" i="1" dirty="0">
                <a:solidFill>
                  <a:srgbClr val="000099"/>
                </a:solidFill>
              </a:rPr>
              <a:t> </a:t>
            </a:r>
            <a:r>
              <a:rPr lang="en-US" sz="2400" b="1" i="1" dirty="0" err="1">
                <a:solidFill>
                  <a:srgbClr val="000099"/>
                </a:solidFill>
              </a:rPr>
              <a:t>nói</a:t>
            </a:r>
            <a:r>
              <a:rPr lang="en-US" sz="2400" b="1" i="1" dirty="0">
                <a:solidFill>
                  <a:srgbClr val="000099"/>
                </a:solidFill>
              </a:rPr>
              <a:t> </a:t>
            </a:r>
            <a:r>
              <a:rPr lang="en-US" sz="2400" b="1" i="1" dirty="0" err="1">
                <a:solidFill>
                  <a:srgbClr val="000099"/>
                </a:solidFill>
              </a:rPr>
              <a:t>ngay</a:t>
            </a:r>
            <a:r>
              <a:rPr lang="en-US" sz="2400" b="1" i="1" dirty="0">
                <a:solidFill>
                  <a:srgbClr val="000099"/>
                </a:solidFill>
              </a:rPr>
              <a:t> </a:t>
            </a:r>
            <a:r>
              <a:rPr lang="en-US" sz="2400" b="1" i="1" dirty="0" err="1">
                <a:solidFill>
                  <a:srgbClr val="000099"/>
                </a:solidFill>
              </a:rPr>
              <a:t>để</a:t>
            </a:r>
            <a:r>
              <a:rPr lang="en-US" sz="2400" b="1" i="1" dirty="0">
                <a:solidFill>
                  <a:srgbClr val="000099"/>
                </a:solidFill>
              </a:rPr>
              <a:t> </a:t>
            </a:r>
            <a:r>
              <a:rPr lang="en-US" sz="2400" b="1" i="1" dirty="0" err="1">
                <a:solidFill>
                  <a:srgbClr val="000099"/>
                </a:solidFill>
              </a:rPr>
              <a:t>bố</a:t>
            </a:r>
            <a:r>
              <a:rPr lang="en-US" sz="2400" b="1" i="1" dirty="0">
                <a:solidFill>
                  <a:srgbClr val="000099"/>
                </a:solidFill>
              </a:rPr>
              <a:t> </a:t>
            </a:r>
            <a:r>
              <a:rPr lang="en-US" sz="2400" b="1" i="1" dirty="0" err="1">
                <a:solidFill>
                  <a:srgbClr val="000099"/>
                </a:solidFill>
              </a:rPr>
              <a:t>mẹ</a:t>
            </a:r>
            <a:r>
              <a:rPr lang="en-US" sz="2400" b="1" i="1" dirty="0">
                <a:solidFill>
                  <a:srgbClr val="000099"/>
                </a:solidFill>
              </a:rPr>
              <a:t> </a:t>
            </a:r>
            <a:r>
              <a:rPr lang="en-US" sz="2400" b="1" i="1" dirty="0" err="1">
                <a:solidFill>
                  <a:srgbClr val="000099"/>
                </a:solidFill>
              </a:rPr>
              <a:t>xin</a:t>
            </a:r>
            <a:r>
              <a:rPr lang="en-US" sz="2400" b="1" i="1" dirty="0">
                <a:solidFill>
                  <a:srgbClr val="000099"/>
                </a:solidFill>
              </a:rPr>
              <a:t> </a:t>
            </a:r>
            <a:r>
              <a:rPr lang="en-US" sz="2400" b="1" i="1" dirty="0" err="1">
                <a:solidFill>
                  <a:srgbClr val="000099"/>
                </a:solidFill>
              </a:rPr>
              <a:t>chuyển</a:t>
            </a:r>
            <a:r>
              <a:rPr lang="en-US" sz="2400" b="1" i="1" dirty="0">
                <a:solidFill>
                  <a:srgbClr val="000099"/>
                </a:solidFill>
              </a:rPr>
              <a:t> </a:t>
            </a:r>
            <a:r>
              <a:rPr lang="en-US" sz="2400" b="1" i="1" dirty="0" err="1">
                <a:solidFill>
                  <a:srgbClr val="000099"/>
                </a:solidFill>
              </a:rPr>
              <a:t>trường</a:t>
            </a:r>
            <a:r>
              <a:rPr lang="en-US" sz="2400" b="1" i="1" dirty="0">
                <a:solidFill>
                  <a:srgbClr val="000099"/>
                </a:solidFill>
              </a:rPr>
              <a:t>, </a:t>
            </a:r>
            <a:r>
              <a:rPr lang="en-US" sz="2400" b="1" i="1" dirty="0" err="1">
                <a:solidFill>
                  <a:srgbClr val="000099"/>
                </a:solidFill>
              </a:rPr>
              <a:t>chuyển</a:t>
            </a:r>
            <a:r>
              <a:rPr lang="en-US" sz="2400" b="1" i="1" dirty="0">
                <a:solidFill>
                  <a:srgbClr val="000099"/>
                </a:solidFill>
              </a:rPr>
              <a:t> </a:t>
            </a:r>
            <a:r>
              <a:rPr lang="en-US" sz="2400" b="1" i="1" dirty="0" err="1">
                <a:solidFill>
                  <a:srgbClr val="000099"/>
                </a:solidFill>
              </a:rPr>
              <a:t>lớp</a:t>
            </a:r>
            <a:r>
              <a:rPr lang="en-US" sz="2400" b="1" i="1" dirty="0">
                <a:solidFill>
                  <a:srgbClr val="000099"/>
                </a:solidFill>
              </a:rPr>
              <a:t> </a:t>
            </a:r>
            <a:r>
              <a:rPr lang="en-US" sz="2400" b="1" i="1" dirty="0" err="1">
                <a:solidFill>
                  <a:srgbClr val="000099"/>
                </a:solidFill>
              </a:rPr>
              <a:t>cho</a:t>
            </a:r>
            <a:r>
              <a:rPr lang="en-US" sz="2400" b="1" i="1" dirty="0">
                <a:solidFill>
                  <a:srgbClr val="000099"/>
                </a:solidFill>
              </a:rPr>
              <a:t> con” - </a:t>
            </a:r>
            <a:r>
              <a:rPr lang="en-US" sz="2400" b="1" i="1" dirty="0" err="1">
                <a:solidFill>
                  <a:srgbClr val="000099"/>
                </a:solidFill>
              </a:rPr>
              <a:t>Ông</a:t>
            </a:r>
            <a:r>
              <a:rPr lang="en-US" sz="2400" b="1" i="1" dirty="0">
                <a:solidFill>
                  <a:srgbClr val="000099"/>
                </a:solidFill>
              </a:rPr>
              <a:t> </a:t>
            </a:r>
            <a:r>
              <a:rPr lang="en-US" sz="2400" b="1" i="1" dirty="0" err="1">
                <a:solidFill>
                  <a:srgbClr val="000099"/>
                </a:solidFill>
              </a:rPr>
              <a:t>ơi</a:t>
            </a:r>
            <a:r>
              <a:rPr lang="en-US" sz="2400" b="1" i="1" dirty="0">
                <a:solidFill>
                  <a:srgbClr val="000099"/>
                </a:solidFill>
              </a:rPr>
              <a:t>, </a:t>
            </a:r>
            <a:r>
              <a:rPr lang="en-US" sz="2400" b="1" i="1" dirty="0" err="1">
                <a:solidFill>
                  <a:srgbClr val="000099"/>
                </a:solidFill>
              </a:rPr>
              <a:t>bố</a:t>
            </a:r>
            <a:r>
              <a:rPr lang="en-US" sz="2400" b="1" i="1" dirty="0">
                <a:solidFill>
                  <a:srgbClr val="000099"/>
                </a:solidFill>
              </a:rPr>
              <a:t> </a:t>
            </a:r>
            <a:r>
              <a:rPr lang="en-US" sz="2400" b="1" i="1" dirty="0" err="1">
                <a:solidFill>
                  <a:srgbClr val="000099"/>
                </a:solidFill>
              </a:rPr>
              <a:t>mẹ</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là</a:t>
            </a:r>
            <a:r>
              <a:rPr lang="en-US" sz="2400" b="1" i="1" dirty="0">
                <a:solidFill>
                  <a:srgbClr val="000099"/>
                </a:solidFill>
              </a:rPr>
              <a:t> </a:t>
            </a:r>
            <a:r>
              <a:rPr lang="en-US" sz="2400" b="1" i="1" dirty="0" err="1">
                <a:solidFill>
                  <a:srgbClr val="000099"/>
                </a:solidFill>
              </a:rPr>
              <a:t>công</a:t>
            </a:r>
            <a:r>
              <a:rPr lang="en-US" sz="2400" b="1" i="1" dirty="0">
                <a:solidFill>
                  <a:srgbClr val="000099"/>
                </a:solidFill>
              </a:rPr>
              <a:t> </a:t>
            </a:r>
            <a:r>
              <a:rPr lang="en-US" sz="2400" b="1" i="1" dirty="0" err="1">
                <a:solidFill>
                  <a:srgbClr val="000099"/>
                </a:solidFill>
              </a:rPr>
              <a:t>chức</a:t>
            </a:r>
            <a:r>
              <a:rPr lang="en-US" sz="2400" b="1" i="1" dirty="0">
                <a:solidFill>
                  <a:srgbClr val="000099"/>
                </a:solidFill>
              </a:rPr>
              <a:t> </a:t>
            </a:r>
            <a:r>
              <a:rPr lang="en-US" sz="2400" b="1" i="1" dirty="0" err="1">
                <a:solidFill>
                  <a:srgbClr val="000099"/>
                </a:solidFill>
              </a:rPr>
              <a:t>mà</a:t>
            </a:r>
            <a:r>
              <a:rPr lang="en-US" sz="2400" b="1" i="1" dirty="0">
                <a:solidFill>
                  <a:srgbClr val="000099"/>
                </a:solidFill>
              </a:rPr>
              <a:t> </a:t>
            </a:r>
            <a:r>
              <a:rPr lang="en-US" sz="2400" b="1" i="1" dirty="0" err="1">
                <a:solidFill>
                  <a:srgbClr val="000099"/>
                </a:solidFill>
              </a:rPr>
              <a:t>cũng</a:t>
            </a:r>
            <a:r>
              <a:rPr lang="en-US" sz="2400" b="1" i="1" dirty="0">
                <a:solidFill>
                  <a:srgbClr val="000099"/>
                </a:solidFill>
              </a:rPr>
              <a:t> </a:t>
            </a:r>
            <a:r>
              <a:rPr lang="en-US" sz="2400" b="1" i="1" dirty="0" err="1">
                <a:solidFill>
                  <a:srgbClr val="000099"/>
                </a:solidFill>
              </a:rPr>
              <a:t>còn</a:t>
            </a:r>
            <a:r>
              <a:rPr lang="en-US" sz="2400" b="1" i="1" dirty="0">
                <a:solidFill>
                  <a:srgbClr val="000099"/>
                </a:solidFill>
              </a:rPr>
              <a:t> </a:t>
            </a:r>
            <a:r>
              <a:rPr lang="en-US" sz="2400" b="1" i="1" dirty="0" err="1">
                <a:solidFill>
                  <a:srgbClr val="000099"/>
                </a:solidFill>
              </a:rPr>
              <a:t>kỳ</a:t>
            </a:r>
            <a:r>
              <a:rPr lang="en-US" sz="2400" b="1" i="1" dirty="0">
                <a:solidFill>
                  <a:srgbClr val="000099"/>
                </a:solidFill>
              </a:rPr>
              <a:t> </a:t>
            </a:r>
            <a:r>
              <a:rPr lang="en-US" sz="2400" b="1" i="1" dirty="0" err="1">
                <a:solidFill>
                  <a:srgbClr val="000099"/>
                </a:solidFill>
              </a:rPr>
              <a:t>thị</a:t>
            </a:r>
            <a:r>
              <a:rPr lang="en-US" sz="2400" b="1" i="1" dirty="0">
                <a:solidFill>
                  <a:srgbClr val="000099"/>
                </a:solidFill>
              </a:rPr>
              <a:t> </a:t>
            </a:r>
            <a:r>
              <a:rPr lang="en-US" sz="2400" b="1" i="1" dirty="0" err="1">
                <a:solidFill>
                  <a:srgbClr val="000099"/>
                </a:solidFill>
              </a:rPr>
              <a:t>với</a:t>
            </a:r>
            <a:r>
              <a:rPr lang="en-US" sz="2400" b="1" i="1" dirty="0">
                <a:solidFill>
                  <a:srgbClr val="000099"/>
                </a:solidFill>
              </a:rPr>
              <a:t> </a:t>
            </a:r>
            <a:r>
              <a:rPr lang="en-US" sz="2400" b="1" i="1" dirty="0" err="1">
                <a:solidFill>
                  <a:srgbClr val="000099"/>
                </a:solidFill>
              </a:rPr>
              <a:t>người</a:t>
            </a:r>
            <a:r>
              <a:rPr lang="en-US" sz="2400" b="1" i="1" dirty="0">
                <a:solidFill>
                  <a:srgbClr val="000099"/>
                </a:solidFill>
              </a:rPr>
              <a:t> </a:t>
            </a:r>
            <a:r>
              <a:rPr lang="en-US" sz="2400" b="1" i="1" dirty="0" err="1">
                <a:solidFill>
                  <a:srgbClr val="000099"/>
                </a:solidFill>
              </a:rPr>
              <a:t>có</a:t>
            </a:r>
            <a:r>
              <a:rPr lang="en-US" sz="2400" b="1" i="1" dirty="0">
                <a:solidFill>
                  <a:srgbClr val="000099"/>
                </a:solidFill>
              </a:rPr>
              <a:t> H </a:t>
            </a:r>
            <a:r>
              <a:rPr lang="en-US" sz="2400" b="1" i="1" dirty="0" err="1">
                <a:solidFill>
                  <a:srgbClr val="000099"/>
                </a:solidFill>
              </a:rPr>
              <a:t>đấy</a:t>
            </a:r>
            <a:r>
              <a:rPr lang="en-US" sz="2400" b="1" i="1" dirty="0">
                <a:solidFill>
                  <a:srgbClr val="000099"/>
                </a:solidFill>
              </a:rPr>
              <a:t>.</a:t>
            </a:r>
          </a:p>
          <a:p>
            <a:pPr algn="just"/>
            <a:r>
              <a:rPr lang="en-US" sz="2400" b="1" i="1" dirty="0">
                <a:solidFill>
                  <a:srgbClr val="000099"/>
                </a:solidFill>
              </a:rPr>
              <a:t>   </a:t>
            </a:r>
          </a:p>
          <a:p>
            <a:pPr algn="just"/>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lại</a:t>
            </a:r>
            <a:r>
              <a:rPr lang="en-US" sz="2400" b="1" i="1" dirty="0">
                <a:solidFill>
                  <a:srgbClr val="000099"/>
                </a:solidFill>
              </a:rPr>
              <a:t> </a:t>
            </a:r>
            <a:r>
              <a:rPr lang="en-US" sz="2400" b="1" i="1" dirty="0" err="1">
                <a:solidFill>
                  <a:srgbClr val="000099"/>
                </a:solidFill>
              </a:rPr>
              <a:t>hỏi</a:t>
            </a:r>
            <a:r>
              <a:rPr lang="en-US" sz="2400" b="1" i="1" dirty="0">
                <a:solidFill>
                  <a:srgbClr val="000099"/>
                </a:solidFill>
              </a:rPr>
              <a:t> </a:t>
            </a:r>
            <a:r>
              <a:rPr lang="en-US" sz="2400" b="1" i="1" dirty="0" err="1">
                <a:solidFill>
                  <a:srgbClr val="000099"/>
                </a:solidFill>
              </a:rPr>
              <a:t>cả</a:t>
            </a:r>
            <a:r>
              <a:rPr lang="en-US" sz="2400" b="1" i="1" dirty="0">
                <a:solidFill>
                  <a:srgbClr val="000099"/>
                </a:solidFill>
              </a:rPr>
              <a:t> </a:t>
            </a:r>
            <a:r>
              <a:rPr lang="en-US" sz="2400" b="1" i="1" dirty="0" err="1">
                <a:solidFill>
                  <a:srgbClr val="000099"/>
                </a:solidFill>
              </a:rPr>
              <a:t>em</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em</a:t>
            </a:r>
            <a:r>
              <a:rPr lang="en-US" sz="2400" b="1" i="1" dirty="0">
                <a:solidFill>
                  <a:srgbClr val="000099"/>
                </a:solidFill>
              </a:rPr>
              <a:t> </a:t>
            </a:r>
            <a:r>
              <a:rPr lang="en-US" sz="2400" b="1" i="1" dirty="0" err="1">
                <a:solidFill>
                  <a:srgbClr val="000099"/>
                </a:solidFill>
              </a:rPr>
              <a:t>quả</a:t>
            </a:r>
            <a:r>
              <a:rPr lang="en-US" sz="2400" b="1" i="1" dirty="0">
                <a:solidFill>
                  <a:srgbClr val="000099"/>
                </a:solidFill>
              </a:rPr>
              <a:t> </a:t>
            </a:r>
            <a:r>
              <a:rPr lang="en-US" sz="2400" b="1" i="1" dirty="0" err="1">
                <a:solidFill>
                  <a:srgbClr val="000099"/>
                </a:solidFill>
              </a:rPr>
              <a:t>quyết</a:t>
            </a:r>
            <a:r>
              <a:rPr lang="en-US" sz="2400" b="1" i="1" dirty="0">
                <a:solidFill>
                  <a:srgbClr val="000099"/>
                </a:solidFill>
              </a:rPr>
              <a:t>: “</a:t>
            </a:r>
            <a:r>
              <a:rPr lang="en-US" sz="2400" b="1" i="1" dirty="0" err="1">
                <a:solidFill>
                  <a:srgbClr val="000099"/>
                </a:solidFill>
              </a:rPr>
              <a:t>Lớp</a:t>
            </a:r>
            <a:r>
              <a:rPr lang="en-US" sz="2400" b="1" i="1" dirty="0">
                <a:solidFill>
                  <a:srgbClr val="000099"/>
                </a:solidFill>
              </a:rPr>
              <a:t> </a:t>
            </a:r>
            <a:r>
              <a:rPr lang="en-US" sz="2400" b="1" i="1" dirty="0" err="1">
                <a:solidFill>
                  <a:srgbClr val="000099"/>
                </a:solidFill>
              </a:rPr>
              <a:t>em</a:t>
            </a:r>
            <a:r>
              <a:rPr lang="en-US" sz="2400" b="1" i="1" dirty="0">
                <a:solidFill>
                  <a:srgbClr val="000099"/>
                </a:solidFill>
              </a:rPr>
              <a:t> </a:t>
            </a:r>
            <a:r>
              <a:rPr lang="en-US" sz="2400" b="1" i="1" dirty="0" err="1">
                <a:solidFill>
                  <a:srgbClr val="000099"/>
                </a:solidFill>
              </a:rPr>
              <a:t>thì</a:t>
            </a:r>
            <a:r>
              <a:rPr lang="en-US" sz="2400" b="1" i="1" dirty="0">
                <a:solidFill>
                  <a:srgbClr val="000099"/>
                </a:solidFill>
              </a:rPr>
              <a:t> </a:t>
            </a:r>
            <a:r>
              <a:rPr lang="en-US" sz="2400" b="1" i="1" dirty="0" err="1">
                <a:solidFill>
                  <a:srgbClr val="000099"/>
                </a:solidFill>
              </a:rPr>
              <a:t>chưa</a:t>
            </a:r>
            <a:r>
              <a:rPr lang="en-US" sz="2400" b="1" i="1" dirty="0">
                <a:solidFill>
                  <a:srgbClr val="000099"/>
                </a:solidFill>
              </a:rPr>
              <a:t> </a:t>
            </a:r>
            <a:r>
              <a:rPr lang="en-US" sz="2400" b="1" i="1" dirty="0" err="1">
                <a:solidFill>
                  <a:srgbClr val="000099"/>
                </a:solidFill>
              </a:rPr>
              <a:t>có</a:t>
            </a:r>
            <a:r>
              <a:rPr lang="en-US" sz="2400" b="1" i="1" dirty="0">
                <a:solidFill>
                  <a:srgbClr val="000099"/>
                </a:solidFill>
              </a:rPr>
              <a:t> </a:t>
            </a:r>
            <a:r>
              <a:rPr lang="en-US" sz="2400" b="1" i="1" dirty="0" err="1">
                <a:solidFill>
                  <a:srgbClr val="000099"/>
                </a:solidFill>
              </a:rPr>
              <a:t>bạn</a:t>
            </a:r>
            <a:r>
              <a:rPr lang="en-US" sz="2400" b="1" i="1" dirty="0">
                <a:solidFill>
                  <a:srgbClr val="000099"/>
                </a:solidFill>
              </a:rPr>
              <a:t> </a:t>
            </a:r>
            <a:r>
              <a:rPr lang="en-US" sz="2400" b="1" i="1" dirty="0" err="1">
                <a:solidFill>
                  <a:srgbClr val="000099"/>
                </a:solidFill>
              </a:rPr>
              <a:t>nào</a:t>
            </a:r>
            <a:r>
              <a:rPr lang="en-US" sz="2400" b="1" i="1" dirty="0">
                <a:solidFill>
                  <a:srgbClr val="000099"/>
                </a:solidFill>
              </a:rPr>
              <a:t> </a:t>
            </a:r>
            <a:r>
              <a:rPr lang="en-US" sz="2400" b="1" i="1" dirty="0" err="1">
                <a:solidFill>
                  <a:srgbClr val="000099"/>
                </a:solidFill>
              </a:rPr>
              <a:t>bị</a:t>
            </a:r>
            <a:r>
              <a:rPr lang="en-US" sz="2400" b="1" i="1" dirty="0">
                <a:solidFill>
                  <a:srgbClr val="000099"/>
                </a:solidFill>
              </a:rPr>
              <a:t> AIDS  </a:t>
            </a:r>
            <a:r>
              <a:rPr lang="en-US" sz="2400" b="1" i="1" dirty="0" err="1">
                <a:solidFill>
                  <a:srgbClr val="000099"/>
                </a:solidFill>
              </a:rPr>
              <a:t>chứ</a:t>
            </a:r>
            <a:r>
              <a:rPr lang="en-US" sz="2400" b="1" i="1" dirty="0">
                <a:solidFill>
                  <a:srgbClr val="000099"/>
                </a:solidFill>
              </a:rPr>
              <a:t> </a:t>
            </a:r>
            <a:r>
              <a:rPr lang="en-US" sz="2400" b="1" i="1" dirty="0" err="1">
                <a:solidFill>
                  <a:srgbClr val="000099"/>
                </a:solidFill>
              </a:rPr>
              <a:t>nếu</a:t>
            </a:r>
            <a:r>
              <a:rPr lang="en-US" sz="2400" b="1" i="1" dirty="0">
                <a:solidFill>
                  <a:srgbClr val="000099"/>
                </a:solidFill>
              </a:rPr>
              <a:t> </a:t>
            </a:r>
            <a:r>
              <a:rPr lang="en-US" sz="2400" b="1" i="1" dirty="0" err="1">
                <a:solidFill>
                  <a:srgbClr val="000099"/>
                </a:solidFill>
              </a:rPr>
              <a:t>có</a:t>
            </a:r>
            <a:r>
              <a:rPr lang="en-US" sz="2400" b="1" i="1" dirty="0">
                <a:solidFill>
                  <a:srgbClr val="000099"/>
                </a:solidFill>
              </a:rPr>
              <a:t>, </a:t>
            </a:r>
            <a:r>
              <a:rPr lang="en-US" sz="2400" b="1" i="1" dirty="0" err="1">
                <a:solidFill>
                  <a:srgbClr val="000099"/>
                </a:solidFill>
              </a:rPr>
              <a:t>em</a:t>
            </a:r>
            <a:r>
              <a:rPr lang="en-US" sz="2400" b="1" i="1" dirty="0">
                <a:solidFill>
                  <a:srgbClr val="000099"/>
                </a:solidFill>
              </a:rPr>
              <a:t> </a:t>
            </a:r>
            <a:r>
              <a:rPr lang="en-US" sz="2400" b="1" i="1" dirty="0" err="1">
                <a:solidFill>
                  <a:srgbClr val="000099"/>
                </a:solidFill>
              </a:rPr>
              <a:t>sẽ</a:t>
            </a:r>
            <a:r>
              <a:rPr lang="en-US" sz="2400" b="1" i="1" dirty="0">
                <a:solidFill>
                  <a:srgbClr val="000099"/>
                </a:solidFill>
              </a:rPr>
              <a:t> </a:t>
            </a:r>
            <a:r>
              <a:rPr lang="en-US" sz="2400" b="1" i="1" dirty="0" err="1">
                <a:solidFill>
                  <a:srgbClr val="000099"/>
                </a:solidFill>
              </a:rPr>
              <a:t>đeo</a:t>
            </a:r>
            <a:r>
              <a:rPr lang="en-US" sz="2400" b="1" i="1" dirty="0">
                <a:solidFill>
                  <a:srgbClr val="000099"/>
                </a:solidFill>
              </a:rPr>
              <a:t> </a:t>
            </a:r>
            <a:r>
              <a:rPr lang="en-US" sz="2400" b="1" i="1" dirty="0" err="1">
                <a:solidFill>
                  <a:srgbClr val="000099"/>
                </a:solidFill>
              </a:rPr>
              <a:t>khẩu</a:t>
            </a:r>
            <a:r>
              <a:rPr lang="en-US" sz="2400" b="1" i="1" dirty="0">
                <a:solidFill>
                  <a:srgbClr val="000099"/>
                </a:solidFill>
              </a:rPr>
              <a:t> </a:t>
            </a:r>
            <a:r>
              <a:rPr lang="en-US" sz="2400" b="1" i="1" dirty="0" err="1">
                <a:solidFill>
                  <a:srgbClr val="000099"/>
                </a:solidFill>
              </a:rPr>
              <a:t>trang</a:t>
            </a:r>
            <a:r>
              <a:rPr lang="en-US" sz="2400" b="1" i="1" dirty="0">
                <a:solidFill>
                  <a:srgbClr val="000099"/>
                </a:solidFill>
              </a:rPr>
              <a:t> </a:t>
            </a:r>
            <a:r>
              <a:rPr lang="en-US" sz="2400" b="1" i="1" dirty="0" err="1">
                <a:solidFill>
                  <a:srgbClr val="000099"/>
                </a:solidFill>
              </a:rPr>
              <a:t>hoặc</a:t>
            </a:r>
            <a:r>
              <a:rPr lang="en-US" sz="2400" b="1" i="1" dirty="0">
                <a:solidFill>
                  <a:srgbClr val="000099"/>
                </a:solidFill>
              </a:rPr>
              <a:t> </a:t>
            </a:r>
            <a:r>
              <a:rPr lang="en-US" sz="2400" b="1" i="1" dirty="0" err="1">
                <a:solidFill>
                  <a:srgbClr val="000099"/>
                </a:solidFill>
              </a:rPr>
              <a:t>nghỉ</a:t>
            </a:r>
            <a:r>
              <a:rPr lang="en-US" sz="2400" b="1" i="1" dirty="0">
                <a:solidFill>
                  <a:srgbClr val="000099"/>
                </a:solidFill>
              </a:rPr>
              <a:t> </a:t>
            </a:r>
            <a:r>
              <a:rPr lang="en-US" sz="2400" b="1" i="1" dirty="0" err="1">
                <a:solidFill>
                  <a:srgbClr val="000099"/>
                </a:solidFill>
              </a:rPr>
              <a:t>học</a:t>
            </a:r>
            <a:r>
              <a:rPr lang="en-US" sz="2400" b="1" i="1" dirty="0">
                <a:solidFill>
                  <a:srgbClr val="000099"/>
                </a:solidFill>
              </a:rPr>
              <a:t> ở </a:t>
            </a:r>
            <a:r>
              <a:rPr lang="en-US" sz="2400" b="1" i="1" dirty="0" err="1">
                <a:solidFill>
                  <a:srgbClr val="000099"/>
                </a:solidFill>
              </a:rPr>
              <a:t>nhà</a:t>
            </a:r>
            <a:r>
              <a:rPr lang="en-US" sz="2400" b="1" i="1" dirty="0">
                <a:solidFill>
                  <a:srgbClr val="000099"/>
                </a:solidFill>
              </a:rPr>
              <a:t> </a:t>
            </a:r>
            <a:r>
              <a:rPr lang="en-US" sz="2400" b="1" i="1" dirty="0" err="1">
                <a:solidFill>
                  <a:srgbClr val="000099"/>
                </a:solidFill>
              </a:rPr>
              <a:t>luôn</a:t>
            </a:r>
            <a:r>
              <a:rPr lang="en-US" sz="2400" b="1" i="1" dirty="0">
                <a:solidFill>
                  <a:srgbClr val="000099"/>
                </a:solidFill>
              </a:rPr>
              <a:t>” -  </a:t>
            </a:r>
            <a:r>
              <a:rPr lang="en-US" sz="2400" b="1" i="1" dirty="0" err="1">
                <a:solidFill>
                  <a:srgbClr val="000099"/>
                </a:solidFill>
              </a:rPr>
              <a:t>Thật</a:t>
            </a:r>
            <a:r>
              <a:rPr lang="en-US" sz="2400" b="1" i="1" dirty="0">
                <a:solidFill>
                  <a:srgbClr val="000099"/>
                </a:solidFill>
              </a:rPr>
              <a:t> </a:t>
            </a:r>
            <a:r>
              <a:rPr lang="en-US" sz="2400" b="1" i="1" dirty="0" err="1">
                <a:solidFill>
                  <a:srgbClr val="000099"/>
                </a:solidFill>
              </a:rPr>
              <a:t>buồn</a:t>
            </a:r>
            <a:r>
              <a:rPr lang="en-US" sz="2400" b="1" i="1" dirty="0">
                <a:solidFill>
                  <a:srgbClr val="000099"/>
                </a:solidFill>
              </a:rPr>
              <a:t> </a:t>
            </a:r>
            <a:r>
              <a:rPr lang="en-US" sz="2400" b="1" i="1" dirty="0" err="1">
                <a:solidFill>
                  <a:srgbClr val="000099"/>
                </a:solidFill>
              </a:rPr>
              <a:t>cười</a:t>
            </a:r>
            <a:r>
              <a:rPr lang="en-US" sz="2400" b="1" i="1" dirty="0">
                <a:solidFill>
                  <a:srgbClr val="000099"/>
                </a:solidFill>
              </a:rPr>
              <a:t>, </a:t>
            </a:r>
            <a:r>
              <a:rPr lang="en-US" sz="2400" b="1" i="1" dirty="0" err="1">
                <a:solidFill>
                  <a:srgbClr val="000099"/>
                </a:solidFill>
              </a:rPr>
              <a:t>em</a:t>
            </a:r>
            <a:r>
              <a:rPr lang="en-US" sz="2400" b="1" i="1" dirty="0">
                <a:solidFill>
                  <a:srgbClr val="000099"/>
                </a:solidFill>
              </a:rPr>
              <a:t> </a:t>
            </a:r>
            <a:r>
              <a:rPr lang="en-US" sz="2400" b="1" i="1" dirty="0" err="1">
                <a:solidFill>
                  <a:srgbClr val="000099"/>
                </a:solidFill>
              </a:rPr>
              <a:t>lại</a:t>
            </a:r>
            <a:r>
              <a:rPr lang="en-US" sz="2400" b="1" i="1" dirty="0">
                <a:solidFill>
                  <a:srgbClr val="000099"/>
                </a:solidFill>
              </a:rPr>
              <a:t> </a:t>
            </a:r>
            <a:r>
              <a:rPr lang="en-US" sz="2400" b="1" i="1" dirty="0" err="1">
                <a:solidFill>
                  <a:srgbClr val="000099"/>
                </a:solidFill>
              </a:rPr>
              <a:t>tưởng</a:t>
            </a:r>
            <a:r>
              <a:rPr lang="en-US" sz="2400" b="1" i="1" dirty="0">
                <a:solidFill>
                  <a:srgbClr val="000099"/>
                </a:solidFill>
              </a:rPr>
              <a:t> AIDS </a:t>
            </a:r>
            <a:r>
              <a:rPr lang="en-US" sz="2400" b="1" i="1" dirty="0" err="1">
                <a:solidFill>
                  <a:srgbClr val="000099"/>
                </a:solidFill>
              </a:rPr>
              <a:t>cũng</a:t>
            </a:r>
            <a:r>
              <a:rPr lang="en-US" sz="2400" b="1" i="1" dirty="0">
                <a:solidFill>
                  <a:srgbClr val="000099"/>
                </a:solidFill>
              </a:rPr>
              <a:t> </a:t>
            </a:r>
            <a:r>
              <a:rPr lang="en-US" sz="2400" b="1" i="1" dirty="0" err="1">
                <a:solidFill>
                  <a:srgbClr val="000099"/>
                </a:solidFill>
              </a:rPr>
              <a:t>giống</a:t>
            </a:r>
            <a:r>
              <a:rPr lang="en-US" sz="2400" b="1" i="1" dirty="0">
                <a:solidFill>
                  <a:srgbClr val="000099"/>
                </a:solidFill>
              </a:rPr>
              <a:t> H1N1.</a:t>
            </a:r>
          </a:p>
          <a:p>
            <a:pPr algn="just"/>
            <a:r>
              <a:rPr lang="en-US" sz="2400" b="1" i="1" dirty="0" err="1">
                <a:solidFill>
                  <a:srgbClr val="000099"/>
                </a:solidFill>
              </a:rPr>
              <a:t>Đi</a:t>
            </a:r>
            <a:r>
              <a:rPr lang="en-US" sz="2400" b="1" i="1" dirty="0">
                <a:solidFill>
                  <a:srgbClr val="000099"/>
                </a:solidFill>
              </a:rPr>
              <a:t> </a:t>
            </a:r>
            <a:r>
              <a:rPr lang="en-US" sz="2400" b="1" i="1" dirty="0" err="1">
                <a:solidFill>
                  <a:srgbClr val="000099"/>
                </a:solidFill>
              </a:rPr>
              <a:t>đường</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có</a:t>
            </a:r>
            <a:r>
              <a:rPr lang="en-US" sz="2400" b="1" i="1" dirty="0">
                <a:solidFill>
                  <a:srgbClr val="000099"/>
                </a:solidFill>
              </a:rPr>
              <a:t> </a:t>
            </a:r>
            <a:r>
              <a:rPr lang="en-US" sz="2400" b="1" i="1" dirty="0" err="1">
                <a:solidFill>
                  <a:srgbClr val="000099"/>
                </a:solidFill>
              </a:rPr>
              <a:t>hỏi</a:t>
            </a:r>
            <a:r>
              <a:rPr lang="en-US" sz="2400" b="1" i="1" dirty="0">
                <a:solidFill>
                  <a:srgbClr val="000099"/>
                </a:solidFill>
              </a:rPr>
              <a:t> </a:t>
            </a:r>
            <a:r>
              <a:rPr lang="en-US" sz="2400" b="1" i="1" dirty="0" err="1">
                <a:solidFill>
                  <a:srgbClr val="000099"/>
                </a:solidFill>
              </a:rPr>
              <a:t>cô</a:t>
            </a:r>
            <a:r>
              <a:rPr lang="en-US" sz="2400" b="1" i="1" dirty="0">
                <a:solidFill>
                  <a:srgbClr val="000099"/>
                </a:solidFill>
              </a:rPr>
              <a:t> </a:t>
            </a:r>
            <a:r>
              <a:rPr lang="en-US" sz="2400" b="1" i="1" dirty="0" err="1">
                <a:solidFill>
                  <a:srgbClr val="000099"/>
                </a:solidFill>
              </a:rPr>
              <a:t>công</a:t>
            </a:r>
            <a:r>
              <a:rPr lang="en-US" sz="2400" b="1" i="1" dirty="0">
                <a:solidFill>
                  <a:srgbClr val="000099"/>
                </a:solidFill>
              </a:rPr>
              <a:t> </a:t>
            </a:r>
            <a:r>
              <a:rPr lang="en-US" sz="2400" b="1" i="1" dirty="0" err="1">
                <a:solidFill>
                  <a:srgbClr val="000099"/>
                </a:solidFill>
              </a:rPr>
              <a:t>nhân</a:t>
            </a:r>
            <a:r>
              <a:rPr lang="en-US" sz="2400" b="1" i="1" dirty="0">
                <a:solidFill>
                  <a:srgbClr val="000099"/>
                </a:solidFill>
              </a:rPr>
              <a:t> </a:t>
            </a:r>
            <a:r>
              <a:rPr lang="en-US" sz="2400" b="1" i="1" dirty="0" err="1">
                <a:solidFill>
                  <a:srgbClr val="000099"/>
                </a:solidFill>
              </a:rPr>
              <a:t>đang</a:t>
            </a:r>
            <a:r>
              <a:rPr lang="en-US" sz="2400" b="1" i="1" dirty="0">
                <a:solidFill>
                  <a:srgbClr val="000099"/>
                </a:solidFill>
              </a:rPr>
              <a:t> </a:t>
            </a:r>
            <a:r>
              <a:rPr lang="en-US" sz="2400" b="1" i="1" dirty="0" err="1">
                <a:solidFill>
                  <a:srgbClr val="000099"/>
                </a:solidFill>
              </a:rPr>
              <a:t>quét</a:t>
            </a:r>
            <a:r>
              <a:rPr lang="en-US" sz="2400" b="1" i="1" dirty="0">
                <a:solidFill>
                  <a:srgbClr val="000099"/>
                </a:solidFill>
              </a:rPr>
              <a:t> </a:t>
            </a:r>
            <a:r>
              <a:rPr lang="en-US" sz="2400" b="1" i="1" dirty="0" err="1">
                <a:solidFill>
                  <a:srgbClr val="000099"/>
                </a:solidFill>
              </a:rPr>
              <a:t>rác</a:t>
            </a:r>
            <a:r>
              <a:rPr lang="en-US" sz="2400" b="1" i="1" dirty="0">
                <a:solidFill>
                  <a:srgbClr val="000099"/>
                </a:solidFill>
              </a:rPr>
              <a:t>, </a:t>
            </a:r>
            <a:r>
              <a:rPr lang="en-US" sz="2400" b="1" i="1" dirty="0" err="1">
                <a:solidFill>
                  <a:srgbClr val="000099"/>
                </a:solidFill>
              </a:rPr>
              <a:t>cô</a:t>
            </a:r>
            <a:r>
              <a:rPr lang="en-US" sz="2400" b="1" i="1" dirty="0">
                <a:solidFill>
                  <a:srgbClr val="000099"/>
                </a:solidFill>
              </a:rPr>
              <a:t> </a:t>
            </a:r>
            <a:r>
              <a:rPr lang="en-US" sz="2400" b="1" i="1" dirty="0" err="1">
                <a:solidFill>
                  <a:srgbClr val="000099"/>
                </a:solidFill>
              </a:rPr>
              <a:t>liền</a:t>
            </a:r>
            <a:r>
              <a:rPr lang="en-US" sz="2400" b="1" i="1" dirty="0">
                <a:solidFill>
                  <a:srgbClr val="000099"/>
                </a:solidFill>
              </a:rPr>
              <a:t> </a:t>
            </a:r>
            <a:r>
              <a:rPr lang="en-US" sz="2400" b="1" i="1" dirty="0" err="1">
                <a:solidFill>
                  <a:srgbClr val="000099"/>
                </a:solidFill>
              </a:rPr>
              <a:t>chỉ</a:t>
            </a:r>
            <a:r>
              <a:rPr lang="en-US" sz="2400" b="1" i="1" dirty="0">
                <a:solidFill>
                  <a:srgbClr val="000099"/>
                </a:solidFill>
              </a:rPr>
              <a:t> </a:t>
            </a:r>
            <a:r>
              <a:rPr lang="en-US" sz="2400" b="1" i="1" dirty="0" err="1">
                <a:solidFill>
                  <a:srgbClr val="000099"/>
                </a:solidFill>
              </a:rPr>
              <a:t>tay</a:t>
            </a:r>
            <a:r>
              <a:rPr lang="en-US" sz="2400" b="1" i="1" dirty="0">
                <a:solidFill>
                  <a:srgbClr val="000099"/>
                </a:solidFill>
              </a:rPr>
              <a:t> </a:t>
            </a:r>
            <a:r>
              <a:rPr lang="en-US" sz="2400" b="1" i="1" dirty="0" err="1">
                <a:solidFill>
                  <a:srgbClr val="000099"/>
                </a:solidFill>
              </a:rPr>
              <a:t>vào</a:t>
            </a:r>
            <a:r>
              <a:rPr lang="en-US" sz="2400" b="1" i="1" dirty="0">
                <a:solidFill>
                  <a:srgbClr val="000099"/>
                </a:solidFill>
              </a:rPr>
              <a:t> </a:t>
            </a:r>
            <a:r>
              <a:rPr lang="en-US" sz="2400" b="1" i="1" dirty="0" err="1">
                <a:solidFill>
                  <a:srgbClr val="000099"/>
                </a:solidFill>
              </a:rPr>
              <a:t>mấy</a:t>
            </a:r>
            <a:r>
              <a:rPr lang="en-US" sz="2400" b="1" i="1" dirty="0">
                <a:solidFill>
                  <a:srgbClr val="000099"/>
                </a:solidFill>
              </a:rPr>
              <a:t> </a:t>
            </a:r>
            <a:r>
              <a:rPr lang="en-US" sz="2400" b="1" i="1" dirty="0" err="1">
                <a:solidFill>
                  <a:srgbClr val="000099"/>
                </a:solidFill>
              </a:rPr>
              <a:t>cái</a:t>
            </a:r>
            <a:r>
              <a:rPr lang="en-US" sz="2400" b="1" i="1" dirty="0">
                <a:solidFill>
                  <a:srgbClr val="000099"/>
                </a:solidFill>
              </a:rPr>
              <a:t> </a:t>
            </a:r>
            <a:r>
              <a:rPr lang="en-US" sz="2400" b="1" i="1" dirty="0" err="1">
                <a:solidFill>
                  <a:srgbClr val="000099"/>
                </a:solidFill>
              </a:rPr>
              <a:t>vỏ</a:t>
            </a:r>
            <a:r>
              <a:rPr lang="en-US" sz="2400" b="1" i="1" dirty="0">
                <a:solidFill>
                  <a:srgbClr val="000099"/>
                </a:solidFill>
              </a:rPr>
              <a:t> </a:t>
            </a:r>
            <a:r>
              <a:rPr lang="en-US" sz="2400" b="1" i="1" dirty="0" err="1">
                <a:solidFill>
                  <a:srgbClr val="000099"/>
                </a:solidFill>
              </a:rPr>
              <a:t>ống</a:t>
            </a:r>
            <a:r>
              <a:rPr lang="en-US" sz="2400" b="1" i="1" dirty="0">
                <a:solidFill>
                  <a:srgbClr val="000099"/>
                </a:solidFill>
              </a:rPr>
              <a:t> </a:t>
            </a:r>
            <a:r>
              <a:rPr lang="en-US" sz="2400" b="1" i="1" dirty="0" err="1">
                <a:solidFill>
                  <a:srgbClr val="000099"/>
                </a:solidFill>
              </a:rPr>
              <a:t>tiêm</a:t>
            </a:r>
            <a:r>
              <a:rPr lang="en-US" sz="2400" b="1" i="1" dirty="0">
                <a:solidFill>
                  <a:srgbClr val="000099"/>
                </a:solidFill>
              </a:rPr>
              <a:t> </a:t>
            </a:r>
            <a:r>
              <a:rPr lang="en-US" sz="2400" b="1" i="1" dirty="0" err="1">
                <a:solidFill>
                  <a:srgbClr val="000099"/>
                </a:solidFill>
              </a:rPr>
              <a:t>nằm</a:t>
            </a:r>
            <a:r>
              <a:rPr lang="en-US" sz="2400" b="1" i="1" dirty="0">
                <a:solidFill>
                  <a:srgbClr val="000099"/>
                </a:solidFill>
              </a:rPr>
              <a:t> </a:t>
            </a:r>
            <a:r>
              <a:rPr lang="en-US" sz="2400" b="1" i="1" dirty="0" err="1">
                <a:solidFill>
                  <a:srgbClr val="000099"/>
                </a:solidFill>
              </a:rPr>
              <a:t>lăn</a:t>
            </a:r>
            <a:r>
              <a:rPr lang="en-US" sz="2400" b="1" i="1" dirty="0">
                <a:solidFill>
                  <a:srgbClr val="000099"/>
                </a:solidFill>
              </a:rPr>
              <a:t> </a:t>
            </a:r>
            <a:r>
              <a:rPr lang="en-US" sz="2400" b="1" i="1" dirty="0" err="1">
                <a:solidFill>
                  <a:srgbClr val="000099"/>
                </a:solidFill>
              </a:rPr>
              <a:t>lóc</a:t>
            </a:r>
            <a:r>
              <a:rPr lang="en-US" sz="2400" b="1" i="1" dirty="0">
                <a:solidFill>
                  <a:srgbClr val="000099"/>
                </a:solidFill>
              </a:rPr>
              <a:t> </a:t>
            </a:r>
            <a:r>
              <a:rPr lang="en-US" sz="2400" b="1" i="1" dirty="0" err="1">
                <a:solidFill>
                  <a:srgbClr val="000099"/>
                </a:solidFill>
              </a:rPr>
              <a:t>bên</a:t>
            </a:r>
            <a:r>
              <a:rPr lang="en-US" sz="2400" b="1" i="1" dirty="0">
                <a:solidFill>
                  <a:srgbClr val="000099"/>
                </a:solidFill>
              </a:rPr>
              <a:t> </a:t>
            </a:r>
            <a:r>
              <a:rPr lang="en-US" sz="2400" b="1" i="1" dirty="0" err="1">
                <a:solidFill>
                  <a:srgbClr val="000099"/>
                </a:solidFill>
              </a:rPr>
              <a:t>vệ</a:t>
            </a:r>
            <a:r>
              <a:rPr lang="en-US" sz="2400" b="1" i="1" dirty="0">
                <a:solidFill>
                  <a:srgbClr val="000099"/>
                </a:solidFill>
              </a:rPr>
              <a:t> </a:t>
            </a:r>
            <a:r>
              <a:rPr lang="en-US" sz="2400" b="1" i="1" dirty="0" err="1">
                <a:solidFill>
                  <a:srgbClr val="000099"/>
                </a:solidFill>
              </a:rPr>
              <a:t>đường</a:t>
            </a:r>
            <a:r>
              <a:rPr lang="en-US" sz="2400" b="1" i="1" dirty="0">
                <a:solidFill>
                  <a:srgbClr val="000099"/>
                </a:solidFill>
              </a:rPr>
              <a:t>: “Kia </a:t>
            </a:r>
            <a:r>
              <a:rPr lang="en-US" sz="2400" b="1" i="1" dirty="0" err="1">
                <a:solidFill>
                  <a:srgbClr val="000099"/>
                </a:solidFill>
              </a:rPr>
              <a:t>kìa</a:t>
            </a:r>
            <a:r>
              <a:rPr lang="en-US" sz="2400" b="1" i="1" dirty="0">
                <a:solidFill>
                  <a:srgbClr val="000099"/>
                </a:solidFill>
              </a:rPr>
              <a:t>, vi-</a:t>
            </a:r>
            <a:r>
              <a:rPr lang="en-US" sz="2400" b="1" i="1" dirty="0" err="1">
                <a:solidFill>
                  <a:srgbClr val="000099"/>
                </a:solidFill>
              </a:rPr>
              <a:t>rút</a:t>
            </a:r>
            <a:r>
              <a:rPr lang="en-US" sz="2400" b="1" i="1" dirty="0">
                <a:solidFill>
                  <a:srgbClr val="000099"/>
                </a:solidFill>
              </a:rPr>
              <a:t> HIV </a:t>
            </a:r>
            <a:r>
              <a:rPr lang="en-US" sz="2400" b="1" i="1" dirty="0" err="1">
                <a:solidFill>
                  <a:srgbClr val="000099"/>
                </a:solidFill>
              </a:rPr>
              <a:t>chứa</a:t>
            </a:r>
            <a:r>
              <a:rPr lang="en-US" sz="2400" b="1" i="1" dirty="0">
                <a:solidFill>
                  <a:srgbClr val="000099"/>
                </a:solidFill>
              </a:rPr>
              <a:t> </a:t>
            </a:r>
            <a:r>
              <a:rPr lang="en-US" sz="2400" b="1" i="1" dirty="0" err="1">
                <a:solidFill>
                  <a:srgbClr val="000099"/>
                </a:solidFill>
              </a:rPr>
              <a:t>trong</a:t>
            </a:r>
            <a:r>
              <a:rPr lang="en-US" sz="2400" b="1" i="1" dirty="0">
                <a:solidFill>
                  <a:srgbClr val="000099"/>
                </a:solidFill>
              </a:rPr>
              <a:t> </a:t>
            </a:r>
            <a:r>
              <a:rPr lang="en-US" sz="2400" b="1" i="1" dirty="0" err="1">
                <a:solidFill>
                  <a:srgbClr val="000099"/>
                </a:solidFill>
              </a:rPr>
              <a:t>những</a:t>
            </a:r>
            <a:r>
              <a:rPr lang="en-US" sz="2400" b="1" i="1" dirty="0">
                <a:solidFill>
                  <a:srgbClr val="000099"/>
                </a:solidFill>
              </a:rPr>
              <a:t> </a:t>
            </a:r>
            <a:r>
              <a:rPr lang="en-US" sz="2400" b="1" i="1" dirty="0" err="1">
                <a:solidFill>
                  <a:srgbClr val="000099"/>
                </a:solidFill>
              </a:rPr>
              <a:t>ống</a:t>
            </a:r>
            <a:r>
              <a:rPr lang="en-US" sz="2400" b="1" i="1" dirty="0">
                <a:solidFill>
                  <a:srgbClr val="000099"/>
                </a:solidFill>
              </a:rPr>
              <a:t> </a:t>
            </a:r>
            <a:r>
              <a:rPr lang="en-US" sz="2400" b="1" i="1" dirty="0" err="1">
                <a:solidFill>
                  <a:srgbClr val="000099"/>
                </a:solidFill>
              </a:rPr>
              <a:t>tiêm</a:t>
            </a:r>
            <a:r>
              <a:rPr lang="en-US" sz="2400" b="1" i="1" dirty="0">
                <a:solidFill>
                  <a:srgbClr val="000099"/>
                </a:solidFill>
              </a:rPr>
              <a:t> </a:t>
            </a:r>
            <a:r>
              <a:rPr lang="en-US" sz="2400" b="1" i="1" dirty="0" err="1">
                <a:solidFill>
                  <a:srgbClr val="000099"/>
                </a:solidFill>
              </a:rPr>
              <a:t>đó</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 </a:t>
            </a:r>
            <a:r>
              <a:rPr lang="en-US" sz="2400" b="1" i="1" dirty="0" err="1">
                <a:solidFill>
                  <a:srgbClr val="000099"/>
                </a:solidFill>
              </a:rPr>
              <a:t>Hiểu</a:t>
            </a:r>
            <a:r>
              <a:rPr lang="en-US" sz="2400" b="1" i="1" dirty="0">
                <a:solidFill>
                  <a:srgbClr val="000099"/>
                </a:solidFill>
              </a:rPr>
              <a:t> </a:t>
            </a:r>
            <a:r>
              <a:rPr lang="en-US" sz="2400" b="1" i="1" dirty="0" err="1">
                <a:solidFill>
                  <a:srgbClr val="000099"/>
                </a:solidFill>
              </a:rPr>
              <a:t>biết</a:t>
            </a:r>
            <a:r>
              <a:rPr lang="en-US" sz="2400" b="1" i="1" dirty="0">
                <a:solidFill>
                  <a:srgbClr val="000099"/>
                </a:solidFill>
              </a:rPr>
              <a:t> </a:t>
            </a:r>
            <a:r>
              <a:rPr lang="en-US" sz="2400" b="1" i="1" dirty="0" err="1">
                <a:solidFill>
                  <a:srgbClr val="000099"/>
                </a:solidFill>
              </a:rPr>
              <a:t>của</a:t>
            </a:r>
            <a:r>
              <a:rPr lang="en-US" sz="2400" b="1" i="1" dirty="0">
                <a:solidFill>
                  <a:srgbClr val="000099"/>
                </a:solidFill>
              </a:rPr>
              <a:t> </a:t>
            </a:r>
            <a:r>
              <a:rPr lang="en-US" sz="2400" b="1" i="1" dirty="0" err="1">
                <a:solidFill>
                  <a:srgbClr val="000099"/>
                </a:solidFill>
              </a:rPr>
              <a:t>cô</a:t>
            </a:r>
            <a:r>
              <a:rPr lang="en-US" sz="2400" b="1" i="1" dirty="0">
                <a:solidFill>
                  <a:srgbClr val="000099"/>
                </a:solidFill>
              </a:rPr>
              <a:t> </a:t>
            </a:r>
            <a:r>
              <a:rPr lang="en-US" sz="2400" b="1" i="1" dirty="0" err="1">
                <a:solidFill>
                  <a:srgbClr val="000099"/>
                </a:solidFill>
              </a:rPr>
              <a:t>công</a:t>
            </a:r>
            <a:r>
              <a:rPr lang="en-US" sz="2400" b="1" i="1" dirty="0">
                <a:solidFill>
                  <a:srgbClr val="000099"/>
                </a:solidFill>
              </a:rPr>
              <a:t> </a:t>
            </a:r>
            <a:r>
              <a:rPr lang="en-US" sz="2400" b="1" i="1" dirty="0" err="1">
                <a:solidFill>
                  <a:srgbClr val="000099"/>
                </a:solidFill>
              </a:rPr>
              <a:t>nhân</a:t>
            </a:r>
            <a:r>
              <a:rPr lang="en-US" sz="2400" b="1" i="1" dirty="0">
                <a:solidFill>
                  <a:srgbClr val="000099"/>
                </a:solidFill>
              </a:rPr>
              <a:t> </a:t>
            </a:r>
            <a:r>
              <a:rPr lang="en-US" sz="2400" b="1" i="1" dirty="0" err="1">
                <a:solidFill>
                  <a:srgbClr val="000099"/>
                </a:solidFill>
              </a:rPr>
              <a:t>cũng</a:t>
            </a:r>
            <a:r>
              <a:rPr lang="en-US" sz="2400" b="1" i="1" dirty="0">
                <a:solidFill>
                  <a:srgbClr val="000099"/>
                </a:solidFill>
              </a:rPr>
              <a:t> </a:t>
            </a:r>
            <a:r>
              <a:rPr lang="en-US" sz="2400" b="1" i="1" dirty="0" err="1">
                <a:solidFill>
                  <a:srgbClr val="000099"/>
                </a:solidFill>
              </a:rPr>
              <a:t>chưa</a:t>
            </a:r>
            <a:r>
              <a:rPr lang="en-US" sz="2400" b="1" i="1" dirty="0">
                <a:solidFill>
                  <a:srgbClr val="000099"/>
                </a:solidFill>
              </a:rPr>
              <a:t> </a:t>
            </a:r>
            <a:r>
              <a:rPr lang="en-US" sz="2400" b="1" i="1" dirty="0" err="1">
                <a:solidFill>
                  <a:srgbClr val="000099"/>
                </a:solidFill>
              </a:rPr>
              <a:t>thật</a:t>
            </a:r>
            <a:r>
              <a:rPr lang="en-US" sz="2400" b="1" i="1" dirty="0">
                <a:solidFill>
                  <a:srgbClr val="000099"/>
                </a:solidFill>
              </a:rPr>
              <a:t> </a:t>
            </a:r>
            <a:r>
              <a:rPr lang="en-US" sz="2400" b="1" i="1" dirty="0" err="1">
                <a:solidFill>
                  <a:srgbClr val="000099"/>
                </a:solidFill>
              </a:rPr>
              <a:t>đầy</a:t>
            </a:r>
            <a:r>
              <a:rPr lang="en-US" sz="2400" b="1" i="1" dirty="0">
                <a:solidFill>
                  <a:srgbClr val="000099"/>
                </a:solidFill>
              </a:rPr>
              <a:t> </a:t>
            </a:r>
            <a:r>
              <a:rPr lang="en-US" sz="2400" b="1" i="1" dirty="0" err="1">
                <a:solidFill>
                  <a:srgbClr val="000099"/>
                </a:solidFill>
              </a:rPr>
              <a:t>đủ</a:t>
            </a:r>
            <a:r>
              <a:rPr lang="en-US" sz="2400" b="1" i="1" dirty="0">
                <a:solidFill>
                  <a:srgbClr val="000099"/>
                </a:solidFill>
              </a:rPr>
              <a:t> </a:t>
            </a:r>
            <a:r>
              <a:rPr lang="en-US" sz="2400" b="1" i="1" dirty="0" err="1">
                <a:solidFill>
                  <a:srgbClr val="000099"/>
                </a:solidFill>
              </a:rPr>
              <a:t>phải</a:t>
            </a:r>
            <a:r>
              <a:rPr lang="en-US" sz="2400" b="1" i="1" dirty="0">
                <a:solidFill>
                  <a:srgbClr val="000099"/>
                </a:solidFill>
              </a:rPr>
              <a:t> </a:t>
            </a:r>
            <a:r>
              <a:rPr lang="en-US" sz="2400" b="1" i="1" dirty="0" err="1">
                <a:solidFill>
                  <a:srgbClr val="000099"/>
                </a:solidFill>
              </a:rPr>
              <a:t>không</a:t>
            </a:r>
            <a:r>
              <a:rPr lang="en-US" sz="2400" b="1" i="1" dirty="0">
                <a:solidFill>
                  <a:srgbClr val="000099"/>
                </a:solidFill>
              </a:rPr>
              <a:t> </a:t>
            </a:r>
            <a:r>
              <a:rPr lang="en-US" sz="2400" b="1" i="1" dirty="0" err="1">
                <a:solidFill>
                  <a:srgbClr val="000099"/>
                </a:solidFill>
              </a:rPr>
              <a:t>ông</a:t>
            </a:r>
            <a:r>
              <a:rPr lang="en-US" sz="2400" b="1" i="1" dirty="0">
                <a:solidFill>
                  <a:srgbClr val="000099"/>
                </a:solidFill>
              </a:rPr>
              <a:t>?</a:t>
            </a:r>
          </a:p>
          <a:p>
            <a:pPr algn="just"/>
            <a:r>
              <a:rPr lang="en-US" b="1" i="1" dirty="0">
                <a:solidFill>
                  <a:srgbClr val="000099"/>
                </a:solidFill>
              </a:rPr>
              <a:t>   </a:t>
            </a:r>
          </a:p>
        </p:txBody>
      </p:sp>
      <p:sp>
        <p:nvSpPr>
          <p:cNvPr id="5124" name="Text Box 4"/>
          <p:cNvSpPr txBox="1">
            <a:spLocks noChangeArrowheads="1"/>
          </p:cNvSpPr>
          <p:nvPr/>
        </p:nvSpPr>
        <p:spPr bwMode="auto">
          <a:xfrm>
            <a:off x="76200" y="0"/>
            <a:ext cx="8763000" cy="396875"/>
          </a:xfrm>
          <a:prstGeom prst="rect">
            <a:avLst/>
          </a:prstGeom>
          <a:solidFill>
            <a:srgbClr val="000099"/>
          </a:solidFill>
          <a:ln w="9525">
            <a:noFill/>
            <a:miter lim="800000"/>
            <a:headEnd/>
            <a:tailEnd/>
          </a:ln>
        </p:spPr>
        <p:txBody>
          <a:bodyPr>
            <a:spAutoFit/>
          </a:bodyPr>
          <a:lstStyle/>
          <a:p>
            <a:pPr algn="ctr">
              <a:spcBef>
                <a:spcPct val="50000"/>
              </a:spcBef>
            </a:pPr>
            <a:r>
              <a:rPr lang="en-US" sz="2000" b="1" dirty="0">
                <a:solidFill>
                  <a:schemeClr val="bg1"/>
                </a:solidFill>
              </a:rPr>
              <a:t>BỨC THƯ ĐẠT GIẢI NHẤT CUỘC THI VIẾT THƯ QUỐC TẾ UPU LẦN 39</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linds(horizontal)">
                                      <p:cBhvr>
                                        <p:cTn id="7" dur="500"/>
                                        <p:tgtEl>
                                          <p:spTgt spid="51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blinds(horizontal)">
                                      <p:cBhvr>
                                        <p:cTn id="10"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04800" y="152400"/>
            <a:ext cx="8534400" cy="400050"/>
          </a:xfrm>
          <a:prstGeom prst="rect">
            <a:avLst/>
          </a:prstGeom>
          <a:noFill/>
          <a:ln w="9525">
            <a:noFill/>
            <a:miter lim="800000"/>
            <a:headEnd/>
            <a:tailEnd/>
          </a:ln>
        </p:spPr>
        <p:txBody>
          <a:bodyPr>
            <a:spAutoFit/>
          </a:bodyPr>
          <a:lstStyle/>
          <a:p>
            <a:pPr>
              <a:spcBef>
                <a:spcPct val="50000"/>
              </a:spcBef>
            </a:pPr>
            <a:r>
              <a:rPr lang="en-US" sz="2000" b="1" i="1" dirty="0">
                <a:solidFill>
                  <a:srgbClr val="000099"/>
                </a:solidFill>
              </a:rPr>
              <a:t>KHOA HỌC:</a:t>
            </a:r>
            <a:endParaRPr lang="en-US" sz="2000" b="1" i="1" dirty="0">
              <a:solidFill>
                <a:srgbClr val="FF0066"/>
              </a:solidFill>
            </a:endParaRPr>
          </a:p>
        </p:txBody>
      </p:sp>
      <p:sp>
        <p:nvSpPr>
          <p:cNvPr id="6147" name="Text Box 3"/>
          <p:cNvSpPr txBox="1">
            <a:spLocks noChangeArrowheads="1"/>
          </p:cNvSpPr>
          <p:nvPr/>
        </p:nvSpPr>
        <p:spPr bwMode="auto">
          <a:xfrm>
            <a:off x="190500" y="1707494"/>
            <a:ext cx="8839200" cy="6370975"/>
          </a:xfrm>
          <a:prstGeom prst="rect">
            <a:avLst/>
          </a:prstGeom>
          <a:noFill/>
          <a:ln w="9525">
            <a:noFill/>
            <a:miter lim="800000"/>
            <a:headEnd/>
            <a:tailEnd/>
          </a:ln>
        </p:spPr>
        <p:txBody>
          <a:bodyPr>
            <a:spAutoFit/>
          </a:bodyPr>
          <a:lstStyle/>
          <a:p>
            <a:pPr algn="just"/>
            <a:r>
              <a:rPr lang="en-US" b="1" i="1" dirty="0">
                <a:solidFill>
                  <a:srgbClr val="000099"/>
                </a:solidFill>
              </a:rPr>
              <a:t>   </a:t>
            </a:r>
            <a:r>
              <a:rPr lang="en-US" sz="2400" b="1" i="1" dirty="0" err="1">
                <a:solidFill>
                  <a:srgbClr val="000099"/>
                </a:solidFill>
              </a:rPr>
              <a:t>Đến</a:t>
            </a:r>
            <a:r>
              <a:rPr lang="en-US" sz="2400" b="1" i="1" dirty="0">
                <a:solidFill>
                  <a:srgbClr val="000099"/>
                </a:solidFill>
              </a:rPr>
              <a:t> </a:t>
            </a:r>
            <a:r>
              <a:rPr lang="en-US" sz="2400" b="1" i="1" dirty="0" err="1">
                <a:solidFill>
                  <a:srgbClr val="000099"/>
                </a:solidFill>
              </a:rPr>
              <a:t>lúc</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vào</a:t>
            </a:r>
            <a:r>
              <a:rPr lang="en-US" sz="2400" b="1" i="1" dirty="0">
                <a:solidFill>
                  <a:srgbClr val="000099"/>
                </a:solidFill>
              </a:rPr>
              <a:t> </a:t>
            </a:r>
            <a:r>
              <a:rPr lang="en-US" sz="2400" b="1" i="1" dirty="0" err="1">
                <a:solidFill>
                  <a:srgbClr val="000099"/>
                </a:solidFill>
              </a:rPr>
              <a:t>nhà</a:t>
            </a:r>
            <a:r>
              <a:rPr lang="en-US" sz="2400" b="1" i="1" dirty="0">
                <a:solidFill>
                  <a:srgbClr val="000099"/>
                </a:solidFill>
              </a:rPr>
              <a:t> </a:t>
            </a:r>
            <a:r>
              <a:rPr lang="en-US" sz="2400" b="1" i="1" dirty="0" err="1">
                <a:solidFill>
                  <a:srgbClr val="000099"/>
                </a:solidFill>
              </a:rPr>
              <a:t>hàng</a:t>
            </a:r>
            <a:r>
              <a:rPr lang="en-US" sz="2400" b="1" i="1" dirty="0">
                <a:solidFill>
                  <a:srgbClr val="000099"/>
                </a:solidFill>
              </a:rPr>
              <a:t> </a:t>
            </a:r>
            <a:r>
              <a:rPr lang="en-US" sz="2400" b="1" i="1" dirty="0" err="1">
                <a:solidFill>
                  <a:srgbClr val="000099"/>
                </a:solidFill>
              </a:rPr>
              <a:t>ăn</a:t>
            </a:r>
            <a:r>
              <a:rPr lang="en-US" sz="2400" b="1" i="1" dirty="0">
                <a:solidFill>
                  <a:srgbClr val="000099"/>
                </a:solidFill>
              </a:rPr>
              <a:t> </a:t>
            </a:r>
            <a:r>
              <a:rPr lang="en-US" sz="2400" b="1" i="1" dirty="0" err="1">
                <a:solidFill>
                  <a:srgbClr val="000099"/>
                </a:solidFill>
              </a:rPr>
              <a:t>uống</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lại</a:t>
            </a:r>
            <a:r>
              <a:rPr lang="en-US" sz="2400" b="1" i="1" dirty="0">
                <a:solidFill>
                  <a:srgbClr val="000099"/>
                </a:solidFill>
              </a:rPr>
              <a:t> </a:t>
            </a:r>
            <a:r>
              <a:rPr lang="en-US" sz="2400" b="1" i="1" dirty="0" err="1">
                <a:solidFill>
                  <a:srgbClr val="000099"/>
                </a:solidFill>
              </a:rPr>
              <a:t>gợi</a:t>
            </a:r>
            <a:r>
              <a:rPr lang="en-US" sz="2400" b="1" i="1" dirty="0">
                <a:solidFill>
                  <a:srgbClr val="000099"/>
                </a:solidFill>
              </a:rPr>
              <a:t> </a:t>
            </a:r>
            <a:r>
              <a:rPr lang="en-US" sz="2400" b="1" i="1" dirty="0" err="1">
                <a:solidFill>
                  <a:srgbClr val="000099"/>
                </a:solidFill>
              </a:rPr>
              <a:t>chuyện</a:t>
            </a:r>
            <a:r>
              <a:rPr lang="en-US" sz="2400" b="1" i="1" dirty="0">
                <a:solidFill>
                  <a:srgbClr val="000099"/>
                </a:solidFill>
              </a:rPr>
              <a:t> </a:t>
            </a:r>
            <a:r>
              <a:rPr lang="en-US" sz="2400" b="1" i="1" dirty="0" err="1">
                <a:solidFill>
                  <a:srgbClr val="000099"/>
                </a:solidFill>
              </a:rPr>
              <a:t>ông</a:t>
            </a:r>
            <a:r>
              <a:rPr lang="en-US" sz="2400" b="1" i="1" dirty="0">
                <a:solidFill>
                  <a:srgbClr val="000099"/>
                </a:solidFill>
              </a:rPr>
              <a:t> </a:t>
            </a:r>
            <a:r>
              <a:rPr lang="en-US" sz="2400" b="1" i="1" dirty="0" err="1">
                <a:solidFill>
                  <a:srgbClr val="000099"/>
                </a:solidFill>
              </a:rPr>
              <a:t>chủ</a:t>
            </a:r>
            <a:r>
              <a:rPr lang="en-US" sz="2400" b="1" i="1" dirty="0">
                <a:solidFill>
                  <a:srgbClr val="000099"/>
                </a:solidFill>
              </a:rPr>
              <a:t>. </a:t>
            </a:r>
            <a:r>
              <a:rPr lang="en-US" sz="2400" b="1" i="1" dirty="0" err="1">
                <a:solidFill>
                  <a:srgbClr val="000099"/>
                </a:solidFill>
              </a:rPr>
              <a:t>Ông</a:t>
            </a:r>
            <a:r>
              <a:rPr lang="en-US" sz="2400" b="1" i="1" dirty="0">
                <a:solidFill>
                  <a:srgbClr val="000099"/>
                </a:solidFill>
              </a:rPr>
              <a:t> ta </a:t>
            </a:r>
            <a:r>
              <a:rPr lang="en-US" sz="2400" b="1" i="1" dirty="0" err="1">
                <a:solidFill>
                  <a:srgbClr val="000099"/>
                </a:solidFill>
              </a:rPr>
              <a:t>nhanh</a:t>
            </a:r>
            <a:r>
              <a:rPr lang="en-US" sz="2400" b="1" i="1" dirty="0">
                <a:solidFill>
                  <a:srgbClr val="000099"/>
                </a:solidFill>
              </a:rPr>
              <a:t> </a:t>
            </a:r>
            <a:r>
              <a:rPr lang="en-US" sz="2400" b="1" i="1" dirty="0" err="1">
                <a:solidFill>
                  <a:srgbClr val="000099"/>
                </a:solidFill>
              </a:rPr>
              <a:t>nhảu</a:t>
            </a:r>
            <a:r>
              <a:rPr lang="en-US" sz="2400" b="1" i="1" dirty="0">
                <a:solidFill>
                  <a:srgbClr val="000099"/>
                </a:solidFill>
              </a:rPr>
              <a:t>:  "Si - </a:t>
            </a:r>
            <a:r>
              <a:rPr lang="en-US" sz="2400" b="1" i="1" dirty="0" err="1">
                <a:solidFill>
                  <a:srgbClr val="000099"/>
                </a:solidFill>
              </a:rPr>
              <a:t>đa</a:t>
            </a:r>
            <a:r>
              <a:rPr lang="en-US" sz="2400" b="1" i="1" dirty="0">
                <a:solidFill>
                  <a:srgbClr val="000099"/>
                </a:solidFill>
              </a:rPr>
              <a:t> à ? </a:t>
            </a:r>
            <a:r>
              <a:rPr lang="en-US" sz="2400" b="1" i="1" dirty="0" err="1">
                <a:solidFill>
                  <a:srgbClr val="000099"/>
                </a:solidFill>
              </a:rPr>
              <a:t>Cứ</a:t>
            </a:r>
            <a:r>
              <a:rPr lang="en-US" sz="2400" b="1" i="1" dirty="0">
                <a:solidFill>
                  <a:srgbClr val="000099"/>
                </a:solidFill>
              </a:rPr>
              <a:t> </a:t>
            </a:r>
            <a:r>
              <a:rPr lang="en-US" sz="2400" b="1" i="1" dirty="0" err="1">
                <a:solidFill>
                  <a:srgbClr val="000099"/>
                </a:solidFill>
              </a:rPr>
              <a:t>nhìn</a:t>
            </a:r>
            <a:r>
              <a:rPr lang="en-US" sz="2400" b="1" i="1" dirty="0">
                <a:solidFill>
                  <a:srgbClr val="000099"/>
                </a:solidFill>
              </a:rPr>
              <a:t> </a:t>
            </a:r>
            <a:r>
              <a:rPr lang="en-US" sz="2400" b="1" i="1" dirty="0" err="1">
                <a:solidFill>
                  <a:srgbClr val="000099"/>
                </a:solidFill>
              </a:rPr>
              <a:t>người</a:t>
            </a:r>
            <a:r>
              <a:rPr lang="en-US" sz="2400" b="1" i="1" dirty="0">
                <a:solidFill>
                  <a:srgbClr val="000099"/>
                </a:solidFill>
              </a:rPr>
              <a:t> </a:t>
            </a:r>
            <a:r>
              <a:rPr lang="en-US" sz="2400" b="1" i="1" dirty="0" err="1">
                <a:solidFill>
                  <a:srgbClr val="000099"/>
                </a:solidFill>
              </a:rPr>
              <a:t>nào</a:t>
            </a:r>
            <a:r>
              <a:rPr lang="en-US" sz="2400" b="1" i="1" dirty="0">
                <a:solidFill>
                  <a:srgbClr val="000099"/>
                </a:solidFill>
              </a:rPr>
              <a:t> </a:t>
            </a:r>
            <a:r>
              <a:rPr lang="en-US" sz="2400" b="1" i="1" dirty="0" err="1">
                <a:solidFill>
                  <a:srgbClr val="000099"/>
                </a:solidFill>
              </a:rPr>
              <a:t>ốm</a:t>
            </a:r>
            <a:r>
              <a:rPr lang="en-US" sz="2400" b="1" i="1" dirty="0">
                <a:solidFill>
                  <a:srgbClr val="000099"/>
                </a:solidFill>
              </a:rPr>
              <a:t> </a:t>
            </a:r>
            <a:r>
              <a:rPr lang="en-US" sz="2400" b="1" i="1" dirty="0" err="1">
                <a:solidFill>
                  <a:srgbClr val="000099"/>
                </a:solidFill>
              </a:rPr>
              <a:t>yếu</a:t>
            </a:r>
            <a:r>
              <a:rPr lang="en-US" sz="2400" b="1" i="1" dirty="0">
                <a:solidFill>
                  <a:srgbClr val="000099"/>
                </a:solidFill>
              </a:rPr>
              <a:t>, </a:t>
            </a:r>
            <a:r>
              <a:rPr lang="en-US" sz="2400" b="1" i="1" dirty="0" err="1">
                <a:solidFill>
                  <a:srgbClr val="000099"/>
                </a:solidFill>
              </a:rPr>
              <a:t>đi</a:t>
            </a:r>
            <a:r>
              <a:rPr lang="en-US" sz="2400" b="1" i="1" dirty="0">
                <a:solidFill>
                  <a:srgbClr val="000099"/>
                </a:solidFill>
              </a:rPr>
              <a:t> </a:t>
            </a:r>
            <a:r>
              <a:rPr lang="en-US" sz="2400" b="1" i="1" dirty="0" err="1">
                <a:solidFill>
                  <a:srgbClr val="000099"/>
                </a:solidFill>
              </a:rPr>
              <a:t>đứng</a:t>
            </a:r>
            <a:r>
              <a:rPr lang="en-US" sz="2400" b="1" i="1" dirty="0">
                <a:solidFill>
                  <a:srgbClr val="000099"/>
                </a:solidFill>
              </a:rPr>
              <a:t> </a:t>
            </a:r>
            <a:r>
              <a:rPr lang="en-US" sz="2400" b="1" i="1" dirty="0" err="1">
                <a:solidFill>
                  <a:srgbClr val="000099"/>
                </a:solidFill>
              </a:rPr>
              <a:t>dặt</a:t>
            </a:r>
            <a:r>
              <a:rPr lang="en-US" sz="2400" b="1" i="1" dirty="0">
                <a:solidFill>
                  <a:srgbClr val="000099"/>
                </a:solidFill>
              </a:rPr>
              <a:t> </a:t>
            </a:r>
            <a:r>
              <a:rPr lang="en-US" sz="2400" b="1" i="1" dirty="0" err="1">
                <a:solidFill>
                  <a:srgbClr val="000099"/>
                </a:solidFill>
              </a:rPr>
              <a:t>dẹo</a:t>
            </a:r>
            <a:r>
              <a:rPr lang="en-US" sz="2400" b="1" i="1" dirty="0">
                <a:solidFill>
                  <a:srgbClr val="000099"/>
                </a:solidFill>
              </a:rPr>
              <a:t>, </a:t>
            </a:r>
            <a:r>
              <a:rPr lang="en-US" sz="2400" b="1" i="1" dirty="0" err="1">
                <a:solidFill>
                  <a:srgbClr val="000099"/>
                </a:solidFill>
              </a:rPr>
              <a:t>trên</a:t>
            </a:r>
            <a:r>
              <a:rPr lang="en-US" sz="2400" b="1" i="1" dirty="0">
                <a:solidFill>
                  <a:srgbClr val="000099"/>
                </a:solidFill>
              </a:rPr>
              <a:t> </a:t>
            </a:r>
            <a:r>
              <a:rPr lang="en-US" sz="2400" b="1" i="1" dirty="0" err="1">
                <a:solidFill>
                  <a:srgbClr val="000099"/>
                </a:solidFill>
              </a:rPr>
              <a:t>người</a:t>
            </a:r>
            <a:r>
              <a:rPr lang="en-US" sz="2400" b="1" i="1" dirty="0">
                <a:solidFill>
                  <a:srgbClr val="000099"/>
                </a:solidFill>
              </a:rPr>
              <a:t> </a:t>
            </a:r>
            <a:r>
              <a:rPr lang="en-US" sz="2400" b="1" i="1" dirty="0" err="1">
                <a:solidFill>
                  <a:srgbClr val="000099"/>
                </a:solidFill>
              </a:rPr>
              <a:t>nổi</a:t>
            </a:r>
            <a:r>
              <a:rPr lang="en-US" sz="2400" b="1" i="1" dirty="0">
                <a:solidFill>
                  <a:srgbClr val="000099"/>
                </a:solidFill>
              </a:rPr>
              <a:t> </a:t>
            </a:r>
            <a:r>
              <a:rPr lang="en-US" sz="2400" b="1" i="1" dirty="0" err="1">
                <a:solidFill>
                  <a:srgbClr val="000099"/>
                </a:solidFill>
              </a:rPr>
              <a:t>nhiều</a:t>
            </a:r>
            <a:r>
              <a:rPr lang="en-US" sz="2400" b="1" i="1" dirty="0">
                <a:solidFill>
                  <a:srgbClr val="000099"/>
                </a:solidFill>
              </a:rPr>
              <a:t> </a:t>
            </a:r>
            <a:r>
              <a:rPr lang="en-US" sz="2400" b="1" i="1" dirty="0" err="1">
                <a:solidFill>
                  <a:srgbClr val="000099"/>
                </a:solidFill>
              </a:rPr>
              <a:t>mụn</a:t>
            </a:r>
            <a:r>
              <a:rPr lang="en-US" sz="2400" b="1" i="1" dirty="0">
                <a:solidFill>
                  <a:srgbClr val="000099"/>
                </a:solidFill>
              </a:rPr>
              <a:t> </a:t>
            </a:r>
            <a:r>
              <a:rPr lang="en-US" sz="2400" b="1" i="1" dirty="0" err="1">
                <a:solidFill>
                  <a:srgbClr val="000099"/>
                </a:solidFill>
              </a:rPr>
              <a:t>nhọt</a:t>
            </a:r>
            <a:r>
              <a:rPr lang="en-US" sz="2400" b="1" i="1" dirty="0">
                <a:solidFill>
                  <a:srgbClr val="000099"/>
                </a:solidFill>
              </a:rPr>
              <a:t> </a:t>
            </a:r>
            <a:r>
              <a:rPr lang="en-US" sz="2400" b="1" i="1" dirty="0" err="1">
                <a:solidFill>
                  <a:srgbClr val="000099"/>
                </a:solidFill>
              </a:rPr>
              <a:t>là</a:t>
            </a:r>
            <a:r>
              <a:rPr lang="en-US" sz="2400" b="1" i="1" dirty="0">
                <a:solidFill>
                  <a:srgbClr val="000099"/>
                </a:solidFill>
              </a:rPr>
              <a:t> </a:t>
            </a:r>
            <a:r>
              <a:rPr lang="en-US" sz="2400" b="1" i="1" dirty="0" err="1">
                <a:solidFill>
                  <a:srgbClr val="000099"/>
                </a:solidFill>
              </a:rPr>
              <a:t>đích</a:t>
            </a:r>
            <a:r>
              <a:rPr lang="en-US" sz="2400" b="1" i="1" dirty="0">
                <a:solidFill>
                  <a:srgbClr val="000099"/>
                </a:solidFill>
              </a:rPr>
              <a:t> </a:t>
            </a:r>
            <a:r>
              <a:rPr lang="en-US" sz="2400" b="1" i="1" dirty="0" err="1">
                <a:solidFill>
                  <a:srgbClr val="000099"/>
                </a:solidFill>
              </a:rPr>
              <a:t>thị</a:t>
            </a:r>
            <a:r>
              <a:rPr lang="en-US" sz="2400" b="1" i="1" dirty="0">
                <a:solidFill>
                  <a:srgbClr val="000099"/>
                </a:solidFill>
              </a:rPr>
              <a:t> </a:t>
            </a:r>
            <a:r>
              <a:rPr lang="en-US" sz="2400" b="1" i="1" dirty="0" err="1">
                <a:solidFill>
                  <a:srgbClr val="000099"/>
                </a:solidFill>
              </a:rPr>
              <a:t>rồi</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đừng</a:t>
            </a:r>
            <a:r>
              <a:rPr lang="en-US" sz="2400" b="1" i="1" dirty="0">
                <a:solidFill>
                  <a:srgbClr val="000099"/>
                </a:solidFill>
              </a:rPr>
              <a:t> lo, </a:t>
            </a:r>
            <a:r>
              <a:rPr lang="en-US" sz="2400" b="1" i="1" dirty="0" err="1">
                <a:solidFill>
                  <a:srgbClr val="000099"/>
                </a:solidFill>
              </a:rPr>
              <a:t>ông</a:t>
            </a:r>
            <a:r>
              <a:rPr lang="en-US" sz="2400" b="1" i="1" dirty="0">
                <a:solidFill>
                  <a:srgbClr val="000099"/>
                </a:solidFill>
              </a:rPr>
              <a:t> </a:t>
            </a:r>
            <a:r>
              <a:rPr lang="en-US" sz="2400" b="1" i="1" dirty="0" err="1">
                <a:solidFill>
                  <a:srgbClr val="000099"/>
                </a:solidFill>
              </a:rPr>
              <a:t>không</a:t>
            </a:r>
            <a:r>
              <a:rPr lang="en-US" sz="2400" b="1" i="1" dirty="0">
                <a:solidFill>
                  <a:srgbClr val="000099"/>
                </a:solidFill>
              </a:rPr>
              <a:t> bao </a:t>
            </a:r>
            <a:r>
              <a:rPr lang="en-US" sz="2400" b="1" i="1" dirty="0" err="1">
                <a:solidFill>
                  <a:srgbClr val="000099"/>
                </a:solidFill>
              </a:rPr>
              <a:t>giờ</a:t>
            </a:r>
            <a:r>
              <a:rPr lang="en-US" sz="2400" b="1" i="1" dirty="0">
                <a:solidFill>
                  <a:srgbClr val="000099"/>
                </a:solidFill>
              </a:rPr>
              <a:t> </a:t>
            </a:r>
            <a:r>
              <a:rPr lang="en-US" sz="2400" b="1" i="1" dirty="0" err="1">
                <a:solidFill>
                  <a:srgbClr val="000099"/>
                </a:solidFill>
              </a:rPr>
              <a:t>để</a:t>
            </a:r>
            <a:r>
              <a:rPr lang="en-US" sz="2400" b="1" i="1" dirty="0">
                <a:solidFill>
                  <a:srgbClr val="000099"/>
                </a:solidFill>
              </a:rPr>
              <a:t> </a:t>
            </a:r>
            <a:r>
              <a:rPr lang="en-US" sz="2400" b="1" i="1" dirty="0" err="1">
                <a:solidFill>
                  <a:srgbClr val="000099"/>
                </a:solidFill>
              </a:rPr>
              <a:t>họ</a:t>
            </a:r>
            <a:r>
              <a:rPr lang="en-US" sz="2400" b="1" i="1" dirty="0">
                <a:solidFill>
                  <a:srgbClr val="000099"/>
                </a:solidFill>
              </a:rPr>
              <a:t> </a:t>
            </a:r>
            <a:r>
              <a:rPr lang="en-US" sz="2400" b="1" i="1" dirty="0" err="1">
                <a:solidFill>
                  <a:srgbClr val="000099"/>
                </a:solidFill>
              </a:rPr>
              <a:t>vào</a:t>
            </a:r>
            <a:r>
              <a:rPr lang="en-US" sz="2400" b="1" i="1" dirty="0">
                <a:solidFill>
                  <a:srgbClr val="000099"/>
                </a:solidFill>
              </a:rPr>
              <a:t> </a:t>
            </a:r>
            <a:r>
              <a:rPr lang="en-US" sz="2400" b="1" i="1" dirty="0" err="1">
                <a:solidFill>
                  <a:srgbClr val="000099"/>
                </a:solidFill>
              </a:rPr>
              <a:t>ăn</a:t>
            </a:r>
            <a:r>
              <a:rPr lang="en-US" sz="2400" b="1" i="1" dirty="0">
                <a:solidFill>
                  <a:srgbClr val="000099"/>
                </a:solidFill>
              </a:rPr>
              <a:t> </a:t>
            </a:r>
            <a:r>
              <a:rPr lang="en-US" sz="2400" b="1" i="1" dirty="0" err="1">
                <a:solidFill>
                  <a:srgbClr val="000099"/>
                </a:solidFill>
              </a:rPr>
              <a:t>uống</a:t>
            </a:r>
            <a:r>
              <a:rPr lang="en-US" sz="2400" b="1" i="1" dirty="0">
                <a:solidFill>
                  <a:srgbClr val="000099"/>
                </a:solidFill>
              </a:rPr>
              <a:t> </a:t>
            </a:r>
            <a:r>
              <a:rPr lang="en-US" sz="2400" b="1" i="1" dirty="0" err="1">
                <a:solidFill>
                  <a:srgbClr val="000099"/>
                </a:solidFill>
              </a:rPr>
              <a:t>làm</a:t>
            </a:r>
            <a:r>
              <a:rPr lang="en-US" sz="2400" b="1" i="1" dirty="0">
                <a:solidFill>
                  <a:srgbClr val="000099"/>
                </a:solidFill>
              </a:rPr>
              <a:t> </a:t>
            </a:r>
            <a:r>
              <a:rPr lang="en-US" sz="2400" b="1" i="1" dirty="0" err="1">
                <a:solidFill>
                  <a:srgbClr val="000099"/>
                </a:solidFill>
              </a:rPr>
              <a:t>lây</a:t>
            </a:r>
            <a:r>
              <a:rPr lang="en-US" sz="2400" b="1" i="1" dirty="0">
                <a:solidFill>
                  <a:srgbClr val="000099"/>
                </a:solidFill>
              </a:rPr>
              <a:t> </a:t>
            </a:r>
            <a:r>
              <a:rPr lang="en-US" sz="2400" b="1" i="1" dirty="0" err="1">
                <a:solidFill>
                  <a:srgbClr val="000099"/>
                </a:solidFill>
              </a:rPr>
              <a:t>bệnh</a:t>
            </a:r>
            <a:r>
              <a:rPr lang="en-US" sz="2400" b="1" i="1" dirty="0">
                <a:solidFill>
                  <a:srgbClr val="000099"/>
                </a:solidFill>
              </a:rPr>
              <a:t> </a:t>
            </a:r>
            <a:r>
              <a:rPr lang="en-US" sz="2400" b="1" i="1" dirty="0" err="1">
                <a:solidFill>
                  <a:srgbClr val="000099"/>
                </a:solidFill>
              </a:rPr>
              <a:t>cho</a:t>
            </a:r>
            <a:r>
              <a:rPr lang="en-US" sz="2400" b="1" i="1" dirty="0">
                <a:solidFill>
                  <a:srgbClr val="000099"/>
                </a:solidFill>
              </a:rPr>
              <a:t> </a:t>
            </a:r>
            <a:r>
              <a:rPr lang="en-US" sz="2400" b="1" i="1" dirty="0" err="1">
                <a:solidFill>
                  <a:srgbClr val="000099"/>
                </a:solidFill>
              </a:rPr>
              <a:t>khách</a:t>
            </a:r>
            <a:r>
              <a:rPr lang="en-US" sz="2400" b="1" i="1" dirty="0">
                <a:solidFill>
                  <a:srgbClr val="000099"/>
                </a:solidFill>
              </a:rPr>
              <a:t>” - </a:t>
            </a:r>
            <a:r>
              <a:rPr lang="en-US" sz="2400" b="1" i="1" dirty="0" err="1">
                <a:solidFill>
                  <a:srgbClr val="000099"/>
                </a:solidFill>
              </a:rPr>
              <a:t>Trời</a:t>
            </a:r>
            <a:r>
              <a:rPr lang="en-US" sz="2400" b="1" i="1" dirty="0">
                <a:solidFill>
                  <a:srgbClr val="000099"/>
                </a:solidFill>
              </a:rPr>
              <a:t>, </a:t>
            </a:r>
            <a:r>
              <a:rPr lang="en-US" sz="2400" b="1" i="1" dirty="0" err="1">
                <a:solidFill>
                  <a:srgbClr val="000099"/>
                </a:solidFill>
              </a:rPr>
              <a:t>thật</a:t>
            </a:r>
            <a:r>
              <a:rPr lang="en-US" sz="2400" b="1" i="1" dirty="0">
                <a:solidFill>
                  <a:srgbClr val="000099"/>
                </a:solidFill>
              </a:rPr>
              <a:t> </a:t>
            </a:r>
            <a:r>
              <a:rPr lang="en-US" sz="2400" b="1" i="1" dirty="0" err="1">
                <a:solidFill>
                  <a:srgbClr val="000099"/>
                </a:solidFill>
              </a:rPr>
              <a:t>tội</a:t>
            </a:r>
            <a:r>
              <a:rPr lang="en-US" sz="2400" b="1" i="1" dirty="0">
                <a:solidFill>
                  <a:srgbClr val="000099"/>
                </a:solidFill>
              </a:rPr>
              <a:t> </a:t>
            </a:r>
            <a:r>
              <a:rPr lang="en-US" sz="2400" b="1" i="1" dirty="0" err="1">
                <a:solidFill>
                  <a:srgbClr val="000099"/>
                </a:solidFill>
              </a:rPr>
              <a:t>nghiệp</a:t>
            </a:r>
            <a:r>
              <a:rPr lang="en-US" sz="2400" b="1" i="1" dirty="0">
                <a:solidFill>
                  <a:srgbClr val="000099"/>
                </a:solidFill>
              </a:rPr>
              <a:t> </a:t>
            </a:r>
            <a:r>
              <a:rPr lang="en-US" sz="2400" b="1" i="1" dirty="0" err="1">
                <a:solidFill>
                  <a:srgbClr val="000099"/>
                </a:solidFill>
              </a:rPr>
              <a:t>cho</a:t>
            </a:r>
            <a:r>
              <a:rPr lang="en-US" sz="2400" b="1" i="1" dirty="0">
                <a:solidFill>
                  <a:srgbClr val="000099"/>
                </a:solidFill>
              </a:rPr>
              <a:t> </a:t>
            </a:r>
            <a:r>
              <a:rPr lang="en-US" sz="2400" b="1" i="1" dirty="0" err="1">
                <a:solidFill>
                  <a:srgbClr val="000099"/>
                </a:solidFill>
              </a:rPr>
              <a:t>những</a:t>
            </a:r>
            <a:r>
              <a:rPr lang="en-US" sz="2400" b="1" i="1" dirty="0">
                <a:solidFill>
                  <a:srgbClr val="000099"/>
                </a:solidFill>
              </a:rPr>
              <a:t> ai </a:t>
            </a:r>
            <a:r>
              <a:rPr lang="en-US" sz="2400" b="1" i="1" dirty="0" err="1">
                <a:solidFill>
                  <a:srgbClr val="000099"/>
                </a:solidFill>
              </a:rPr>
              <a:t>không</a:t>
            </a:r>
            <a:r>
              <a:rPr lang="en-US" sz="2400" b="1" i="1" dirty="0">
                <a:solidFill>
                  <a:srgbClr val="000099"/>
                </a:solidFill>
              </a:rPr>
              <a:t> </a:t>
            </a:r>
            <a:r>
              <a:rPr lang="en-US" sz="2400" b="1" i="1" dirty="0" err="1">
                <a:solidFill>
                  <a:srgbClr val="000099"/>
                </a:solidFill>
              </a:rPr>
              <a:t>có</a:t>
            </a:r>
            <a:r>
              <a:rPr lang="en-US" sz="2400" b="1" i="1" dirty="0">
                <a:solidFill>
                  <a:srgbClr val="000099"/>
                </a:solidFill>
              </a:rPr>
              <a:t> H </a:t>
            </a:r>
            <a:r>
              <a:rPr lang="en-US" sz="2400" b="1" i="1" dirty="0" err="1">
                <a:solidFill>
                  <a:srgbClr val="000099"/>
                </a:solidFill>
              </a:rPr>
              <a:t>nhưng</a:t>
            </a:r>
            <a:r>
              <a:rPr lang="en-US" sz="2400" b="1" i="1" dirty="0">
                <a:solidFill>
                  <a:srgbClr val="000099"/>
                </a:solidFill>
              </a:rPr>
              <a:t> </a:t>
            </a:r>
            <a:r>
              <a:rPr lang="en-US" sz="2400" b="1" i="1" dirty="0" err="1">
                <a:solidFill>
                  <a:srgbClr val="000099"/>
                </a:solidFill>
              </a:rPr>
              <a:t>lại</a:t>
            </a:r>
            <a:r>
              <a:rPr lang="en-US" sz="2400" b="1" i="1" dirty="0">
                <a:solidFill>
                  <a:srgbClr val="000099"/>
                </a:solidFill>
              </a:rPr>
              <a:t> </a:t>
            </a:r>
            <a:r>
              <a:rPr lang="en-US" sz="2400" b="1" i="1" dirty="0" err="1">
                <a:solidFill>
                  <a:srgbClr val="000099"/>
                </a:solidFill>
              </a:rPr>
              <a:t>có</a:t>
            </a:r>
            <a:r>
              <a:rPr lang="en-US" sz="2400" b="1" i="1" dirty="0">
                <a:solidFill>
                  <a:srgbClr val="000099"/>
                </a:solidFill>
              </a:rPr>
              <a:t> </a:t>
            </a:r>
            <a:r>
              <a:rPr lang="en-US" sz="2400" b="1" i="1" dirty="0" err="1">
                <a:solidFill>
                  <a:srgbClr val="000099"/>
                </a:solidFill>
              </a:rPr>
              <a:t>vẻ</a:t>
            </a:r>
            <a:r>
              <a:rPr lang="en-US" sz="2400" b="1" i="1" dirty="0">
                <a:solidFill>
                  <a:srgbClr val="000099"/>
                </a:solidFill>
              </a:rPr>
              <a:t> </a:t>
            </a:r>
            <a:r>
              <a:rPr lang="en-US" sz="2400" b="1" i="1" dirty="0" err="1">
                <a:solidFill>
                  <a:srgbClr val="000099"/>
                </a:solidFill>
              </a:rPr>
              <a:t>bề</a:t>
            </a:r>
            <a:r>
              <a:rPr lang="en-US" sz="2400" b="1" i="1" dirty="0">
                <a:solidFill>
                  <a:srgbClr val="000099"/>
                </a:solidFill>
              </a:rPr>
              <a:t> </a:t>
            </a:r>
            <a:r>
              <a:rPr lang="en-US" sz="2400" b="1" i="1" dirty="0" err="1">
                <a:solidFill>
                  <a:srgbClr val="000099"/>
                </a:solidFill>
              </a:rPr>
              <a:t>ngoài</a:t>
            </a:r>
            <a:r>
              <a:rPr lang="en-US" sz="2400" b="1" i="1" dirty="0">
                <a:solidFill>
                  <a:srgbClr val="000099"/>
                </a:solidFill>
              </a:rPr>
              <a:t> </a:t>
            </a:r>
            <a:r>
              <a:rPr lang="en-US" sz="2400" b="1" i="1" dirty="0" err="1">
                <a:solidFill>
                  <a:srgbClr val="000099"/>
                </a:solidFill>
              </a:rPr>
              <a:t>giống</a:t>
            </a:r>
            <a:r>
              <a:rPr lang="en-US" sz="2400" b="1" i="1" dirty="0">
                <a:solidFill>
                  <a:srgbClr val="000099"/>
                </a:solidFill>
              </a:rPr>
              <a:t> </a:t>
            </a:r>
            <a:r>
              <a:rPr lang="en-US" sz="2400" b="1" i="1" dirty="0" err="1">
                <a:solidFill>
                  <a:srgbClr val="000099"/>
                </a:solidFill>
              </a:rPr>
              <a:t>như</a:t>
            </a:r>
            <a:r>
              <a:rPr lang="en-US" sz="2400" b="1" i="1" dirty="0">
                <a:solidFill>
                  <a:srgbClr val="000099"/>
                </a:solidFill>
              </a:rPr>
              <a:t> </a:t>
            </a:r>
            <a:r>
              <a:rPr lang="en-US" sz="2400" b="1" i="1" dirty="0" err="1">
                <a:solidFill>
                  <a:srgbClr val="000099"/>
                </a:solidFill>
              </a:rPr>
              <a:t>ông</a:t>
            </a:r>
            <a:r>
              <a:rPr lang="en-US" sz="2400" b="1" i="1" dirty="0">
                <a:solidFill>
                  <a:srgbClr val="000099"/>
                </a:solidFill>
              </a:rPr>
              <a:t> </a:t>
            </a:r>
            <a:r>
              <a:rPr lang="en-US" sz="2400" b="1" i="1" dirty="0" err="1">
                <a:solidFill>
                  <a:srgbClr val="000099"/>
                </a:solidFill>
              </a:rPr>
              <a:t>ấy</a:t>
            </a:r>
            <a:r>
              <a:rPr lang="en-US" sz="2400" b="1" i="1" dirty="0">
                <a:solidFill>
                  <a:srgbClr val="000099"/>
                </a:solidFill>
              </a:rPr>
              <a:t> </a:t>
            </a:r>
            <a:r>
              <a:rPr lang="en-US" sz="2400" b="1" i="1" dirty="0" err="1">
                <a:solidFill>
                  <a:srgbClr val="000099"/>
                </a:solidFill>
              </a:rPr>
              <a:t>tả</a:t>
            </a:r>
            <a:r>
              <a:rPr lang="en-US" sz="2400" b="1" i="1" dirty="0">
                <a:solidFill>
                  <a:srgbClr val="000099"/>
                </a:solidFill>
              </a:rPr>
              <a:t>. </a:t>
            </a:r>
            <a:r>
              <a:rPr lang="en-US" sz="2400" b="1" i="1" dirty="0" err="1">
                <a:solidFill>
                  <a:srgbClr val="000099"/>
                </a:solidFill>
              </a:rPr>
              <a:t>Ông</a:t>
            </a:r>
            <a:r>
              <a:rPr lang="en-US" sz="2400" b="1" i="1" dirty="0">
                <a:solidFill>
                  <a:srgbClr val="000099"/>
                </a:solidFill>
              </a:rPr>
              <a:t> </a:t>
            </a:r>
            <a:r>
              <a:rPr lang="en-US" sz="2400" b="1" i="1" dirty="0" err="1">
                <a:solidFill>
                  <a:srgbClr val="000099"/>
                </a:solidFill>
              </a:rPr>
              <a:t>ấy</a:t>
            </a:r>
            <a:r>
              <a:rPr lang="en-US" sz="2400" b="1" i="1" dirty="0">
                <a:solidFill>
                  <a:srgbClr val="000099"/>
                </a:solidFill>
              </a:rPr>
              <a:t> </a:t>
            </a:r>
            <a:r>
              <a:rPr lang="en-US" sz="2400" b="1" i="1" dirty="0" err="1">
                <a:solidFill>
                  <a:srgbClr val="000099"/>
                </a:solidFill>
              </a:rPr>
              <a:t>đâu</a:t>
            </a:r>
            <a:r>
              <a:rPr lang="en-US" sz="2400" b="1" i="1" dirty="0">
                <a:solidFill>
                  <a:srgbClr val="000099"/>
                </a:solidFill>
              </a:rPr>
              <a:t> </a:t>
            </a:r>
            <a:r>
              <a:rPr lang="en-US" sz="2400" b="1" i="1" dirty="0" err="1">
                <a:solidFill>
                  <a:srgbClr val="000099"/>
                </a:solidFill>
              </a:rPr>
              <a:t>biết</a:t>
            </a:r>
            <a:r>
              <a:rPr lang="en-US" sz="2400" b="1" i="1" dirty="0">
                <a:solidFill>
                  <a:srgbClr val="000099"/>
                </a:solidFill>
              </a:rPr>
              <a:t> </a:t>
            </a:r>
            <a:r>
              <a:rPr lang="en-US" sz="2400" b="1" i="1" dirty="0" err="1">
                <a:solidFill>
                  <a:srgbClr val="000099"/>
                </a:solidFill>
              </a:rPr>
              <a:t>rằng</a:t>
            </a:r>
            <a:r>
              <a:rPr lang="en-US" sz="2400" b="1" i="1" dirty="0">
                <a:solidFill>
                  <a:srgbClr val="000099"/>
                </a:solidFill>
              </a:rPr>
              <a:t> HIV </a:t>
            </a:r>
            <a:r>
              <a:rPr lang="en-US" sz="2400" b="1" i="1" dirty="0" err="1">
                <a:solidFill>
                  <a:srgbClr val="000099"/>
                </a:solidFill>
              </a:rPr>
              <a:t>không</a:t>
            </a:r>
            <a:r>
              <a:rPr lang="en-US" sz="2400" b="1" i="1" dirty="0">
                <a:solidFill>
                  <a:srgbClr val="000099"/>
                </a:solidFill>
              </a:rPr>
              <a:t> </a:t>
            </a:r>
            <a:r>
              <a:rPr lang="en-US" sz="2400" b="1" i="1" dirty="0" err="1">
                <a:solidFill>
                  <a:srgbClr val="000099"/>
                </a:solidFill>
              </a:rPr>
              <a:t>hề</a:t>
            </a:r>
            <a:r>
              <a:rPr lang="en-US" sz="2400" b="1" i="1" dirty="0">
                <a:solidFill>
                  <a:srgbClr val="000099"/>
                </a:solidFill>
              </a:rPr>
              <a:t> </a:t>
            </a:r>
            <a:r>
              <a:rPr lang="en-US" sz="2400" b="1" i="1" dirty="0" err="1">
                <a:solidFill>
                  <a:srgbClr val="000099"/>
                </a:solidFill>
              </a:rPr>
              <a:t>lây</a:t>
            </a:r>
            <a:r>
              <a:rPr lang="en-US" sz="2400" b="1" i="1" dirty="0">
                <a:solidFill>
                  <a:srgbClr val="000099"/>
                </a:solidFill>
              </a:rPr>
              <a:t> qua </a:t>
            </a:r>
            <a:r>
              <a:rPr lang="en-US" sz="2400" b="1" i="1" dirty="0" err="1">
                <a:solidFill>
                  <a:srgbClr val="000099"/>
                </a:solidFill>
              </a:rPr>
              <a:t>đường</a:t>
            </a:r>
            <a:r>
              <a:rPr lang="en-US" sz="2400" b="1" i="1" dirty="0">
                <a:solidFill>
                  <a:srgbClr val="000099"/>
                </a:solidFill>
              </a:rPr>
              <a:t> </a:t>
            </a:r>
            <a:r>
              <a:rPr lang="en-US" sz="2400" b="1" i="1" dirty="0" err="1">
                <a:solidFill>
                  <a:srgbClr val="000099"/>
                </a:solidFill>
              </a:rPr>
              <a:t>ăn</a:t>
            </a:r>
            <a:r>
              <a:rPr lang="en-US" sz="2400" b="1" i="1" dirty="0">
                <a:solidFill>
                  <a:srgbClr val="000099"/>
                </a:solidFill>
              </a:rPr>
              <a:t> </a:t>
            </a:r>
            <a:r>
              <a:rPr lang="en-US" sz="2400" b="1" i="1" dirty="0" err="1">
                <a:solidFill>
                  <a:srgbClr val="000099"/>
                </a:solidFill>
              </a:rPr>
              <a:t>uống</a:t>
            </a:r>
            <a:r>
              <a:rPr lang="en-US" sz="2400" b="1" i="1" dirty="0">
                <a:solidFill>
                  <a:srgbClr val="000099"/>
                </a:solidFill>
              </a:rPr>
              <a:t> hay </a:t>
            </a:r>
            <a:r>
              <a:rPr lang="en-US" sz="2400" b="1" i="1" dirty="0" err="1">
                <a:solidFill>
                  <a:srgbClr val="000099"/>
                </a:solidFill>
              </a:rPr>
              <a:t>giao</a:t>
            </a:r>
            <a:r>
              <a:rPr lang="en-US" sz="2400" b="1" i="1" dirty="0">
                <a:solidFill>
                  <a:srgbClr val="000099"/>
                </a:solidFill>
              </a:rPr>
              <a:t> </a:t>
            </a:r>
            <a:r>
              <a:rPr lang="en-US" sz="2400" b="1" i="1" dirty="0" err="1">
                <a:solidFill>
                  <a:srgbClr val="000099"/>
                </a:solidFill>
              </a:rPr>
              <a:t>tiếp</a:t>
            </a:r>
            <a:r>
              <a:rPr lang="en-US" sz="2400" b="1" i="1" dirty="0">
                <a:solidFill>
                  <a:srgbClr val="000099"/>
                </a:solidFill>
              </a:rPr>
              <a:t> </a:t>
            </a:r>
            <a:r>
              <a:rPr lang="en-US" sz="2400" b="1" i="1" dirty="0" err="1">
                <a:solidFill>
                  <a:srgbClr val="000099"/>
                </a:solidFill>
              </a:rPr>
              <a:t>thông</a:t>
            </a:r>
            <a:r>
              <a:rPr lang="en-US" sz="2400" b="1" i="1" dirty="0">
                <a:solidFill>
                  <a:srgbClr val="000099"/>
                </a:solidFill>
              </a:rPr>
              <a:t> </a:t>
            </a:r>
            <a:r>
              <a:rPr lang="en-US" sz="2400" b="1" i="1" dirty="0" err="1">
                <a:solidFill>
                  <a:srgbClr val="000099"/>
                </a:solidFill>
              </a:rPr>
              <a:t>thường</a:t>
            </a:r>
            <a:r>
              <a:rPr lang="en-US" sz="2400" b="1" i="1" dirty="0">
                <a:solidFill>
                  <a:srgbClr val="000099"/>
                </a:solidFill>
              </a:rPr>
              <a:t> </a:t>
            </a:r>
            <a:r>
              <a:rPr lang="en-US" sz="2400" b="1" i="1" dirty="0" err="1">
                <a:solidFill>
                  <a:srgbClr val="000099"/>
                </a:solidFill>
              </a:rPr>
              <a:t>và</a:t>
            </a:r>
            <a:r>
              <a:rPr lang="en-US" sz="2400" b="1" i="1" dirty="0">
                <a:solidFill>
                  <a:srgbClr val="000099"/>
                </a:solidFill>
              </a:rPr>
              <a:t> </a:t>
            </a:r>
            <a:r>
              <a:rPr lang="en-US" sz="2400" b="1" i="1" dirty="0" err="1">
                <a:solidFill>
                  <a:srgbClr val="000099"/>
                </a:solidFill>
              </a:rPr>
              <a:t>hiện</a:t>
            </a:r>
            <a:r>
              <a:rPr lang="en-US" sz="2400" b="1" i="1" dirty="0">
                <a:solidFill>
                  <a:srgbClr val="000099"/>
                </a:solidFill>
              </a:rPr>
              <a:t> nay </a:t>
            </a:r>
            <a:r>
              <a:rPr lang="en-US" sz="2400" b="1" i="1" dirty="0" err="1">
                <a:solidFill>
                  <a:srgbClr val="000099"/>
                </a:solidFill>
              </a:rPr>
              <a:t>chúng</a:t>
            </a:r>
            <a:r>
              <a:rPr lang="en-US" sz="2400" b="1" i="1" dirty="0">
                <a:solidFill>
                  <a:srgbClr val="000099"/>
                </a:solidFill>
              </a:rPr>
              <a:t> ta </a:t>
            </a:r>
            <a:r>
              <a:rPr lang="en-US" sz="2400" b="1" i="1" dirty="0" err="1">
                <a:solidFill>
                  <a:srgbClr val="000099"/>
                </a:solidFill>
              </a:rPr>
              <a:t>đang</a:t>
            </a:r>
            <a:r>
              <a:rPr lang="en-US" sz="2400" b="1" i="1" dirty="0">
                <a:solidFill>
                  <a:srgbClr val="000099"/>
                </a:solidFill>
              </a:rPr>
              <a:t> </a:t>
            </a:r>
            <a:r>
              <a:rPr lang="en-US" sz="2400" b="1" i="1" dirty="0" err="1">
                <a:solidFill>
                  <a:srgbClr val="000099"/>
                </a:solidFill>
              </a:rPr>
              <a:t>sống</a:t>
            </a:r>
            <a:r>
              <a:rPr lang="en-US" sz="2400" b="1" i="1" dirty="0">
                <a:solidFill>
                  <a:srgbClr val="000099"/>
                </a:solidFill>
              </a:rPr>
              <a:t> </a:t>
            </a:r>
            <a:r>
              <a:rPr lang="en-US" sz="2400" b="1" i="1" dirty="0" err="1">
                <a:solidFill>
                  <a:srgbClr val="000099"/>
                </a:solidFill>
              </a:rPr>
              <a:t>chung</a:t>
            </a:r>
            <a:r>
              <a:rPr lang="en-US" sz="2400" b="1" i="1" dirty="0">
                <a:solidFill>
                  <a:srgbClr val="000099"/>
                </a:solidFill>
              </a:rPr>
              <a:t> </a:t>
            </a:r>
            <a:r>
              <a:rPr lang="en-US" sz="2400" b="1" i="1" dirty="0" err="1">
                <a:solidFill>
                  <a:srgbClr val="000099"/>
                </a:solidFill>
              </a:rPr>
              <a:t>với</a:t>
            </a:r>
            <a:r>
              <a:rPr lang="en-US" sz="2400" b="1" i="1" dirty="0">
                <a:solidFill>
                  <a:srgbClr val="000099"/>
                </a:solidFill>
              </a:rPr>
              <a:t> AIDS.</a:t>
            </a:r>
          </a:p>
          <a:p>
            <a:pPr algn="just"/>
            <a:r>
              <a:rPr lang="en-US" sz="2400" b="1" i="1" dirty="0">
                <a:solidFill>
                  <a:srgbClr val="000099"/>
                </a:solidFill>
              </a:rPr>
              <a:t>   Khi </a:t>
            </a:r>
            <a:r>
              <a:rPr lang="en-US" sz="2400" b="1" i="1" dirty="0" err="1">
                <a:solidFill>
                  <a:srgbClr val="000099"/>
                </a:solidFill>
              </a:rPr>
              <a:t>đến</a:t>
            </a:r>
            <a:r>
              <a:rPr lang="en-US" sz="2400" b="1" i="1" dirty="0">
                <a:solidFill>
                  <a:srgbClr val="000099"/>
                </a:solidFill>
              </a:rPr>
              <a:t> </a:t>
            </a:r>
            <a:r>
              <a:rPr lang="en-US" sz="2400" b="1" i="1" dirty="0" err="1">
                <a:solidFill>
                  <a:srgbClr val="000099"/>
                </a:solidFill>
              </a:rPr>
              <a:t>lớp</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cũng</a:t>
            </a:r>
            <a:r>
              <a:rPr lang="en-US" sz="2400" b="1" i="1" dirty="0">
                <a:solidFill>
                  <a:srgbClr val="000099"/>
                </a:solidFill>
              </a:rPr>
              <a:t> </a:t>
            </a:r>
            <a:r>
              <a:rPr lang="en-US" sz="2400" b="1" i="1" dirty="0" err="1">
                <a:solidFill>
                  <a:srgbClr val="000099"/>
                </a:solidFill>
              </a:rPr>
              <a:t>trao</a:t>
            </a:r>
            <a:r>
              <a:rPr lang="en-US" sz="2400" b="1" i="1" dirty="0">
                <a:solidFill>
                  <a:srgbClr val="000099"/>
                </a:solidFill>
              </a:rPr>
              <a:t> </a:t>
            </a:r>
            <a:r>
              <a:rPr lang="en-US" sz="2400" b="1" i="1" dirty="0" err="1">
                <a:solidFill>
                  <a:srgbClr val="000099"/>
                </a:solidFill>
              </a:rPr>
              <a:t>đổi</a:t>
            </a:r>
            <a:r>
              <a:rPr lang="en-US" sz="2400" b="1" i="1" dirty="0">
                <a:solidFill>
                  <a:srgbClr val="000099"/>
                </a:solidFill>
              </a:rPr>
              <a:t> </a:t>
            </a:r>
            <a:r>
              <a:rPr lang="en-US" sz="2400" b="1" i="1" dirty="0" err="1">
                <a:solidFill>
                  <a:srgbClr val="000099"/>
                </a:solidFill>
              </a:rPr>
              <a:t>với</a:t>
            </a:r>
            <a:r>
              <a:rPr lang="en-US" sz="2400" b="1" i="1" dirty="0">
                <a:solidFill>
                  <a:srgbClr val="000099"/>
                </a:solidFill>
              </a:rPr>
              <a:t> </a:t>
            </a:r>
            <a:r>
              <a:rPr lang="en-US" sz="2400" b="1" i="1" dirty="0" err="1">
                <a:solidFill>
                  <a:srgbClr val="000099"/>
                </a:solidFill>
              </a:rPr>
              <a:t>các</a:t>
            </a:r>
            <a:r>
              <a:rPr lang="en-US" sz="2400" b="1" i="1" dirty="0">
                <a:solidFill>
                  <a:srgbClr val="000099"/>
                </a:solidFill>
              </a:rPr>
              <a:t> </a:t>
            </a:r>
            <a:r>
              <a:rPr lang="en-US" sz="2400" b="1" i="1" dirty="0" err="1">
                <a:solidFill>
                  <a:srgbClr val="000099"/>
                </a:solidFill>
              </a:rPr>
              <a:t>bạn</a:t>
            </a:r>
            <a:r>
              <a:rPr lang="en-US" sz="2400" b="1" i="1" dirty="0">
                <a:solidFill>
                  <a:srgbClr val="000099"/>
                </a:solidFill>
              </a:rPr>
              <a:t> </a:t>
            </a:r>
            <a:r>
              <a:rPr lang="en-US" sz="2400" b="1" i="1" dirty="0" err="1">
                <a:solidFill>
                  <a:srgbClr val="000099"/>
                </a:solidFill>
              </a:rPr>
              <a:t>nhưng</a:t>
            </a:r>
            <a:r>
              <a:rPr lang="en-US" sz="2400" b="1" i="1" dirty="0">
                <a:solidFill>
                  <a:srgbClr val="000099"/>
                </a:solidFill>
              </a:rPr>
              <a:t> </a:t>
            </a:r>
            <a:r>
              <a:rPr lang="en-US" sz="2400" b="1" i="1" dirty="0" err="1">
                <a:solidFill>
                  <a:srgbClr val="000099"/>
                </a:solidFill>
              </a:rPr>
              <a:t>nhiều</a:t>
            </a:r>
            <a:r>
              <a:rPr lang="en-US" sz="2400" b="1" i="1" dirty="0">
                <a:solidFill>
                  <a:srgbClr val="000099"/>
                </a:solidFill>
              </a:rPr>
              <a:t> </a:t>
            </a:r>
            <a:r>
              <a:rPr lang="en-US" sz="2400" b="1" i="1" dirty="0" err="1">
                <a:solidFill>
                  <a:srgbClr val="000099"/>
                </a:solidFill>
              </a:rPr>
              <a:t>bạn</a:t>
            </a:r>
            <a:r>
              <a:rPr lang="en-US" sz="2400" b="1" i="1" dirty="0">
                <a:solidFill>
                  <a:srgbClr val="000099"/>
                </a:solidFill>
              </a:rPr>
              <a:t> </a:t>
            </a:r>
            <a:r>
              <a:rPr lang="en-US" sz="2400" b="1" i="1" dirty="0" err="1">
                <a:solidFill>
                  <a:srgbClr val="000099"/>
                </a:solidFill>
              </a:rPr>
              <a:t>tỏ</a:t>
            </a:r>
            <a:r>
              <a:rPr lang="en-US" sz="2400" b="1" i="1" dirty="0">
                <a:solidFill>
                  <a:srgbClr val="000099"/>
                </a:solidFill>
              </a:rPr>
              <a:t> </a:t>
            </a:r>
            <a:r>
              <a:rPr lang="en-US" sz="2400" b="1" i="1" dirty="0" err="1">
                <a:solidFill>
                  <a:srgbClr val="000099"/>
                </a:solidFill>
              </a:rPr>
              <a:t>ra</a:t>
            </a:r>
            <a:r>
              <a:rPr lang="en-US" sz="2400" b="1" i="1" dirty="0">
                <a:solidFill>
                  <a:srgbClr val="000099"/>
                </a:solidFill>
              </a:rPr>
              <a:t> </a:t>
            </a:r>
            <a:r>
              <a:rPr lang="en-US" sz="2400" b="1" i="1" dirty="0" err="1">
                <a:solidFill>
                  <a:srgbClr val="000099"/>
                </a:solidFill>
              </a:rPr>
              <a:t>rất</a:t>
            </a:r>
            <a:r>
              <a:rPr lang="en-US" sz="2400" b="1" i="1" dirty="0">
                <a:solidFill>
                  <a:srgbClr val="000099"/>
                </a:solidFill>
              </a:rPr>
              <a:t> </a:t>
            </a:r>
            <a:r>
              <a:rPr lang="en-US" sz="2400" b="1" i="1" dirty="0" err="1">
                <a:solidFill>
                  <a:srgbClr val="000099"/>
                </a:solidFill>
              </a:rPr>
              <a:t>thờ</a:t>
            </a:r>
            <a:r>
              <a:rPr lang="en-US" sz="2400" b="1" i="1" dirty="0">
                <a:solidFill>
                  <a:srgbClr val="000099"/>
                </a:solidFill>
              </a:rPr>
              <a:t> ơ, </a:t>
            </a:r>
            <a:r>
              <a:rPr lang="en-US" sz="2400" b="1" i="1" dirty="0" err="1">
                <a:solidFill>
                  <a:srgbClr val="000099"/>
                </a:solidFill>
              </a:rPr>
              <a:t>cho</a:t>
            </a:r>
            <a:r>
              <a:rPr lang="en-US" sz="2400" b="1" i="1" dirty="0">
                <a:solidFill>
                  <a:srgbClr val="000099"/>
                </a:solidFill>
              </a:rPr>
              <a:t> </a:t>
            </a:r>
            <a:r>
              <a:rPr lang="en-US" sz="2400" b="1" i="1" dirty="0" err="1">
                <a:solidFill>
                  <a:srgbClr val="000099"/>
                </a:solidFill>
              </a:rPr>
              <a:t>rằng</a:t>
            </a:r>
            <a:r>
              <a:rPr lang="en-US" sz="2400" b="1" i="1" dirty="0">
                <a:solidFill>
                  <a:srgbClr val="000099"/>
                </a:solidFill>
              </a:rPr>
              <a:t> </a:t>
            </a:r>
            <a:r>
              <a:rPr lang="en-US" sz="2400" b="1" i="1" dirty="0" err="1">
                <a:solidFill>
                  <a:srgbClr val="000099"/>
                </a:solidFill>
              </a:rPr>
              <a:t>việc</a:t>
            </a:r>
            <a:r>
              <a:rPr lang="en-US" sz="2400" b="1" i="1" dirty="0">
                <a:solidFill>
                  <a:srgbClr val="000099"/>
                </a:solidFill>
              </a:rPr>
              <a:t> </a:t>
            </a:r>
            <a:r>
              <a:rPr lang="en-US" sz="2400" b="1" i="1" dirty="0" err="1">
                <a:solidFill>
                  <a:srgbClr val="000099"/>
                </a:solidFill>
              </a:rPr>
              <a:t>phòng</a:t>
            </a:r>
            <a:r>
              <a:rPr lang="en-US" sz="2400" b="1" i="1" dirty="0">
                <a:solidFill>
                  <a:srgbClr val="000099"/>
                </a:solidFill>
              </a:rPr>
              <a:t> </a:t>
            </a:r>
            <a:r>
              <a:rPr lang="en-US" sz="2400" b="1" i="1" dirty="0" err="1">
                <a:solidFill>
                  <a:srgbClr val="000099"/>
                </a:solidFill>
              </a:rPr>
              <a:t>chống</a:t>
            </a:r>
            <a:r>
              <a:rPr lang="en-US" sz="2400" b="1" i="1" dirty="0">
                <a:solidFill>
                  <a:srgbClr val="000099"/>
                </a:solidFill>
              </a:rPr>
              <a:t> HIV/AIDS </a:t>
            </a:r>
            <a:r>
              <a:rPr lang="en-US" sz="2400" b="1" i="1" dirty="0" err="1">
                <a:solidFill>
                  <a:srgbClr val="000099"/>
                </a:solidFill>
              </a:rPr>
              <a:t>là</a:t>
            </a:r>
            <a:r>
              <a:rPr lang="en-US" sz="2400" b="1" i="1" dirty="0">
                <a:solidFill>
                  <a:srgbClr val="000099"/>
                </a:solidFill>
              </a:rPr>
              <a:t> </a:t>
            </a:r>
            <a:r>
              <a:rPr lang="en-US" sz="2400" b="1" i="1" dirty="0" err="1">
                <a:solidFill>
                  <a:srgbClr val="000099"/>
                </a:solidFill>
              </a:rPr>
              <a:t>việc</a:t>
            </a:r>
            <a:r>
              <a:rPr lang="en-US" sz="2400" b="1" i="1" dirty="0">
                <a:solidFill>
                  <a:srgbClr val="000099"/>
                </a:solidFill>
              </a:rPr>
              <a:t> </a:t>
            </a:r>
            <a:r>
              <a:rPr lang="en-US" sz="2400" b="1" i="1" dirty="0" err="1">
                <a:solidFill>
                  <a:srgbClr val="000099"/>
                </a:solidFill>
              </a:rPr>
              <a:t>của</a:t>
            </a:r>
            <a:r>
              <a:rPr lang="en-US" sz="2400" b="1" i="1" dirty="0">
                <a:solidFill>
                  <a:srgbClr val="000099"/>
                </a:solidFill>
              </a:rPr>
              <a:t> </a:t>
            </a:r>
            <a:r>
              <a:rPr lang="en-US" sz="2400" b="1" i="1" dirty="0" err="1">
                <a:solidFill>
                  <a:srgbClr val="000099"/>
                </a:solidFill>
              </a:rPr>
              <a:t>các</a:t>
            </a:r>
            <a:r>
              <a:rPr lang="en-US" sz="2400" b="1" i="1" dirty="0">
                <a:solidFill>
                  <a:srgbClr val="000099"/>
                </a:solidFill>
              </a:rPr>
              <a:t> </a:t>
            </a:r>
            <a:r>
              <a:rPr lang="en-US" sz="2400" b="1" i="1" dirty="0" err="1">
                <a:solidFill>
                  <a:srgbClr val="000099"/>
                </a:solidFill>
              </a:rPr>
              <a:t>cơ</a:t>
            </a:r>
            <a:r>
              <a:rPr lang="en-US" sz="2400" b="1" i="1" dirty="0">
                <a:solidFill>
                  <a:srgbClr val="000099"/>
                </a:solidFill>
              </a:rPr>
              <a:t> </a:t>
            </a:r>
            <a:r>
              <a:rPr lang="en-US" sz="2400" b="1" i="1" dirty="0" err="1">
                <a:solidFill>
                  <a:srgbClr val="000099"/>
                </a:solidFill>
              </a:rPr>
              <a:t>quan</a:t>
            </a:r>
            <a:r>
              <a:rPr lang="en-US" sz="2400" b="1" i="1" dirty="0">
                <a:solidFill>
                  <a:srgbClr val="000099"/>
                </a:solidFill>
              </a:rPr>
              <a:t> y </a:t>
            </a:r>
            <a:r>
              <a:rPr lang="en-US" sz="2400" b="1" i="1" dirty="0" err="1">
                <a:solidFill>
                  <a:srgbClr val="000099"/>
                </a:solidFill>
              </a:rPr>
              <a:t>tế</a:t>
            </a:r>
            <a:r>
              <a:rPr lang="en-US" sz="2400" b="1" i="1" dirty="0">
                <a:solidFill>
                  <a:srgbClr val="000099"/>
                </a:solidFill>
              </a:rPr>
              <a:t>, </a:t>
            </a:r>
            <a:r>
              <a:rPr lang="en-US" sz="2400" b="1" i="1" dirty="0" err="1">
                <a:solidFill>
                  <a:srgbClr val="000099"/>
                </a:solidFill>
              </a:rPr>
              <a:t>lớp</a:t>
            </a:r>
            <a:r>
              <a:rPr lang="en-US" sz="2400" b="1" i="1" dirty="0">
                <a:solidFill>
                  <a:srgbClr val="000099"/>
                </a:solidFill>
              </a:rPr>
              <a:t> </a:t>
            </a:r>
            <a:r>
              <a:rPr lang="en-US" sz="2400" b="1" i="1" dirty="0" err="1">
                <a:solidFill>
                  <a:srgbClr val="000099"/>
                </a:solidFill>
              </a:rPr>
              <a:t>mình</a:t>
            </a:r>
            <a:r>
              <a:rPr lang="en-US" sz="2400" b="1" i="1" dirty="0">
                <a:solidFill>
                  <a:srgbClr val="000099"/>
                </a:solidFill>
              </a:rPr>
              <a:t> </a:t>
            </a:r>
            <a:r>
              <a:rPr lang="en-US" sz="2400" b="1" i="1" dirty="0" err="1">
                <a:solidFill>
                  <a:srgbClr val="000099"/>
                </a:solidFill>
              </a:rPr>
              <a:t>có</a:t>
            </a:r>
            <a:r>
              <a:rPr lang="en-US" sz="2400" b="1" i="1" dirty="0">
                <a:solidFill>
                  <a:srgbClr val="000099"/>
                </a:solidFill>
              </a:rPr>
              <a:t> ai </a:t>
            </a:r>
            <a:r>
              <a:rPr lang="en-US" sz="2400" b="1" i="1" dirty="0" err="1">
                <a:solidFill>
                  <a:srgbClr val="000099"/>
                </a:solidFill>
              </a:rPr>
              <a:t>bị</a:t>
            </a:r>
            <a:r>
              <a:rPr lang="en-US" sz="2400" b="1" i="1" dirty="0">
                <a:solidFill>
                  <a:srgbClr val="000099"/>
                </a:solidFill>
              </a:rPr>
              <a:t> AIDS </a:t>
            </a:r>
            <a:r>
              <a:rPr lang="en-US" sz="2400" b="1" i="1" dirty="0" err="1">
                <a:solidFill>
                  <a:srgbClr val="000099"/>
                </a:solidFill>
              </a:rPr>
              <a:t>đâu</a:t>
            </a:r>
            <a:r>
              <a:rPr lang="en-US" sz="2400" b="1" i="1" dirty="0">
                <a:solidFill>
                  <a:srgbClr val="000099"/>
                </a:solidFill>
              </a:rPr>
              <a:t> </a:t>
            </a:r>
            <a:r>
              <a:rPr lang="en-US" sz="2400" b="1" i="1" dirty="0" err="1">
                <a:solidFill>
                  <a:srgbClr val="000099"/>
                </a:solidFill>
              </a:rPr>
              <a:t>mà</a:t>
            </a:r>
            <a:r>
              <a:rPr lang="en-US" sz="2400" b="1" i="1" dirty="0">
                <a:solidFill>
                  <a:srgbClr val="000099"/>
                </a:solidFill>
              </a:rPr>
              <a:t> lo! - </a:t>
            </a:r>
            <a:r>
              <a:rPr lang="en-US" sz="2400" b="1" i="1" dirty="0" err="1">
                <a:solidFill>
                  <a:srgbClr val="000099"/>
                </a:solidFill>
              </a:rPr>
              <a:t>Thái</a:t>
            </a:r>
            <a:r>
              <a:rPr lang="en-US" sz="2400" b="1" i="1" dirty="0">
                <a:solidFill>
                  <a:srgbClr val="000099"/>
                </a:solidFill>
              </a:rPr>
              <a:t> </a:t>
            </a:r>
            <a:r>
              <a:rPr lang="en-US" sz="2400" b="1" i="1" dirty="0" err="1">
                <a:solidFill>
                  <a:srgbClr val="000099"/>
                </a:solidFill>
              </a:rPr>
              <a:t>độ</a:t>
            </a:r>
            <a:r>
              <a:rPr lang="en-US" sz="2400" b="1" i="1" dirty="0">
                <a:solidFill>
                  <a:srgbClr val="000099"/>
                </a:solidFill>
              </a:rPr>
              <a:t> </a:t>
            </a:r>
            <a:r>
              <a:rPr lang="en-US" sz="2400" b="1" i="1" dirty="0" err="1">
                <a:solidFill>
                  <a:srgbClr val="000099"/>
                </a:solidFill>
              </a:rPr>
              <a:t>của</a:t>
            </a:r>
            <a:r>
              <a:rPr lang="en-US" sz="2400" b="1" i="1" dirty="0">
                <a:solidFill>
                  <a:srgbClr val="000099"/>
                </a:solidFill>
              </a:rPr>
              <a:t> </a:t>
            </a:r>
            <a:r>
              <a:rPr lang="en-US" sz="2400" b="1" i="1" dirty="0" err="1">
                <a:solidFill>
                  <a:srgbClr val="000099"/>
                </a:solidFill>
              </a:rPr>
              <a:t>các</a:t>
            </a:r>
            <a:r>
              <a:rPr lang="en-US" sz="2400" b="1" i="1" dirty="0">
                <a:solidFill>
                  <a:srgbClr val="000099"/>
                </a:solidFill>
              </a:rPr>
              <a:t> </a:t>
            </a:r>
            <a:r>
              <a:rPr lang="en-US" sz="2400" b="1" i="1" dirty="0" err="1">
                <a:solidFill>
                  <a:srgbClr val="000099"/>
                </a:solidFill>
              </a:rPr>
              <a:t>bạn</a:t>
            </a:r>
            <a:r>
              <a:rPr lang="en-US" sz="2400" b="1" i="1" dirty="0">
                <a:solidFill>
                  <a:srgbClr val="000099"/>
                </a:solidFill>
              </a:rPr>
              <a:t> </a:t>
            </a:r>
            <a:r>
              <a:rPr lang="en-US" sz="2400" b="1" i="1" dirty="0" err="1">
                <a:solidFill>
                  <a:srgbClr val="000099"/>
                </a:solidFill>
              </a:rPr>
              <a:t>cháu</a:t>
            </a:r>
            <a:r>
              <a:rPr lang="en-US" sz="2400" b="1" i="1" dirty="0">
                <a:solidFill>
                  <a:srgbClr val="000099"/>
                </a:solidFill>
              </a:rPr>
              <a:t> </a:t>
            </a:r>
            <a:r>
              <a:rPr lang="en-US" sz="2400" b="1" i="1" dirty="0" err="1">
                <a:solidFill>
                  <a:srgbClr val="000099"/>
                </a:solidFill>
              </a:rPr>
              <a:t>cứ</a:t>
            </a:r>
            <a:r>
              <a:rPr lang="en-US" sz="2400" b="1" i="1" dirty="0">
                <a:solidFill>
                  <a:srgbClr val="000099"/>
                </a:solidFill>
              </a:rPr>
              <a:t> </a:t>
            </a:r>
            <a:r>
              <a:rPr lang="en-US" sz="2400" b="1" i="1" dirty="0" err="1">
                <a:solidFill>
                  <a:srgbClr val="000099"/>
                </a:solidFill>
              </a:rPr>
              <a:t>bàng</a:t>
            </a:r>
            <a:r>
              <a:rPr lang="en-US" sz="2400" b="1" i="1" dirty="0">
                <a:solidFill>
                  <a:srgbClr val="000099"/>
                </a:solidFill>
              </a:rPr>
              <a:t> </a:t>
            </a:r>
            <a:r>
              <a:rPr lang="en-US" sz="2400" b="1" i="1" dirty="0" err="1">
                <a:solidFill>
                  <a:srgbClr val="000099"/>
                </a:solidFill>
              </a:rPr>
              <a:t>quan</a:t>
            </a:r>
            <a:r>
              <a:rPr lang="en-US" sz="2400" b="1" i="1" dirty="0">
                <a:solidFill>
                  <a:srgbClr val="000099"/>
                </a:solidFill>
              </a:rPr>
              <a:t> </a:t>
            </a:r>
            <a:r>
              <a:rPr lang="en-US" sz="2400" b="1" i="1" dirty="0" err="1">
                <a:solidFill>
                  <a:srgbClr val="000099"/>
                </a:solidFill>
              </a:rPr>
              <a:t>như</a:t>
            </a:r>
            <a:r>
              <a:rPr lang="en-US" sz="2400" b="1" i="1" dirty="0">
                <a:solidFill>
                  <a:srgbClr val="000099"/>
                </a:solidFill>
              </a:rPr>
              <a:t> </a:t>
            </a:r>
            <a:r>
              <a:rPr lang="en-US" sz="2400" b="1" i="1" dirty="0" err="1">
                <a:solidFill>
                  <a:srgbClr val="000099"/>
                </a:solidFill>
              </a:rPr>
              <a:t>thế</a:t>
            </a:r>
            <a:r>
              <a:rPr lang="en-US" sz="2400" b="1" i="1" dirty="0">
                <a:solidFill>
                  <a:srgbClr val="000099"/>
                </a:solidFill>
              </a:rPr>
              <a:t>, </a:t>
            </a:r>
            <a:r>
              <a:rPr lang="en-US" sz="2400" b="1" i="1" dirty="0" err="1">
                <a:solidFill>
                  <a:srgbClr val="000099"/>
                </a:solidFill>
              </a:rPr>
              <a:t>chả</a:t>
            </a:r>
            <a:r>
              <a:rPr lang="en-US" sz="2400" b="1" i="1" dirty="0">
                <a:solidFill>
                  <a:srgbClr val="000099"/>
                </a:solidFill>
              </a:rPr>
              <a:t> </a:t>
            </a:r>
            <a:r>
              <a:rPr lang="en-US" sz="2400" b="1" i="1" dirty="0" err="1">
                <a:solidFill>
                  <a:srgbClr val="000099"/>
                </a:solidFill>
              </a:rPr>
              <a:t>trách</a:t>
            </a:r>
            <a:r>
              <a:rPr lang="en-US" sz="2400" b="1" i="1" dirty="0">
                <a:solidFill>
                  <a:srgbClr val="000099"/>
                </a:solidFill>
              </a:rPr>
              <a:t> </a:t>
            </a:r>
            <a:r>
              <a:rPr lang="en-US" sz="2400" b="1" i="1" dirty="0" err="1">
                <a:solidFill>
                  <a:srgbClr val="000099"/>
                </a:solidFill>
              </a:rPr>
              <a:t>mỗi</a:t>
            </a:r>
            <a:r>
              <a:rPr lang="en-US" sz="2400" b="1" i="1" dirty="0">
                <a:solidFill>
                  <a:srgbClr val="000099"/>
                </a:solidFill>
              </a:rPr>
              <a:t> </a:t>
            </a:r>
            <a:r>
              <a:rPr lang="en-US" sz="2400" b="1" i="1" dirty="0" err="1">
                <a:solidFill>
                  <a:srgbClr val="000099"/>
                </a:solidFill>
              </a:rPr>
              <a:t>ngày</a:t>
            </a:r>
            <a:r>
              <a:rPr lang="en-US" sz="2400" b="1" i="1" dirty="0">
                <a:solidFill>
                  <a:srgbClr val="000099"/>
                </a:solidFill>
              </a:rPr>
              <a:t> </a:t>
            </a:r>
            <a:r>
              <a:rPr lang="en-US" sz="2400" b="1" i="1" dirty="0" err="1">
                <a:solidFill>
                  <a:srgbClr val="000099"/>
                </a:solidFill>
              </a:rPr>
              <a:t>có</a:t>
            </a:r>
            <a:r>
              <a:rPr lang="en-US" sz="2400" b="1" i="1" dirty="0">
                <a:solidFill>
                  <a:srgbClr val="000099"/>
                </a:solidFill>
              </a:rPr>
              <a:t> </a:t>
            </a:r>
            <a:r>
              <a:rPr lang="en-US" sz="2400" b="1" i="1" dirty="0" err="1">
                <a:solidFill>
                  <a:srgbClr val="000099"/>
                </a:solidFill>
              </a:rPr>
              <a:t>tới</a:t>
            </a:r>
            <a:r>
              <a:rPr lang="en-US" sz="2400" b="1" i="1" dirty="0">
                <a:solidFill>
                  <a:srgbClr val="000099"/>
                </a:solidFill>
              </a:rPr>
              <a:t> </a:t>
            </a:r>
            <a:r>
              <a:rPr lang="en-US" sz="2400" b="1" i="1" dirty="0" err="1">
                <a:solidFill>
                  <a:srgbClr val="000099"/>
                </a:solidFill>
              </a:rPr>
              <a:t>một</a:t>
            </a:r>
            <a:r>
              <a:rPr lang="en-US" sz="2400" b="1" i="1" dirty="0">
                <a:solidFill>
                  <a:srgbClr val="000099"/>
                </a:solidFill>
              </a:rPr>
              <a:t> </a:t>
            </a:r>
            <a:r>
              <a:rPr lang="en-US" sz="2400" b="1" i="1" dirty="0" err="1">
                <a:solidFill>
                  <a:srgbClr val="000099"/>
                </a:solidFill>
              </a:rPr>
              <a:t>ngàn</a:t>
            </a:r>
            <a:r>
              <a:rPr lang="en-US" sz="2400" b="1" i="1" dirty="0">
                <a:solidFill>
                  <a:srgbClr val="000099"/>
                </a:solidFill>
              </a:rPr>
              <a:t> </a:t>
            </a:r>
            <a:r>
              <a:rPr lang="en-US" sz="2400" b="1" i="1" dirty="0" err="1">
                <a:solidFill>
                  <a:srgbClr val="000099"/>
                </a:solidFill>
              </a:rPr>
              <a:t>trẻ</a:t>
            </a:r>
            <a:r>
              <a:rPr lang="en-US" sz="2400" b="1" i="1" dirty="0">
                <a:solidFill>
                  <a:srgbClr val="000099"/>
                </a:solidFill>
              </a:rPr>
              <a:t> </a:t>
            </a:r>
            <a:r>
              <a:rPr lang="en-US" sz="2400" b="1" i="1" dirty="0" err="1">
                <a:solidFill>
                  <a:srgbClr val="000099"/>
                </a:solidFill>
              </a:rPr>
              <a:t>em</a:t>
            </a:r>
            <a:r>
              <a:rPr lang="en-US" sz="2400" b="1" i="1" dirty="0">
                <a:solidFill>
                  <a:srgbClr val="000099"/>
                </a:solidFill>
              </a:rPr>
              <a:t> </a:t>
            </a:r>
            <a:r>
              <a:rPr lang="en-US" sz="2400" b="1" i="1" dirty="0" err="1">
                <a:solidFill>
                  <a:srgbClr val="000099"/>
                </a:solidFill>
              </a:rPr>
              <a:t>dưới</a:t>
            </a:r>
            <a:r>
              <a:rPr lang="en-US" sz="2400" b="1" i="1" dirty="0">
                <a:solidFill>
                  <a:srgbClr val="000099"/>
                </a:solidFill>
              </a:rPr>
              <a:t>  </a:t>
            </a:r>
            <a:r>
              <a:rPr lang="en-US" sz="2400" b="1" i="1" dirty="0" err="1">
                <a:solidFill>
                  <a:srgbClr val="000099"/>
                </a:solidFill>
              </a:rPr>
              <a:t>mười</a:t>
            </a:r>
            <a:r>
              <a:rPr lang="en-US" sz="2400" b="1" i="1" dirty="0">
                <a:solidFill>
                  <a:srgbClr val="000099"/>
                </a:solidFill>
              </a:rPr>
              <a:t> </a:t>
            </a:r>
            <a:r>
              <a:rPr lang="en-US" sz="2400" b="1" i="1" dirty="0" err="1">
                <a:solidFill>
                  <a:srgbClr val="000099"/>
                </a:solidFill>
              </a:rPr>
              <a:t>lăm</a:t>
            </a:r>
            <a:r>
              <a:rPr lang="en-US" sz="2400" b="1" i="1" dirty="0">
                <a:solidFill>
                  <a:srgbClr val="000099"/>
                </a:solidFill>
              </a:rPr>
              <a:t> </a:t>
            </a:r>
            <a:r>
              <a:rPr lang="en-US" sz="2400" b="1" i="1" dirty="0" err="1">
                <a:solidFill>
                  <a:srgbClr val="000099"/>
                </a:solidFill>
              </a:rPr>
              <a:t>tuổi</a:t>
            </a:r>
            <a:r>
              <a:rPr lang="en-US" sz="2400" b="1" i="1" dirty="0">
                <a:solidFill>
                  <a:srgbClr val="000099"/>
                </a:solidFill>
              </a:rPr>
              <a:t> </a:t>
            </a:r>
            <a:r>
              <a:rPr lang="en-US" sz="2400" b="1" i="1" dirty="0" err="1">
                <a:solidFill>
                  <a:srgbClr val="000099"/>
                </a:solidFill>
              </a:rPr>
              <a:t>bị</a:t>
            </a:r>
            <a:r>
              <a:rPr lang="en-US" sz="2400" b="1" i="1" dirty="0">
                <a:solidFill>
                  <a:srgbClr val="000099"/>
                </a:solidFill>
              </a:rPr>
              <a:t> </a:t>
            </a:r>
            <a:r>
              <a:rPr lang="en-US" sz="2400" b="1" i="1" dirty="0" err="1">
                <a:solidFill>
                  <a:srgbClr val="000099"/>
                </a:solidFill>
              </a:rPr>
              <a:t>nhiễm</a:t>
            </a:r>
            <a:r>
              <a:rPr lang="en-US" sz="2400" b="1" i="1" dirty="0">
                <a:solidFill>
                  <a:srgbClr val="000099"/>
                </a:solidFill>
              </a:rPr>
              <a:t> HIV.</a:t>
            </a:r>
          </a:p>
          <a:p>
            <a:pPr algn="just"/>
            <a:endParaRPr lang="en-US" sz="2400" b="1" i="1" dirty="0">
              <a:solidFill>
                <a:srgbClr val="000099"/>
              </a:solidFill>
            </a:endParaRPr>
          </a:p>
          <a:p>
            <a:pPr algn="r"/>
            <a:r>
              <a:rPr lang="en-US" sz="2400" b="1" i="1" dirty="0" err="1">
                <a:solidFill>
                  <a:srgbClr val="000099"/>
                </a:solidFill>
              </a:rPr>
              <a:t>Trích</a:t>
            </a:r>
            <a:r>
              <a:rPr lang="en-US" sz="2400" b="1" i="1" dirty="0">
                <a:solidFill>
                  <a:srgbClr val="000099"/>
                </a:solidFill>
              </a:rPr>
              <a:t> </a:t>
            </a:r>
            <a:r>
              <a:rPr lang="en-US" sz="2400" b="1" i="1" dirty="0" err="1">
                <a:solidFill>
                  <a:srgbClr val="000099"/>
                </a:solidFill>
              </a:rPr>
              <a:t>thư</a:t>
            </a:r>
            <a:r>
              <a:rPr lang="en-US" sz="2400" b="1" i="1" dirty="0">
                <a:solidFill>
                  <a:srgbClr val="000099"/>
                </a:solidFill>
              </a:rPr>
              <a:t> </a:t>
            </a:r>
            <a:r>
              <a:rPr lang="en-US" sz="2400" b="1" i="1" dirty="0" err="1">
                <a:solidFill>
                  <a:srgbClr val="000099"/>
                </a:solidFill>
              </a:rPr>
              <a:t>của</a:t>
            </a:r>
            <a:r>
              <a:rPr lang="en-US" sz="2400" b="1" i="1" dirty="0">
                <a:solidFill>
                  <a:srgbClr val="000099"/>
                </a:solidFill>
              </a:rPr>
              <a:t>: HỒ THỊ HIẾU HIỀN</a:t>
            </a:r>
            <a:br>
              <a:rPr lang="en-US" sz="2400" b="1" i="1" dirty="0">
                <a:solidFill>
                  <a:srgbClr val="000099"/>
                </a:solidFill>
              </a:rPr>
            </a:br>
            <a:r>
              <a:rPr lang="en-US" sz="2400" b="1" i="1" dirty="0">
                <a:solidFill>
                  <a:srgbClr val="000099"/>
                </a:solidFill>
              </a:rPr>
              <a:t>(</a:t>
            </a:r>
            <a:r>
              <a:rPr lang="en-US" sz="2400" b="1" i="1" dirty="0" err="1">
                <a:solidFill>
                  <a:srgbClr val="000099"/>
                </a:solidFill>
              </a:rPr>
              <a:t>Lớp</a:t>
            </a:r>
            <a:r>
              <a:rPr lang="en-US" sz="2400" b="1" i="1" dirty="0">
                <a:solidFill>
                  <a:srgbClr val="000099"/>
                </a:solidFill>
              </a:rPr>
              <a:t> 6/9, </a:t>
            </a:r>
            <a:r>
              <a:rPr lang="en-US" sz="2400" b="1" i="1" dirty="0" err="1">
                <a:solidFill>
                  <a:srgbClr val="000099"/>
                </a:solidFill>
              </a:rPr>
              <a:t>trường</a:t>
            </a:r>
            <a:r>
              <a:rPr lang="en-US" sz="2400" b="1" i="1" dirty="0">
                <a:solidFill>
                  <a:srgbClr val="000099"/>
                </a:solidFill>
              </a:rPr>
              <a:t> THCS </a:t>
            </a:r>
            <a:r>
              <a:rPr lang="en-US" sz="2400" b="1" i="1" dirty="0" err="1">
                <a:solidFill>
                  <a:srgbClr val="000099"/>
                </a:solidFill>
              </a:rPr>
              <a:t>Tây</a:t>
            </a:r>
            <a:r>
              <a:rPr lang="en-US" sz="2400" b="1" i="1" dirty="0">
                <a:solidFill>
                  <a:srgbClr val="000099"/>
                </a:solidFill>
              </a:rPr>
              <a:t> </a:t>
            </a:r>
            <a:r>
              <a:rPr lang="en-US" sz="2400" b="1" i="1" dirty="0" err="1">
                <a:solidFill>
                  <a:srgbClr val="000099"/>
                </a:solidFill>
              </a:rPr>
              <a:t>Sơn</a:t>
            </a:r>
            <a:r>
              <a:rPr lang="en-US" sz="2400" b="1" i="1" dirty="0">
                <a:solidFill>
                  <a:srgbClr val="000099"/>
                </a:solidFill>
              </a:rPr>
              <a:t>, </a:t>
            </a:r>
            <a:r>
              <a:rPr lang="en-US" sz="2400" b="1" i="1" dirty="0" err="1">
                <a:solidFill>
                  <a:srgbClr val="000099"/>
                </a:solidFill>
              </a:rPr>
              <a:t>Quận</a:t>
            </a:r>
            <a:r>
              <a:rPr lang="en-US" sz="2400" b="1" i="1" dirty="0">
                <a:solidFill>
                  <a:srgbClr val="000099"/>
                </a:solidFill>
              </a:rPr>
              <a:t> </a:t>
            </a:r>
            <a:r>
              <a:rPr lang="en-US" sz="2400" b="1" i="1" dirty="0" err="1">
                <a:solidFill>
                  <a:srgbClr val="000099"/>
                </a:solidFill>
              </a:rPr>
              <a:t>Hải</a:t>
            </a:r>
            <a:r>
              <a:rPr lang="en-US" sz="2400" b="1" i="1" dirty="0">
                <a:solidFill>
                  <a:srgbClr val="000099"/>
                </a:solidFill>
              </a:rPr>
              <a:t> </a:t>
            </a:r>
            <a:r>
              <a:rPr lang="en-US" sz="2400" b="1" i="1" dirty="0" err="1">
                <a:solidFill>
                  <a:srgbClr val="000099"/>
                </a:solidFill>
              </a:rPr>
              <a:t>Châu</a:t>
            </a:r>
            <a:r>
              <a:rPr lang="en-US" sz="2400" b="1" i="1" dirty="0">
                <a:solidFill>
                  <a:srgbClr val="000099"/>
                </a:solidFill>
              </a:rPr>
              <a:t>, TP. </a:t>
            </a:r>
            <a:r>
              <a:rPr lang="en-US" sz="2400" b="1" i="1" dirty="0" err="1">
                <a:solidFill>
                  <a:srgbClr val="000099"/>
                </a:solidFill>
              </a:rPr>
              <a:t>Đà</a:t>
            </a:r>
            <a:r>
              <a:rPr lang="en-US" sz="2400" b="1" i="1" dirty="0">
                <a:solidFill>
                  <a:srgbClr val="000099"/>
                </a:solidFill>
              </a:rPr>
              <a:t> </a:t>
            </a:r>
            <a:r>
              <a:rPr lang="en-US" sz="2400" b="1" i="1" dirty="0" err="1">
                <a:solidFill>
                  <a:srgbClr val="000099"/>
                </a:solidFill>
              </a:rPr>
              <a:t>Nẵng</a:t>
            </a:r>
            <a:r>
              <a:rPr lang="en-US" sz="2400" b="1" i="1" dirty="0">
                <a:solidFill>
                  <a:srgbClr val="000099"/>
                </a:solidFill>
              </a:rPr>
              <a:t>)</a:t>
            </a:r>
          </a:p>
          <a:p>
            <a:pPr algn="just"/>
            <a:r>
              <a:rPr lang="en-US" sz="2400" b="1" i="1" dirty="0">
                <a:solidFill>
                  <a:srgbClr val="000099"/>
                </a:solidFill>
              </a:rPr>
              <a:t>   </a:t>
            </a:r>
          </a:p>
        </p:txBody>
      </p:sp>
      <p:sp>
        <p:nvSpPr>
          <p:cNvPr id="6148" name="Text Box 4"/>
          <p:cNvSpPr txBox="1">
            <a:spLocks noChangeArrowheads="1"/>
          </p:cNvSpPr>
          <p:nvPr/>
        </p:nvSpPr>
        <p:spPr bwMode="auto">
          <a:xfrm>
            <a:off x="228600" y="685800"/>
            <a:ext cx="8763000" cy="396875"/>
          </a:xfrm>
          <a:prstGeom prst="rect">
            <a:avLst/>
          </a:prstGeom>
          <a:solidFill>
            <a:srgbClr val="000099"/>
          </a:solidFill>
          <a:ln w="9525">
            <a:noFill/>
            <a:miter lim="800000"/>
            <a:headEnd/>
            <a:tailEnd/>
          </a:ln>
        </p:spPr>
        <p:txBody>
          <a:bodyPr>
            <a:spAutoFit/>
          </a:bodyPr>
          <a:lstStyle/>
          <a:p>
            <a:pPr algn="ctr">
              <a:spcBef>
                <a:spcPct val="50000"/>
              </a:spcBef>
            </a:pPr>
            <a:r>
              <a:rPr lang="en-US" sz="2000" b="1" dirty="0">
                <a:solidFill>
                  <a:schemeClr val="bg1"/>
                </a:solidFill>
              </a:rPr>
              <a:t>BỨC THƯ ĐẠT GIẢI NHẤT CUỘC THI VIẾT THƯ QUỐC TẾ UPU LẦN 39</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linds(horizontal)">
                                      <p:cBhvr>
                                        <p:cTn id="7" dur="500"/>
                                        <p:tgtEl>
                                          <p:spTgt spid="61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blinds(horizontal)">
                                      <p:cBhvr>
                                        <p:cTn id="10"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071&quot;&gt;&lt;object type=&quot;3&quot; unique_id=&quot;10072&quot;&gt;&lt;property id=&quot;20148&quot; value=&quot;5&quot;/&gt;&lt;property id=&quot;20300&quot; value=&quot;Slide 1&quot;/&gt;&lt;property id=&quot;20307&quot; value=&quot;281&quot;/&gt;&lt;/object&gt;&lt;object type=&quot;3&quot; unique_id=&quot;10074&quot;&gt;&lt;property id=&quot;20148&quot; value=&quot;5&quot;/&gt;&lt;property id=&quot;20300&quot; value=&quot;Slide 3&quot;/&gt;&lt;property id=&quot;20307&quot; value=&quot;279&quot;/&gt;&lt;/object&gt;&lt;object type=&quot;3&quot; unique_id=&quot;10075&quot;&gt;&lt;property id=&quot;20148&quot; value=&quot;5&quot;/&gt;&lt;property id=&quot;20300&quot; value=&quot;Slide 2&quot;/&gt;&lt;property id=&quot;20307&quot; value=&quot;290&quot;/&gt;&lt;/object&gt;&lt;object type=&quot;3&quot; unique_id=&quot;10088&quot;&gt;&lt;property id=&quot;20148&quot; value=&quot;5&quot;/&gt;&lt;property id=&quot;20300&quot; value=&quot;Slide 7&quot;/&gt;&lt;property id=&quot;20307&quot; value=&quot;292&quot;/&gt;&lt;/object&gt;&lt;object type=&quot;3&quot; unique_id=&quot;10089&quot;&gt;&lt;property id=&quot;20148&quot; value=&quot;5&quot;/&gt;&lt;property id=&quot;20300&quot; value=&quot;Slide 8&quot;/&gt;&lt;property id=&quot;20307&quot; value=&quot;271&quot;/&gt;&lt;/object&gt;&lt;object type=&quot;3&quot; unique_id=&quot;10090&quot;&gt;&lt;property id=&quot;20148&quot; value=&quot;5&quot;/&gt;&lt;property id=&quot;20300&quot; value=&quot;Slide 9&quot;/&gt;&lt;property id=&quot;20307&quot; value=&quot;272&quot;/&gt;&lt;/object&gt;&lt;object type=&quot;3&quot; unique_id=&quot;10091&quot;&gt;&lt;property id=&quot;20148&quot; value=&quot;5&quot;/&gt;&lt;property id=&quot;20300&quot; value=&quot;Slide 10&quot;/&gt;&lt;property id=&quot;20307&quot; value=&quot;296&quot;/&gt;&lt;/object&gt;&lt;object type=&quot;3&quot; unique_id=&quot;10092&quot;&gt;&lt;property id=&quot;20148&quot; value=&quot;5&quot;/&gt;&lt;property id=&quot;20300&quot; value=&quot;Slide 11&quot;/&gt;&lt;property id=&quot;20307&quot; value=&quot;282&quot;/&gt;&lt;/object&gt;&lt;object type=&quot;3&quot; unique_id=&quot;10093&quot;&gt;&lt;property id=&quot;20148&quot; value=&quot;5&quot;/&gt;&lt;property id=&quot;20300&quot; value=&quot;Slide 12&quot;/&gt;&lt;property id=&quot;20307&quot; value=&quot;273&quot;/&gt;&lt;/object&gt;&lt;object type=&quot;3&quot; unique_id=&quot;10094&quot;&gt;&lt;property id=&quot;20148&quot; value=&quot;5&quot;/&gt;&lt;property id=&quot;20300&quot; value=&quot;Slide 13&quot;/&gt;&lt;property id=&quot;20307&quot; value=&quot;297&quot;/&gt;&lt;/object&gt;&lt;object type=&quot;3&quot; unique_id=&quot;10095&quot;&gt;&lt;property id=&quot;20148&quot; value=&quot;5&quot;/&gt;&lt;property id=&quot;20300&quot; value=&quot;Slide 14&quot;/&gt;&lt;property id=&quot;20307&quot; value=&quot;277&quot;/&gt;&lt;/object&gt;&lt;object type=&quot;3&quot; unique_id=&quot;10096&quot;&gt;&lt;property id=&quot;20148&quot; value=&quot;5&quot;/&gt;&lt;property id=&quot;20300&quot; value=&quot;Slide 15&quot;/&gt;&lt;property id=&quot;20307&quot; value=&quot;278&quot;/&gt;&lt;/object&gt;&lt;object type=&quot;3&quot; unique_id=&quot;10099&quot;&gt;&lt;property id=&quot;20148&quot; value=&quot;5&quot;/&gt;&lt;property id=&quot;20300&quot; value=&quot;Slide 16&quot;/&gt;&lt;property id=&quot;20307&quot; value=&quot;283&quot;/&gt;&lt;/object&gt;&lt;object type=&quot;3&quot; unique_id=&quot;10100&quot;&gt;&lt;property id=&quot;20148&quot; value=&quot;5&quot;/&gt;&lt;property id=&quot;20300&quot; value=&quot;Slide 17&quot;/&gt;&lt;property id=&quot;20307&quot; value=&quot;284&quot;/&gt;&lt;/object&gt;&lt;object type=&quot;3&quot; unique_id=&quot;10101&quot;&gt;&lt;property id=&quot;20148&quot; value=&quot;5&quot;/&gt;&lt;property id=&quot;20300&quot; value=&quot;Slide 18&quot;/&gt;&lt;property id=&quot;20307&quot; value=&quot;285&quot;/&gt;&lt;/object&gt;&lt;object type=&quot;3&quot; unique_id=&quot;10334&quot;&gt;&lt;property id=&quot;20148&quot; value=&quot;5&quot;/&gt;&lt;property id=&quot;20300&quot; value=&quot;Slide 4&quot;/&gt;&lt;property id=&quot;20307&quot; value=&quot;303&quot;/&gt;&lt;/object&gt;&lt;object type=&quot;3&quot; unique_id=&quot;10335&quot;&gt;&lt;property id=&quot;20148&quot; value=&quot;5&quot;/&gt;&lt;property id=&quot;20300&quot; value=&quot;Slide 5&quot;/&gt;&lt;property id=&quot;20307&quot; value=&quot;304&quot;/&gt;&lt;/object&gt;&lt;object type=&quot;3&quot; unique_id=&quot;10336&quot;&gt;&lt;property id=&quot;20148&quot; value=&quot;5&quot;/&gt;&lt;property id=&quot;20300&quot; value=&quot;Slide 6&quot;/&gt;&lt;property id=&quot;20307&quot; value=&quot;305&quot;/&gt;&lt;/object&gt;&lt;/object&gt;&lt;object type=&quot;8&quot; unique_id=&quot;10133&quot;&gt;&lt;/object&gt;&lt;/object&gt;&lt;/database&gt;"/>
  <p:tag name="SECTOMILLISECCONVERTED" val="1"/>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158</TotalTime>
  <Words>1581</Words>
  <Application>Microsoft Office PowerPoint</Application>
  <PresentationFormat>On-screen Show (4:3)</PresentationFormat>
  <Paragraphs>132</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.VnTime</vt:lpstr>
      <vt:lpstr>Arial</vt:lpstr>
      <vt:lpstr>Calibri</vt:lpstr>
      <vt:lpstr>Calibri Light</vt:lpstr>
      <vt:lpstr>iCiel Cadena</vt:lpstr>
      <vt:lpstr>iCiel Grandma</vt:lpstr>
      <vt:lpstr>Times New Roman</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tuyen phan</cp:lastModifiedBy>
  <cp:revision>173</cp:revision>
  <dcterms:created xsi:type="dcterms:W3CDTF">2021-08-25T02:30:00Z</dcterms:created>
  <dcterms:modified xsi:type="dcterms:W3CDTF">2022-10-31T10:44:41Z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39AF050CD2E9416BBCE327609B9AAC12</vt:lpwstr>
  </property>
  <property fmtid="{D5CDD505-2E9C-101B-9397-08002B2CF9AE}" pid="3" name="KSOProductBuildVer">
    <vt:lpwstr>1033-11.2.0.10323</vt:lpwstr>
  </property>
</Properties>
</file>