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34" r:id="rId5"/>
    <p:sldId id="259" r:id="rId6"/>
    <p:sldId id="260" r:id="rId7"/>
    <p:sldId id="313" r:id="rId8"/>
    <p:sldId id="315" r:id="rId9"/>
    <p:sldId id="310" r:id="rId10"/>
    <p:sldId id="319" r:id="rId11"/>
    <p:sldId id="293" r:id="rId12"/>
    <p:sldId id="312" r:id="rId13"/>
    <p:sldId id="320" r:id="rId14"/>
    <p:sldId id="321" r:id="rId15"/>
    <p:sldId id="322" r:id="rId16"/>
    <p:sldId id="323" r:id="rId17"/>
    <p:sldId id="324" r:id="rId18"/>
    <p:sldId id="326" r:id="rId19"/>
    <p:sldId id="295" r:id="rId20"/>
    <p:sldId id="327" r:id="rId21"/>
    <p:sldId id="316" r:id="rId22"/>
    <p:sldId id="328" r:id="rId23"/>
    <p:sldId id="329" r:id="rId24"/>
    <p:sldId id="332" r:id="rId25"/>
    <p:sldId id="333" r:id="rId26"/>
    <p:sldId id="318" r:id="rId27"/>
    <p:sldId id="330" r:id="rId28"/>
  </p:sldIdLst>
  <p:sldSz cx="12192000" cy="6858000"/>
  <p:notesSz cx="6858000" cy="9144000"/>
  <p:custDataLst>
    <p:tags r:id="rId3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259" autoAdjust="0"/>
  </p:normalViewPr>
  <p:slideViewPr>
    <p:cSldViewPr snapToGrid="0">
      <p:cViewPr varScale="1">
        <p:scale>
          <a:sx n="71" d="100"/>
          <a:sy n="71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72EEC-2CD3-46C5-8693-574FD552A9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12D058D1-28B1-4E23-B98A-D1B704622BE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rgbClr val="7030A0"/>
              </a:solidFill>
            </a:rPr>
            <a:t>Nêu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tên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những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công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việc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chuẩn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bị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nấu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ăn</a:t>
          </a:r>
          <a:r>
            <a:rPr lang="en-US" dirty="0">
              <a:solidFill>
                <a:srgbClr val="7030A0"/>
              </a:solidFill>
            </a:rPr>
            <a:t>. </a:t>
          </a:r>
          <a:endParaRPr lang="vi-VN" dirty="0">
            <a:solidFill>
              <a:srgbClr val="7030A0"/>
            </a:solidFill>
          </a:endParaRPr>
        </a:p>
      </dgm:t>
    </dgm:pt>
    <dgm:pt modelId="{69333133-D705-45A2-ACDD-2A494977D125}" type="parTrans" cxnId="{C112586B-C12A-4DAE-A359-8CB21946979E}">
      <dgm:prSet/>
      <dgm:spPr/>
      <dgm:t>
        <a:bodyPr/>
        <a:lstStyle/>
        <a:p>
          <a:endParaRPr lang="vi-VN"/>
        </a:p>
      </dgm:t>
    </dgm:pt>
    <dgm:pt modelId="{A8C5C8B8-8C0B-4E90-AD4C-E0F84FF06CF0}" type="sibTrans" cxnId="{C112586B-C12A-4DAE-A359-8CB21946979E}">
      <dgm:prSet/>
      <dgm:spPr/>
      <dgm:t>
        <a:bodyPr/>
        <a:lstStyle/>
        <a:p>
          <a:endParaRPr lang="vi-VN"/>
        </a:p>
      </dgm:t>
    </dgm:pt>
    <dgm:pt modelId="{534F1C13-8F7B-45E4-BAEE-F8D299E1E630}">
      <dgm:prSet/>
      <dgm:spPr>
        <a:solidFill>
          <a:srgbClr val="92D050"/>
        </a:solidFill>
      </dgm:spPr>
      <dgm:t>
        <a:bodyPr/>
        <a:lstStyle/>
        <a:p>
          <a:r>
            <a:rPr lang="en-US" dirty="0" err="1">
              <a:solidFill>
                <a:srgbClr val="7030A0"/>
              </a:solidFill>
            </a:rPr>
            <a:t>Biết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cách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thực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hiện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một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số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công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việc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nấu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ăn</a:t>
          </a:r>
          <a:r>
            <a:rPr lang="en-US" dirty="0">
              <a:solidFill>
                <a:srgbClr val="7030A0"/>
              </a:solidFill>
            </a:rPr>
            <a:t>. </a:t>
          </a:r>
          <a:endParaRPr lang="vi-VN" dirty="0">
            <a:solidFill>
              <a:srgbClr val="7030A0"/>
            </a:solidFill>
          </a:endParaRPr>
        </a:p>
      </dgm:t>
    </dgm:pt>
    <dgm:pt modelId="{BAE752F7-EACE-4E0B-B994-C43EDCC62B79}" type="sibTrans" cxnId="{90B9793C-5382-4674-B40F-640BAB1D1122}">
      <dgm:prSet/>
      <dgm:spPr/>
      <dgm:t>
        <a:bodyPr/>
        <a:lstStyle/>
        <a:p>
          <a:endParaRPr lang="vi-VN"/>
        </a:p>
      </dgm:t>
    </dgm:pt>
    <dgm:pt modelId="{D7F82CBA-D69D-4066-B4B2-952DF007784E}" type="parTrans" cxnId="{90B9793C-5382-4674-B40F-640BAB1D1122}">
      <dgm:prSet/>
      <dgm:spPr/>
      <dgm:t>
        <a:bodyPr/>
        <a:lstStyle/>
        <a:p>
          <a:endParaRPr lang="vi-VN"/>
        </a:p>
      </dgm:t>
    </dgm:pt>
    <dgm:pt modelId="{5AFAFA13-1435-44E9-88DF-765C83AC3A0A}" type="pres">
      <dgm:prSet presAssocID="{7DD72EEC-2CD3-46C5-8693-574FD552A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BCD37-A8BB-43F3-843F-A0F79C6E0E35}" type="pres">
      <dgm:prSet presAssocID="{12D058D1-28B1-4E23-B98A-D1B704622BE3}" presName="parentText" presStyleLbl="node1" presStyleIdx="0" presStyleCnt="2" custScaleY="58443" custLinFactY="549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E2D7A-0AB4-4D87-9DBB-5AA1D595B813}" type="pres">
      <dgm:prSet presAssocID="{A8C5C8B8-8C0B-4E90-AD4C-E0F84FF06CF0}" presName="spacer" presStyleCnt="0"/>
      <dgm:spPr/>
    </dgm:pt>
    <dgm:pt modelId="{14795A09-06BB-4AB4-A5F5-A875FFC0C9A0}" type="pres">
      <dgm:prSet presAssocID="{534F1C13-8F7B-45E4-BAEE-F8D299E1E630}" presName="parentText" presStyleLbl="node1" presStyleIdx="1" presStyleCnt="2" custScaleY="59896" custLinFactY="-61995" custLinFactNeighborX="4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9793C-5382-4674-B40F-640BAB1D1122}" srcId="{7DD72EEC-2CD3-46C5-8693-574FD552A99A}" destId="{534F1C13-8F7B-45E4-BAEE-F8D299E1E630}" srcOrd="1" destOrd="0" parTransId="{D7F82CBA-D69D-4066-B4B2-952DF007784E}" sibTransId="{BAE752F7-EACE-4E0B-B994-C43EDCC62B79}"/>
    <dgm:cxn modelId="{C112586B-C12A-4DAE-A359-8CB21946979E}" srcId="{7DD72EEC-2CD3-46C5-8693-574FD552A99A}" destId="{12D058D1-28B1-4E23-B98A-D1B704622BE3}" srcOrd="0" destOrd="0" parTransId="{69333133-D705-45A2-ACDD-2A494977D125}" sibTransId="{A8C5C8B8-8C0B-4E90-AD4C-E0F84FF06CF0}"/>
    <dgm:cxn modelId="{7813790C-8C34-4DBC-888C-1FD6B26B972B}" type="presOf" srcId="{7DD72EEC-2CD3-46C5-8693-574FD552A99A}" destId="{5AFAFA13-1435-44E9-88DF-765C83AC3A0A}" srcOrd="0" destOrd="0" presId="urn:microsoft.com/office/officeart/2005/8/layout/vList2"/>
    <dgm:cxn modelId="{512ACA88-9BDC-4616-9E65-582928E152D6}" type="presOf" srcId="{12D058D1-28B1-4E23-B98A-D1B704622BE3}" destId="{3AABCD37-A8BB-43F3-843F-A0F79C6E0E35}" srcOrd="0" destOrd="0" presId="urn:microsoft.com/office/officeart/2005/8/layout/vList2"/>
    <dgm:cxn modelId="{20F0AF5E-20EE-4AA5-9A63-60A3DB8495CB}" type="presOf" srcId="{534F1C13-8F7B-45E4-BAEE-F8D299E1E630}" destId="{14795A09-06BB-4AB4-A5F5-A875FFC0C9A0}" srcOrd="0" destOrd="0" presId="urn:microsoft.com/office/officeart/2005/8/layout/vList2"/>
    <dgm:cxn modelId="{7A23B15C-64CC-44C3-BA24-2638AC49C1BC}" type="presParOf" srcId="{5AFAFA13-1435-44E9-88DF-765C83AC3A0A}" destId="{3AABCD37-A8BB-43F3-843F-A0F79C6E0E35}" srcOrd="0" destOrd="0" presId="urn:microsoft.com/office/officeart/2005/8/layout/vList2"/>
    <dgm:cxn modelId="{C2C6078B-ACBD-4C34-88B8-EF0197BE4911}" type="presParOf" srcId="{5AFAFA13-1435-44E9-88DF-765C83AC3A0A}" destId="{23BE2D7A-0AB4-4D87-9DBB-5AA1D595B813}" srcOrd="1" destOrd="0" presId="urn:microsoft.com/office/officeart/2005/8/layout/vList2"/>
    <dgm:cxn modelId="{17CD1838-4330-41C7-A5AA-D44AB150B97E}" type="presParOf" srcId="{5AFAFA13-1435-44E9-88DF-765C83AC3A0A}" destId="{14795A09-06BB-4AB4-A5F5-A875FFC0C9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BCD37-A8BB-43F3-843F-A0F79C6E0E35}">
      <dsp:nvSpPr>
        <dsp:cNvPr id="0" name=""/>
        <dsp:cNvSpPr/>
      </dsp:nvSpPr>
      <dsp:spPr>
        <a:xfrm>
          <a:off x="0" y="1905722"/>
          <a:ext cx="9151257" cy="148791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>
              <a:solidFill>
                <a:srgbClr val="7030A0"/>
              </a:solidFill>
            </a:rPr>
            <a:t>Nêu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tên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những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công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việc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chuẩn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bị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nấu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ăn</a:t>
          </a:r>
          <a:r>
            <a:rPr lang="en-US" sz="3800" kern="1200" dirty="0">
              <a:solidFill>
                <a:srgbClr val="7030A0"/>
              </a:solidFill>
            </a:rPr>
            <a:t>. </a:t>
          </a:r>
          <a:endParaRPr lang="vi-VN" sz="3800" kern="1200" dirty="0">
            <a:solidFill>
              <a:srgbClr val="7030A0"/>
            </a:solidFill>
          </a:endParaRPr>
        </a:p>
      </dsp:txBody>
      <dsp:txXfrm>
        <a:off x="72634" y="1978356"/>
        <a:ext cx="9005989" cy="1342644"/>
      </dsp:txXfrm>
    </dsp:sp>
    <dsp:sp modelId="{14795A09-06BB-4AB4-A5F5-A875FFC0C9A0}">
      <dsp:nvSpPr>
        <dsp:cNvPr id="0" name=""/>
        <dsp:cNvSpPr/>
      </dsp:nvSpPr>
      <dsp:spPr>
        <a:xfrm>
          <a:off x="0" y="230817"/>
          <a:ext cx="9151257" cy="152490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>
              <a:solidFill>
                <a:srgbClr val="7030A0"/>
              </a:solidFill>
            </a:rPr>
            <a:t>Biết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cách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thực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hiện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một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số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công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việc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nấu</a:t>
          </a:r>
          <a:r>
            <a:rPr lang="en-US" sz="3800" kern="1200" dirty="0">
              <a:solidFill>
                <a:srgbClr val="7030A0"/>
              </a:solidFill>
            </a:rPr>
            <a:t> </a:t>
          </a:r>
          <a:r>
            <a:rPr lang="en-US" sz="3800" kern="1200" dirty="0" err="1">
              <a:solidFill>
                <a:srgbClr val="7030A0"/>
              </a:solidFill>
            </a:rPr>
            <a:t>ăn</a:t>
          </a:r>
          <a:r>
            <a:rPr lang="en-US" sz="3800" kern="1200" dirty="0">
              <a:solidFill>
                <a:srgbClr val="7030A0"/>
              </a:solidFill>
            </a:rPr>
            <a:t>. </a:t>
          </a:r>
          <a:endParaRPr lang="vi-VN" sz="3800" kern="1200" dirty="0">
            <a:solidFill>
              <a:srgbClr val="7030A0"/>
            </a:solidFill>
          </a:endParaRPr>
        </a:p>
      </dsp:txBody>
      <dsp:txXfrm>
        <a:off x="74440" y="305257"/>
        <a:ext cx="9002377" cy="137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09CBA-ADAE-4B85-8F1C-7C544258FD4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549E-A1E6-46D5-A941-2744BDFB3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478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40B5B47-6A43-4E0B-9191-F7B77C0295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D80174C-F657-481F-A2DF-68D0D09F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2047B3A-1A87-474E-ADEC-A8F3205FE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F07E1D-1F46-45CC-A76E-2D0079D5C71D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7314E1A-D744-4D6D-975E-A2491F6FAC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7A64517-D29E-43D7-ADD8-6B4D94CED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B2E5AE5-ABDD-48D6-A624-9027A6EFF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8DA96-B1F5-4611-8D50-14A149A4DA45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2209-5DF0-407E-9904-B4637976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E5858-975A-481A-8441-02EBC2EA0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20E91-B081-4ED1-9FE1-754F337A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DB98E-5253-433B-B6F5-C9DBF968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A1B0B-46FA-442C-BA3A-545ACD50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353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60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41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47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83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654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812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05CD-3902-4A2D-ABC4-69151576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B6F6F-334E-47B3-B712-34DC40B1A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AC781-90EC-43EA-AF93-D6B5CA3A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C985B-F438-497A-BB6B-A4F22FE3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CFACE-3D94-4650-8195-486078AC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990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4730-21E1-4D18-86D2-9D09B81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14AE-DB63-416D-B26F-782F6F3FD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783EF-430F-4B3E-AE41-6966A7380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B5F07-F9CE-4C03-90FA-A7070655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416FE-24EC-4C36-9AAB-4D5AAE76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1EEF1-CB1C-458F-9E4C-14937E6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3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DBB9-D49E-4980-BA57-886E43F0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51811-506A-484A-A912-021E0A25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25DC3-1D5D-40FE-A406-A53FFD5F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8DE0F-0520-4BCE-ABB6-A546295A5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6919F-C1FA-4A3F-96CA-F84AF00FB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62D41-6B1F-4476-A22F-F3EA5E2D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70A29-3A00-4A75-871C-06407D9E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0C513-0024-4825-8C20-8CCF49F8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13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465A-4D19-4809-8F99-997A312C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C4E78-1E94-4089-8F3F-35E926B8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7A2E1-1010-4D67-96A2-743B5035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0983C-B044-4C07-B0D8-A740E465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87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378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1E080-30B8-400E-A1DE-B02B7A47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79D9C-6CD4-4A32-BC1C-35ADC2E4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C3F57-2DDB-43CB-915F-42B85790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28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9A3-645B-445F-933C-FA1C8324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AA10-094B-44A3-A574-FEA11ABF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7BCDA-57ED-4CB2-BBD9-56EBF8B31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415E-1039-4F2A-BFFC-2CCFDEF2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CB0C-7489-4DA6-9FF7-ECC4900F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4FD16-A750-4912-A7E2-032A92DF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989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0D58-9142-424E-88F7-736EC606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89570-2BEC-40C0-A472-C6FDEFBDD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973A9-F10A-4419-82A5-962C935C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96EA-5013-41EC-9FBA-2A1CAB2A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BF691-0D7F-42D6-9CDC-67AB4F27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27DBD-BF40-42B7-8179-C3671995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378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AE70-2C8C-4D08-8A53-7425BDB5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FE2CF-8DCA-4AD4-975F-B8714196E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21EF6-C625-47CA-BEDC-ABB025A2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2D98D-B43D-4AEB-A60B-B62E1054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CD08E-9418-4EFC-983D-1FCAAD8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574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B1EE1-CE72-4F33-9909-5BF0D40F1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95E4C-EC42-419F-991A-B33F46066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010F0-0D38-46EE-9CA2-8D2A5BA5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7ACF8-F813-4636-88DA-3EEF8003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10FD-8CF7-417E-94C1-FD50813F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18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40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41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081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50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088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33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6EDB-EC4F-42F2-96AA-5A6F1FB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34B9-E3C6-4C69-A84E-9CBABB0E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F63B-3A12-4245-BE31-49430A5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13F-50D9-4CD3-B6BA-8660499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6DAE-E5CC-4574-AB7E-8FB00F9A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017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866F2-0C01-4FA5-9EA1-5C0F7143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93451-FDED-4897-8DAA-ABB97333D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DCAFE-C8D9-4FC4-8281-7E9F8B1B3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8779-2C02-436E-ACEE-A057E69EBC2C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C79B4-EC8B-406E-9A6A-A0A51FA95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5378-21D8-4467-9DB3-36726490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138E-DB48-4924-AD92-1AFCAFBE13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58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0892C6-40C8-4D88-8E48-9B8002910C55}"/>
              </a:ext>
            </a:extLst>
          </p:cNvPr>
          <p:cNvSpPr/>
          <p:nvPr/>
        </p:nvSpPr>
        <p:spPr>
          <a:xfrm>
            <a:off x="3757992" y="935335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au hoi">
            <a:extLst>
              <a:ext uri="{FF2B5EF4-FFF2-40B4-BE49-F238E27FC236}">
                <a16:creationId xmlns:a16="http://schemas.microsoft.com/office/drawing/2014/main" id="{B1E43009-142D-46F3-8852-ABD1512662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6428"/>
            <a:ext cx="1206500" cy="22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F09985-4ECE-4B00-9B1B-69FF68C7406B}"/>
              </a:ext>
            </a:extLst>
          </p:cNvPr>
          <p:cNvSpPr/>
          <p:nvPr/>
        </p:nvSpPr>
        <p:spPr>
          <a:xfrm>
            <a:off x="2819396" y="2860767"/>
            <a:ext cx="8445502" cy="1136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cụ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nấu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uống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59397-0FFB-4563-82A9-A33D8518FEC2}"/>
              </a:ext>
            </a:extLst>
          </p:cNvPr>
          <p:cNvSpPr/>
          <p:nvPr/>
        </p:nvSpPr>
        <p:spPr>
          <a:xfrm>
            <a:off x="2819396" y="4414559"/>
            <a:ext cx="7358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1200150" algn="l"/>
              </a:tabLst>
            </a:pP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nấu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bữa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vi-VN" sz="3200" b="1" kern="800" dirty="0">
              <a:latin typeface=".VnTime" panose="020B7200000000000000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4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B5D8-798A-40CF-898E-F9901323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38200"/>
            <a:ext cx="8686800" cy="914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Phù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ngon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miệng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4BBF58A3-45F4-46B8-BF7C-6E7D9EBE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CF64A-606A-4C09-8BD7-31F62F9B8715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91D15-978A-4855-941A-71E75F44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638299"/>
            <a:ext cx="7620000" cy="41656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">
            <a:extLst>
              <a:ext uri="{FF2B5EF4-FFF2-40B4-BE49-F238E27FC236}">
                <a16:creationId xmlns:a16="http://schemas.microsoft.com/office/drawing/2014/main" id="{B0C6A8F1-E9EC-4666-8A5E-7A6E165E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1206500"/>
            <a:ext cx="54864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5" name="Content Placeholder 14">
            <a:extLst>
              <a:ext uri="{FF2B5EF4-FFF2-40B4-BE49-F238E27FC236}">
                <a16:creationId xmlns:a16="http://schemas.microsoft.com/office/drawing/2014/main" id="{DDE85F6B-D7BF-4D57-B591-0D8ED36906B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90700" y="2209800"/>
            <a:ext cx="8839200" cy="3200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29B04972-1B84-4B41-A1C1-3F5EB0277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C591C0-EE35-46A8-B1E7-883948B8D7CE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D9321BB7-4548-4C8D-BF5D-C2A6E77E8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8601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BDB27080-16BC-4A59-8600-B3CDDF25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192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B9336BD-C097-46F3-BB18-6B55BA97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823913"/>
            <a:ext cx="914400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8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1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FCD28-0547-4A4A-8D26-DB2B02A67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32" y="1847851"/>
            <a:ext cx="7246936" cy="3708400"/>
          </a:xfrm>
        </p:spPr>
      </p:pic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F6F55B2-9315-4B4E-A231-D894B7A9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76A9B8-89A8-4413-BFE8-62E1F34F3159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 Box 13">
            <a:extLst>
              <a:ext uri="{FF2B5EF4-FFF2-40B4-BE49-F238E27FC236}">
                <a16:creationId xmlns:a16="http://schemas.microsoft.com/office/drawing/2014/main" id="{EC901368-EA82-4CEE-A3D2-5C226CA75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NẤU ĂN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FB7B-5A94-4ADC-ADB0-0887A3BF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5715000" cy="990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Một số loại thực phẩm: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A5008D-4C74-4873-A370-98894DEC6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38251"/>
            <a:ext cx="2887663" cy="2978149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F5C3087-57CA-4102-8C0C-371B93E7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54AE13-4026-4237-94D9-8D66173EE608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 descr="ca2.jpg">
            <a:extLst>
              <a:ext uri="{FF2B5EF4-FFF2-40B4-BE49-F238E27FC236}">
                <a16:creationId xmlns:a16="http://schemas.microsoft.com/office/drawing/2014/main" id="{E729E92F-4845-4B5D-89EF-F29DCBCD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5700" y="4381500"/>
            <a:ext cx="2887663" cy="23241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dau.jpg">
            <a:extLst>
              <a:ext uri="{FF2B5EF4-FFF2-40B4-BE49-F238E27FC236}">
                <a16:creationId xmlns:a16="http://schemas.microsoft.com/office/drawing/2014/main" id="{AF8D8600-FC13-4FCB-A4DE-DEA740DCBF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2725738" cy="299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thit3.jpg">
            <a:extLst>
              <a:ext uri="{FF2B5EF4-FFF2-40B4-BE49-F238E27FC236}">
                <a16:creationId xmlns:a16="http://schemas.microsoft.com/office/drawing/2014/main" id="{1965F7B5-C8C9-4C08-ABAB-68AB5B9C0C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1200" y="4381499"/>
            <a:ext cx="2819400" cy="23241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tôm2.jpg">
            <a:extLst>
              <a:ext uri="{FF2B5EF4-FFF2-40B4-BE49-F238E27FC236}">
                <a16:creationId xmlns:a16="http://schemas.microsoft.com/office/drawing/2014/main" id="{92D3BBFC-0E56-49F1-B442-8CE8121112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2425" y="4381499"/>
            <a:ext cx="2725738" cy="23241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15" descr="rau muong.jpg">
            <a:extLst>
              <a:ext uri="{FF2B5EF4-FFF2-40B4-BE49-F238E27FC236}">
                <a16:creationId xmlns:a16="http://schemas.microsoft.com/office/drawing/2014/main" id="{1E05806B-ACF8-4BAD-BD67-E080C2AF50E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54526" y="1219200"/>
            <a:ext cx="2887663" cy="299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C36-A4B9-4E50-BD73-26129225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965200"/>
            <a:ext cx="8686800" cy="457200"/>
          </a:xfrm>
        </p:spPr>
        <p:txBody>
          <a:bodyPr rtlCol="0">
            <a:normAutofit fontScale="90000"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</a:rPr>
              <a:t>thịt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</a:rPr>
              <a:t>):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17B2E21-7799-404D-A0F2-0CDE08AD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58EFD-BF07-4502-9074-419A61EC1609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7BB4C3-418B-49D0-83E0-2B71339EFF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1928026"/>
            <a:ext cx="4127500" cy="3369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37EC6E-8F4D-4ABB-BCD3-01600CD76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027"/>
            <a:ext cx="3898900" cy="3369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45523-AAD6-48ED-8CCD-7A4B0CC19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928026"/>
            <a:ext cx="3987800" cy="33694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9D11-2681-4772-B45E-DE79AB9F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868365"/>
            <a:ext cx="8686800" cy="533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23FCFB-CDB3-49AC-B603-936B3FF95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865314"/>
            <a:ext cx="4162425" cy="37338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5350F5F-002D-42F7-A0C5-2CF2FA5C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B0BC69-76ED-4BCD-83DF-EB5E2FA74C31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rau tuoi.jpg">
            <a:extLst>
              <a:ext uri="{FF2B5EF4-FFF2-40B4-BE49-F238E27FC236}">
                <a16:creationId xmlns:a16="http://schemas.microsoft.com/office/drawing/2014/main" id="{F539B5CC-2FAE-4EF0-94E0-F8C5F93B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65314"/>
            <a:ext cx="4273550" cy="37607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3561-5040-4BF8-82EF-06D108A7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82725"/>
            <a:ext cx="5181600" cy="457200"/>
          </a:xfrm>
        </p:spPr>
        <p:txBody>
          <a:bodyPr rtlCol="0">
            <a:normAutofit fontScale="90000"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Cách chọn rau xanh: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28C3-173A-4D18-B384-EEF512091DE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0" y="4003675"/>
            <a:ext cx="9144000" cy="469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Rau xanh phải tươi, non, không bị héo úa, giập nát.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E21D2C8-298E-44B7-AD39-9FF60125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4166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00E02B-EBFC-4D12-8F22-9BD35EE18DD0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bap cai.jpg">
            <a:extLst>
              <a:ext uri="{FF2B5EF4-FFF2-40B4-BE49-F238E27FC236}">
                <a16:creationId xmlns:a16="http://schemas.microsoft.com/office/drawing/2014/main" id="{4994E2B8-D163-466C-88B3-5EB1344A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4495800"/>
            <a:ext cx="3095625" cy="2209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caror.jpg">
            <a:extLst>
              <a:ext uri="{FF2B5EF4-FFF2-40B4-BE49-F238E27FC236}">
                <a16:creationId xmlns:a16="http://schemas.microsoft.com/office/drawing/2014/main" id="{7255C394-DA31-4F6E-975F-0D083EA03A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29138"/>
            <a:ext cx="3276600" cy="2176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rau2.jpg">
            <a:extLst>
              <a:ext uri="{FF2B5EF4-FFF2-40B4-BE49-F238E27FC236}">
                <a16:creationId xmlns:a16="http://schemas.microsoft.com/office/drawing/2014/main" id="{5F6C5EB2-BE94-473F-A45C-2FAF8B21DD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993901"/>
            <a:ext cx="3276600" cy="1992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bap cai2.jpg">
            <a:extLst>
              <a:ext uri="{FF2B5EF4-FFF2-40B4-BE49-F238E27FC236}">
                <a16:creationId xmlns:a16="http://schemas.microsoft.com/office/drawing/2014/main" id="{B7B9E0EA-A342-4DE1-A212-BD0E7A9B09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1" y="1993901"/>
            <a:ext cx="3095625" cy="1992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2408-BAEE-4DE0-A318-E249AABA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09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2 hình ảnh sau: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058CE-AB62-4D7C-B8A9-03AAF8B96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066800"/>
            <a:ext cx="4213225" cy="43434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9CDB098-9065-4B88-9A6F-21F7E566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F5CC9-0DAC-446E-8C12-8BF930B2D5EC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sâu.jpg">
            <a:extLst>
              <a:ext uri="{FF2B5EF4-FFF2-40B4-BE49-F238E27FC236}">
                <a16:creationId xmlns:a16="http://schemas.microsoft.com/office/drawing/2014/main" id="{304120D3-BC16-4008-B601-0EC2F60E0E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066800"/>
            <a:ext cx="3968750" cy="434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C2E27-B9AE-41A8-9106-A6830D90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816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FF1CD-CBCA-40A1-953B-B6393CD2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8816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Hình 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E064-ED52-4AED-A240-A7703528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1"/>
            <a:ext cx="8534400" cy="68579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3DA5-2CE6-407F-8CA0-D08D747AC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77900"/>
            <a:ext cx="9144000" cy="12192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6F8982C-EA11-476A-A0CC-0FA9D722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C30AA-E6E2-4D66-A485-3DBF6D86F8BA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B0281E-86FC-4EF7-8266-5574AD42F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2260600"/>
            <a:ext cx="4667250" cy="3321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E55E19-952F-4390-A1E7-CD760A7555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60600"/>
            <a:ext cx="4667250" cy="332105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74A088-7BDF-4F5A-9870-755C82CE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816771"/>
            <a:ext cx="86868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5FF05F-F4EF-49F2-A4A9-E3764B935F5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52600" y="1988344"/>
            <a:ext cx="8229600" cy="23622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8EE4B87C-8AE3-469A-A48E-8C160ABBC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E3EA4A-4D48-48DD-A80C-D9325E68C43E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Text Box 2">
            <a:extLst>
              <a:ext uri="{FF2B5EF4-FFF2-40B4-BE49-F238E27FC236}">
                <a16:creationId xmlns:a16="http://schemas.microsoft.com/office/drawing/2014/main" id="{EE448F27-C7D9-4D37-BB75-1E2F65DB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8601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66F5B3BB-4539-4FA2-BC9A-A09578330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192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6556-6191-4F55-9639-0375340C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300" y="3578225"/>
            <a:ext cx="6019800" cy="752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CHUẨN BỊ NẤU ĂN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240B1-FDE2-4BDD-9C77-3AC256922B13}"/>
              </a:ext>
            </a:extLst>
          </p:cNvPr>
          <p:cNvSpPr/>
          <p:nvPr/>
        </p:nvSpPr>
        <p:spPr>
          <a:xfrm>
            <a:off x="4902200" y="1431925"/>
            <a:ext cx="361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  <a:endParaRPr lang="en-US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9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7741-9FF8-42F9-B59D-5F60C7E8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825500"/>
            <a:ext cx="9918700" cy="4927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Char char="•"/>
              <a:defRPr/>
            </a:pP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úa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E622F97C-6663-43BE-A178-F262D969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EEB50F-35CC-4FE6-9E34-440A073D4D0A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F0BF-9938-4E02-A425-AAC351D32CE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0" y="939800"/>
            <a:ext cx="9144000" cy="99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67F4D89A-051B-4794-B01D-EBB48318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15CB5C-8073-4B51-9AC4-4098E2EABBFB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27A11-163F-4A2A-A90F-242F59FBC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8796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0D588C-DCD1-4548-B0A5-A51A2DEEDA95}"/>
              </a:ext>
            </a:extLst>
          </p:cNvPr>
          <p:cNvSpPr txBox="1">
            <a:spLocks/>
          </p:cNvSpPr>
          <p:nvPr/>
        </p:nvSpPr>
        <p:spPr bwMode="auto">
          <a:xfrm>
            <a:off x="1676400" y="723900"/>
            <a:ext cx="9144000" cy="13716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EE95-CB94-4817-BCBA-7AF5900A1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800100"/>
            <a:ext cx="8991600" cy="47561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Bef>
                <a:spcPts val="775"/>
              </a:spcBef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th­ường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5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775"/>
              </a:spcBef>
              <a:buNone/>
              <a:defRPr/>
            </a:pP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em,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rau xanh (rau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rau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rau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tơi)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ngô,…)</a:t>
            </a:r>
            <a:endParaRPr lang="vi-VN" altLang="en-US" sz="35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775"/>
              </a:spcBef>
              <a:buNone/>
              <a:defRPr/>
            </a:pP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Ở gia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như­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5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775"/>
              </a:spcBef>
              <a:buNone/>
              <a:defRPr/>
            </a:pP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Quan quan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tôm.</a:t>
            </a:r>
            <a:r>
              <a:rPr lang="vi-VN" altLang="en-US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defRPr/>
            </a:pPr>
            <a:endParaRPr lang="en-US" altLang="en-US" sz="3500" b="1" dirty="0">
              <a:latin typeface="Times New Roman" panose="02020603050405020304" pitchFamily="18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E987122D-E9FD-450B-90E1-AD9A678F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9787C2-C635-4A60-A8FA-7CCE6C7FEB59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BB14-6981-417E-8A97-F94D7395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00" y="838200"/>
            <a:ext cx="8229600" cy="533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F1E7-4EA0-41FE-8D7F-965BB68E2C7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0" y="2209800"/>
            <a:ext cx="8991600" cy="22098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lư­ợng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tư­ơi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DBC8A34-C956-4AEA-B295-0798282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36D6A8-E354-44AE-A14B-650D8DFB6D27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5" name="Group 29">
            <a:extLst>
              <a:ext uri="{FF2B5EF4-FFF2-40B4-BE49-F238E27FC236}">
                <a16:creationId xmlns:a16="http://schemas.microsoft.com/office/drawing/2014/main" id="{341BB828-8B50-4BD4-97C4-E62B424E1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167223"/>
              </p:ext>
            </p:extLst>
          </p:nvPr>
        </p:nvGraphicFramePr>
        <p:xfrm>
          <a:off x="1676400" y="2526804"/>
          <a:ext cx="8839200" cy="3729037"/>
        </p:xfrm>
        <a:graphic>
          <a:graphicData uri="http://schemas.openxmlformats.org/drawingml/2006/table">
            <a:tbl>
              <a:tblPr/>
              <a:tblGrid>
                <a:gridCol w="802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Rau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non,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héo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Rau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nát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sâu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Cá tươi (còn sống)</a:t>
                      </a: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+Tôm đã bị rụng đầu</a:t>
                      </a: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+Thịt lợn có màu hồng (ở phần nạc), không có mùi hôi</a:t>
                      </a: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95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0" name="Slide Number Placeholder 3">
            <a:extLst>
              <a:ext uri="{FF2B5EF4-FFF2-40B4-BE49-F238E27FC236}">
                <a16:creationId xmlns:a16="http://schemas.microsoft.com/office/drawing/2014/main" id="{02284285-4329-43B4-8A04-95BD002A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96CBC1-EA3C-419F-B2F3-2213FE19A8EB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DA410-648C-4392-B0A0-F4321EBA71F5}"/>
              </a:ext>
            </a:extLst>
          </p:cNvPr>
          <p:cNvSpPr/>
          <p:nvPr/>
        </p:nvSpPr>
        <p:spPr>
          <a:xfrm>
            <a:off x="9817100" y="4250536"/>
            <a:ext cx="519113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/>
              </a:rPr>
              <a:t>x</a:t>
            </a:r>
          </a:p>
        </p:txBody>
      </p:sp>
      <p:sp>
        <p:nvSpPr>
          <p:cNvPr id="32792" name="Title 6">
            <a:extLst>
              <a:ext uri="{FF2B5EF4-FFF2-40B4-BE49-F238E27FC236}">
                <a16:creationId xmlns:a16="http://schemas.microsoft.com/office/drawing/2014/main" id="{8E36ED2F-6D68-488E-A260-8B91B776FEC1}"/>
              </a:ext>
            </a:extLst>
          </p:cNvPr>
          <p:cNvSpPr>
            <a:spLocks/>
          </p:cNvSpPr>
          <p:nvPr/>
        </p:nvSpPr>
        <p:spPr bwMode="auto">
          <a:xfrm>
            <a:off x="1714500" y="254000"/>
            <a:ext cx="9067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D468429-0AD2-4662-A735-7CF9C9075CB1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239045"/>
            <a:ext cx="9144000" cy="969962"/>
            <a:chOff x="190500" y="1239045"/>
            <a:chExt cx="9144000" cy="969962"/>
          </a:xfrm>
        </p:grpSpPr>
        <p:sp>
          <p:nvSpPr>
            <p:cNvPr id="32799" name="Content Placeholder 8">
              <a:extLst>
                <a:ext uri="{FF2B5EF4-FFF2-40B4-BE49-F238E27FC236}">
                  <a16:creationId xmlns:a16="http://schemas.microsoft.com/office/drawing/2014/main" id="{ECAE370C-DA42-4416-BE11-C5B6038EB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" y="1239045"/>
              <a:ext cx="9144000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vi-VN" altLang="en-US" sz="2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1. Em hãy đánh d</a:t>
              </a:r>
              <a:r>
                <a:rPr lang="en-US" altLang="en-US" sz="2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ấ</a:t>
              </a:r>
              <a:r>
                <a:rPr lang="vi-VN" altLang="en-US" sz="2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u x vào         ở th</a:t>
              </a:r>
              <a:r>
                <a:rPr lang="en-US" altLang="en-US" sz="2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ự</a:t>
              </a:r>
              <a:r>
                <a:rPr lang="vi-VN" altLang="en-US" sz="2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 phẩm nên chọn cho bữa ăn gia đình: </a:t>
              </a:r>
              <a:endPara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A34357-9A71-4921-AF23-47CE649E9F8D}"/>
                </a:ext>
              </a:extLst>
            </p:cNvPr>
            <p:cNvSpPr/>
            <p:nvPr/>
          </p:nvSpPr>
          <p:spPr>
            <a:xfrm>
              <a:off x="4267200" y="1285876"/>
              <a:ext cx="609600" cy="4587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F519C71-40EF-4B45-B5B7-50727C01BFC8}"/>
              </a:ext>
            </a:extLst>
          </p:cNvPr>
          <p:cNvSpPr/>
          <p:nvPr/>
        </p:nvSpPr>
        <p:spPr>
          <a:xfrm>
            <a:off x="9829800" y="2971800"/>
            <a:ext cx="519113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/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82E5F-8A78-4723-A226-72AE4F69EBB0}"/>
              </a:ext>
            </a:extLst>
          </p:cNvPr>
          <p:cNvSpPr/>
          <p:nvPr/>
        </p:nvSpPr>
        <p:spPr>
          <a:xfrm>
            <a:off x="9817100" y="5581353"/>
            <a:ext cx="519113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/>
              </a:rPr>
              <a:t>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91F29-0086-467A-BF0A-DA535DAA78E5}"/>
              </a:ext>
            </a:extLst>
          </p:cNvPr>
          <p:cNvSpPr/>
          <p:nvPr/>
        </p:nvSpPr>
        <p:spPr>
          <a:xfrm>
            <a:off x="9817100" y="3624661"/>
            <a:ext cx="519113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87B90A-B759-4F0D-8EB4-B9A36F5BFC6D}"/>
              </a:ext>
            </a:extLst>
          </p:cNvPr>
          <p:cNvSpPr/>
          <p:nvPr/>
        </p:nvSpPr>
        <p:spPr>
          <a:xfrm>
            <a:off x="9829800" y="4844455"/>
            <a:ext cx="519113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74D3-AEAA-4C01-9A5A-D1912963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238251"/>
            <a:ext cx="9144000" cy="1066800"/>
          </a:xfrm>
        </p:spPr>
        <p:txBody>
          <a:bodyPr rtlCol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th­ường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ea typeface="Arial" pitchFamily="34" charset="0"/>
                <a:cs typeface="Times New Roman" pitchFamily="18" charset="0"/>
              </a:rPr>
              <a:t> </a:t>
            </a:r>
            <a:br>
              <a:rPr lang="vi-VN" sz="2800" b="1" dirty="0">
                <a:ea typeface="Arial" pitchFamily="34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A75E9-8ED9-40F1-AE93-D20CD26A91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95600" y="2438401"/>
            <a:ext cx="1295400" cy="6397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vi-VN" sz="36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5C2FA-263E-456A-AF7A-1BFDB571F04E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1524000" y="2971800"/>
            <a:ext cx="4870450" cy="357028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124F-BA7F-4DC7-B167-E172FF826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91400" y="2514600"/>
            <a:ext cx="1600200" cy="533400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sz="3600" dirty="0">
                <a:latin typeface="Times New Roman" pitchFamily="18" charset="0"/>
              </a:rPr>
              <a:t>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E44441-D2E0-40DA-ADB1-6B3150C6832A}"/>
              </a:ext>
            </a:extLst>
          </p:cNvPr>
          <p:cNvSpPr>
            <a:spLocks noGrp="1"/>
          </p:cNvSpPr>
          <p:nvPr>
            <p:ph sz="quarter" idx="4"/>
          </p:nvPr>
        </p:nvSpPr>
        <p:spPr bwMode="auto">
          <a:xfrm>
            <a:off x="6626226" y="3098801"/>
            <a:ext cx="4498975" cy="39624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gọt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bỏ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vỏ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tước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xơ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rửa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sạch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vi-VN" sz="2400" b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loại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bỏ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vây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ruột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rửa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sạch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dùng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dao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cạo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sạch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bì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rửa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sạch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nhặt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bỏ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gốc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rễ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giập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nát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lá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héo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úa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lá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sâu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cọng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già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rửa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sạch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799" name="Slide Number Placeholder 3">
            <a:extLst>
              <a:ext uri="{FF2B5EF4-FFF2-40B4-BE49-F238E27FC236}">
                <a16:creationId xmlns:a16="http://schemas.microsoft.com/office/drawing/2014/main" id="{AAC5AE93-5F90-4030-96A7-5F536E37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3AD33-D991-4AA7-AE2D-9F220E6E6BC1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35DA2817-4F82-4821-8153-15D0874AD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1551" y="3246437"/>
            <a:ext cx="730249" cy="237331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801FD6FA-AC61-4836-BCD8-B96B24F2D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9925" y="3246437"/>
            <a:ext cx="1031875" cy="8548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id="{B02CDC86-AC88-41BE-86D6-03B8A2D6F7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8177" y="4248943"/>
            <a:ext cx="1031876" cy="86756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399C84E7-4035-4427-99DD-86805EDAB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9" y="5264147"/>
            <a:ext cx="952496" cy="766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3807" name="Picture 7" descr="sun14[1]">
            <a:extLst>
              <a:ext uri="{FF2B5EF4-FFF2-40B4-BE49-F238E27FC236}">
                <a16:creationId xmlns:a16="http://schemas.microsoft.com/office/drawing/2014/main" id="{90D5B143-04AF-4774-9B7A-3087CE7926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9214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7" descr="sun14[1]">
            <a:extLst>
              <a:ext uri="{FF2B5EF4-FFF2-40B4-BE49-F238E27FC236}">
                <a16:creationId xmlns:a16="http://schemas.microsoft.com/office/drawing/2014/main" id="{4C887981-537D-4F6E-8E19-526A3C5077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4" y="49214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2FD1-729B-4ED1-B67F-95FF80D5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0" y="844553"/>
            <a:ext cx="8229600" cy="457200"/>
          </a:xfrm>
        </p:spPr>
        <p:txBody>
          <a:bodyPr rtlCol="0">
            <a:no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EA627-6270-4D5D-9D7E-A955A7843E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82800" y="1752600"/>
            <a:ext cx="8991600" cy="3352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bữa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bày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cụ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uống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sao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hấp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dẫn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thuận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phù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thói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quen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đình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cụ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uống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khô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ráo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sạch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sẽ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Thu </a:t>
            </a:r>
            <a:r>
              <a:rPr lang="en-US" altLang="en-US" b="1" dirty="0" err="1">
                <a:latin typeface="Times New Roman" panose="02020603050405020304" pitchFamily="18" charset="0"/>
              </a:rPr>
              <a:t>dọn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bữa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gọn</a:t>
            </a:r>
            <a:r>
              <a:rPr lang="en-US" altLang="en-US" b="1" dirty="0">
                <a:latin typeface="Times New Roman" panose="02020603050405020304" pitchFamily="18" charset="0"/>
              </a:rPr>
              <a:t> gang, </a:t>
            </a:r>
            <a:r>
              <a:rPr lang="en-US" altLang="en-US" b="1" dirty="0" err="1">
                <a:latin typeface="Times New Roman" panose="02020603050405020304" pitchFamily="18" charset="0"/>
              </a:rPr>
              <a:t>cẩn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thận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đảm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vệ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87F2E93-29E2-422A-8B49-AAD02284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D386A2-4F46-4477-BAFC-CB6DFFAF4951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3" name="Picture 7" descr="sun14[1]">
            <a:extLst>
              <a:ext uri="{FF2B5EF4-FFF2-40B4-BE49-F238E27FC236}">
                <a16:creationId xmlns:a16="http://schemas.microsoft.com/office/drawing/2014/main" id="{9CF15DAE-2157-4B14-B97C-672D602E4A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9214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sun14[1]">
            <a:extLst>
              <a:ext uri="{FF2B5EF4-FFF2-40B4-BE49-F238E27FC236}">
                <a16:creationId xmlns:a16="http://schemas.microsoft.com/office/drawing/2014/main" id="{5DC6DA6C-850A-42C4-80A2-BDBC8A05D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4" y="49214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>
            <a:extLst>
              <a:ext uri="{FF2B5EF4-FFF2-40B4-BE49-F238E27FC236}">
                <a16:creationId xmlns:a16="http://schemas.microsoft.com/office/drawing/2014/main" id="{279017B3-E7E6-471F-858E-AE052D87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35843" name="Text Box 8">
            <a:extLst>
              <a:ext uri="{FF2B5EF4-FFF2-40B4-BE49-F238E27FC236}">
                <a16:creationId xmlns:a16="http://schemas.microsoft.com/office/drawing/2014/main" id="{76BC1DF3-60F5-4D01-8544-875E66B3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35844" name="Text Box 9">
            <a:extLst>
              <a:ext uri="{FF2B5EF4-FFF2-40B4-BE49-F238E27FC236}">
                <a16:creationId xmlns:a16="http://schemas.microsoft.com/office/drawing/2014/main" id="{81C66DA6-712A-416E-91BA-F4D0259E2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38201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82954" name="Rectangle 10">
            <a:extLst>
              <a:ext uri="{FF2B5EF4-FFF2-40B4-BE49-F238E27FC236}">
                <a16:creationId xmlns:a16="http://schemas.microsoft.com/office/drawing/2014/main" id="{17D6F07F-9A2A-435D-A630-EB9D979A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240757"/>
            <a:ext cx="10502900" cy="196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b="1" dirty="0" err="1">
                <a:latin typeface="Times New Roman"/>
              </a:rPr>
              <a:t>Các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em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hãy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về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nhà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phụ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giúp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gia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đình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trong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việc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chuẩn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bị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nấu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ăn</a:t>
            </a:r>
            <a:r>
              <a:rPr lang="en-US" b="1" dirty="0">
                <a:latin typeface="Times New Roman"/>
              </a:rPr>
              <a:t>, </a:t>
            </a:r>
            <a:r>
              <a:rPr lang="en-US" b="1" dirty="0" err="1">
                <a:latin typeface="Times New Roman"/>
              </a:rPr>
              <a:t>và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ghi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lại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cụ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thể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những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việc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mà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các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em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đã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làm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khi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chuẩn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bị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nấu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ăn</a:t>
            </a:r>
            <a:r>
              <a:rPr lang="en-US" b="1" dirty="0">
                <a:latin typeface="Times New Roman"/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en-US" b="1" dirty="0" err="1">
                <a:latin typeface="Times New Roman"/>
              </a:rPr>
              <a:t>Chuẩn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bị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bài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sau</a:t>
            </a:r>
            <a:endParaRPr lang="en-US" b="1" dirty="0">
              <a:latin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F773D2-C946-454A-B90A-BAE15B0D2A3E}"/>
              </a:ext>
            </a:extLst>
          </p:cNvPr>
          <p:cNvSpPr/>
          <p:nvPr/>
        </p:nvSpPr>
        <p:spPr>
          <a:xfrm>
            <a:off x="3158236" y="616150"/>
            <a:ext cx="5147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89E68-D040-452A-BB5E-F84A95BB32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2" y="83584"/>
            <a:ext cx="1584536" cy="22426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38BB506-60FF-4BE3-B2F0-1E46893CC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482938"/>
              </p:ext>
            </p:extLst>
          </p:nvPr>
        </p:nvGraphicFramePr>
        <p:xfrm>
          <a:off x="580571" y="1621245"/>
          <a:ext cx="9151257" cy="383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AE49260-284D-420C-B2AF-E11A755D6AA8}"/>
              </a:ext>
            </a:extLst>
          </p:cNvPr>
          <p:cNvSpPr/>
          <p:nvPr/>
        </p:nvSpPr>
        <p:spPr>
          <a:xfrm>
            <a:off x="2668846" y="507805"/>
            <a:ext cx="662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CẦU CẦN ĐẠT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702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2FD1-729B-4ED1-B67F-95FF80D5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463" y="2269941"/>
            <a:ext cx="4741113" cy="132042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KHÁM PHÁ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87F2E93-29E2-422A-8B49-AAD02284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D386A2-4F46-4477-BAFC-CB6DFFAF4951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3" name="Picture 7" descr="sun14[1]">
            <a:extLst>
              <a:ext uri="{FF2B5EF4-FFF2-40B4-BE49-F238E27FC236}">
                <a16:creationId xmlns:a16="http://schemas.microsoft.com/office/drawing/2014/main" id="{9CF15DAE-2157-4B14-B97C-672D602E4A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9214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sun14[1]">
            <a:extLst>
              <a:ext uri="{FF2B5EF4-FFF2-40B4-BE49-F238E27FC236}">
                <a16:creationId xmlns:a16="http://schemas.microsoft.com/office/drawing/2014/main" id="{5DC6DA6C-850A-42C4-80A2-BDBC8A05D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4" y="49214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118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i tro cac chat dinh duong trong bua an.jpg">
            <a:extLst>
              <a:ext uri="{FF2B5EF4-FFF2-40B4-BE49-F238E27FC236}">
                <a16:creationId xmlns:a16="http://schemas.microsoft.com/office/drawing/2014/main" id="{B970FEDE-64D0-4210-9D3A-586CE52D0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353" y="1304365"/>
            <a:ext cx="5230906" cy="34796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thuc an2.jpg">
            <a:extLst>
              <a:ext uri="{FF2B5EF4-FFF2-40B4-BE49-F238E27FC236}">
                <a16:creationId xmlns:a16="http://schemas.microsoft.com/office/drawing/2014/main" id="{F5AC063C-32B0-4707-BFE4-BB74D962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0629" y="1304365"/>
            <a:ext cx="5270736" cy="34796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CF67568-9FE0-44E5-A073-EE5951066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265" y="46212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Thực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phẩm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bức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76A1B29-F55F-4CF9-BACD-ED94F5CB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658" y="1257345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 </a:t>
            </a:r>
            <a:r>
              <a:rPr lang="vi-VN" altLang="en-US" b="1" dirty="0">
                <a:latin typeface="Times New Roman" panose="02020603050405020304" pitchFamily="18" charset="0"/>
              </a:rPr>
              <a:t>Xác định một số công việc chuẩn bị nấu ăn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673CA-0956-4A61-A68C-238504945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158" y="2695597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FE01A-CE85-4027-B6BC-39F2A00B1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158" y="3633798"/>
            <a:ext cx="647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00341-E132-4EC3-8C3B-F3D43C01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558" y="4444682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6593C62-DB71-4B95-8140-886AF818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0" y="1001713"/>
            <a:ext cx="8229600" cy="457200"/>
          </a:xfrm>
        </p:spPr>
        <p:txBody>
          <a:bodyPr rtlCol="0">
            <a:no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F3165A2-9795-4DC7-95B5-C207BF1890D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00200" y="1984375"/>
            <a:ext cx="8991600" cy="38719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22B9E86-5258-45E6-B03C-8E5EE100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E4A9C-DA44-4CF1-B4A2-4A9EF70DDA8A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279E-D534-4F29-A237-D0E59419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868364"/>
            <a:ext cx="8305800" cy="1417637"/>
          </a:xfrm>
        </p:spPr>
        <p:txBody>
          <a:bodyPr/>
          <a:lstStyle/>
          <a:p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Tìm hiểu cách thực hiện một số công việc chuẩn bị nấu ăn.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C6CDA476-32BA-49F4-BA23-A608D2753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28800" y="2232025"/>
            <a:ext cx="8229600" cy="4092402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AutoNum type="arabicPeriod"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thực phẩm cho bữa ăn: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AEF2F82-9E8D-4328-B169-CDEEA057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2DB057-C6B9-4E21-B144-F13FE3B5EF43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FB801587-0658-4067-A6A6-C8737209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97176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Yêu cầu: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39E37-0BD2-4FA3-9DF1-116A1B21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502026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có đủ lượng, đủ chất dinh dưỡng.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171BB-1E5B-4A39-A88C-4D2B77A1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88989"/>
            <a:ext cx="8305800" cy="49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5" name="Text Box 13">
            <a:extLst>
              <a:ext uri="{FF2B5EF4-FFF2-40B4-BE49-F238E27FC236}">
                <a16:creationId xmlns:a16="http://schemas.microsoft.com/office/drawing/2014/main" id="{409C5374-6B60-4183-8649-6C675E54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1"/>
            <a:ext cx="7848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CHUẨN BỊ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THỰC PHẨM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  <p:bldP spid="5" grpId="1" build="allAtOnce"/>
      <p:bldP spid="6" grpId="0"/>
      <p:bldP spid="6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FF2000F4-6D4C-4800-A6A9-E9302D9D52A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374900" y="1258889"/>
            <a:ext cx="8686800" cy="53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A10F2586-2B8E-40BC-A463-10191A98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F4CEE9-B15F-473B-A800-5D2796B74B8C}" type="slidenum">
              <a:rPr lang="en-US" altLang="en-US">
                <a:solidFill>
                  <a:srgbClr val="898989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mua rau.jpg">
            <a:extLst>
              <a:ext uri="{FF2B5EF4-FFF2-40B4-BE49-F238E27FC236}">
                <a16:creationId xmlns:a16="http://schemas.microsoft.com/office/drawing/2014/main" id="{C9001861-7B4D-4484-A5EC-6DAAAAC2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988" y="1981200"/>
            <a:ext cx="4418012" cy="4724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lua rau.jpg">
            <a:extLst>
              <a:ext uri="{FF2B5EF4-FFF2-40B4-BE49-F238E27FC236}">
                <a16:creationId xmlns:a16="http://schemas.microsoft.com/office/drawing/2014/main" id="{08A53B21-4743-4EA9-9F07-D0B2CA84A4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1" y="1981200"/>
            <a:ext cx="4265613" cy="4724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73" name="Picture 7" descr="sun14[1]">
            <a:extLst>
              <a:ext uri="{FF2B5EF4-FFF2-40B4-BE49-F238E27FC236}">
                <a16:creationId xmlns:a16="http://schemas.microsoft.com/office/drawing/2014/main" id="{E938BD93-AF28-4BD7-AA8D-B298EF77C1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9214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sun14[1]">
            <a:extLst>
              <a:ext uri="{FF2B5EF4-FFF2-40B4-BE49-F238E27FC236}">
                <a16:creationId xmlns:a16="http://schemas.microsoft.com/office/drawing/2014/main" id="{61123B48-D93D-4320-8D1E-7B7403183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4" y="49214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920603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1129</Words>
  <Application>Microsoft Office PowerPoint</Application>
  <PresentationFormat>Widescreen</PresentationFormat>
  <Paragraphs>116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KHÁM PHÁ</vt:lpstr>
      <vt:lpstr>PowerPoint Presentation</vt:lpstr>
      <vt:lpstr>PowerPoint Presentation</vt:lpstr>
      <vt:lpstr>Kết luận:</vt:lpstr>
      <vt:lpstr>Hoạt động 2: Tìm hiểu cách thực hiện một số công việc chuẩn bị nấu ăn.</vt:lpstr>
      <vt:lpstr>PowerPoint Presentation</vt:lpstr>
      <vt:lpstr>PowerPoint Presentation</vt:lpstr>
      <vt:lpstr>b. Cách thực hiện:</vt:lpstr>
      <vt:lpstr>       Hãy kể tên những loại thực phẩm thường được gia đình em chọn cho bữa ăn chính.</vt:lpstr>
      <vt:lpstr>Một số loại thực phẩm:</vt:lpstr>
      <vt:lpstr>Các loại thịt (động vật):</vt:lpstr>
      <vt:lpstr>Các loại rau, quả (thực vật):</vt:lpstr>
      <vt:lpstr>Cách chọn rau xanh:</vt:lpstr>
      <vt:lpstr>So sánh 2 hình ảnh sau:</vt:lpstr>
      <vt:lpstr>Cách chọn thịt:</vt:lpstr>
      <vt:lpstr>2. Sơ chế thực phẩm:</vt:lpstr>
      <vt:lpstr>PowerPoint Presentation</vt:lpstr>
      <vt:lpstr>PowerPoint Presentation</vt:lpstr>
      <vt:lpstr>PowerPoint Presentation</vt:lpstr>
      <vt:lpstr>Kết luận:</vt:lpstr>
      <vt:lpstr>PowerPoint Presentation</vt:lpstr>
      <vt:lpstr>  2. Em hãy nối cụm từ ở cột A với cụm từ ở cột B cho đúng với cách sơ chế một số loại thực phẩm thông th­ường:  </vt:lpstr>
      <vt:lpstr>Ghi nhớ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ADMIN</cp:lastModifiedBy>
  <cp:revision>30</cp:revision>
  <dcterms:created xsi:type="dcterms:W3CDTF">2021-10-09T13:24:44Z</dcterms:created>
  <dcterms:modified xsi:type="dcterms:W3CDTF">2021-10-10T08:53:14Z</dcterms:modified>
</cp:coreProperties>
</file>