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256" r:id="rId2"/>
    <p:sldId id="308" r:id="rId3"/>
    <p:sldId id="337" r:id="rId4"/>
    <p:sldId id="309" r:id="rId5"/>
    <p:sldId id="319" r:id="rId6"/>
    <p:sldId id="320" r:id="rId7"/>
    <p:sldId id="317" r:id="rId8"/>
    <p:sldId id="312" r:id="rId9"/>
    <p:sldId id="313" r:id="rId10"/>
    <p:sldId id="314" r:id="rId11"/>
    <p:sldId id="315" r:id="rId12"/>
    <p:sldId id="318" r:id="rId13"/>
    <p:sldId id="260" r:id="rId14"/>
  </p:sldIdLst>
  <p:sldSz cx="9144000" cy="5143500" type="screen16x9"/>
  <p:notesSz cx="6858000" cy="9144000"/>
  <p:embeddedFontLst>
    <p:embeddedFont>
      <p:font typeface="Montserrat" pitchFamily="2" charset="0"/>
      <p:regular r:id="rId16"/>
      <p:bold r:id="rId17"/>
    </p:embeddedFont>
    <p:embeddedFont>
      <p:font typeface="Roboto Slab Regular" pitchFamily="2" charset="0"/>
      <p:regular r:id="rId18"/>
    </p:embeddedFont>
    <p:embeddedFont>
      <p:font typeface="Comfortaa" charset="0"/>
      <p:regular r:id="rId19"/>
      <p:bold r:id="rId20"/>
    </p:embeddedFont>
    <p:embeddedFont>
      <p:font typeface="Cambria" pitchFamily="18" charset="0"/>
      <p:regular r:id="rId21"/>
      <p:bold r:id="rId22"/>
      <p:italic r:id="rId23"/>
      <p:boldItalic r:id="rId24"/>
    </p:embeddedFont>
    <p:embeddedFont>
      <p:font typeface="Cambria Math" pitchFamily="18" charset="0"/>
      <p:regular r:id="rId25"/>
    </p:embeddedFont>
    <p:embeddedFont>
      <p:font typeface="Work Sans" charset="0"/>
      <p:regular r:id="rId26"/>
    </p:embeddedFont>
    <p:embeddedFont>
      <p:font typeface="Kalam" charset="0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ED40D74-34A0-48C5-ADFD-5C8E18C412DF}">
  <a:tblStyle styleId="{0ED40D74-34A0-48C5-ADFD-5C8E18C412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 varScale="1">
        <p:scale>
          <a:sx n="100" d="100"/>
          <a:sy n="100" d="100"/>
        </p:scale>
        <p:origin x="-50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2552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262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6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6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4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  <a:p>
            <a:r>
              <a:rPr lang="en-US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6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23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9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29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2293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25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98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45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39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56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8" r:id="rId2"/>
    <p:sldLayoutId id="2147483697" r:id="rId3"/>
    <p:sldLayoutId id="2147483696" r:id="rId4"/>
    <p:sldLayoutId id="2147483695" r:id="rId5"/>
    <p:sldLayoutId id="2147483655" r:id="rId6"/>
    <p:sldLayoutId id="2147483699" r:id="rId7"/>
    <p:sldLayoutId id="2147483658" r:id="rId8"/>
    <p:sldLayoutId id="2147483678" r:id="rId9"/>
    <p:sldLayoutId id="2147483679" r:id="rId10"/>
    <p:sldLayoutId id="2147483686" r:id="rId11"/>
    <p:sldLayoutId id="2147483694" r:id="rId12"/>
    <p:sldLayoutId id="2147483693" r:id="rId13"/>
    <p:sldLayoutId id="2147483692" r:id="rId14"/>
    <p:sldLayoutId id="2147483691" r:id="rId15"/>
    <p:sldLayoutId id="2147483690" r:id="rId16"/>
    <p:sldLayoutId id="2147483689" r:id="rId17"/>
    <p:sldLayoutId id="2147483687" r:id="rId18"/>
    <p:sldLayoutId id="214748368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9"/>
          <p:cNvSpPr txBox="1">
            <a:spLocks noGrp="1"/>
          </p:cNvSpPr>
          <p:nvPr>
            <p:ph type="ctrTitle"/>
          </p:nvPr>
        </p:nvSpPr>
        <p:spPr>
          <a:xfrm>
            <a:off x="1349596" y="1205673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  <a:sym typeface="Kalam"/>
            </a:endParaRPr>
          </a:p>
        </p:txBody>
      </p:sp>
      <p:sp>
        <p:nvSpPr>
          <p:cNvPr id="852" name="Google Shape;852;p39"/>
          <p:cNvSpPr/>
          <p:nvPr/>
        </p:nvSpPr>
        <p:spPr>
          <a:xfrm rot="-827735" flipH="1">
            <a:off x="4380734" y="379924"/>
            <a:ext cx="914412" cy="756986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3" name="Google Shape;853;p39"/>
          <p:cNvGrpSpPr/>
          <p:nvPr/>
        </p:nvGrpSpPr>
        <p:grpSpPr>
          <a:xfrm>
            <a:off x="37936" y="1933759"/>
            <a:ext cx="797563" cy="833072"/>
            <a:chOff x="4022111" y="879761"/>
            <a:chExt cx="1373687" cy="1426738"/>
          </a:xfrm>
        </p:grpSpPr>
        <p:sp>
          <p:nvSpPr>
            <p:cNvPr id="854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9"/>
          <p:cNvGrpSpPr/>
          <p:nvPr/>
        </p:nvGrpSpPr>
        <p:grpSpPr>
          <a:xfrm rot="506022">
            <a:off x="7710061" y="4292842"/>
            <a:ext cx="914345" cy="605774"/>
            <a:chOff x="7328322" y="3673510"/>
            <a:chExt cx="1126909" cy="745122"/>
          </a:xfrm>
        </p:grpSpPr>
        <p:sp>
          <p:nvSpPr>
            <p:cNvPr id="858" name="Google Shape;858;p39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39"/>
          <p:cNvGrpSpPr/>
          <p:nvPr/>
        </p:nvGrpSpPr>
        <p:grpSpPr>
          <a:xfrm>
            <a:off x="1297382" y="358274"/>
            <a:ext cx="829411" cy="861785"/>
            <a:chOff x="6038323" y="506808"/>
            <a:chExt cx="2625549" cy="2728894"/>
          </a:xfrm>
        </p:grpSpPr>
        <p:sp>
          <p:nvSpPr>
            <p:cNvPr id="862" name="Google Shape;862;p39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39"/>
          <p:cNvSpPr/>
          <p:nvPr/>
        </p:nvSpPr>
        <p:spPr>
          <a:xfrm rot="8100000" flipH="1">
            <a:off x="3923442" y="308983"/>
            <a:ext cx="417267" cy="26635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9"/>
          <p:cNvSpPr/>
          <p:nvPr/>
        </p:nvSpPr>
        <p:spPr>
          <a:xfrm>
            <a:off x="6562602" y="433652"/>
            <a:ext cx="424413" cy="314803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39"/>
          <p:cNvGrpSpPr/>
          <p:nvPr/>
        </p:nvGrpSpPr>
        <p:grpSpPr>
          <a:xfrm>
            <a:off x="3374740" y="4069703"/>
            <a:ext cx="314245" cy="307150"/>
            <a:chOff x="3536277" y="1668288"/>
            <a:chExt cx="475769" cy="465027"/>
          </a:xfrm>
        </p:grpSpPr>
        <p:sp>
          <p:nvSpPr>
            <p:cNvPr id="884" name="Google Shape;884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39"/>
          <p:cNvSpPr/>
          <p:nvPr/>
        </p:nvSpPr>
        <p:spPr>
          <a:xfrm>
            <a:off x="2248562" y="4114391"/>
            <a:ext cx="243038" cy="388069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" name="Google Shape;896;p39"/>
          <p:cNvGrpSpPr/>
          <p:nvPr/>
        </p:nvGrpSpPr>
        <p:grpSpPr>
          <a:xfrm>
            <a:off x="944337" y="545674"/>
            <a:ext cx="166752" cy="184433"/>
            <a:chOff x="5414907" y="2017485"/>
            <a:chExt cx="220338" cy="243702"/>
          </a:xfrm>
        </p:grpSpPr>
        <p:sp>
          <p:nvSpPr>
            <p:cNvPr id="897" name="Google Shape;897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39"/>
          <p:cNvSpPr/>
          <p:nvPr/>
        </p:nvSpPr>
        <p:spPr>
          <a:xfrm>
            <a:off x="7155769" y="442160"/>
            <a:ext cx="310975" cy="344775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9"/>
          <p:cNvSpPr/>
          <p:nvPr/>
        </p:nvSpPr>
        <p:spPr>
          <a:xfrm>
            <a:off x="2736938" y="4110338"/>
            <a:ext cx="240050" cy="377800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9"/>
          <p:cNvSpPr/>
          <p:nvPr/>
        </p:nvSpPr>
        <p:spPr>
          <a:xfrm>
            <a:off x="7808700" y="3652788"/>
            <a:ext cx="227325" cy="356225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9"/>
          <p:cNvSpPr/>
          <p:nvPr/>
        </p:nvSpPr>
        <p:spPr>
          <a:xfrm>
            <a:off x="6038825" y="4102838"/>
            <a:ext cx="274600" cy="392800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8" name="Google Shape;908;p39"/>
          <p:cNvGrpSpPr/>
          <p:nvPr/>
        </p:nvGrpSpPr>
        <p:grpSpPr>
          <a:xfrm>
            <a:off x="5374930" y="4250616"/>
            <a:ext cx="329834" cy="305328"/>
            <a:chOff x="1412390" y="2258211"/>
            <a:chExt cx="620689" cy="574573"/>
          </a:xfrm>
        </p:grpSpPr>
        <p:sp>
          <p:nvSpPr>
            <p:cNvPr id="909" name="Google Shape;909;p3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39"/>
          <p:cNvGrpSpPr/>
          <p:nvPr/>
        </p:nvGrpSpPr>
        <p:grpSpPr>
          <a:xfrm>
            <a:off x="2482024" y="480356"/>
            <a:ext cx="301450" cy="226949"/>
            <a:chOff x="6530133" y="2132672"/>
            <a:chExt cx="567275" cy="427077"/>
          </a:xfrm>
        </p:grpSpPr>
        <p:sp>
          <p:nvSpPr>
            <p:cNvPr id="913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39"/>
          <p:cNvGrpSpPr/>
          <p:nvPr/>
        </p:nvGrpSpPr>
        <p:grpSpPr>
          <a:xfrm>
            <a:off x="8597311" y="2848883"/>
            <a:ext cx="534334" cy="513328"/>
            <a:chOff x="7047366" y="2801445"/>
            <a:chExt cx="753220" cy="723609"/>
          </a:xfrm>
        </p:grpSpPr>
        <p:sp>
          <p:nvSpPr>
            <p:cNvPr id="916" name="Google Shape;916;p39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39"/>
          <p:cNvSpPr/>
          <p:nvPr/>
        </p:nvSpPr>
        <p:spPr>
          <a:xfrm>
            <a:off x="5384317" y="736470"/>
            <a:ext cx="301460" cy="226965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5" name="Google Shape;945;p39"/>
          <p:cNvGrpSpPr/>
          <p:nvPr/>
        </p:nvGrpSpPr>
        <p:grpSpPr>
          <a:xfrm>
            <a:off x="497733" y="4102838"/>
            <a:ext cx="786568" cy="672984"/>
            <a:chOff x="827999" y="1951577"/>
            <a:chExt cx="786568" cy="672984"/>
          </a:xfrm>
        </p:grpSpPr>
        <p:grpSp>
          <p:nvGrpSpPr>
            <p:cNvPr id="946" name="Google Shape;946;p39"/>
            <p:cNvGrpSpPr/>
            <p:nvPr/>
          </p:nvGrpSpPr>
          <p:grpSpPr>
            <a:xfrm rot="10800000">
              <a:off x="827999" y="1951577"/>
              <a:ext cx="786568" cy="672984"/>
              <a:chOff x="6896974" y="3519590"/>
              <a:chExt cx="786568" cy="672984"/>
            </a:xfrm>
          </p:grpSpPr>
          <p:sp>
            <p:nvSpPr>
              <p:cNvPr id="947" name="Google Shape;947;p39"/>
              <p:cNvSpPr/>
              <p:nvPr/>
            </p:nvSpPr>
            <p:spPr>
              <a:xfrm>
                <a:off x="6941621" y="3530588"/>
                <a:ext cx="721016" cy="651503"/>
              </a:xfrm>
              <a:custGeom>
                <a:avLst/>
                <a:gdLst/>
                <a:ahLst/>
                <a:cxnLst/>
                <a:rect l="l" t="t" r="r" b="b"/>
                <a:pathLst>
                  <a:path w="46219" h="41763" extrusionOk="0">
                    <a:moveTo>
                      <a:pt x="25100" y="1"/>
                    </a:moveTo>
                    <a:cubicBezTo>
                      <a:pt x="21290" y="1"/>
                      <a:pt x="17411" y="918"/>
                      <a:pt x="13837" y="2174"/>
                    </a:cubicBezTo>
                    <a:cubicBezTo>
                      <a:pt x="10686" y="3297"/>
                      <a:pt x="7571" y="4782"/>
                      <a:pt x="5506" y="7100"/>
                    </a:cubicBezTo>
                    <a:cubicBezTo>
                      <a:pt x="3405" y="9418"/>
                      <a:pt x="2608" y="12280"/>
                      <a:pt x="2246" y="15141"/>
                    </a:cubicBezTo>
                    <a:cubicBezTo>
                      <a:pt x="1630" y="19922"/>
                      <a:pt x="2391" y="25102"/>
                      <a:pt x="5759" y="28869"/>
                    </a:cubicBezTo>
                    <a:cubicBezTo>
                      <a:pt x="4021" y="32781"/>
                      <a:pt x="1340" y="38540"/>
                      <a:pt x="0" y="41728"/>
                    </a:cubicBezTo>
                    <a:cubicBezTo>
                      <a:pt x="45" y="41751"/>
                      <a:pt x="105" y="41762"/>
                      <a:pt x="178" y="41762"/>
                    </a:cubicBezTo>
                    <a:cubicBezTo>
                      <a:pt x="1570" y="41762"/>
                      <a:pt x="7859" y="37623"/>
                      <a:pt x="11990" y="34628"/>
                    </a:cubicBezTo>
                    <a:cubicBezTo>
                      <a:pt x="13294" y="36584"/>
                      <a:pt x="15720" y="38142"/>
                      <a:pt x="18220" y="38939"/>
                    </a:cubicBezTo>
                    <a:cubicBezTo>
                      <a:pt x="20165" y="39570"/>
                      <a:pt x="22206" y="39866"/>
                      <a:pt x="24254" y="39866"/>
                    </a:cubicBezTo>
                    <a:cubicBezTo>
                      <a:pt x="30902" y="39866"/>
                      <a:pt x="37618" y="36749"/>
                      <a:pt x="41329" y="31875"/>
                    </a:cubicBezTo>
                    <a:cubicBezTo>
                      <a:pt x="46219" y="25500"/>
                      <a:pt x="46146" y="16880"/>
                      <a:pt x="42162" y="10034"/>
                    </a:cubicBezTo>
                    <a:cubicBezTo>
                      <a:pt x="39735" y="5905"/>
                      <a:pt x="35787" y="2246"/>
                      <a:pt x="30716" y="761"/>
                    </a:cubicBezTo>
                    <a:cubicBezTo>
                      <a:pt x="28893" y="230"/>
                      <a:pt x="27005" y="1"/>
                      <a:pt x="25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6925226" y="3519590"/>
                <a:ext cx="758316" cy="672984"/>
              </a:xfrm>
              <a:custGeom>
                <a:avLst/>
                <a:gdLst/>
                <a:ahLst/>
                <a:cxnLst/>
                <a:rect l="l" t="t" r="r" b="b"/>
                <a:pathLst>
                  <a:path w="48610" h="43140" extrusionOk="0">
                    <a:moveTo>
                      <a:pt x="25898" y="1339"/>
                    </a:moveTo>
                    <a:cubicBezTo>
                      <a:pt x="27617" y="1339"/>
                      <a:pt x="29330" y="1531"/>
                      <a:pt x="31006" y="1973"/>
                    </a:cubicBezTo>
                    <a:cubicBezTo>
                      <a:pt x="35932" y="3277"/>
                      <a:pt x="39844" y="6755"/>
                      <a:pt x="42416" y="11029"/>
                    </a:cubicBezTo>
                    <a:cubicBezTo>
                      <a:pt x="42416" y="11029"/>
                      <a:pt x="42416" y="11029"/>
                      <a:pt x="42416" y="11029"/>
                    </a:cubicBezTo>
                    <a:lnTo>
                      <a:pt x="42416" y="11029"/>
                    </a:lnTo>
                    <a:cubicBezTo>
                      <a:pt x="42419" y="11035"/>
                      <a:pt x="42423" y="11041"/>
                      <a:pt x="42426" y="11047"/>
                    </a:cubicBezTo>
                    <a:lnTo>
                      <a:pt x="42426" y="11047"/>
                    </a:lnTo>
                    <a:cubicBezTo>
                      <a:pt x="47051" y="19303"/>
                      <a:pt x="45887" y="30049"/>
                      <a:pt x="37852" y="35768"/>
                    </a:cubicBezTo>
                    <a:cubicBezTo>
                      <a:pt x="34435" y="38217"/>
                      <a:pt x="29375" y="39940"/>
                      <a:pt x="24552" y="39940"/>
                    </a:cubicBezTo>
                    <a:cubicBezTo>
                      <a:pt x="20173" y="39940"/>
                      <a:pt x="15988" y="38520"/>
                      <a:pt x="13403" y="34935"/>
                    </a:cubicBezTo>
                    <a:cubicBezTo>
                      <a:pt x="13286" y="34724"/>
                      <a:pt x="13078" y="34604"/>
                      <a:pt x="12858" y="34604"/>
                    </a:cubicBezTo>
                    <a:cubicBezTo>
                      <a:pt x="12737" y="34604"/>
                      <a:pt x="12613" y="34640"/>
                      <a:pt x="12497" y="34717"/>
                    </a:cubicBezTo>
                    <a:cubicBezTo>
                      <a:pt x="10360" y="36239"/>
                      <a:pt x="8187" y="37724"/>
                      <a:pt x="5977" y="39136"/>
                    </a:cubicBezTo>
                    <a:cubicBezTo>
                      <a:pt x="5252" y="39572"/>
                      <a:pt x="3246" y="41171"/>
                      <a:pt x="1882" y="41639"/>
                    </a:cubicBezTo>
                    <a:lnTo>
                      <a:pt x="1882" y="41639"/>
                    </a:lnTo>
                    <a:cubicBezTo>
                      <a:pt x="3600" y="37701"/>
                      <a:pt x="5447" y="33816"/>
                      <a:pt x="7173" y="29900"/>
                    </a:cubicBezTo>
                    <a:cubicBezTo>
                      <a:pt x="7318" y="29610"/>
                      <a:pt x="7281" y="29284"/>
                      <a:pt x="7064" y="29067"/>
                    </a:cubicBezTo>
                    <a:cubicBezTo>
                      <a:pt x="3695" y="25010"/>
                      <a:pt x="3007" y="19577"/>
                      <a:pt x="3985" y="14542"/>
                    </a:cubicBezTo>
                    <a:cubicBezTo>
                      <a:pt x="5181" y="8385"/>
                      <a:pt x="9600" y="5306"/>
                      <a:pt x="15250" y="3350"/>
                    </a:cubicBezTo>
                    <a:cubicBezTo>
                      <a:pt x="18618" y="2195"/>
                      <a:pt x="22269" y="1339"/>
                      <a:pt x="25898" y="1339"/>
                    </a:cubicBezTo>
                    <a:close/>
                    <a:moveTo>
                      <a:pt x="25815" y="0"/>
                    </a:moveTo>
                    <a:cubicBezTo>
                      <a:pt x="21320" y="0"/>
                      <a:pt x="16782" y="1232"/>
                      <a:pt x="12678" y="2879"/>
                    </a:cubicBezTo>
                    <a:cubicBezTo>
                      <a:pt x="7136" y="5161"/>
                      <a:pt x="3514" y="8892"/>
                      <a:pt x="2536" y="14904"/>
                    </a:cubicBezTo>
                    <a:cubicBezTo>
                      <a:pt x="1658" y="20142"/>
                      <a:pt x="2485" y="25449"/>
                      <a:pt x="5779" y="29664"/>
                    </a:cubicBezTo>
                    <a:lnTo>
                      <a:pt x="5779" y="29664"/>
                    </a:lnTo>
                    <a:cubicBezTo>
                      <a:pt x="3952" y="33819"/>
                      <a:pt x="2001" y="37911"/>
                      <a:pt x="218" y="42070"/>
                    </a:cubicBezTo>
                    <a:cubicBezTo>
                      <a:pt x="1" y="42469"/>
                      <a:pt x="218" y="42940"/>
                      <a:pt x="617" y="43085"/>
                    </a:cubicBezTo>
                    <a:cubicBezTo>
                      <a:pt x="760" y="43122"/>
                      <a:pt x="910" y="43140"/>
                      <a:pt x="1066" y="43140"/>
                    </a:cubicBezTo>
                    <a:cubicBezTo>
                      <a:pt x="2405" y="43140"/>
                      <a:pt x="4135" y="41858"/>
                      <a:pt x="5108" y="41274"/>
                    </a:cubicBezTo>
                    <a:cubicBezTo>
                      <a:pt x="7700" y="39705"/>
                      <a:pt x="10228" y="37975"/>
                      <a:pt x="12692" y="36206"/>
                    </a:cubicBezTo>
                    <a:lnTo>
                      <a:pt x="12692" y="36206"/>
                    </a:lnTo>
                    <a:cubicBezTo>
                      <a:pt x="15618" y="39795"/>
                      <a:pt x="20059" y="41261"/>
                      <a:pt x="24669" y="41261"/>
                    </a:cubicBezTo>
                    <a:cubicBezTo>
                      <a:pt x="29668" y="41261"/>
                      <a:pt x="34864" y="39537"/>
                      <a:pt x="38540" y="36927"/>
                    </a:cubicBezTo>
                    <a:cubicBezTo>
                      <a:pt x="47197" y="30806"/>
                      <a:pt x="48610" y="19287"/>
                      <a:pt x="43575" y="10341"/>
                    </a:cubicBezTo>
                    <a:cubicBezTo>
                      <a:pt x="43539" y="10271"/>
                      <a:pt x="43496" y="10214"/>
                      <a:pt x="43448" y="10168"/>
                    </a:cubicBezTo>
                    <a:lnTo>
                      <a:pt x="43448" y="10168"/>
                    </a:lnTo>
                    <a:cubicBezTo>
                      <a:pt x="40620" y="5557"/>
                      <a:pt x="36287" y="1882"/>
                      <a:pt x="30970" y="597"/>
                    </a:cubicBezTo>
                    <a:cubicBezTo>
                      <a:pt x="29276" y="184"/>
                      <a:pt x="27549" y="0"/>
                      <a:pt x="25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7080961" y="3618634"/>
                <a:ext cx="95144" cy="87563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613" extrusionOk="0">
                    <a:moveTo>
                      <a:pt x="5361" y="1"/>
                    </a:moveTo>
                    <a:cubicBezTo>
                      <a:pt x="5331" y="1"/>
                      <a:pt x="5299" y="3"/>
                      <a:pt x="5267" y="7"/>
                    </a:cubicBezTo>
                    <a:cubicBezTo>
                      <a:pt x="2695" y="297"/>
                      <a:pt x="595" y="2217"/>
                      <a:pt x="87" y="4752"/>
                    </a:cubicBezTo>
                    <a:cubicBezTo>
                      <a:pt x="0" y="5274"/>
                      <a:pt x="435" y="5613"/>
                      <a:pt x="828" y="5613"/>
                    </a:cubicBezTo>
                    <a:cubicBezTo>
                      <a:pt x="1090" y="5613"/>
                      <a:pt x="1333" y="5462"/>
                      <a:pt x="1391" y="5114"/>
                    </a:cubicBezTo>
                    <a:cubicBezTo>
                      <a:pt x="1754" y="3158"/>
                      <a:pt x="3311" y="1673"/>
                      <a:pt x="5267" y="1347"/>
                    </a:cubicBezTo>
                    <a:cubicBezTo>
                      <a:pt x="6068" y="1243"/>
                      <a:pt x="6099" y="1"/>
                      <a:pt x="5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7118260" y="3663936"/>
                <a:ext cx="52790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144" extrusionOk="0">
                    <a:moveTo>
                      <a:pt x="2695" y="1"/>
                    </a:moveTo>
                    <a:cubicBezTo>
                      <a:pt x="1427" y="110"/>
                      <a:pt x="377" y="1051"/>
                      <a:pt x="87" y="2283"/>
                    </a:cubicBezTo>
                    <a:cubicBezTo>
                      <a:pt x="0" y="2804"/>
                      <a:pt x="435" y="3144"/>
                      <a:pt x="828" y="3144"/>
                    </a:cubicBezTo>
                    <a:cubicBezTo>
                      <a:pt x="1090" y="3144"/>
                      <a:pt x="1333" y="2993"/>
                      <a:pt x="1391" y="2645"/>
                    </a:cubicBezTo>
                    <a:cubicBezTo>
                      <a:pt x="1536" y="1993"/>
                      <a:pt x="2043" y="1486"/>
                      <a:pt x="2695" y="1377"/>
                    </a:cubicBezTo>
                    <a:cubicBezTo>
                      <a:pt x="3093" y="1341"/>
                      <a:pt x="3383" y="1051"/>
                      <a:pt x="3383" y="689"/>
                    </a:cubicBezTo>
                    <a:cubicBezTo>
                      <a:pt x="3383" y="327"/>
                      <a:pt x="3093" y="1"/>
                      <a:pt x="2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7442834" y="3953379"/>
                <a:ext cx="115268" cy="113974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7306" extrusionOk="0">
                    <a:moveTo>
                      <a:pt x="6589" y="1"/>
                    </a:moveTo>
                    <a:cubicBezTo>
                      <a:pt x="6322" y="1"/>
                      <a:pt x="6056" y="152"/>
                      <a:pt x="5940" y="499"/>
                    </a:cubicBezTo>
                    <a:cubicBezTo>
                      <a:pt x="5288" y="3071"/>
                      <a:pt x="3332" y="5172"/>
                      <a:pt x="760" y="5969"/>
                    </a:cubicBezTo>
                    <a:cubicBezTo>
                      <a:pt x="0" y="6200"/>
                      <a:pt x="235" y="7305"/>
                      <a:pt x="914" y="7305"/>
                    </a:cubicBezTo>
                    <a:cubicBezTo>
                      <a:pt x="980" y="7305"/>
                      <a:pt x="1049" y="7295"/>
                      <a:pt x="1122" y="7273"/>
                    </a:cubicBezTo>
                    <a:cubicBezTo>
                      <a:pt x="4129" y="6331"/>
                      <a:pt x="6483" y="3904"/>
                      <a:pt x="7280" y="862"/>
                    </a:cubicBezTo>
                    <a:cubicBezTo>
                      <a:pt x="7389" y="340"/>
                      <a:pt x="6989" y="1"/>
                      <a:pt x="6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7457482" y="3949089"/>
                <a:ext cx="54007" cy="61932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970" extrusionOk="0">
                    <a:moveTo>
                      <a:pt x="2793" y="0"/>
                    </a:moveTo>
                    <a:cubicBezTo>
                      <a:pt x="2446" y="0"/>
                      <a:pt x="2085" y="227"/>
                      <a:pt x="2067" y="666"/>
                    </a:cubicBezTo>
                    <a:cubicBezTo>
                      <a:pt x="1995" y="1535"/>
                      <a:pt x="1487" y="2332"/>
                      <a:pt x="654" y="2730"/>
                    </a:cubicBezTo>
                    <a:cubicBezTo>
                      <a:pt x="0" y="3042"/>
                      <a:pt x="418" y="3970"/>
                      <a:pt x="1031" y="3970"/>
                    </a:cubicBezTo>
                    <a:cubicBezTo>
                      <a:pt x="1131" y="3970"/>
                      <a:pt x="1236" y="3945"/>
                      <a:pt x="1343" y="3889"/>
                    </a:cubicBezTo>
                    <a:cubicBezTo>
                      <a:pt x="2574" y="3237"/>
                      <a:pt x="3371" y="2006"/>
                      <a:pt x="3443" y="666"/>
                    </a:cubicBezTo>
                    <a:cubicBezTo>
                      <a:pt x="3461" y="218"/>
                      <a:pt x="3133" y="0"/>
                      <a:pt x="2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6896974" y="4001286"/>
                <a:ext cx="55957" cy="33790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166" extrusionOk="0">
                    <a:moveTo>
                      <a:pt x="2681" y="0"/>
                    </a:moveTo>
                    <a:lnTo>
                      <a:pt x="544" y="833"/>
                    </a:lnTo>
                    <a:cubicBezTo>
                      <a:pt x="218" y="942"/>
                      <a:pt x="1" y="1304"/>
                      <a:pt x="73" y="1666"/>
                    </a:cubicBezTo>
                    <a:cubicBezTo>
                      <a:pt x="163" y="1965"/>
                      <a:pt x="425" y="2165"/>
                      <a:pt x="717" y="2165"/>
                    </a:cubicBezTo>
                    <a:cubicBezTo>
                      <a:pt x="779" y="2165"/>
                      <a:pt x="843" y="2156"/>
                      <a:pt x="906" y="2137"/>
                    </a:cubicBezTo>
                    <a:lnTo>
                      <a:pt x="3043" y="1304"/>
                    </a:lnTo>
                    <a:cubicBezTo>
                      <a:pt x="3406" y="1195"/>
                      <a:pt x="3587" y="833"/>
                      <a:pt x="3514" y="471"/>
                    </a:cubicBezTo>
                    <a:cubicBezTo>
                      <a:pt x="3427" y="179"/>
                      <a:pt x="3175" y="5"/>
                      <a:pt x="2891" y="5"/>
                    </a:cubicBezTo>
                    <a:cubicBezTo>
                      <a:pt x="2822" y="5"/>
                      <a:pt x="2752" y="15"/>
                      <a:pt x="2681" y="36"/>
                    </a:cubicBezTo>
                    <a:lnTo>
                      <a:pt x="26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39"/>
            <p:cNvSpPr txBox="1"/>
            <p:nvPr/>
          </p:nvSpPr>
          <p:spPr>
            <a:xfrm>
              <a:off x="968445" y="2187736"/>
              <a:ext cx="483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Hi!</a:t>
              </a:r>
              <a:endParaRPr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55" name="Google Shape;955;p39"/>
          <p:cNvGrpSpPr/>
          <p:nvPr/>
        </p:nvGrpSpPr>
        <p:grpSpPr>
          <a:xfrm>
            <a:off x="7990913" y="429729"/>
            <a:ext cx="809999" cy="1159224"/>
            <a:chOff x="7454210" y="809482"/>
            <a:chExt cx="809999" cy="1159224"/>
          </a:xfrm>
        </p:grpSpPr>
        <p:grpSp>
          <p:nvGrpSpPr>
            <p:cNvPr id="956" name="Google Shape;956;p39"/>
            <p:cNvGrpSpPr/>
            <p:nvPr/>
          </p:nvGrpSpPr>
          <p:grpSpPr>
            <a:xfrm rot="475014">
              <a:off x="7454210" y="809482"/>
              <a:ext cx="783927" cy="1159224"/>
              <a:chOff x="6922403" y="2086121"/>
              <a:chExt cx="793354" cy="1358635"/>
            </a:xfrm>
          </p:grpSpPr>
          <p:sp>
            <p:nvSpPr>
              <p:cNvPr id="957" name="Google Shape;957;p39"/>
              <p:cNvSpPr/>
              <p:nvPr/>
            </p:nvSpPr>
            <p:spPr>
              <a:xfrm>
                <a:off x="6922403" y="2097010"/>
                <a:ext cx="793354" cy="1336405"/>
              </a:xfrm>
              <a:custGeom>
                <a:avLst/>
                <a:gdLst/>
                <a:ahLst/>
                <a:cxnLst/>
                <a:rect l="l" t="t" r="r" b="b"/>
                <a:pathLst>
                  <a:path w="50856" h="85667" extrusionOk="0">
                    <a:moveTo>
                      <a:pt x="22836" y="1"/>
                    </a:moveTo>
                    <a:cubicBezTo>
                      <a:pt x="17213" y="1"/>
                      <a:pt x="11566" y="1130"/>
                      <a:pt x="8694" y="3517"/>
                    </a:cubicBezTo>
                    <a:cubicBezTo>
                      <a:pt x="2464" y="8697"/>
                      <a:pt x="4384" y="20505"/>
                      <a:pt x="3985" y="27423"/>
                    </a:cubicBezTo>
                    <a:cubicBezTo>
                      <a:pt x="3224" y="40861"/>
                      <a:pt x="1" y="60203"/>
                      <a:pt x="8006" y="72699"/>
                    </a:cubicBezTo>
                    <a:cubicBezTo>
                      <a:pt x="7100" y="74293"/>
                      <a:pt x="6521" y="76068"/>
                      <a:pt x="6267" y="77879"/>
                    </a:cubicBezTo>
                    <a:cubicBezTo>
                      <a:pt x="5905" y="80451"/>
                      <a:pt x="6086" y="83095"/>
                      <a:pt x="6267" y="85667"/>
                    </a:cubicBezTo>
                    <a:cubicBezTo>
                      <a:pt x="7136" y="82298"/>
                      <a:pt x="9382" y="79473"/>
                      <a:pt x="12425" y="77807"/>
                    </a:cubicBezTo>
                    <a:cubicBezTo>
                      <a:pt x="15823" y="80500"/>
                      <a:pt x="20305" y="81741"/>
                      <a:pt x="24882" y="81741"/>
                    </a:cubicBezTo>
                    <a:cubicBezTo>
                      <a:pt x="29477" y="81741"/>
                      <a:pt x="34169" y="80491"/>
                      <a:pt x="37961" y="78205"/>
                    </a:cubicBezTo>
                    <a:cubicBezTo>
                      <a:pt x="46473" y="73098"/>
                      <a:pt x="46111" y="62340"/>
                      <a:pt x="46364" y="54082"/>
                    </a:cubicBezTo>
                    <a:cubicBezTo>
                      <a:pt x="46799" y="40209"/>
                      <a:pt x="50856" y="12391"/>
                      <a:pt x="36331" y="2901"/>
                    </a:cubicBezTo>
                    <a:cubicBezTo>
                      <a:pt x="33414" y="1003"/>
                      <a:pt x="28135" y="1"/>
                      <a:pt x="228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6940483" y="2086121"/>
                <a:ext cx="737974" cy="1358635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7067825" y="2175494"/>
                <a:ext cx="115627" cy="17472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1200" extrusionOk="0">
                    <a:moveTo>
                      <a:pt x="5799" y="1"/>
                    </a:moveTo>
                    <a:cubicBezTo>
                      <a:pt x="617" y="1"/>
                      <a:pt x="0" y="6565"/>
                      <a:pt x="277" y="10548"/>
                    </a:cubicBezTo>
                    <a:cubicBezTo>
                      <a:pt x="296" y="10982"/>
                      <a:pt x="649" y="11200"/>
                      <a:pt x="988" y="11200"/>
                    </a:cubicBezTo>
                    <a:cubicBezTo>
                      <a:pt x="1328" y="11200"/>
                      <a:pt x="1654" y="10982"/>
                      <a:pt x="1618" y="10548"/>
                    </a:cubicBezTo>
                    <a:cubicBezTo>
                      <a:pt x="1374" y="7248"/>
                      <a:pt x="1498" y="1350"/>
                      <a:pt x="5948" y="1350"/>
                    </a:cubicBezTo>
                    <a:cubicBezTo>
                      <a:pt x="6138" y="1350"/>
                      <a:pt x="6337" y="1361"/>
                      <a:pt x="6544" y="1384"/>
                    </a:cubicBezTo>
                    <a:cubicBezTo>
                      <a:pt x="6577" y="1388"/>
                      <a:pt x="6608" y="1390"/>
                      <a:pt x="6639" y="1390"/>
                    </a:cubicBezTo>
                    <a:cubicBezTo>
                      <a:pt x="7412" y="1390"/>
                      <a:pt x="7380" y="113"/>
                      <a:pt x="6544" y="43"/>
                    </a:cubicBezTo>
                    <a:cubicBezTo>
                      <a:pt x="6286" y="15"/>
                      <a:pt x="6038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7056890" y="2413487"/>
                <a:ext cx="28267" cy="21481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77" extrusionOk="0">
                    <a:moveTo>
                      <a:pt x="906" y="0"/>
                    </a:moveTo>
                    <a:cubicBezTo>
                      <a:pt x="0" y="0"/>
                      <a:pt x="0" y="1377"/>
                      <a:pt x="906" y="1377"/>
                    </a:cubicBezTo>
                    <a:cubicBezTo>
                      <a:pt x="1812" y="1377"/>
                      <a:pt x="1812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7130350" y="2221326"/>
                <a:ext cx="58172" cy="5768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698" extrusionOk="0">
                    <a:moveTo>
                      <a:pt x="2893" y="0"/>
                    </a:moveTo>
                    <a:cubicBezTo>
                      <a:pt x="2871" y="0"/>
                      <a:pt x="2849" y="1"/>
                      <a:pt x="2825" y="3"/>
                    </a:cubicBezTo>
                    <a:cubicBezTo>
                      <a:pt x="1232" y="112"/>
                      <a:pt x="0" y="1452"/>
                      <a:pt x="0" y="3046"/>
                    </a:cubicBezTo>
                    <a:cubicBezTo>
                      <a:pt x="18" y="3480"/>
                      <a:pt x="362" y="3698"/>
                      <a:pt x="702" y="3698"/>
                    </a:cubicBezTo>
                    <a:cubicBezTo>
                      <a:pt x="1042" y="3698"/>
                      <a:pt x="1377" y="3480"/>
                      <a:pt x="1377" y="3046"/>
                    </a:cubicBezTo>
                    <a:cubicBezTo>
                      <a:pt x="1340" y="2176"/>
                      <a:pt x="1992" y="1452"/>
                      <a:pt x="2825" y="1343"/>
                    </a:cubicBezTo>
                    <a:cubicBezTo>
                      <a:pt x="3673" y="1308"/>
                      <a:pt x="3729" y="0"/>
                      <a:pt x="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7424753" y="3190570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7437202" y="3162724"/>
                <a:ext cx="5673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38" extrusionOk="0">
                    <a:moveTo>
                      <a:pt x="2805" y="0"/>
                    </a:moveTo>
                    <a:cubicBezTo>
                      <a:pt x="2530" y="0"/>
                      <a:pt x="2250" y="143"/>
                      <a:pt x="2135" y="473"/>
                    </a:cubicBezTo>
                    <a:cubicBezTo>
                      <a:pt x="1773" y="1378"/>
                      <a:pt x="1230" y="2211"/>
                      <a:pt x="506" y="2899"/>
                    </a:cubicBezTo>
                    <a:cubicBezTo>
                      <a:pt x="0" y="3349"/>
                      <a:pt x="474" y="4037"/>
                      <a:pt x="1017" y="4037"/>
                    </a:cubicBezTo>
                    <a:cubicBezTo>
                      <a:pt x="1174" y="4037"/>
                      <a:pt x="1337" y="3980"/>
                      <a:pt x="1483" y="3841"/>
                    </a:cubicBezTo>
                    <a:cubicBezTo>
                      <a:pt x="2353" y="3008"/>
                      <a:pt x="3041" y="1958"/>
                      <a:pt x="3439" y="835"/>
                    </a:cubicBezTo>
                    <a:cubicBezTo>
                      <a:pt x="3636" y="332"/>
                      <a:pt x="3225" y="0"/>
                      <a:pt x="2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4" name="Google Shape;964;p39"/>
            <p:cNvSpPr txBox="1"/>
            <p:nvPr/>
          </p:nvSpPr>
          <p:spPr>
            <a:xfrm>
              <a:off x="7477609" y="1229500"/>
              <a:ext cx="7866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Hello!</a:t>
              </a:r>
              <a:endParaRPr sz="16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65" name="Google Shape;965;p39"/>
          <p:cNvGrpSpPr/>
          <p:nvPr/>
        </p:nvGrpSpPr>
        <p:grpSpPr>
          <a:xfrm>
            <a:off x="6749406" y="4290393"/>
            <a:ext cx="218825" cy="225782"/>
            <a:chOff x="6109266" y="2958701"/>
            <a:chExt cx="158099" cy="163114"/>
          </a:xfrm>
        </p:grpSpPr>
        <p:sp>
          <p:nvSpPr>
            <p:cNvPr id="966" name="Google Shape;966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9"/>
          <p:cNvGrpSpPr/>
          <p:nvPr/>
        </p:nvGrpSpPr>
        <p:grpSpPr>
          <a:xfrm>
            <a:off x="299812" y="1233347"/>
            <a:ext cx="218825" cy="225782"/>
            <a:chOff x="6109266" y="2958701"/>
            <a:chExt cx="158099" cy="163114"/>
          </a:xfrm>
        </p:grpSpPr>
        <p:sp>
          <p:nvSpPr>
            <p:cNvPr id="97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39"/>
          <p:cNvGrpSpPr/>
          <p:nvPr/>
        </p:nvGrpSpPr>
        <p:grpSpPr>
          <a:xfrm>
            <a:off x="4196192" y="4261310"/>
            <a:ext cx="1028550" cy="868521"/>
            <a:chOff x="4085376" y="3807646"/>
            <a:chExt cx="1028550" cy="868521"/>
          </a:xfrm>
        </p:grpSpPr>
        <p:grpSp>
          <p:nvGrpSpPr>
            <p:cNvPr id="981" name="Google Shape;981;p39"/>
            <p:cNvGrpSpPr/>
            <p:nvPr/>
          </p:nvGrpSpPr>
          <p:grpSpPr>
            <a:xfrm>
              <a:off x="4275994" y="3922328"/>
              <a:ext cx="591360" cy="753839"/>
              <a:chOff x="7470798" y="1116578"/>
              <a:chExt cx="1373660" cy="1751893"/>
            </a:xfrm>
          </p:grpSpPr>
          <p:sp>
            <p:nvSpPr>
              <p:cNvPr id="982" name="Google Shape;982;p39"/>
              <p:cNvSpPr/>
              <p:nvPr/>
            </p:nvSpPr>
            <p:spPr>
              <a:xfrm>
                <a:off x="7528032" y="1174144"/>
                <a:ext cx="1276748" cy="1357595"/>
              </a:xfrm>
              <a:custGeom>
                <a:avLst/>
                <a:gdLst/>
                <a:ahLst/>
                <a:cxnLst/>
                <a:rect l="l" t="t" r="r" b="b"/>
                <a:pathLst>
                  <a:path w="11488" h="12216" extrusionOk="0">
                    <a:moveTo>
                      <a:pt x="8690" y="2253"/>
                    </a:moveTo>
                    <a:cubicBezTo>
                      <a:pt x="8739" y="2253"/>
                      <a:pt x="8788" y="2261"/>
                      <a:pt x="8834" y="2273"/>
                    </a:cubicBezTo>
                    <a:lnTo>
                      <a:pt x="8794" y="2273"/>
                    </a:lnTo>
                    <a:cubicBezTo>
                      <a:pt x="9468" y="2392"/>
                      <a:pt x="10220" y="3659"/>
                      <a:pt x="10022" y="4293"/>
                    </a:cubicBezTo>
                    <a:cubicBezTo>
                      <a:pt x="10022" y="4372"/>
                      <a:pt x="9983" y="4412"/>
                      <a:pt x="9943" y="4452"/>
                    </a:cubicBezTo>
                    <a:cubicBezTo>
                      <a:pt x="9428" y="3739"/>
                      <a:pt x="9270" y="2827"/>
                      <a:pt x="8398" y="2471"/>
                    </a:cubicBezTo>
                    <a:cubicBezTo>
                      <a:pt x="8454" y="2302"/>
                      <a:pt x="8571" y="2253"/>
                      <a:pt x="8690" y="2253"/>
                    </a:cubicBezTo>
                    <a:close/>
                    <a:moveTo>
                      <a:pt x="1783" y="2511"/>
                    </a:moveTo>
                    <a:cubicBezTo>
                      <a:pt x="1823" y="2511"/>
                      <a:pt x="1902" y="2550"/>
                      <a:pt x="1981" y="2629"/>
                    </a:cubicBezTo>
                    <a:cubicBezTo>
                      <a:pt x="1981" y="2669"/>
                      <a:pt x="1981" y="2709"/>
                      <a:pt x="1981" y="2748"/>
                    </a:cubicBezTo>
                    <a:cubicBezTo>
                      <a:pt x="1585" y="3105"/>
                      <a:pt x="1545" y="3580"/>
                      <a:pt x="1347" y="3976"/>
                    </a:cubicBezTo>
                    <a:lnTo>
                      <a:pt x="1110" y="4491"/>
                    </a:lnTo>
                    <a:lnTo>
                      <a:pt x="991" y="4491"/>
                    </a:lnTo>
                    <a:cubicBezTo>
                      <a:pt x="951" y="4174"/>
                      <a:pt x="951" y="3818"/>
                      <a:pt x="1070" y="3501"/>
                    </a:cubicBezTo>
                    <a:lnTo>
                      <a:pt x="1070" y="3540"/>
                    </a:lnTo>
                    <a:cubicBezTo>
                      <a:pt x="1149" y="3263"/>
                      <a:pt x="1268" y="2986"/>
                      <a:pt x="1426" y="2788"/>
                    </a:cubicBezTo>
                    <a:cubicBezTo>
                      <a:pt x="1506" y="2669"/>
                      <a:pt x="1664" y="2550"/>
                      <a:pt x="1783" y="2511"/>
                    </a:cubicBezTo>
                    <a:close/>
                    <a:moveTo>
                      <a:pt x="2456" y="3897"/>
                    </a:moveTo>
                    <a:cubicBezTo>
                      <a:pt x="2496" y="4016"/>
                      <a:pt x="2496" y="4135"/>
                      <a:pt x="2536" y="4214"/>
                    </a:cubicBezTo>
                    <a:cubicBezTo>
                      <a:pt x="2496" y="4333"/>
                      <a:pt x="2496" y="4452"/>
                      <a:pt x="2456" y="4531"/>
                    </a:cubicBezTo>
                    <a:lnTo>
                      <a:pt x="2219" y="5600"/>
                    </a:lnTo>
                    <a:cubicBezTo>
                      <a:pt x="1981" y="5481"/>
                      <a:pt x="1862" y="5244"/>
                      <a:pt x="1902" y="5006"/>
                    </a:cubicBezTo>
                    <a:cubicBezTo>
                      <a:pt x="1941" y="4689"/>
                      <a:pt x="2060" y="4372"/>
                      <a:pt x="2179" y="4055"/>
                    </a:cubicBezTo>
                    <a:cubicBezTo>
                      <a:pt x="2179" y="3976"/>
                      <a:pt x="2337" y="3976"/>
                      <a:pt x="2417" y="3897"/>
                    </a:cubicBezTo>
                    <a:close/>
                    <a:moveTo>
                      <a:pt x="8398" y="4055"/>
                    </a:moveTo>
                    <a:cubicBezTo>
                      <a:pt x="8477" y="4095"/>
                      <a:pt x="8596" y="4095"/>
                      <a:pt x="8675" y="4174"/>
                    </a:cubicBezTo>
                    <a:cubicBezTo>
                      <a:pt x="8953" y="4531"/>
                      <a:pt x="9032" y="5006"/>
                      <a:pt x="8953" y="5442"/>
                    </a:cubicBezTo>
                    <a:cubicBezTo>
                      <a:pt x="8913" y="5759"/>
                      <a:pt x="8755" y="6036"/>
                      <a:pt x="8517" y="6234"/>
                    </a:cubicBezTo>
                    <a:lnTo>
                      <a:pt x="8438" y="6234"/>
                    </a:lnTo>
                    <a:lnTo>
                      <a:pt x="8438" y="5759"/>
                    </a:lnTo>
                    <a:cubicBezTo>
                      <a:pt x="8477" y="5323"/>
                      <a:pt x="8438" y="4887"/>
                      <a:pt x="8319" y="4491"/>
                    </a:cubicBezTo>
                    <a:cubicBezTo>
                      <a:pt x="8319" y="4452"/>
                      <a:pt x="8279" y="4372"/>
                      <a:pt x="8279" y="4333"/>
                    </a:cubicBezTo>
                    <a:cubicBezTo>
                      <a:pt x="8359" y="4214"/>
                      <a:pt x="8359" y="4135"/>
                      <a:pt x="8398" y="4055"/>
                    </a:cubicBezTo>
                    <a:close/>
                    <a:moveTo>
                      <a:pt x="1110" y="5006"/>
                    </a:moveTo>
                    <a:cubicBezTo>
                      <a:pt x="1149" y="5085"/>
                      <a:pt x="1228" y="5204"/>
                      <a:pt x="1228" y="5283"/>
                    </a:cubicBezTo>
                    <a:cubicBezTo>
                      <a:pt x="1149" y="5719"/>
                      <a:pt x="1228" y="6195"/>
                      <a:pt x="1347" y="6630"/>
                    </a:cubicBezTo>
                    <a:cubicBezTo>
                      <a:pt x="1347" y="6709"/>
                      <a:pt x="1347" y="6749"/>
                      <a:pt x="1387" y="6828"/>
                    </a:cubicBezTo>
                    <a:lnTo>
                      <a:pt x="1308" y="6908"/>
                    </a:lnTo>
                    <a:cubicBezTo>
                      <a:pt x="1228" y="6828"/>
                      <a:pt x="1070" y="6789"/>
                      <a:pt x="1030" y="6670"/>
                    </a:cubicBezTo>
                    <a:cubicBezTo>
                      <a:pt x="713" y="6234"/>
                      <a:pt x="674" y="5680"/>
                      <a:pt x="832" y="5204"/>
                    </a:cubicBezTo>
                    <a:lnTo>
                      <a:pt x="872" y="5204"/>
                    </a:lnTo>
                    <a:cubicBezTo>
                      <a:pt x="911" y="5125"/>
                      <a:pt x="1030" y="5085"/>
                      <a:pt x="1110" y="5006"/>
                    </a:cubicBezTo>
                    <a:close/>
                    <a:moveTo>
                      <a:pt x="9666" y="5135"/>
                    </a:moveTo>
                    <a:cubicBezTo>
                      <a:pt x="9705" y="5135"/>
                      <a:pt x="9745" y="5145"/>
                      <a:pt x="9785" y="5165"/>
                    </a:cubicBezTo>
                    <a:cubicBezTo>
                      <a:pt x="9903" y="5244"/>
                      <a:pt x="10022" y="5363"/>
                      <a:pt x="10101" y="5521"/>
                    </a:cubicBezTo>
                    <a:cubicBezTo>
                      <a:pt x="10260" y="5838"/>
                      <a:pt x="10300" y="6195"/>
                      <a:pt x="10260" y="6551"/>
                    </a:cubicBezTo>
                    <a:cubicBezTo>
                      <a:pt x="10220" y="6630"/>
                      <a:pt x="10220" y="6670"/>
                      <a:pt x="10181" y="6749"/>
                    </a:cubicBezTo>
                    <a:cubicBezTo>
                      <a:pt x="10101" y="6789"/>
                      <a:pt x="10022" y="6868"/>
                      <a:pt x="9943" y="6947"/>
                    </a:cubicBezTo>
                    <a:cubicBezTo>
                      <a:pt x="9864" y="6828"/>
                      <a:pt x="9824" y="6749"/>
                      <a:pt x="9824" y="6670"/>
                    </a:cubicBezTo>
                    <a:cubicBezTo>
                      <a:pt x="9824" y="6234"/>
                      <a:pt x="9745" y="5798"/>
                      <a:pt x="9547" y="5402"/>
                    </a:cubicBezTo>
                    <a:cubicBezTo>
                      <a:pt x="9507" y="5323"/>
                      <a:pt x="9507" y="5244"/>
                      <a:pt x="9547" y="5165"/>
                    </a:cubicBezTo>
                    <a:cubicBezTo>
                      <a:pt x="9587" y="5145"/>
                      <a:pt x="9626" y="5135"/>
                      <a:pt x="9666" y="5135"/>
                    </a:cubicBezTo>
                    <a:close/>
                    <a:moveTo>
                      <a:pt x="6000" y="0"/>
                    </a:moveTo>
                    <a:cubicBezTo>
                      <a:pt x="4214" y="0"/>
                      <a:pt x="2472" y="783"/>
                      <a:pt x="1268" y="2194"/>
                    </a:cubicBezTo>
                    <a:cubicBezTo>
                      <a:pt x="476" y="2986"/>
                      <a:pt x="40" y="4055"/>
                      <a:pt x="0" y="5204"/>
                    </a:cubicBezTo>
                    <a:cubicBezTo>
                      <a:pt x="0" y="6155"/>
                      <a:pt x="278" y="7066"/>
                      <a:pt x="753" y="7858"/>
                    </a:cubicBezTo>
                    <a:cubicBezTo>
                      <a:pt x="1110" y="8611"/>
                      <a:pt x="1743" y="9205"/>
                      <a:pt x="2536" y="9562"/>
                    </a:cubicBezTo>
                    <a:cubicBezTo>
                      <a:pt x="2654" y="9601"/>
                      <a:pt x="2734" y="9641"/>
                      <a:pt x="2813" y="9720"/>
                    </a:cubicBezTo>
                    <a:cubicBezTo>
                      <a:pt x="2971" y="9799"/>
                      <a:pt x="3051" y="9997"/>
                      <a:pt x="2932" y="10156"/>
                    </a:cubicBezTo>
                    <a:cubicBezTo>
                      <a:pt x="2813" y="10631"/>
                      <a:pt x="2694" y="11106"/>
                      <a:pt x="2575" y="11582"/>
                    </a:cubicBezTo>
                    <a:lnTo>
                      <a:pt x="3962" y="11780"/>
                    </a:lnTo>
                    <a:cubicBezTo>
                      <a:pt x="3962" y="11582"/>
                      <a:pt x="3882" y="11423"/>
                      <a:pt x="3882" y="11265"/>
                    </a:cubicBezTo>
                    <a:cubicBezTo>
                      <a:pt x="3803" y="10393"/>
                      <a:pt x="3764" y="9522"/>
                      <a:pt x="3684" y="8650"/>
                    </a:cubicBezTo>
                    <a:cubicBezTo>
                      <a:pt x="3724" y="8492"/>
                      <a:pt x="3605" y="8334"/>
                      <a:pt x="3447" y="8294"/>
                    </a:cubicBezTo>
                    <a:cubicBezTo>
                      <a:pt x="2971" y="8056"/>
                      <a:pt x="2654" y="7581"/>
                      <a:pt x="2575" y="7066"/>
                    </a:cubicBezTo>
                    <a:cubicBezTo>
                      <a:pt x="2575" y="6987"/>
                      <a:pt x="2654" y="6908"/>
                      <a:pt x="2694" y="6828"/>
                    </a:cubicBezTo>
                    <a:cubicBezTo>
                      <a:pt x="2734" y="6868"/>
                      <a:pt x="2813" y="6947"/>
                      <a:pt x="2852" y="7026"/>
                    </a:cubicBezTo>
                    <a:cubicBezTo>
                      <a:pt x="3051" y="7264"/>
                      <a:pt x="3169" y="7502"/>
                      <a:pt x="3367" y="7779"/>
                    </a:cubicBezTo>
                    <a:cubicBezTo>
                      <a:pt x="3447" y="7858"/>
                      <a:pt x="3565" y="7898"/>
                      <a:pt x="3684" y="7977"/>
                    </a:cubicBezTo>
                    <a:lnTo>
                      <a:pt x="3684" y="7541"/>
                    </a:lnTo>
                    <a:cubicBezTo>
                      <a:pt x="3764" y="7106"/>
                      <a:pt x="3803" y="6630"/>
                      <a:pt x="3882" y="6234"/>
                    </a:cubicBezTo>
                    <a:cubicBezTo>
                      <a:pt x="3882" y="6155"/>
                      <a:pt x="3962" y="6076"/>
                      <a:pt x="4041" y="6036"/>
                    </a:cubicBezTo>
                    <a:cubicBezTo>
                      <a:pt x="4080" y="6115"/>
                      <a:pt x="4160" y="6155"/>
                      <a:pt x="4160" y="6234"/>
                    </a:cubicBezTo>
                    <a:cubicBezTo>
                      <a:pt x="4160" y="6551"/>
                      <a:pt x="4160" y="6908"/>
                      <a:pt x="4160" y="7224"/>
                    </a:cubicBezTo>
                    <a:cubicBezTo>
                      <a:pt x="4199" y="7541"/>
                      <a:pt x="4160" y="7739"/>
                      <a:pt x="4160" y="8096"/>
                    </a:cubicBezTo>
                    <a:cubicBezTo>
                      <a:pt x="4437" y="7937"/>
                      <a:pt x="4635" y="7819"/>
                      <a:pt x="4873" y="7700"/>
                    </a:cubicBezTo>
                    <a:cubicBezTo>
                      <a:pt x="4912" y="7660"/>
                      <a:pt x="4952" y="7581"/>
                      <a:pt x="4912" y="7502"/>
                    </a:cubicBezTo>
                    <a:cubicBezTo>
                      <a:pt x="4833" y="6908"/>
                      <a:pt x="4873" y="6313"/>
                      <a:pt x="5031" y="5719"/>
                    </a:cubicBezTo>
                    <a:cubicBezTo>
                      <a:pt x="5071" y="5521"/>
                      <a:pt x="5150" y="5323"/>
                      <a:pt x="5308" y="5125"/>
                    </a:cubicBezTo>
                    <a:cubicBezTo>
                      <a:pt x="5388" y="5006"/>
                      <a:pt x="5546" y="4927"/>
                      <a:pt x="5744" y="4887"/>
                    </a:cubicBezTo>
                    <a:cubicBezTo>
                      <a:pt x="5863" y="4887"/>
                      <a:pt x="5982" y="5125"/>
                      <a:pt x="6061" y="5283"/>
                    </a:cubicBezTo>
                    <a:cubicBezTo>
                      <a:pt x="6101" y="5402"/>
                      <a:pt x="6140" y="5521"/>
                      <a:pt x="6140" y="5640"/>
                    </a:cubicBezTo>
                    <a:cubicBezTo>
                      <a:pt x="6259" y="6393"/>
                      <a:pt x="5982" y="7145"/>
                      <a:pt x="5467" y="7700"/>
                    </a:cubicBezTo>
                    <a:cubicBezTo>
                      <a:pt x="5625" y="8056"/>
                      <a:pt x="5942" y="8294"/>
                      <a:pt x="6299" y="8373"/>
                    </a:cubicBezTo>
                    <a:cubicBezTo>
                      <a:pt x="6378" y="8215"/>
                      <a:pt x="6457" y="8056"/>
                      <a:pt x="6497" y="7937"/>
                    </a:cubicBezTo>
                    <a:cubicBezTo>
                      <a:pt x="6616" y="7621"/>
                      <a:pt x="6734" y="7304"/>
                      <a:pt x="6893" y="6987"/>
                    </a:cubicBezTo>
                    <a:cubicBezTo>
                      <a:pt x="6933" y="6908"/>
                      <a:pt x="7051" y="6828"/>
                      <a:pt x="7170" y="6749"/>
                    </a:cubicBezTo>
                    <a:cubicBezTo>
                      <a:pt x="7210" y="6868"/>
                      <a:pt x="7249" y="6987"/>
                      <a:pt x="7249" y="7106"/>
                    </a:cubicBezTo>
                    <a:cubicBezTo>
                      <a:pt x="7249" y="7343"/>
                      <a:pt x="7170" y="7541"/>
                      <a:pt x="7091" y="7739"/>
                    </a:cubicBezTo>
                    <a:cubicBezTo>
                      <a:pt x="7012" y="7937"/>
                      <a:pt x="6933" y="8175"/>
                      <a:pt x="6853" y="8373"/>
                    </a:cubicBezTo>
                    <a:lnTo>
                      <a:pt x="6893" y="8452"/>
                    </a:lnTo>
                    <a:cubicBezTo>
                      <a:pt x="7368" y="8215"/>
                      <a:pt x="7804" y="8017"/>
                      <a:pt x="8279" y="7779"/>
                    </a:cubicBezTo>
                    <a:lnTo>
                      <a:pt x="8279" y="7779"/>
                    </a:lnTo>
                    <a:cubicBezTo>
                      <a:pt x="8359" y="7977"/>
                      <a:pt x="8319" y="8175"/>
                      <a:pt x="8121" y="8294"/>
                    </a:cubicBezTo>
                    <a:cubicBezTo>
                      <a:pt x="7764" y="8611"/>
                      <a:pt x="7329" y="8769"/>
                      <a:pt x="6853" y="8809"/>
                    </a:cubicBezTo>
                    <a:cubicBezTo>
                      <a:pt x="6695" y="8849"/>
                      <a:pt x="6576" y="8928"/>
                      <a:pt x="6536" y="9086"/>
                    </a:cubicBezTo>
                    <a:cubicBezTo>
                      <a:pt x="6378" y="9482"/>
                      <a:pt x="6180" y="9878"/>
                      <a:pt x="6021" y="10314"/>
                    </a:cubicBezTo>
                    <a:cubicBezTo>
                      <a:pt x="5863" y="10710"/>
                      <a:pt x="5665" y="11265"/>
                      <a:pt x="5427" y="11740"/>
                    </a:cubicBezTo>
                    <a:cubicBezTo>
                      <a:pt x="5388" y="11819"/>
                      <a:pt x="5229" y="11859"/>
                      <a:pt x="5110" y="11938"/>
                    </a:cubicBezTo>
                    <a:cubicBezTo>
                      <a:pt x="5071" y="11819"/>
                      <a:pt x="5031" y="11701"/>
                      <a:pt x="5031" y="11582"/>
                    </a:cubicBezTo>
                    <a:cubicBezTo>
                      <a:pt x="5150" y="11225"/>
                      <a:pt x="5308" y="10869"/>
                      <a:pt x="5427" y="10552"/>
                    </a:cubicBezTo>
                    <a:lnTo>
                      <a:pt x="6101" y="8809"/>
                    </a:lnTo>
                    <a:lnTo>
                      <a:pt x="5110" y="8056"/>
                    </a:lnTo>
                    <a:lnTo>
                      <a:pt x="4120" y="8492"/>
                    </a:lnTo>
                    <a:cubicBezTo>
                      <a:pt x="4199" y="9601"/>
                      <a:pt x="4239" y="10710"/>
                      <a:pt x="4318" y="11819"/>
                    </a:cubicBezTo>
                    <a:lnTo>
                      <a:pt x="5031" y="11978"/>
                    </a:lnTo>
                    <a:lnTo>
                      <a:pt x="6219" y="12216"/>
                    </a:lnTo>
                    <a:cubicBezTo>
                      <a:pt x="6299" y="11740"/>
                      <a:pt x="6418" y="11344"/>
                      <a:pt x="6497" y="10908"/>
                    </a:cubicBezTo>
                    <a:cubicBezTo>
                      <a:pt x="6536" y="10671"/>
                      <a:pt x="6774" y="10473"/>
                      <a:pt x="7012" y="10473"/>
                    </a:cubicBezTo>
                    <a:cubicBezTo>
                      <a:pt x="7062" y="10478"/>
                      <a:pt x="7113" y="10480"/>
                      <a:pt x="7164" y="10480"/>
                    </a:cubicBezTo>
                    <a:cubicBezTo>
                      <a:pt x="7517" y="10480"/>
                      <a:pt x="7884" y="10363"/>
                      <a:pt x="8160" y="10156"/>
                    </a:cubicBezTo>
                    <a:cubicBezTo>
                      <a:pt x="8359" y="10037"/>
                      <a:pt x="8557" y="9997"/>
                      <a:pt x="8755" y="9878"/>
                    </a:cubicBezTo>
                    <a:cubicBezTo>
                      <a:pt x="9507" y="9522"/>
                      <a:pt x="10141" y="8888"/>
                      <a:pt x="10498" y="8136"/>
                    </a:cubicBezTo>
                    <a:cubicBezTo>
                      <a:pt x="11488" y="6155"/>
                      <a:pt x="11250" y="3818"/>
                      <a:pt x="9943" y="2035"/>
                    </a:cubicBezTo>
                    <a:cubicBezTo>
                      <a:pt x="9270" y="926"/>
                      <a:pt x="8121" y="213"/>
                      <a:pt x="6814" y="55"/>
                    </a:cubicBezTo>
                    <a:cubicBezTo>
                      <a:pt x="6543" y="18"/>
                      <a:pt x="6271" y="0"/>
                      <a:pt x="6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7470798" y="1116578"/>
                <a:ext cx="1373660" cy="1751893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15764" extrusionOk="0">
                    <a:moveTo>
                      <a:pt x="6140" y="5801"/>
                    </a:moveTo>
                    <a:lnTo>
                      <a:pt x="6140" y="5801"/>
                    </a:lnTo>
                    <a:cubicBezTo>
                      <a:pt x="6378" y="6475"/>
                      <a:pt x="6220" y="7188"/>
                      <a:pt x="5823" y="7742"/>
                    </a:cubicBezTo>
                    <a:cubicBezTo>
                      <a:pt x="5744" y="7069"/>
                      <a:pt x="5863" y="6396"/>
                      <a:pt x="6140" y="5801"/>
                    </a:cubicBezTo>
                    <a:close/>
                    <a:moveTo>
                      <a:pt x="6542" y="520"/>
                    </a:moveTo>
                    <a:cubicBezTo>
                      <a:pt x="6803" y="520"/>
                      <a:pt x="7066" y="537"/>
                      <a:pt x="7329" y="573"/>
                    </a:cubicBezTo>
                    <a:cubicBezTo>
                      <a:pt x="8636" y="731"/>
                      <a:pt x="9785" y="1444"/>
                      <a:pt x="10458" y="2553"/>
                    </a:cubicBezTo>
                    <a:cubicBezTo>
                      <a:pt x="11805" y="4296"/>
                      <a:pt x="12043" y="6673"/>
                      <a:pt x="11092" y="8654"/>
                    </a:cubicBezTo>
                    <a:cubicBezTo>
                      <a:pt x="10696" y="9446"/>
                      <a:pt x="10102" y="10040"/>
                      <a:pt x="9349" y="10436"/>
                    </a:cubicBezTo>
                    <a:cubicBezTo>
                      <a:pt x="9151" y="10515"/>
                      <a:pt x="8953" y="10595"/>
                      <a:pt x="8755" y="10713"/>
                    </a:cubicBezTo>
                    <a:cubicBezTo>
                      <a:pt x="8398" y="10911"/>
                      <a:pt x="8002" y="11030"/>
                      <a:pt x="7566" y="11030"/>
                    </a:cubicBezTo>
                    <a:cubicBezTo>
                      <a:pt x="7546" y="11027"/>
                      <a:pt x="7526" y="11025"/>
                      <a:pt x="7506" y="11025"/>
                    </a:cubicBezTo>
                    <a:cubicBezTo>
                      <a:pt x="7296" y="11025"/>
                      <a:pt x="7127" y="11209"/>
                      <a:pt x="7091" y="11426"/>
                    </a:cubicBezTo>
                    <a:cubicBezTo>
                      <a:pt x="6972" y="11862"/>
                      <a:pt x="6893" y="12298"/>
                      <a:pt x="6814" y="12734"/>
                    </a:cubicBezTo>
                    <a:lnTo>
                      <a:pt x="5625" y="12496"/>
                    </a:lnTo>
                    <a:lnTo>
                      <a:pt x="4873" y="12377"/>
                    </a:lnTo>
                    <a:cubicBezTo>
                      <a:pt x="4833" y="11228"/>
                      <a:pt x="4754" y="10119"/>
                      <a:pt x="4714" y="9010"/>
                    </a:cubicBezTo>
                    <a:lnTo>
                      <a:pt x="5705" y="8574"/>
                    </a:lnTo>
                    <a:lnTo>
                      <a:pt x="6695" y="9367"/>
                    </a:lnTo>
                    <a:lnTo>
                      <a:pt x="6021" y="11070"/>
                    </a:lnTo>
                    <a:cubicBezTo>
                      <a:pt x="5863" y="11426"/>
                      <a:pt x="5744" y="11743"/>
                      <a:pt x="5625" y="12100"/>
                    </a:cubicBezTo>
                    <a:cubicBezTo>
                      <a:pt x="5625" y="12219"/>
                      <a:pt x="5625" y="12337"/>
                      <a:pt x="5665" y="12456"/>
                    </a:cubicBezTo>
                    <a:cubicBezTo>
                      <a:pt x="5784" y="12417"/>
                      <a:pt x="5942" y="12337"/>
                      <a:pt x="6021" y="12258"/>
                    </a:cubicBezTo>
                    <a:cubicBezTo>
                      <a:pt x="6220" y="11783"/>
                      <a:pt x="6418" y="11308"/>
                      <a:pt x="6616" y="10832"/>
                    </a:cubicBezTo>
                    <a:cubicBezTo>
                      <a:pt x="6814" y="10357"/>
                      <a:pt x="6933" y="10000"/>
                      <a:pt x="7091" y="9604"/>
                    </a:cubicBezTo>
                    <a:cubicBezTo>
                      <a:pt x="7131" y="9446"/>
                      <a:pt x="7289" y="9367"/>
                      <a:pt x="7448" y="9367"/>
                    </a:cubicBezTo>
                    <a:cubicBezTo>
                      <a:pt x="7883" y="9327"/>
                      <a:pt x="8359" y="9129"/>
                      <a:pt x="8715" y="8812"/>
                    </a:cubicBezTo>
                    <a:cubicBezTo>
                      <a:pt x="8874" y="8733"/>
                      <a:pt x="8953" y="8495"/>
                      <a:pt x="8874" y="8337"/>
                    </a:cubicBezTo>
                    <a:lnTo>
                      <a:pt x="8874" y="8337"/>
                    </a:lnTo>
                    <a:cubicBezTo>
                      <a:pt x="8398" y="8535"/>
                      <a:pt x="7923" y="8772"/>
                      <a:pt x="7487" y="8970"/>
                    </a:cubicBezTo>
                    <a:lnTo>
                      <a:pt x="7408" y="8891"/>
                    </a:lnTo>
                    <a:cubicBezTo>
                      <a:pt x="7527" y="8693"/>
                      <a:pt x="7606" y="8455"/>
                      <a:pt x="7685" y="8257"/>
                    </a:cubicBezTo>
                    <a:cubicBezTo>
                      <a:pt x="7764" y="8059"/>
                      <a:pt x="7804" y="7861"/>
                      <a:pt x="7844" y="7624"/>
                    </a:cubicBezTo>
                    <a:cubicBezTo>
                      <a:pt x="7844" y="7505"/>
                      <a:pt x="7804" y="7386"/>
                      <a:pt x="7725" y="7267"/>
                    </a:cubicBezTo>
                    <a:cubicBezTo>
                      <a:pt x="7646" y="7346"/>
                      <a:pt x="7527" y="7426"/>
                      <a:pt x="7487" y="7544"/>
                    </a:cubicBezTo>
                    <a:cubicBezTo>
                      <a:pt x="7329" y="7822"/>
                      <a:pt x="7210" y="8139"/>
                      <a:pt x="7051" y="8455"/>
                    </a:cubicBezTo>
                    <a:cubicBezTo>
                      <a:pt x="7012" y="8614"/>
                      <a:pt x="6972" y="8733"/>
                      <a:pt x="6893" y="8891"/>
                    </a:cubicBezTo>
                    <a:cubicBezTo>
                      <a:pt x="6536" y="8812"/>
                      <a:pt x="6220" y="8574"/>
                      <a:pt x="6021" y="8257"/>
                    </a:cubicBezTo>
                    <a:cubicBezTo>
                      <a:pt x="6576" y="7703"/>
                      <a:pt x="6814" y="6911"/>
                      <a:pt x="6695" y="6158"/>
                    </a:cubicBezTo>
                    <a:cubicBezTo>
                      <a:pt x="6695" y="6039"/>
                      <a:pt x="6695" y="5920"/>
                      <a:pt x="6655" y="5801"/>
                    </a:cubicBezTo>
                    <a:cubicBezTo>
                      <a:pt x="6576" y="5643"/>
                      <a:pt x="6457" y="5445"/>
                      <a:pt x="6338" y="5445"/>
                    </a:cubicBezTo>
                    <a:cubicBezTo>
                      <a:pt x="6140" y="5445"/>
                      <a:pt x="5982" y="5524"/>
                      <a:pt x="5863" y="5683"/>
                    </a:cubicBezTo>
                    <a:cubicBezTo>
                      <a:pt x="5744" y="5841"/>
                      <a:pt x="5665" y="6039"/>
                      <a:pt x="5625" y="6277"/>
                    </a:cubicBezTo>
                    <a:cubicBezTo>
                      <a:pt x="5467" y="6831"/>
                      <a:pt x="5427" y="7426"/>
                      <a:pt x="5507" y="8020"/>
                    </a:cubicBezTo>
                    <a:cubicBezTo>
                      <a:pt x="5507" y="8099"/>
                      <a:pt x="5507" y="8178"/>
                      <a:pt x="5427" y="8218"/>
                    </a:cubicBezTo>
                    <a:cubicBezTo>
                      <a:pt x="5229" y="8376"/>
                      <a:pt x="4992" y="8455"/>
                      <a:pt x="4714" y="8614"/>
                    </a:cubicBezTo>
                    <a:cubicBezTo>
                      <a:pt x="4714" y="8297"/>
                      <a:pt x="4754" y="8020"/>
                      <a:pt x="4754" y="7742"/>
                    </a:cubicBezTo>
                    <a:cubicBezTo>
                      <a:pt x="4754" y="7505"/>
                      <a:pt x="4754" y="7109"/>
                      <a:pt x="4714" y="6752"/>
                    </a:cubicBezTo>
                    <a:cubicBezTo>
                      <a:pt x="4714" y="6713"/>
                      <a:pt x="4635" y="6633"/>
                      <a:pt x="4595" y="6554"/>
                    </a:cubicBezTo>
                    <a:cubicBezTo>
                      <a:pt x="4556" y="6633"/>
                      <a:pt x="4477" y="6673"/>
                      <a:pt x="4437" y="6752"/>
                    </a:cubicBezTo>
                    <a:cubicBezTo>
                      <a:pt x="4358" y="7188"/>
                      <a:pt x="4318" y="7624"/>
                      <a:pt x="4279" y="8059"/>
                    </a:cubicBezTo>
                    <a:lnTo>
                      <a:pt x="4279" y="8495"/>
                    </a:lnTo>
                    <a:cubicBezTo>
                      <a:pt x="4160" y="8416"/>
                      <a:pt x="4001" y="8376"/>
                      <a:pt x="3962" y="8297"/>
                    </a:cubicBezTo>
                    <a:cubicBezTo>
                      <a:pt x="3764" y="8059"/>
                      <a:pt x="3645" y="7822"/>
                      <a:pt x="3447" y="7544"/>
                    </a:cubicBezTo>
                    <a:cubicBezTo>
                      <a:pt x="3407" y="7465"/>
                      <a:pt x="3328" y="7426"/>
                      <a:pt x="3249" y="7346"/>
                    </a:cubicBezTo>
                    <a:cubicBezTo>
                      <a:pt x="3209" y="7426"/>
                      <a:pt x="3130" y="7544"/>
                      <a:pt x="3169" y="7624"/>
                    </a:cubicBezTo>
                    <a:cubicBezTo>
                      <a:pt x="3209" y="8139"/>
                      <a:pt x="3566" y="8574"/>
                      <a:pt x="4041" y="8812"/>
                    </a:cubicBezTo>
                    <a:cubicBezTo>
                      <a:pt x="4199" y="8852"/>
                      <a:pt x="4279" y="9010"/>
                      <a:pt x="4279" y="9208"/>
                    </a:cubicBezTo>
                    <a:cubicBezTo>
                      <a:pt x="4318" y="10080"/>
                      <a:pt x="4397" y="10911"/>
                      <a:pt x="4477" y="11783"/>
                    </a:cubicBezTo>
                    <a:cubicBezTo>
                      <a:pt x="4477" y="11941"/>
                      <a:pt x="4516" y="12100"/>
                      <a:pt x="4556" y="12337"/>
                    </a:cubicBezTo>
                    <a:lnTo>
                      <a:pt x="3169" y="12139"/>
                    </a:lnTo>
                    <a:cubicBezTo>
                      <a:pt x="3288" y="11624"/>
                      <a:pt x="3367" y="11149"/>
                      <a:pt x="3526" y="10674"/>
                    </a:cubicBezTo>
                    <a:cubicBezTo>
                      <a:pt x="3605" y="10515"/>
                      <a:pt x="3566" y="10317"/>
                      <a:pt x="3407" y="10238"/>
                    </a:cubicBezTo>
                    <a:cubicBezTo>
                      <a:pt x="3328" y="10159"/>
                      <a:pt x="3209" y="10119"/>
                      <a:pt x="3130" y="10080"/>
                    </a:cubicBezTo>
                    <a:cubicBezTo>
                      <a:pt x="2338" y="9763"/>
                      <a:pt x="1704" y="9168"/>
                      <a:pt x="1308" y="8376"/>
                    </a:cubicBezTo>
                    <a:cubicBezTo>
                      <a:pt x="832" y="7584"/>
                      <a:pt x="555" y="6673"/>
                      <a:pt x="555" y="5722"/>
                    </a:cubicBezTo>
                    <a:cubicBezTo>
                      <a:pt x="595" y="4613"/>
                      <a:pt x="1070" y="3504"/>
                      <a:pt x="1862" y="2712"/>
                    </a:cubicBezTo>
                    <a:cubicBezTo>
                      <a:pt x="3037" y="1329"/>
                      <a:pt x="4755" y="520"/>
                      <a:pt x="6542" y="520"/>
                    </a:cubicBezTo>
                    <a:close/>
                    <a:moveTo>
                      <a:pt x="2496" y="14041"/>
                    </a:moveTo>
                    <a:lnTo>
                      <a:pt x="6140" y="14754"/>
                    </a:lnTo>
                    <a:cubicBezTo>
                      <a:pt x="5767" y="15127"/>
                      <a:pt x="5308" y="15326"/>
                      <a:pt x="4810" y="15326"/>
                    </a:cubicBezTo>
                    <a:cubicBezTo>
                      <a:pt x="4727" y="15326"/>
                      <a:pt x="4642" y="15320"/>
                      <a:pt x="4556" y="15308"/>
                    </a:cubicBezTo>
                    <a:cubicBezTo>
                      <a:pt x="3922" y="15269"/>
                      <a:pt x="3328" y="15071"/>
                      <a:pt x="2813" y="14714"/>
                    </a:cubicBezTo>
                    <a:cubicBezTo>
                      <a:pt x="2575" y="14595"/>
                      <a:pt x="2456" y="14318"/>
                      <a:pt x="2496" y="14041"/>
                    </a:cubicBezTo>
                    <a:close/>
                    <a:moveTo>
                      <a:pt x="6501" y="1"/>
                    </a:moveTo>
                    <a:cubicBezTo>
                      <a:pt x="4494" y="1"/>
                      <a:pt x="2594" y="933"/>
                      <a:pt x="1308" y="2514"/>
                    </a:cubicBezTo>
                    <a:cubicBezTo>
                      <a:pt x="476" y="3385"/>
                      <a:pt x="40" y="4573"/>
                      <a:pt x="0" y="5801"/>
                    </a:cubicBezTo>
                    <a:cubicBezTo>
                      <a:pt x="40" y="6792"/>
                      <a:pt x="317" y="7742"/>
                      <a:pt x="793" y="8574"/>
                    </a:cubicBezTo>
                    <a:cubicBezTo>
                      <a:pt x="1149" y="9367"/>
                      <a:pt x="1783" y="10000"/>
                      <a:pt x="2615" y="10357"/>
                    </a:cubicBezTo>
                    <a:lnTo>
                      <a:pt x="3051" y="10555"/>
                    </a:lnTo>
                    <a:cubicBezTo>
                      <a:pt x="2892" y="11030"/>
                      <a:pt x="2773" y="11545"/>
                      <a:pt x="2615" y="12021"/>
                    </a:cubicBezTo>
                    <a:cubicBezTo>
                      <a:pt x="2417" y="11981"/>
                      <a:pt x="2219" y="11941"/>
                      <a:pt x="2021" y="11902"/>
                    </a:cubicBezTo>
                    <a:cubicBezTo>
                      <a:pt x="1941" y="11902"/>
                      <a:pt x="1823" y="11981"/>
                      <a:pt x="1783" y="12021"/>
                    </a:cubicBezTo>
                    <a:cubicBezTo>
                      <a:pt x="1704" y="12337"/>
                      <a:pt x="1625" y="12654"/>
                      <a:pt x="1545" y="12971"/>
                    </a:cubicBezTo>
                    <a:cubicBezTo>
                      <a:pt x="1426" y="13684"/>
                      <a:pt x="1426" y="13684"/>
                      <a:pt x="2100" y="13962"/>
                    </a:cubicBezTo>
                    <a:cubicBezTo>
                      <a:pt x="2219" y="14793"/>
                      <a:pt x="2298" y="14952"/>
                      <a:pt x="2892" y="15269"/>
                    </a:cubicBezTo>
                    <a:cubicBezTo>
                      <a:pt x="3486" y="15599"/>
                      <a:pt x="4135" y="15764"/>
                      <a:pt x="4794" y="15764"/>
                    </a:cubicBezTo>
                    <a:cubicBezTo>
                      <a:pt x="4926" y="15764"/>
                      <a:pt x="5058" y="15757"/>
                      <a:pt x="5190" y="15744"/>
                    </a:cubicBezTo>
                    <a:cubicBezTo>
                      <a:pt x="5784" y="15665"/>
                      <a:pt x="6259" y="15348"/>
                      <a:pt x="6536" y="14833"/>
                    </a:cubicBezTo>
                    <a:cubicBezTo>
                      <a:pt x="6695" y="14873"/>
                      <a:pt x="6853" y="14873"/>
                      <a:pt x="7051" y="14873"/>
                    </a:cubicBezTo>
                    <a:cubicBezTo>
                      <a:pt x="7170" y="14873"/>
                      <a:pt x="7329" y="14793"/>
                      <a:pt x="7368" y="14675"/>
                    </a:cubicBezTo>
                    <a:cubicBezTo>
                      <a:pt x="7448" y="14318"/>
                      <a:pt x="7527" y="13962"/>
                      <a:pt x="7566" y="13605"/>
                    </a:cubicBezTo>
                    <a:cubicBezTo>
                      <a:pt x="7566" y="13486"/>
                      <a:pt x="7448" y="13328"/>
                      <a:pt x="7646" y="13209"/>
                    </a:cubicBezTo>
                    <a:cubicBezTo>
                      <a:pt x="7606" y="13011"/>
                      <a:pt x="7448" y="12892"/>
                      <a:pt x="7249" y="12852"/>
                    </a:cubicBezTo>
                    <a:cubicBezTo>
                      <a:pt x="7329" y="12377"/>
                      <a:pt x="7408" y="11941"/>
                      <a:pt x="7487" y="11466"/>
                    </a:cubicBezTo>
                    <a:cubicBezTo>
                      <a:pt x="7543" y="11470"/>
                      <a:pt x="7600" y="11472"/>
                      <a:pt x="7657" y="11472"/>
                    </a:cubicBezTo>
                    <a:cubicBezTo>
                      <a:pt x="8168" y="11472"/>
                      <a:pt x="8724" y="11315"/>
                      <a:pt x="9151" y="11030"/>
                    </a:cubicBezTo>
                    <a:cubicBezTo>
                      <a:pt x="9230" y="10991"/>
                      <a:pt x="9309" y="10951"/>
                      <a:pt x="9349" y="10911"/>
                    </a:cubicBezTo>
                    <a:cubicBezTo>
                      <a:pt x="10616" y="10357"/>
                      <a:pt x="11528" y="9248"/>
                      <a:pt x="11884" y="7940"/>
                    </a:cubicBezTo>
                    <a:cubicBezTo>
                      <a:pt x="12359" y="6237"/>
                      <a:pt x="12122" y="4415"/>
                      <a:pt x="11250" y="2910"/>
                    </a:cubicBezTo>
                    <a:cubicBezTo>
                      <a:pt x="10339" y="1246"/>
                      <a:pt x="8953" y="137"/>
                      <a:pt x="6972" y="18"/>
                    </a:cubicBezTo>
                    <a:cubicBezTo>
                      <a:pt x="6815" y="7"/>
                      <a:pt x="6658" y="1"/>
                      <a:pt x="6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8588914" y="1744695"/>
                <a:ext cx="92578" cy="201594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814" extrusionOk="0">
                    <a:moveTo>
                      <a:pt x="145" y="1"/>
                    </a:moveTo>
                    <a:cubicBezTo>
                      <a:pt x="100" y="1"/>
                      <a:pt x="60" y="11"/>
                      <a:pt x="41" y="31"/>
                    </a:cubicBezTo>
                    <a:cubicBezTo>
                      <a:pt x="1" y="110"/>
                      <a:pt x="1" y="189"/>
                      <a:pt x="41" y="268"/>
                    </a:cubicBezTo>
                    <a:cubicBezTo>
                      <a:pt x="239" y="664"/>
                      <a:pt x="318" y="1100"/>
                      <a:pt x="318" y="1536"/>
                    </a:cubicBezTo>
                    <a:cubicBezTo>
                      <a:pt x="318" y="1615"/>
                      <a:pt x="357" y="1694"/>
                      <a:pt x="397" y="1813"/>
                    </a:cubicBezTo>
                    <a:cubicBezTo>
                      <a:pt x="516" y="1734"/>
                      <a:pt x="595" y="1655"/>
                      <a:pt x="674" y="1615"/>
                    </a:cubicBezTo>
                    <a:cubicBezTo>
                      <a:pt x="674" y="1536"/>
                      <a:pt x="714" y="1496"/>
                      <a:pt x="714" y="1417"/>
                    </a:cubicBezTo>
                    <a:cubicBezTo>
                      <a:pt x="833" y="1061"/>
                      <a:pt x="793" y="704"/>
                      <a:pt x="635" y="387"/>
                    </a:cubicBezTo>
                    <a:cubicBezTo>
                      <a:pt x="516" y="229"/>
                      <a:pt x="397" y="110"/>
                      <a:pt x="278" y="31"/>
                    </a:cubicBezTo>
                    <a:cubicBezTo>
                      <a:pt x="239" y="11"/>
                      <a:pt x="189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8461332" y="1423524"/>
                <a:ext cx="202604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08" extrusionOk="0">
                    <a:moveTo>
                      <a:pt x="260" y="1"/>
                    </a:moveTo>
                    <a:cubicBezTo>
                      <a:pt x="152" y="1"/>
                      <a:pt x="51" y="48"/>
                      <a:pt x="0" y="227"/>
                    </a:cubicBezTo>
                    <a:cubicBezTo>
                      <a:pt x="872" y="583"/>
                      <a:pt x="1030" y="1495"/>
                      <a:pt x="1545" y="2208"/>
                    </a:cubicBezTo>
                    <a:cubicBezTo>
                      <a:pt x="1585" y="2168"/>
                      <a:pt x="1624" y="2089"/>
                      <a:pt x="1664" y="2049"/>
                    </a:cubicBezTo>
                    <a:cubicBezTo>
                      <a:pt x="1822" y="1415"/>
                      <a:pt x="1070" y="148"/>
                      <a:pt x="436" y="29"/>
                    </a:cubicBezTo>
                    <a:cubicBezTo>
                      <a:pt x="380" y="15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8456887" y="1620338"/>
                <a:ext cx="79352" cy="24671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220" extrusionOk="0">
                    <a:moveTo>
                      <a:pt x="40" y="1"/>
                    </a:moveTo>
                    <a:cubicBezTo>
                      <a:pt x="40" y="120"/>
                      <a:pt x="1" y="199"/>
                      <a:pt x="1" y="278"/>
                    </a:cubicBezTo>
                    <a:cubicBezTo>
                      <a:pt x="1" y="318"/>
                      <a:pt x="1" y="357"/>
                      <a:pt x="1" y="397"/>
                    </a:cubicBezTo>
                    <a:cubicBezTo>
                      <a:pt x="159" y="833"/>
                      <a:pt x="199" y="1268"/>
                      <a:pt x="119" y="1704"/>
                    </a:cubicBezTo>
                    <a:lnTo>
                      <a:pt x="119" y="2219"/>
                    </a:lnTo>
                    <a:lnTo>
                      <a:pt x="199" y="2219"/>
                    </a:lnTo>
                    <a:cubicBezTo>
                      <a:pt x="436" y="1981"/>
                      <a:pt x="555" y="1704"/>
                      <a:pt x="634" y="1427"/>
                    </a:cubicBezTo>
                    <a:cubicBezTo>
                      <a:pt x="714" y="952"/>
                      <a:pt x="595" y="516"/>
                      <a:pt x="317" y="120"/>
                    </a:cubicBezTo>
                    <a:cubicBezTo>
                      <a:pt x="278" y="80"/>
                      <a:pt x="159" y="4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7734963" y="1607113"/>
                <a:ext cx="74907" cy="18948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05" extrusionOk="0">
                    <a:moveTo>
                      <a:pt x="555" y="1"/>
                    </a:moveTo>
                    <a:cubicBezTo>
                      <a:pt x="475" y="80"/>
                      <a:pt x="317" y="80"/>
                      <a:pt x="277" y="159"/>
                    </a:cubicBezTo>
                    <a:cubicBezTo>
                      <a:pt x="159" y="476"/>
                      <a:pt x="79" y="793"/>
                      <a:pt x="40" y="1110"/>
                    </a:cubicBezTo>
                    <a:cubicBezTo>
                      <a:pt x="0" y="1348"/>
                      <a:pt x="119" y="1585"/>
                      <a:pt x="317" y="1704"/>
                    </a:cubicBezTo>
                    <a:lnTo>
                      <a:pt x="555" y="635"/>
                    </a:lnTo>
                    <a:cubicBezTo>
                      <a:pt x="594" y="556"/>
                      <a:pt x="634" y="437"/>
                      <a:pt x="674" y="318"/>
                    </a:cubicBezTo>
                    <a:cubicBezTo>
                      <a:pt x="634" y="239"/>
                      <a:pt x="594" y="120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7602825" y="1730470"/>
                <a:ext cx="79352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902" extrusionOk="0">
                    <a:moveTo>
                      <a:pt x="437" y="0"/>
                    </a:moveTo>
                    <a:cubicBezTo>
                      <a:pt x="357" y="79"/>
                      <a:pt x="238" y="119"/>
                      <a:pt x="199" y="198"/>
                    </a:cubicBezTo>
                    <a:cubicBezTo>
                      <a:pt x="1" y="674"/>
                      <a:pt x="80" y="1228"/>
                      <a:pt x="357" y="1703"/>
                    </a:cubicBezTo>
                    <a:cubicBezTo>
                      <a:pt x="397" y="1783"/>
                      <a:pt x="555" y="1822"/>
                      <a:pt x="674" y="1902"/>
                    </a:cubicBezTo>
                    <a:lnTo>
                      <a:pt x="714" y="1822"/>
                    </a:lnTo>
                    <a:cubicBezTo>
                      <a:pt x="714" y="1743"/>
                      <a:pt x="714" y="1703"/>
                      <a:pt x="674" y="1624"/>
                    </a:cubicBezTo>
                    <a:cubicBezTo>
                      <a:pt x="555" y="1189"/>
                      <a:pt x="476" y="713"/>
                      <a:pt x="555" y="277"/>
                    </a:cubicBezTo>
                    <a:cubicBezTo>
                      <a:pt x="555" y="198"/>
                      <a:pt x="476" y="79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7629275" y="1453085"/>
                <a:ext cx="118917" cy="22026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982" extrusionOk="0">
                    <a:moveTo>
                      <a:pt x="872" y="1"/>
                    </a:moveTo>
                    <a:cubicBezTo>
                      <a:pt x="713" y="80"/>
                      <a:pt x="595" y="159"/>
                      <a:pt x="476" y="278"/>
                    </a:cubicBezTo>
                    <a:cubicBezTo>
                      <a:pt x="357" y="516"/>
                      <a:pt x="238" y="753"/>
                      <a:pt x="159" y="1030"/>
                    </a:cubicBezTo>
                    <a:cubicBezTo>
                      <a:pt x="40" y="1347"/>
                      <a:pt x="0" y="1664"/>
                      <a:pt x="40" y="1981"/>
                    </a:cubicBezTo>
                    <a:lnTo>
                      <a:pt x="159" y="1981"/>
                    </a:lnTo>
                    <a:lnTo>
                      <a:pt x="397" y="1506"/>
                    </a:lnTo>
                    <a:cubicBezTo>
                      <a:pt x="595" y="1070"/>
                      <a:pt x="674" y="595"/>
                      <a:pt x="1030" y="278"/>
                    </a:cubicBezTo>
                    <a:cubicBezTo>
                      <a:pt x="1070" y="199"/>
                      <a:pt x="1070" y="159"/>
                      <a:pt x="1030" y="119"/>
                    </a:cubicBezTo>
                    <a:cubicBezTo>
                      <a:pt x="991" y="80"/>
                      <a:pt x="912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0" name="Google Shape;990;p39"/>
            <p:cNvSpPr/>
            <p:nvPr/>
          </p:nvSpPr>
          <p:spPr>
            <a:xfrm>
              <a:off x="4410826" y="380764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4121851" y="388602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4085376" y="43602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5020526" y="40235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9"/>
          <p:cNvGrpSpPr/>
          <p:nvPr/>
        </p:nvGrpSpPr>
        <p:grpSpPr>
          <a:xfrm>
            <a:off x="419336" y="516448"/>
            <a:ext cx="253204" cy="251068"/>
            <a:chOff x="3536277" y="1668288"/>
            <a:chExt cx="475769" cy="465027"/>
          </a:xfrm>
        </p:grpSpPr>
        <p:sp>
          <p:nvSpPr>
            <p:cNvPr id="995" name="Google Shape;995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432093" y="3521438"/>
            <a:ext cx="412172" cy="446850"/>
            <a:chOff x="545938" y="3107284"/>
            <a:chExt cx="412172" cy="446850"/>
          </a:xfrm>
        </p:grpSpPr>
        <p:sp>
          <p:nvSpPr>
            <p:cNvPr id="998" name="Google Shape;998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850;p39"/>
          <p:cNvSpPr txBox="1">
            <a:spLocks/>
          </p:cNvSpPr>
          <p:nvPr/>
        </p:nvSpPr>
        <p:spPr>
          <a:xfrm>
            <a:off x="1381277" y="2037087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lam"/>
              <a:buNone/>
              <a:defRPr sz="5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tr 38 )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7204" y="504380"/>
            <a:ext cx="3803225" cy="1739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5,27m = …….cm? 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940673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836917"/>
            <a:ext cx="3174207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52,7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25064" y="3791628"/>
            <a:ext cx="3159856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vi-VN" sz="28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</a:rPr>
              <a:t>527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62836" y="2836917"/>
            <a:ext cx="3064778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0,527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62836" y="3791628"/>
            <a:ext cx="3099198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pt-BR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5270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B62C6AA-000C-40DC-A421-5063D700FB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t>10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26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563878"/>
            <a:ext cx="1679607" cy="15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05671" y="489003"/>
            <a:ext cx="5660160" cy="1739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3,15m = …….cm? 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793458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3150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59537" y="3797155"/>
            <a:ext cx="3047970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31500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59536" y="2770692"/>
            <a:ext cx="3047971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315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46396" y="3768579"/>
            <a:ext cx="3055461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31,5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351D5F66-748C-4023-8228-722FE5B4C6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t>11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26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251520" y="855984"/>
                <a:ext cx="8640960" cy="3416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Viết phân số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dưới dạng phân số thập phân có mẫu là 10 và có mẫu số là 100</a:t>
                </a: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05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b) Viết hai phân số thập phân mới tìm được thành hai số thập phân</a:t>
                </a: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lvl="0">
                  <a:buClrTx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c) Có thể viết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thành những số thập phân nào?</a:t>
                </a:r>
              </a:p>
            </p:txBody>
          </p:sp>
        </mc:Choice>
        <mc:Fallback xmlns=""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855984"/>
                <a:ext cx="8640960" cy="3416833"/>
              </a:xfrm>
              <a:prstGeom prst="rect">
                <a:avLst/>
              </a:prstGeom>
              <a:blipFill rotWithShape="0">
                <a:blip r:embed="rId2"/>
                <a:stretch>
                  <a:fillRect l="-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520" y="394319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4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853;p39"/>
          <p:cNvGrpSpPr/>
          <p:nvPr/>
        </p:nvGrpSpPr>
        <p:grpSpPr>
          <a:xfrm rot="12673028" flipH="1" flipV="1">
            <a:off x="8046599" y="187309"/>
            <a:ext cx="967443" cy="875687"/>
            <a:chOff x="4022111" y="879761"/>
            <a:chExt cx="1373687" cy="1426738"/>
          </a:xfrm>
        </p:grpSpPr>
        <p:sp>
          <p:nvSpPr>
            <p:cNvPr id="10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AutoShape 5" descr="https://tex.vdoc.vn/?tex=%5Cdfrac%7B3%7D%7B5%7D%3D%5Cdfrac%7B3%20%5Ctimes%202%7D%7B5%5Ctimes%202%7D%3D%20%5Cdfrac%7B6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762" t="41469" r="40550" b="34719"/>
          <a:stretch/>
        </p:blipFill>
        <p:spPr>
          <a:xfrm>
            <a:off x="1259632" y="1313358"/>
            <a:ext cx="1758262" cy="1195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39" t="45936" r="40550" b="34593"/>
          <a:stretch/>
        </p:blipFill>
        <p:spPr>
          <a:xfrm>
            <a:off x="4748995" y="1490622"/>
            <a:ext cx="2168984" cy="1180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16" t="47385" r="40434" b="37370"/>
          <a:stretch/>
        </p:blipFill>
        <p:spPr>
          <a:xfrm>
            <a:off x="1259632" y="2859782"/>
            <a:ext cx="2174287" cy="9248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00" t="51528" r="40520" b="43220"/>
          <a:stretch/>
        </p:blipFill>
        <p:spPr>
          <a:xfrm>
            <a:off x="1187624" y="4418632"/>
            <a:ext cx="3542439" cy="5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69243" y="1844394"/>
            <a:ext cx="5732490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532727" y="883460"/>
            <a:ext cx="6291485" cy="979104"/>
            <a:chOff x="4078605" y="1634187"/>
            <a:chExt cx="7931416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909743" y="1815899"/>
              <a:ext cx="6100278" cy="9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tabLst>
                  <a:tab pos="6515100" algn="l"/>
                </a:tabLst>
              </a:pPr>
              <a:r>
                <a:rPr lang="nl-NL" sz="1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</a:t>
              </a:r>
              <a:r>
                <a:rPr lang="nl-NL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hực hiện được cách chuyển 1 phân số thập phân thành hỗn số rồi thành số thập phân</a:t>
              </a: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447951" y="2904421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95536" y="1406081"/>
            <a:ext cx="2077330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  <a:endParaRPr lang="en-US" sz="3600" b="1" cap="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3273445" y="2451404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427119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457803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91688" y="2539309"/>
            <a:ext cx="4535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thành số đo viết dưới dạng số tự nhiên với đơn vị đo thích hợp</a:t>
            </a:r>
            <a:endParaRPr lang="vi-VN" sz="1800" b="1" i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1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269" y="1276472"/>
            <a:ext cx="3621475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103" y="172492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062406" y="798562"/>
            <a:ext cx="777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a) Chuyển các phân số thập phân sau đây thành hỗn số (theo mẫu):</a:t>
            </a:r>
          </a:p>
        </p:txBody>
      </p: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076" t="8194" r="2450" b="3494"/>
          <a:stretch/>
        </p:blipFill>
        <p:spPr>
          <a:xfrm>
            <a:off x="3347864" y="1264864"/>
            <a:ext cx="2372569" cy="5703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431" y="1919979"/>
            <a:ext cx="1613485" cy="114749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899592" y="2293672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5054" t="5384" r="2542"/>
          <a:stretch/>
        </p:blipFill>
        <p:spPr>
          <a:xfrm>
            <a:off x="759271" y="3462112"/>
            <a:ext cx="1584176" cy="667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3152262"/>
            <a:ext cx="1985186" cy="14128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3260316"/>
            <a:ext cx="1881602" cy="1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103" y="172492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133103" y="752716"/>
            <a:ext cx="777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b) Chuyển các hỗn số của phần a) thành số thập phân (theo mẫu):</a:t>
            </a:r>
          </a:p>
        </p:txBody>
      </p: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936" y="1287999"/>
            <a:ext cx="1656184" cy="8191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04832" y="1563638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33" y="2715766"/>
            <a:ext cx="1620180" cy="64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571750"/>
            <a:ext cx="2016224" cy="881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1344" t="6982"/>
          <a:stretch/>
        </p:blipFill>
        <p:spPr>
          <a:xfrm>
            <a:off x="6320623" y="2652606"/>
            <a:ext cx="1734430" cy="7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2443" y="123478"/>
            <a:ext cx="761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2. </a:t>
            </a:r>
            <a:r>
              <a:rPr lang="vi-VN" sz="1800" b="1">
                <a:latin typeface="Cambria" panose="02040503050406030204" pitchFamily="18" charset="0"/>
                <a:ea typeface="Cambria" panose="02040503050406030204" pitchFamily="18" charset="0"/>
              </a:rPr>
              <a:t>Chuyển phân số thập phân đã cho dưới dạng hỗn số rồi viết thành số thập phân.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72397" y="741676"/>
                <a:ext cx="3722216" cy="525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384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1954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2167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397" y="741676"/>
                <a:ext cx="3722216" cy="5259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25973" y="1359136"/>
                <a:ext cx="1835759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=4,5</m:t>
                      </m:r>
                    </m:oMath>
                  </m:oMathPara>
                </a14:m>
                <a:endParaRPr lang="en-US" sz="1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73" y="1359136"/>
                <a:ext cx="1835759" cy="6183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762395" y="1518477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(bốn phẩy năm)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29080" y="2101507"/>
                <a:ext cx="222048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384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=38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=38,4</m:t>
                      </m:r>
                    </m:oMath>
                  </m:oMathPara>
                </a14:m>
                <a:endParaRPr lang="en-US" sz="1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80" y="2101507"/>
                <a:ext cx="2220480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119149" y="2248584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 bốn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02988" y="2829288"/>
                <a:ext cx="2653290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1954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954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=1,954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" y="2829288"/>
                <a:ext cx="2653290" cy="618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347864" y="2978691"/>
            <a:ext cx="3639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vi-VN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năm mươi tư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02988" y="3545766"/>
                <a:ext cx="260520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2167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167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=2,167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" y="3545766"/>
                <a:ext cx="2605200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347864" y="3695169"/>
            <a:ext cx="369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phẩy một trăm sáu mươi bảy</a:t>
            </a:r>
            <a:r>
              <a:rPr 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02988" y="4260796"/>
                <a:ext cx="193193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2020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=0,2020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" y="4260796"/>
                <a:ext cx="1931939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915816" y="4411647"/>
            <a:ext cx="4769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hai nghìn không trăm hai mươi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57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Ộ CÂU HỎI “HỘI THI RUNG CHUÔNG VÀNG” THCS TÔ VĨNH D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0"/>
            <a:ext cx="9140619" cy="514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00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88831" y="482705"/>
            <a:ext cx="4053847" cy="17338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2,1m = …….dm? 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793458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201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29655" y="3797155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vi-VN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</a:rPr>
              <a:t>21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53885" y="3797155"/>
            <a:ext cx="3047971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2100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2853929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0,21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25F73782-A637-46F8-9B02-7A326564A7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solidFill>
                  <a:srgbClr val="002060"/>
                </a:solidFill>
                <a:latin typeface="Cambria" panose="02040503050406030204" pitchFamily="18" charset="0"/>
              </a:rPr>
              <a:t>8</a:t>
            </a:fld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8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6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80267" y="477819"/>
            <a:ext cx="3670976" cy="1739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8,3m = …….cm? 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42751" y="3796234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83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9509" y="2787774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</a:rPr>
              <a:t>830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7381" y="3797324"/>
            <a:ext cx="2921044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0,83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3086100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8300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8432AF96-470B-4BDB-9F5B-965E51FBCB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t>9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29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91412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6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3" y="582511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2793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369</Words>
  <Application>Microsoft Office PowerPoint</Application>
  <PresentationFormat>On-screen Show (16:9)</PresentationFormat>
  <Paragraphs>80</Paragraphs>
  <Slides>13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Montserrat</vt:lpstr>
      <vt:lpstr>Roboto Slab Regular</vt:lpstr>
      <vt:lpstr>Comfortaa</vt:lpstr>
      <vt:lpstr>Cambria</vt:lpstr>
      <vt:lpstr>Cambria Math</vt:lpstr>
      <vt:lpstr>Times New Roman</vt:lpstr>
      <vt:lpstr>Work Sans</vt:lpstr>
      <vt:lpstr>Kalam</vt:lpstr>
      <vt:lpstr>Calibri</vt:lpstr>
      <vt:lpstr>Doodle Sketchbook by Slidesgo</vt:lpstr>
      <vt:lpstr>Toán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nhanh ai đúng</dc:title>
  <dc:creator>Administrator</dc:creator>
  <cp:lastModifiedBy>Admin</cp:lastModifiedBy>
  <cp:revision>24</cp:revision>
  <dcterms:modified xsi:type="dcterms:W3CDTF">2021-10-15T14:45:39Z</dcterms:modified>
</cp:coreProperties>
</file>