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7"/>
  </p:notesMasterIdLst>
  <p:sldIdLst>
    <p:sldId id="285" r:id="rId3"/>
    <p:sldId id="261" r:id="rId4"/>
    <p:sldId id="298" r:id="rId5"/>
    <p:sldId id="296" r:id="rId6"/>
    <p:sldId id="291" r:id="rId7"/>
    <p:sldId id="292" r:id="rId8"/>
    <p:sldId id="293" r:id="rId9"/>
    <p:sldId id="271" r:id="rId10"/>
    <p:sldId id="297" r:id="rId11"/>
    <p:sldId id="262" r:id="rId12"/>
    <p:sldId id="289" r:id="rId13"/>
    <p:sldId id="290" r:id="rId14"/>
    <p:sldId id="263" r:id="rId15"/>
    <p:sldId id="266" r:id="rId16"/>
  </p:sldIdLst>
  <p:sldSz cx="9144000" cy="5143500" type="screen16x9"/>
  <p:notesSz cx="6858000" cy="9144000"/>
  <p:embeddedFontLst>
    <p:embeddedFont>
      <p:font typeface="Kalam" charset="0"/>
      <p:regular r:id="rId18"/>
      <p:bold r:id="rId19"/>
    </p:embeddedFont>
    <p:embeddedFont>
      <p:font typeface="Itim" charset="-34"/>
      <p:regular r:id="rId20"/>
    </p:embeddedFont>
    <p:embeddedFont>
      <p:font typeface="Montserrat" pitchFamily="2" charset="0"/>
      <p:regular r:id="rId21"/>
      <p:bold r:id="rId22"/>
    </p:embeddedFon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Cambria Math" pitchFamily="18" charset="0"/>
      <p:regular r:id="rId27"/>
    </p:embeddedFont>
    <p:embeddedFont>
      <p:font typeface="Open Sans" pitchFamily="34" charset="0"/>
      <p:regular r:id="rId28"/>
      <p:bold r:id="rId29"/>
      <p:italic r:id="rId30"/>
      <p:boldItalic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FF"/>
    <a:srgbClr val="393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07DCF23-557D-4417-9B9A-340B81406801}">
  <a:tblStyle styleId="{507DCF23-557D-4417-9B9A-340B814068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107" d="100"/>
          <a:sy n="107" d="100"/>
        </p:scale>
        <p:origin x="-29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793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102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8b93f3d687_1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8b93f3d687_1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3402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g8bca512db4_0_18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3" name="Google Shape;1223;g8bca512db4_0_18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0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949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8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0696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g8bca512db4_0_27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4" name="Google Shape;1494;g8bca512db4_0_27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4104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bca512db4_0_4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bca512db4_0_4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45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981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208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31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522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3772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1_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912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CUSTOM_10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1_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1443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531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31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901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12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4193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371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1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userDrawn="1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 userDrawn="1"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016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248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96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470700" y="3119125"/>
            <a:ext cx="33786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5368500" y="3105175"/>
            <a:ext cx="3177000" cy="12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906900" y="258640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5703900" y="2572450"/>
            <a:ext cx="2506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3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3117150" y="3648238"/>
            <a:ext cx="29097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918650" y="1613838"/>
            <a:ext cx="5306700" cy="148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843750" y="591063"/>
            <a:ext cx="1456500" cy="67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7" r:id="rId3"/>
    <p:sldLayoutId id="2147483686" r:id="rId4"/>
    <p:sldLayoutId id="2147483652" r:id="rId5"/>
    <p:sldLayoutId id="2147483691" r:id="rId6"/>
    <p:sldLayoutId id="2147483656" r:id="rId7"/>
    <p:sldLayoutId id="2147483663" r:id="rId8"/>
    <p:sldLayoutId id="2147483664" r:id="rId9"/>
    <p:sldLayoutId id="2147483690" r:id="rId10"/>
    <p:sldLayoutId id="2147483689" r:id="rId11"/>
    <p:sldLayoutId id="2147483688" r:id="rId12"/>
    <p:sldLayoutId id="2147483670" r:id="rId13"/>
    <p:sldLayoutId id="2147483684" r:id="rId14"/>
    <p:sldLayoutId id="2147483672" r:id="rId15"/>
    <p:sldLayoutId id="214748368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90824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5" r:id="rId7"/>
    <p:sldLayoutId id="214748368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42754" y="390610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ambria" panose="02040503050406030204" pitchFamily="18" charset="0"/>
                <a:ea typeface="Cambria" panose="02040503050406030204" pitchFamily="18" charset="0"/>
              </a:rPr>
              <a:t>Khởi động!</a:t>
            </a:r>
            <a:endParaRPr sz="4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680110" y="1090863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13091" y="1738435"/>
            <a:ext cx="70034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000" i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các hỗn số sau thành số thập phân rồi đọc số thập phân đó :</a:t>
            </a:r>
            <a:endParaRPr lang="en-US" altLang="en-US" sz="2000" i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0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524105"/>
              </p:ext>
            </p:extLst>
          </p:nvPr>
        </p:nvGraphicFramePr>
        <p:xfrm>
          <a:off x="1018384" y="2175403"/>
          <a:ext cx="2182497" cy="1180794"/>
        </p:xfrm>
        <a:graphic>
          <a:graphicData uri="http://schemas.openxmlformats.org/drawingml/2006/table">
            <a:tbl>
              <a:tblPr/>
              <a:tblGrid>
                <a:gridCol w="1364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03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1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288356"/>
              </p:ext>
            </p:extLst>
          </p:nvPr>
        </p:nvGraphicFramePr>
        <p:xfrm>
          <a:off x="1156694" y="3556901"/>
          <a:ext cx="2151367" cy="1258582"/>
        </p:xfrm>
        <a:graphic>
          <a:graphicData uri="http://schemas.openxmlformats.org/drawingml/2006/table">
            <a:tbl>
              <a:tblPr/>
              <a:tblGrid>
                <a:gridCol w="12107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0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0397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1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2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042779"/>
              </p:ext>
            </p:extLst>
          </p:nvPr>
        </p:nvGraphicFramePr>
        <p:xfrm>
          <a:off x="3414423" y="2464603"/>
          <a:ext cx="1752600" cy="762953"/>
        </p:xfrm>
        <a:graphic>
          <a:graphicData uri="http://schemas.openxmlformats.org/drawingml/2006/table">
            <a:tbl>
              <a:tblPr/>
              <a:tblGrid>
                <a:gridCol w="3159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6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29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3" name="Group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89376"/>
              </p:ext>
            </p:extLst>
          </p:nvPr>
        </p:nvGraphicFramePr>
        <p:xfrm>
          <a:off x="3434797" y="3883978"/>
          <a:ext cx="2813050" cy="5181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3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00153" y="3904505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059537" y="14672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177253" y="503458"/>
            <a:ext cx="7041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en-US" altLang="en-US" sz="2000" b="1">
                <a:solidFill>
                  <a:schemeClr val="bg2"/>
                </a:solidFill>
                <a:latin typeface="Times New Roman" panose="02020603050405020304" pitchFamily="18" charset="0"/>
              </a:rPr>
              <a:t>Đọc số thập phân; nêu phần nguyên, phần thập phân và giá trị theo vị trí của mỗi chữ số ở từng hàng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426635" y="1448823"/>
            <a:ext cx="154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a, 2,35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059989" y="1448823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b, 301,80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426635" y="2494841"/>
            <a:ext cx="24076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c, 1942,54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059989" y="2494841"/>
            <a:ext cx="20370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d, 0,032</a:t>
            </a:r>
          </a:p>
        </p:txBody>
      </p:sp>
      <p:pic>
        <p:nvPicPr>
          <p:cNvPr id="1026" name="Picture 2" descr="https://i.vdoc.vn/data/image/2019/10/07/hang-cua-so-thap-phan-doc-viet-so-thap-pha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7" y="1358636"/>
            <a:ext cx="8009842" cy="298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8151179" y="224214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803369" y="224214"/>
            <a:ext cx="806007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        Bài 2: </a:t>
            </a:r>
            <a:r>
              <a:rPr lang="vi-VN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có:</a:t>
            </a: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a) Năm đơn vị, chín phần mười.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b) Hai mươi bốn đơn vị, một phần mười, tám phần trăm (tức là hai mươi bốn đơn vị và mười tám phần trăm).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	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c) Năm mươi lăm đơn vị, năm phần mười, năm phần trăm, năm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     ……………….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d) Hai nghìn không trăm linh hai đơn vị, tám phần trăm.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………………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250000"/>
              </a:lnSpc>
            </a:pPr>
            <a:r>
              <a:rPr lang="vi-VN" sz="1600">
                <a:latin typeface="Cambria" panose="02040503050406030204" pitchFamily="18" charset="0"/>
                <a:ea typeface="Cambria" panose="02040503050406030204" pitchFamily="18" charset="0"/>
              </a:rPr>
              <a:t>e) Không đơn vị, một phần nghìn.</a:t>
            </a:r>
            <a:r>
              <a:rPr lang="en-US" sz="1600">
                <a:latin typeface="Cambria" panose="02040503050406030204" pitchFamily="18" charset="0"/>
                <a:ea typeface="Cambria" panose="02040503050406030204" pitchFamily="18" charset="0"/>
              </a:rPr>
              <a:t>	…………….</a:t>
            </a:r>
            <a:endParaRPr lang="vi-VN" sz="1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03938" y="1060241"/>
            <a:ext cx="971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8463" y="2274805"/>
            <a:ext cx="1225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24,18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57203" y="2875187"/>
            <a:ext cx="1543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55,555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48713" y="3474814"/>
            <a:ext cx="1388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2002,08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458463" y="4101314"/>
            <a:ext cx="1422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</a:t>
            </a:r>
          </a:p>
        </p:txBody>
      </p:sp>
    </p:spTree>
    <p:extLst>
      <p:ext uri="{BB962C8B-B14F-4D97-AF65-F5344CB8AC3E}">
        <p14:creationId xmlns:p14="http://schemas.microsoft.com/office/powerpoint/2010/main" val="2609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3" grpId="0"/>
      <p:bldP spid="24" grpId="0"/>
      <p:bldP spid="27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5"/>
          <p:cNvGrpSpPr/>
          <p:nvPr/>
        </p:nvGrpSpPr>
        <p:grpSpPr>
          <a:xfrm>
            <a:off x="495814" y="14672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301959" y="459960"/>
            <a:ext cx="7340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3: Viết các số thập phân sau thành hỗn số có chứa phân số thập phân (theo mẫu):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latin typeface="Cambria" panose="02040503050406030204" pitchFamily="18" charset="0"/>
                <a:ea typeface="Cambria" panose="02040503050406030204" pitchFamily="18" charset="0"/>
              </a:rPr>
              <a:t>3,5;   6,33;   18,05;   217,908</a:t>
            </a:r>
            <a:endParaRPr lang="en-US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3,5 =  3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959" y="2361122"/>
                <a:ext cx="1758815" cy="887166"/>
              </a:xfrm>
              <a:prstGeom prst="rect">
                <a:avLst/>
              </a:prstGeom>
              <a:blipFill rotWithShape="0">
                <a:blip r:embed="rId3"/>
                <a:stretch>
                  <a:fillRect l="-7292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6,33 = 6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487" y="3835447"/>
                <a:ext cx="2074607" cy="879215"/>
              </a:xfrm>
              <a:prstGeom prst="rect">
                <a:avLst/>
              </a:prstGeom>
              <a:blipFill rotWithShape="0">
                <a:blip r:embed="rId4"/>
                <a:stretch>
                  <a:fillRect l="-586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18,05 = 18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2361122"/>
                <a:ext cx="2472152" cy="887166"/>
              </a:xfrm>
              <a:prstGeom prst="rect">
                <a:avLst/>
              </a:prstGeom>
              <a:blipFill rotWithShape="0">
                <a:blip r:embed="rId5"/>
                <a:stretch>
                  <a:fillRect l="-5185" b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217,908 = 217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809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28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332" y="3827496"/>
                <a:ext cx="3264035" cy="879215"/>
              </a:xfrm>
              <a:prstGeom prst="rect">
                <a:avLst/>
              </a:prstGeom>
              <a:blipFill rotWithShape="0">
                <a:blip r:embed="rId6"/>
                <a:stretch>
                  <a:fillRect l="-3925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37"/>
          <p:cNvGrpSpPr>
            <a:grpSpLocks/>
          </p:cNvGrpSpPr>
          <p:nvPr/>
        </p:nvGrpSpPr>
        <p:grpSpPr bwMode="auto">
          <a:xfrm>
            <a:off x="1451263" y="2361122"/>
            <a:ext cx="914400" cy="277982"/>
            <a:chOff x="960" y="1488"/>
            <a:chExt cx="1776" cy="528"/>
          </a:xfrm>
        </p:grpSpPr>
        <p:sp>
          <p:nvSpPr>
            <p:cNvPr id="24" name="Line 38"/>
            <p:cNvSpPr>
              <a:spLocks noChangeShapeType="1"/>
            </p:cNvSpPr>
            <p:nvPr/>
          </p:nvSpPr>
          <p:spPr bwMode="auto">
            <a:xfrm flipV="1">
              <a:off x="960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9"/>
            <p:cNvSpPr>
              <a:spLocks noChangeShapeType="1"/>
            </p:cNvSpPr>
            <p:nvPr/>
          </p:nvSpPr>
          <p:spPr bwMode="auto">
            <a:xfrm>
              <a:off x="960" y="1488"/>
              <a:ext cx="1776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2733" y="1488"/>
              <a:ext cx="0" cy="528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41"/>
          <p:cNvGrpSpPr>
            <a:grpSpLocks/>
          </p:cNvGrpSpPr>
          <p:nvPr/>
        </p:nvGrpSpPr>
        <p:grpSpPr bwMode="auto">
          <a:xfrm>
            <a:off x="1783772" y="3093706"/>
            <a:ext cx="990600" cy="459173"/>
            <a:chOff x="1488" y="2544"/>
            <a:chExt cx="1632" cy="624"/>
          </a:xfrm>
        </p:grpSpPr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1488" y="2544"/>
              <a:ext cx="0" cy="62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1488" y="3168"/>
              <a:ext cx="1632" cy="0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 flipV="1">
              <a:off x="3120" y="2784"/>
              <a:ext cx="0" cy="384"/>
            </a:xfrm>
            <a:prstGeom prst="line">
              <a:avLst/>
            </a:prstGeom>
            <a:noFill/>
            <a:ln w="9525">
              <a:solidFill>
                <a:srgbClr val="0070C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024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36"/>
          <p:cNvSpPr txBox="1">
            <a:spLocks noGrp="1"/>
          </p:cNvSpPr>
          <p:nvPr>
            <p:ph type="title"/>
          </p:nvPr>
        </p:nvSpPr>
        <p:spPr>
          <a:xfrm>
            <a:off x="670672" y="484222"/>
            <a:ext cx="3378600" cy="101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 nhanh nhất!</a:t>
            </a:r>
            <a:endParaRPr/>
          </a:p>
        </p:txBody>
      </p:sp>
      <p:grpSp>
        <p:nvGrpSpPr>
          <p:cNvPr id="1081" name="Google Shape;1081;p36"/>
          <p:cNvGrpSpPr/>
          <p:nvPr/>
        </p:nvGrpSpPr>
        <p:grpSpPr>
          <a:xfrm flipH="1">
            <a:off x="546222" y="968553"/>
            <a:ext cx="2878774" cy="176025"/>
            <a:chOff x="4345425" y="2175475"/>
            <a:chExt cx="800750" cy="176025"/>
          </a:xfrm>
        </p:grpSpPr>
        <p:sp>
          <p:nvSpPr>
            <p:cNvPr id="1082" name="Google Shape;1082;p3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260126" y="1591478"/>
            <a:ext cx="4124885" cy="377536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1: Trong số thập phân </a:t>
            </a: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86,324 chữ số 3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thuộc hàng nào? </a:t>
            </a: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376557" y="2608493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Hàng chục </a:t>
            </a: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78911" y="3633959"/>
            <a:ext cx="234834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Hàng phần mười 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376557" y="3121226"/>
            <a:ext cx="1660698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Hàng trăm 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376557" y="4146692"/>
            <a:ext cx="2489246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Hàng phần trăm</a:t>
            </a:r>
          </a:p>
        </p:txBody>
      </p:sp>
      <p:sp>
        <p:nvSpPr>
          <p:cNvPr id="52" name="Rectangle 8"/>
          <p:cNvSpPr>
            <a:spLocks noChangeArrowheads="1"/>
          </p:cNvSpPr>
          <p:nvPr/>
        </p:nvSpPr>
        <p:spPr bwMode="auto">
          <a:xfrm>
            <a:off x="4665103" y="1269382"/>
            <a:ext cx="4713685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Câu 2: Số thập phân gồm: 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1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Mười đơn vị, ba mươi lăm phần nghìn, </a:t>
            </a:r>
            <a:r>
              <a:rPr lang="en-US" altLang="en-US" sz="18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được viết là:</a:t>
            </a:r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5361248" y="2603500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10,35 </a:t>
            </a:r>
          </a:p>
        </p:txBody>
      </p:sp>
      <p:sp>
        <p:nvSpPr>
          <p:cNvPr id="54" name="Rectangle 10"/>
          <p:cNvSpPr>
            <a:spLocks noChangeArrowheads="1"/>
          </p:cNvSpPr>
          <p:nvPr/>
        </p:nvSpPr>
        <p:spPr bwMode="auto">
          <a:xfrm>
            <a:off x="5361248" y="3108436"/>
            <a:ext cx="1542077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10,035 </a:t>
            </a:r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361248" y="3633959"/>
            <a:ext cx="1212273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10,350 </a:t>
            </a:r>
          </a:p>
        </p:txBody>
      </p:sp>
      <p:sp>
        <p:nvSpPr>
          <p:cNvPr id="56" name="Rectangle 12"/>
          <p:cNvSpPr>
            <a:spLocks noChangeArrowheads="1"/>
          </p:cNvSpPr>
          <p:nvPr/>
        </p:nvSpPr>
        <p:spPr bwMode="auto">
          <a:xfrm>
            <a:off x="5361248" y="4159482"/>
            <a:ext cx="1428750" cy="3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1,35</a:t>
            </a:r>
          </a:p>
        </p:txBody>
      </p:sp>
      <p:grpSp>
        <p:nvGrpSpPr>
          <p:cNvPr id="57" name="Google Shape;1435;p43"/>
          <p:cNvGrpSpPr/>
          <p:nvPr/>
        </p:nvGrpSpPr>
        <p:grpSpPr>
          <a:xfrm>
            <a:off x="3470434" y="109322"/>
            <a:ext cx="713225" cy="997825"/>
            <a:chOff x="4720775" y="1878300"/>
            <a:chExt cx="713225" cy="997825"/>
          </a:xfrm>
        </p:grpSpPr>
        <p:sp>
          <p:nvSpPr>
            <p:cNvPr id="58" name="Google Shape;1436;p43"/>
            <p:cNvSpPr/>
            <p:nvPr/>
          </p:nvSpPr>
          <p:spPr>
            <a:xfrm>
              <a:off x="4843900" y="2242050"/>
              <a:ext cx="177475" cy="296000"/>
            </a:xfrm>
            <a:custGeom>
              <a:avLst/>
              <a:gdLst/>
              <a:ahLst/>
              <a:cxnLst/>
              <a:rect l="l" t="t" r="r" b="b"/>
              <a:pathLst>
                <a:path w="7099" h="11840" extrusionOk="0">
                  <a:moveTo>
                    <a:pt x="2175" y="0"/>
                  </a:moveTo>
                  <a:cubicBezTo>
                    <a:pt x="2165" y="0"/>
                    <a:pt x="2154" y="5"/>
                    <a:pt x="2148" y="17"/>
                  </a:cubicBezTo>
                  <a:cubicBezTo>
                    <a:pt x="1" y="4061"/>
                    <a:pt x="2321" y="10817"/>
                    <a:pt x="7070" y="11836"/>
                  </a:cubicBezTo>
                  <a:cubicBezTo>
                    <a:pt x="7073" y="11839"/>
                    <a:pt x="7076" y="11840"/>
                    <a:pt x="7079" y="11840"/>
                  </a:cubicBezTo>
                  <a:cubicBezTo>
                    <a:pt x="7090" y="11840"/>
                    <a:pt x="7098" y="11817"/>
                    <a:pt x="7085" y="11804"/>
                  </a:cubicBezTo>
                  <a:cubicBezTo>
                    <a:pt x="5001" y="10926"/>
                    <a:pt x="3418" y="9688"/>
                    <a:pt x="2383" y="7635"/>
                  </a:cubicBezTo>
                  <a:cubicBezTo>
                    <a:pt x="1270" y="5378"/>
                    <a:pt x="1004" y="2306"/>
                    <a:pt x="2195" y="33"/>
                  </a:cubicBezTo>
                  <a:cubicBezTo>
                    <a:pt x="2205" y="13"/>
                    <a:pt x="2191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37;p43"/>
            <p:cNvSpPr/>
            <p:nvPr/>
          </p:nvSpPr>
          <p:spPr>
            <a:xfrm>
              <a:off x="4899150" y="2459775"/>
              <a:ext cx="98400" cy="90325"/>
            </a:xfrm>
            <a:custGeom>
              <a:avLst/>
              <a:gdLst/>
              <a:ahLst/>
              <a:cxnLst/>
              <a:rect l="l" t="t" r="r" b="b"/>
              <a:pathLst>
                <a:path w="3936" h="3613" extrusionOk="0">
                  <a:moveTo>
                    <a:pt x="12" y="0"/>
                  </a:moveTo>
                  <a:cubicBezTo>
                    <a:pt x="8" y="0"/>
                    <a:pt x="1" y="7"/>
                    <a:pt x="1" y="7"/>
                  </a:cubicBezTo>
                  <a:cubicBezTo>
                    <a:pt x="753" y="1716"/>
                    <a:pt x="2195" y="2970"/>
                    <a:pt x="3935" y="3612"/>
                  </a:cubicBezTo>
                  <a:cubicBezTo>
                    <a:pt x="2211" y="2923"/>
                    <a:pt x="879" y="1638"/>
                    <a:pt x="16" y="7"/>
                  </a:cubicBezTo>
                  <a:cubicBezTo>
                    <a:pt x="16" y="2"/>
                    <a:pt x="15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38;p43"/>
            <p:cNvSpPr/>
            <p:nvPr/>
          </p:nvSpPr>
          <p:spPr>
            <a:xfrm>
              <a:off x="5086075" y="2127500"/>
              <a:ext cx="29025" cy="1025"/>
            </a:xfrm>
            <a:custGeom>
              <a:avLst/>
              <a:gdLst/>
              <a:ahLst/>
              <a:cxnLst/>
              <a:rect l="l" t="t" r="r" b="b"/>
              <a:pathLst>
                <a:path w="1161" h="41" extrusionOk="0">
                  <a:moveTo>
                    <a:pt x="819" y="0"/>
                  </a:moveTo>
                  <a:cubicBezTo>
                    <a:pt x="547" y="0"/>
                    <a:pt x="278" y="11"/>
                    <a:pt x="0" y="22"/>
                  </a:cubicBezTo>
                  <a:cubicBezTo>
                    <a:pt x="227" y="31"/>
                    <a:pt x="448" y="40"/>
                    <a:pt x="670" y="40"/>
                  </a:cubicBezTo>
                  <a:cubicBezTo>
                    <a:pt x="832" y="40"/>
                    <a:pt x="995" y="36"/>
                    <a:pt x="1160" y="22"/>
                  </a:cubicBezTo>
                  <a:cubicBezTo>
                    <a:pt x="1160" y="22"/>
                    <a:pt x="1160" y="7"/>
                    <a:pt x="1160" y="7"/>
                  </a:cubicBezTo>
                  <a:cubicBezTo>
                    <a:pt x="1046" y="2"/>
                    <a:pt x="932" y="0"/>
                    <a:pt x="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39;p43"/>
            <p:cNvSpPr/>
            <p:nvPr/>
          </p:nvSpPr>
          <p:spPr>
            <a:xfrm>
              <a:off x="5150775" y="2135325"/>
              <a:ext cx="164950" cy="228925"/>
            </a:xfrm>
            <a:custGeom>
              <a:avLst/>
              <a:gdLst/>
              <a:ahLst/>
              <a:cxnLst/>
              <a:rect l="l" t="t" r="r" b="b"/>
              <a:pathLst>
                <a:path w="6598" h="9157" extrusionOk="0">
                  <a:moveTo>
                    <a:pt x="4" y="0"/>
                  </a:moveTo>
                  <a:cubicBezTo>
                    <a:pt x="0" y="0"/>
                    <a:pt x="4" y="7"/>
                    <a:pt x="14" y="7"/>
                  </a:cubicBezTo>
                  <a:cubicBezTo>
                    <a:pt x="9" y="2"/>
                    <a:pt x="6" y="0"/>
                    <a:pt x="4" y="0"/>
                  </a:cubicBezTo>
                  <a:close/>
                  <a:moveTo>
                    <a:pt x="14" y="7"/>
                  </a:moveTo>
                  <a:lnTo>
                    <a:pt x="14" y="7"/>
                  </a:lnTo>
                  <a:cubicBezTo>
                    <a:pt x="2068" y="274"/>
                    <a:pt x="3917" y="2076"/>
                    <a:pt x="4952" y="3785"/>
                  </a:cubicBezTo>
                  <a:cubicBezTo>
                    <a:pt x="5908" y="5383"/>
                    <a:pt x="6300" y="7296"/>
                    <a:pt x="6300" y="9145"/>
                  </a:cubicBezTo>
                  <a:cubicBezTo>
                    <a:pt x="6300" y="9153"/>
                    <a:pt x="6304" y="9157"/>
                    <a:pt x="6308" y="9157"/>
                  </a:cubicBezTo>
                  <a:cubicBezTo>
                    <a:pt x="6312" y="9157"/>
                    <a:pt x="6315" y="9153"/>
                    <a:pt x="6315" y="9145"/>
                  </a:cubicBezTo>
                  <a:cubicBezTo>
                    <a:pt x="6598" y="7029"/>
                    <a:pt x="5908" y="5007"/>
                    <a:pt x="4701" y="3267"/>
                  </a:cubicBezTo>
                  <a:cubicBezTo>
                    <a:pt x="3651" y="1763"/>
                    <a:pt x="1927" y="164"/>
                    <a:pt x="1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40;p43"/>
            <p:cNvSpPr/>
            <p:nvPr/>
          </p:nvSpPr>
          <p:spPr>
            <a:xfrm>
              <a:off x="5303550" y="2380425"/>
              <a:ext cx="3550" cy="16075"/>
            </a:xfrm>
            <a:custGeom>
              <a:avLst/>
              <a:gdLst/>
              <a:ahLst/>
              <a:cxnLst/>
              <a:rect l="l" t="t" r="r" b="b"/>
              <a:pathLst>
                <a:path w="142" h="643" extrusionOk="0">
                  <a:moveTo>
                    <a:pt x="142" y="0"/>
                  </a:moveTo>
                  <a:lnTo>
                    <a:pt x="142" y="0"/>
                  </a:lnTo>
                  <a:cubicBezTo>
                    <a:pt x="95" y="220"/>
                    <a:pt x="48" y="423"/>
                    <a:pt x="1" y="642"/>
                  </a:cubicBezTo>
                  <a:cubicBezTo>
                    <a:pt x="48" y="439"/>
                    <a:pt x="95" y="220"/>
                    <a:pt x="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41;p43"/>
            <p:cNvSpPr/>
            <p:nvPr/>
          </p:nvSpPr>
          <p:spPr>
            <a:xfrm>
              <a:off x="5175850" y="2455075"/>
              <a:ext cx="103050" cy="84225"/>
            </a:xfrm>
            <a:custGeom>
              <a:avLst/>
              <a:gdLst/>
              <a:ahLst/>
              <a:cxnLst/>
              <a:rect l="l" t="t" r="r" b="b"/>
              <a:pathLst>
                <a:path w="4122" h="3369" extrusionOk="0">
                  <a:moveTo>
                    <a:pt x="4110" y="0"/>
                  </a:moveTo>
                  <a:cubicBezTo>
                    <a:pt x="4107" y="0"/>
                    <a:pt x="4106" y="2"/>
                    <a:pt x="4106" y="7"/>
                  </a:cubicBezTo>
                  <a:cubicBezTo>
                    <a:pt x="3573" y="822"/>
                    <a:pt x="3071" y="1747"/>
                    <a:pt x="2225" y="2264"/>
                  </a:cubicBezTo>
                  <a:cubicBezTo>
                    <a:pt x="1535" y="2703"/>
                    <a:pt x="751" y="3017"/>
                    <a:pt x="15" y="3346"/>
                  </a:cubicBezTo>
                  <a:cubicBezTo>
                    <a:pt x="3" y="3357"/>
                    <a:pt x="0" y="3368"/>
                    <a:pt x="5" y="3368"/>
                  </a:cubicBezTo>
                  <a:cubicBezTo>
                    <a:pt x="7" y="3368"/>
                    <a:pt x="10" y="3366"/>
                    <a:pt x="15" y="3362"/>
                  </a:cubicBezTo>
                  <a:cubicBezTo>
                    <a:pt x="892" y="3079"/>
                    <a:pt x="1848" y="2703"/>
                    <a:pt x="2601" y="2139"/>
                  </a:cubicBezTo>
                  <a:cubicBezTo>
                    <a:pt x="3275" y="1622"/>
                    <a:pt x="3667" y="713"/>
                    <a:pt x="4121" y="7"/>
                  </a:cubicBezTo>
                  <a:cubicBezTo>
                    <a:pt x="4121" y="7"/>
                    <a:pt x="4114" y="0"/>
                    <a:pt x="4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42;p43"/>
            <p:cNvSpPr/>
            <p:nvPr/>
          </p:nvSpPr>
          <p:spPr>
            <a:xfrm>
              <a:off x="4973600" y="2592800"/>
              <a:ext cx="5925" cy="62325"/>
            </a:xfrm>
            <a:custGeom>
              <a:avLst/>
              <a:gdLst/>
              <a:ahLst/>
              <a:cxnLst/>
              <a:rect l="l" t="t" r="r" b="b"/>
              <a:pathLst>
                <a:path w="237" h="2493" extrusionOk="0">
                  <a:moveTo>
                    <a:pt x="1" y="0"/>
                  </a:moveTo>
                  <a:lnTo>
                    <a:pt x="1" y="0"/>
                  </a:lnTo>
                  <a:cubicBezTo>
                    <a:pt x="126" y="831"/>
                    <a:pt x="189" y="1661"/>
                    <a:pt x="205" y="2492"/>
                  </a:cubicBezTo>
                  <a:cubicBezTo>
                    <a:pt x="236" y="1646"/>
                    <a:pt x="173" y="8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43;p43"/>
            <p:cNvSpPr/>
            <p:nvPr/>
          </p:nvSpPr>
          <p:spPr>
            <a:xfrm>
              <a:off x="4985750" y="2626475"/>
              <a:ext cx="7475" cy="45975"/>
            </a:xfrm>
            <a:custGeom>
              <a:avLst/>
              <a:gdLst/>
              <a:ahLst/>
              <a:cxnLst/>
              <a:rect l="l" t="t" r="r" b="b"/>
              <a:pathLst>
                <a:path w="299" h="1839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597"/>
                    <a:pt x="1" y="1239"/>
                    <a:pt x="189" y="1804"/>
                  </a:cubicBezTo>
                  <a:cubicBezTo>
                    <a:pt x="197" y="1827"/>
                    <a:pt x="216" y="1839"/>
                    <a:pt x="234" y="1839"/>
                  </a:cubicBezTo>
                  <a:cubicBezTo>
                    <a:pt x="252" y="1839"/>
                    <a:pt x="267" y="1827"/>
                    <a:pt x="267" y="1804"/>
                  </a:cubicBezTo>
                  <a:cubicBezTo>
                    <a:pt x="299" y="1208"/>
                    <a:pt x="111" y="58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44;p43"/>
            <p:cNvSpPr/>
            <p:nvPr/>
          </p:nvSpPr>
          <p:spPr>
            <a:xfrm>
              <a:off x="5159350" y="2568050"/>
              <a:ext cx="28275" cy="98725"/>
            </a:xfrm>
            <a:custGeom>
              <a:avLst/>
              <a:gdLst/>
              <a:ahLst/>
              <a:cxnLst/>
              <a:rect l="l" t="t" r="r" b="b"/>
              <a:pathLst>
                <a:path w="1131" h="3949" extrusionOk="0">
                  <a:moveTo>
                    <a:pt x="1029" y="1"/>
                  </a:moveTo>
                  <a:cubicBezTo>
                    <a:pt x="1008" y="1"/>
                    <a:pt x="986" y="10"/>
                    <a:pt x="972" y="34"/>
                  </a:cubicBezTo>
                  <a:cubicBezTo>
                    <a:pt x="330" y="1272"/>
                    <a:pt x="16" y="2542"/>
                    <a:pt x="1" y="3937"/>
                  </a:cubicBezTo>
                  <a:cubicBezTo>
                    <a:pt x="1" y="3945"/>
                    <a:pt x="4" y="3949"/>
                    <a:pt x="8" y="3949"/>
                  </a:cubicBezTo>
                  <a:cubicBezTo>
                    <a:pt x="12" y="3949"/>
                    <a:pt x="16" y="3945"/>
                    <a:pt x="16" y="3937"/>
                  </a:cubicBezTo>
                  <a:cubicBezTo>
                    <a:pt x="79" y="2589"/>
                    <a:pt x="471" y="1288"/>
                    <a:pt x="1098" y="97"/>
                  </a:cubicBezTo>
                  <a:cubicBezTo>
                    <a:pt x="1131" y="53"/>
                    <a:pt x="1079" y="1"/>
                    <a:pt x="10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45;p43"/>
            <p:cNvSpPr/>
            <p:nvPr/>
          </p:nvSpPr>
          <p:spPr>
            <a:xfrm>
              <a:off x="5167975" y="2618750"/>
              <a:ext cx="7475" cy="54300"/>
            </a:xfrm>
            <a:custGeom>
              <a:avLst/>
              <a:gdLst/>
              <a:ahLst/>
              <a:cxnLst/>
              <a:rect l="l" t="t" r="r" b="b"/>
              <a:pathLst>
                <a:path w="299" h="2172" extrusionOk="0">
                  <a:moveTo>
                    <a:pt x="290" y="0"/>
                  </a:moveTo>
                  <a:cubicBezTo>
                    <a:pt x="286" y="0"/>
                    <a:pt x="283" y="4"/>
                    <a:pt x="283" y="12"/>
                  </a:cubicBezTo>
                  <a:cubicBezTo>
                    <a:pt x="141" y="702"/>
                    <a:pt x="0" y="1454"/>
                    <a:pt x="79" y="2160"/>
                  </a:cubicBezTo>
                  <a:cubicBezTo>
                    <a:pt x="79" y="2167"/>
                    <a:pt x="83" y="2171"/>
                    <a:pt x="87" y="2171"/>
                  </a:cubicBezTo>
                  <a:cubicBezTo>
                    <a:pt x="90" y="2171"/>
                    <a:pt x="94" y="2167"/>
                    <a:pt x="94" y="2160"/>
                  </a:cubicBezTo>
                  <a:cubicBezTo>
                    <a:pt x="220" y="1454"/>
                    <a:pt x="204" y="718"/>
                    <a:pt x="298" y="12"/>
                  </a:cubicBezTo>
                  <a:cubicBezTo>
                    <a:pt x="298" y="4"/>
                    <a:pt x="29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46;p43"/>
            <p:cNvSpPr/>
            <p:nvPr/>
          </p:nvSpPr>
          <p:spPr>
            <a:xfrm>
              <a:off x="5146425" y="2618400"/>
              <a:ext cx="7075" cy="47200"/>
            </a:xfrm>
            <a:custGeom>
              <a:avLst/>
              <a:gdLst/>
              <a:ahLst/>
              <a:cxnLst/>
              <a:rect l="l" t="t" r="r" b="b"/>
              <a:pathLst>
                <a:path w="283" h="1888" extrusionOk="0">
                  <a:moveTo>
                    <a:pt x="260" y="0"/>
                  </a:moveTo>
                  <a:cubicBezTo>
                    <a:pt x="251" y="0"/>
                    <a:pt x="242" y="4"/>
                    <a:pt x="235" y="11"/>
                  </a:cubicBezTo>
                  <a:cubicBezTo>
                    <a:pt x="141" y="622"/>
                    <a:pt x="0" y="1249"/>
                    <a:pt x="0" y="1876"/>
                  </a:cubicBezTo>
                  <a:cubicBezTo>
                    <a:pt x="0" y="1884"/>
                    <a:pt x="8" y="1888"/>
                    <a:pt x="18" y="1888"/>
                  </a:cubicBezTo>
                  <a:cubicBezTo>
                    <a:pt x="28" y="1888"/>
                    <a:pt x="39" y="1884"/>
                    <a:pt x="47" y="1876"/>
                  </a:cubicBezTo>
                  <a:cubicBezTo>
                    <a:pt x="188" y="1280"/>
                    <a:pt x="220" y="637"/>
                    <a:pt x="282" y="26"/>
                  </a:cubicBezTo>
                  <a:cubicBezTo>
                    <a:pt x="282" y="8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47;p43"/>
            <p:cNvSpPr/>
            <p:nvPr/>
          </p:nvSpPr>
          <p:spPr>
            <a:xfrm>
              <a:off x="4923850" y="2168800"/>
              <a:ext cx="42350" cy="38200"/>
            </a:xfrm>
            <a:custGeom>
              <a:avLst/>
              <a:gdLst/>
              <a:ahLst/>
              <a:cxnLst/>
              <a:rect l="l" t="t" r="r" b="b"/>
              <a:pathLst>
                <a:path w="1694" h="1528" extrusionOk="0">
                  <a:moveTo>
                    <a:pt x="1693" y="0"/>
                  </a:moveTo>
                  <a:cubicBezTo>
                    <a:pt x="1050" y="439"/>
                    <a:pt x="486" y="925"/>
                    <a:pt x="0" y="1521"/>
                  </a:cubicBezTo>
                  <a:cubicBezTo>
                    <a:pt x="0" y="1521"/>
                    <a:pt x="0" y="1528"/>
                    <a:pt x="5" y="1528"/>
                  </a:cubicBezTo>
                  <a:cubicBezTo>
                    <a:pt x="7" y="1528"/>
                    <a:pt x="11" y="1526"/>
                    <a:pt x="16" y="1521"/>
                  </a:cubicBezTo>
                  <a:cubicBezTo>
                    <a:pt x="518" y="972"/>
                    <a:pt x="1082" y="455"/>
                    <a:pt x="1693" y="16"/>
                  </a:cubicBezTo>
                  <a:cubicBezTo>
                    <a:pt x="1693" y="16"/>
                    <a:pt x="1693" y="0"/>
                    <a:pt x="1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48;p43"/>
            <p:cNvSpPr/>
            <p:nvPr/>
          </p:nvSpPr>
          <p:spPr>
            <a:xfrm>
              <a:off x="5024150" y="2138625"/>
              <a:ext cx="15325" cy="3950"/>
            </a:xfrm>
            <a:custGeom>
              <a:avLst/>
              <a:gdLst/>
              <a:ahLst/>
              <a:cxnLst/>
              <a:rect l="l" t="t" r="r" b="b"/>
              <a:pathLst>
                <a:path w="613" h="158" extrusionOk="0">
                  <a:moveTo>
                    <a:pt x="581" y="0"/>
                  </a:moveTo>
                  <a:cubicBezTo>
                    <a:pt x="393" y="32"/>
                    <a:pt x="205" y="79"/>
                    <a:pt x="32" y="110"/>
                  </a:cubicBezTo>
                  <a:cubicBezTo>
                    <a:pt x="1" y="126"/>
                    <a:pt x="17" y="157"/>
                    <a:pt x="32" y="157"/>
                  </a:cubicBezTo>
                  <a:cubicBezTo>
                    <a:pt x="220" y="110"/>
                    <a:pt x="408" y="79"/>
                    <a:pt x="581" y="47"/>
                  </a:cubicBezTo>
                  <a:cubicBezTo>
                    <a:pt x="612" y="32"/>
                    <a:pt x="597" y="0"/>
                    <a:pt x="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49;p43"/>
            <p:cNvSpPr/>
            <p:nvPr/>
          </p:nvSpPr>
          <p:spPr>
            <a:xfrm>
              <a:off x="5243200" y="2206425"/>
              <a:ext cx="63900" cy="242975"/>
            </a:xfrm>
            <a:custGeom>
              <a:avLst/>
              <a:gdLst/>
              <a:ahLst/>
              <a:cxnLst/>
              <a:rect l="l" t="t" r="r" b="b"/>
              <a:pathLst>
                <a:path w="2556" h="9719" extrusionOk="0">
                  <a:moveTo>
                    <a:pt x="17" y="0"/>
                  </a:moveTo>
                  <a:cubicBezTo>
                    <a:pt x="17" y="0"/>
                    <a:pt x="1" y="0"/>
                    <a:pt x="17" y="16"/>
                  </a:cubicBezTo>
                  <a:cubicBezTo>
                    <a:pt x="1960" y="3025"/>
                    <a:pt x="2336" y="6333"/>
                    <a:pt x="1051" y="9703"/>
                  </a:cubicBezTo>
                  <a:cubicBezTo>
                    <a:pt x="1051" y="9718"/>
                    <a:pt x="1067" y="9718"/>
                    <a:pt x="1082" y="9718"/>
                  </a:cubicBezTo>
                  <a:cubicBezTo>
                    <a:pt x="2556" y="6709"/>
                    <a:pt x="2117" y="2633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50;p43"/>
            <p:cNvSpPr/>
            <p:nvPr/>
          </p:nvSpPr>
          <p:spPr>
            <a:xfrm>
              <a:off x="5048075" y="2541450"/>
              <a:ext cx="92875" cy="6700"/>
            </a:xfrm>
            <a:custGeom>
              <a:avLst/>
              <a:gdLst/>
              <a:ahLst/>
              <a:cxnLst/>
              <a:rect l="l" t="t" r="r" b="b"/>
              <a:pathLst>
                <a:path w="3715" h="268" extrusionOk="0">
                  <a:moveTo>
                    <a:pt x="3683" y="1"/>
                  </a:moveTo>
                  <a:cubicBezTo>
                    <a:pt x="2938" y="95"/>
                    <a:pt x="2215" y="144"/>
                    <a:pt x="1483" y="144"/>
                  </a:cubicBezTo>
                  <a:cubicBezTo>
                    <a:pt x="1001" y="144"/>
                    <a:pt x="514" y="123"/>
                    <a:pt x="16" y="79"/>
                  </a:cubicBezTo>
                  <a:cubicBezTo>
                    <a:pt x="0" y="79"/>
                    <a:pt x="0" y="95"/>
                    <a:pt x="16" y="95"/>
                  </a:cubicBezTo>
                  <a:cubicBezTo>
                    <a:pt x="692" y="166"/>
                    <a:pt x="1408" y="267"/>
                    <a:pt x="2116" y="267"/>
                  </a:cubicBezTo>
                  <a:cubicBezTo>
                    <a:pt x="2656" y="267"/>
                    <a:pt x="3191" y="208"/>
                    <a:pt x="3699" y="32"/>
                  </a:cubicBezTo>
                  <a:cubicBezTo>
                    <a:pt x="3715" y="32"/>
                    <a:pt x="3715" y="1"/>
                    <a:pt x="3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51;p43"/>
            <p:cNvSpPr/>
            <p:nvPr/>
          </p:nvSpPr>
          <p:spPr>
            <a:xfrm>
              <a:off x="5021800" y="2552025"/>
              <a:ext cx="83900" cy="10450"/>
            </a:xfrm>
            <a:custGeom>
              <a:avLst/>
              <a:gdLst/>
              <a:ahLst/>
              <a:cxnLst/>
              <a:rect l="l" t="t" r="r" b="b"/>
              <a:pathLst>
                <a:path w="3356" h="418" extrusionOk="0">
                  <a:moveTo>
                    <a:pt x="32" y="1"/>
                  </a:moveTo>
                  <a:cubicBezTo>
                    <a:pt x="17" y="1"/>
                    <a:pt x="1" y="32"/>
                    <a:pt x="32" y="32"/>
                  </a:cubicBezTo>
                  <a:cubicBezTo>
                    <a:pt x="833" y="256"/>
                    <a:pt x="1670" y="418"/>
                    <a:pt x="2502" y="418"/>
                  </a:cubicBezTo>
                  <a:cubicBezTo>
                    <a:pt x="2777" y="418"/>
                    <a:pt x="3051" y="400"/>
                    <a:pt x="3324" y="361"/>
                  </a:cubicBezTo>
                  <a:cubicBezTo>
                    <a:pt x="3355" y="361"/>
                    <a:pt x="3355" y="314"/>
                    <a:pt x="3324" y="314"/>
                  </a:cubicBezTo>
                  <a:cubicBezTo>
                    <a:pt x="2211" y="252"/>
                    <a:pt x="1129" y="236"/>
                    <a:pt x="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452;p43"/>
            <p:cNvSpPr/>
            <p:nvPr/>
          </p:nvSpPr>
          <p:spPr>
            <a:xfrm>
              <a:off x="4916000" y="2195750"/>
              <a:ext cx="29750" cy="36325"/>
            </a:xfrm>
            <a:custGeom>
              <a:avLst/>
              <a:gdLst/>
              <a:ahLst/>
              <a:cxnLst/>
              <a:rect l="l" t="t" r="r" b="b"/>
              <a:pathLst>
                <a:path w="1190" h="1453" extrusionOk="0">
                  <a:moveTo>
                    <a:pt x="1152" y="1"/>
                  </a:moveTo>
                  <a:cubicBezTo>
                    <a:pt x="1150" y="1"/>
                    <a:pt x="1147" y="2"/>
                    <a:pt x="1145" y="4"/>
                  </a:cubicBezTo>
                  <a:cubicBezTo>
                    <a:pt x="628" y="380"/>
                    <a:pt x="252" y="850"/>
                    <a:pt x="1" y="1430"/>
                  </a:cubicBezTo>
                  <a:cubicBezTo>
                    <a:pt x="1" y="1441"/>
                    <a:pt x="9" y="1452"/>
                    <a:pt x="13" y="1452"/>
                  </a:cubicBezTo>
                  <a:cubicBezTo>
                    <a:pt x="15" y="1452"/>
                    <a:pt x="16" y="1451"/>
                    <a:pt x="16" y="1446"/>
                  </a:cubicBezTo>
                  <a:cubicBezTo>
                    <a:pt x="330" y="913"/>
                    <a:pt x="722" y="443"/>
                    <a:pt x="1176" y="51"/>
                  </a:cubicBezTo>
                  <a:cubicBezTo>
                    <a:pt x="1190" y="37"/>
                    <a:pt x="1169" y="1"/>
                    <a:pt x="1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453;p43"/>
            <p:cNvSpPr/>
            <p:nvPr/>
          </p:nvSpPr>
          <p:spPr>
            <a:xfrm>
              <a:off x="4885450" y="2272975"/>
              <a:ext cx="14900" cy="120375"/>
            </a:xfrm>
            <a:custGeom>
              <a:avLst/>
              <a:gdLst/>
              <a:ahLst/>
              <a:cxnLst/>
              <a:rect l="l" t="t" r="r" b="b"/>
              <a:pathLst>
                <a:path w="596" h="4815" extrusionOk="0">
                  <a:moveTo>
                    <a:pt x="519" y="0"/>
                  </a:moveTo>
                  <a:cubicBezTo>
                    <a:pt x="510" y="0"/>
                    <a:pt x="502" y="5"/>
                    <a:pt x="502" y="18"/>
                  </a:cubicBezTo>
                  <a:cubicBezTo>
                    <a:pt x="298" y="1680"/>
                    <a:pt x="0" y="3185"/>
                    <a:pt x="564" y="4815"/>
                  </a:cubicBezTo>
                  <a:cubicBezTo>
                    <a:pt x="580" y="4815"/>
                    <a:pt x="596" y="4815"/>
                    <a:pt x="596" y="4799"/>
                  </a:cubicBezTo>
                  <a:cubicBezTo>
                    <a:pt x="110" y="3294"/>
                    <a:pt x="251" y="1570"/>
                    <a:pt x="533" y="18"/>
                  </a:cubicBezTo>
                  <a:cubicBezTo>
                    <a:pt x="542" y="9"/>
                    <a:pt x="530" y="0"/>
                    <a:pt x="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54;p43"/>
            <p:cNvSpPr/>
            <p:nvPr/>
          </p:nvSpPr>
          <p:spPr>
            <a:xfrm>
              <a:off x="4863500" y="2326425"/>
              <a:ext cx="23925" cy="105675"/>
            </a:xfrm>
            <a:custGeom>
              <a:avLst/>
              <a:gdLst/>
              <a:ahLst/>
              <a:cxnLst/>
              <a:rect l="l" t="t" r="r" b="b"/>
              <a:pathLst>
                <a:path w="957" h="4227" extrusionOk="0">
                  <a:moveTo>
                    <a:pt x="196" y="0"/>
                  </a:moveTo>
                  <a:cubicBezTo>
                    <a:pt x="192" y="0"/>
                    <a:pt x="189" y="4"/>
                    <a:pt x="189" y="12"/>
                  </a:cubicBezTo>
                  <a:cubicBezTo>
                    <a:pt x="0" y="1391"/>
                    <a:pt x="173" y="2990"/>
                    <a:pt x="910" y="4213"/>
                  </a:cubicBezTo>
                  <a:cubicBezTo>
                    <a:pt x="914" y="4223"/>
                    <a:pt x="921" y="4226"/>
                    <a:pt x="927" y="4226"/>
                  </a:cubicBezTo>
                  <a:cubicBezTo>
                    <a:pt x="942" y="4226"/>
                    <a:pt x="957" y="4208"/>
                    <a:pt x="957" y="4197"/>
                  </a:cubicBezTo>
                  <a:cubicBezTo>
                    <a:pt x="439" y="2786"/>
                    <a:pt x="110" y="1533"/>
                    <a:pt x="204" y="12"/>
                  </a:cubicBezTo>
                  <a:cubicBezTo>
                    <a:pt x="204" y="4"/>
                    <a:pt x="200" y="0"/>
                    <a:pt x="1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55;p43"/>
            <p:cNvSpPr/>
            <p:nvPr/>
          </p:nvSpPr>
          <p:spPr>
            <a:xfrm>
              <a:off x="5285125" y="2412625"/>
              <a:ext cx="15700" cy="38100"/>
            </a:xfrm>
            <a:custGeom>
              <a:avLst/>
              <a:gdLst/>
              <a:ahLst/>
              <a:cxnLst/>
              <a:rect l="l" t="t" r="r" b="b"/>
              <a:pathLst>
                <a:path w="628" h="1524" extrusionOk="0">
                  <a:moveTo>
                    <a:pt x="618" y="1"/>
                  </a:moveTo>
                  <a:cubicBezTo>
                    <a:pt x="612" y="1"/>
                    <a:pt x="604" y="5"/>
                    <a:pt x="597" y="12"/>
                  </a:cubicBezTo>
                  <a:cubicBezTo>
                    <a:pt x="409" y="514"/>
                    <a:pt x="189" y="1000"/>
                    <a:pt x="1" y="1502"/>
                  </a:cubicBezTo>
                  <a:cubicBezTo>
                    <a:pt x="1" y="1513"/>
                    <a:pt x="17" y="1524"/>
                    <a:pt x="31" y="1524"/>
                  </a:cubicBezTo>
                  <a:cubicBezTo>
                    <a:pt x="37" y="1524"/>
                    <a:pt x="43" y="1522"/>
                    <a:pt x="48" y="1517"/>
                  </a:cubicBezTo>
                  <a:cubicBezTo>
                    <a:pt x="330" y="1063"/>
                    <a:pt x="518" y="545"/>
                    <a:pt x="628" y="12"/>
                  </a:cubicBezTo>
                  <a:cubicBezTo>
                    <a:pt x="628" y="5"/>
                    <a:pt x="624" y="1"/>
                    <a:pt x="6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456;p43"/>
            <p:cNvSpPr/>
            <p:nvPr/>
          </p:nvSpPr>
          <p:spPr>
            <a:xfrm>
              <a:off x="4978450" y="2716825"/>
              <a:ext cx="175825" cy="25875"/>
            </a:xfrm>
            <a:custGeom>
              <a:avLst/>
              <a:gdLst/>
              <a:ahLst/>
              <a:cxnLst/>
              <a:rect l="l" t="t" r="r" b="b"/>
              <a:pathLst>
                <a:path w="7033" h="1035" extrusionOk="0">
                  <a:moveTo>
                    <a:pt x="7" y="1"/>
                  </a:moveTo>
                  <a:lnTo>
                    <a:pt x="7" y="1"/>
                  </a:lnTo>
                  <a:cubicBezTo>
                    <a:pt x="4" y="1"/>
                    <a:pt x="0" y="8"/>
                    <a:pt x="11" y="8"/>
                  </a:cubicBezTo>
                  <a:cubicBezTo>
                    <a:pt x="11" y="3"/>
                    <a:pt x="9" y="1"/>
                    <a:pt x="7" y="1"/>
                  </a:cubicBezTo>
                  <a:close/>
                  <a:moveTo>
                    <a:pt x="11" y="8"/>
                  </a:moveTo>
                  <a:cubicBezTo>
                    <a:pt x="324" y="337"/>
                    <a:pt x="700" y="650"/>
                    <a:pt x="1139" y="791"/>
                  </a:cubicBezTo>
                  <a:cubicBezTo>
                    <a:pt x="873" y="744"/>
                    <a:pt x="606" y="697"/>
                    <a:pt x="356" y="619"/>
                  </a:cubicBezTo>
                  <a:cubicBezTo>
                    <a:pt x="350" y="617"/>
                    <a:pt x="346" y="617"/>
                    <a:pt x="341" y="617"/>
                  </a:cubicBezTo>
                  <a:cubicBezTo>
                    <a:pt x="306" y="617"/>
                    <a:pt x="296" y="668"/>
                    <a:pt x="324" y="682"/>
                  </a:cubicBezTo>
                  <a:cubicBezTo>
                    <a:pt x="874" y="987"/>
                    <a:pt x="1584" y="1035"/>
                    <a:pt x="2271" y="1035"/>
                  </a:cubicBezTo>
                  <a:cubicBezTo>
                    <a:pt x="2579" y="1035"/>
                    <a:pt x="2883" y="1025"/>
                    <a:pt x="3166" y="1025"/>
                  </a:cubicBezTo>
                  <a:cubicBezTo>
                    <a:pt x="3223" y="1025"/>
                    <a:pt x="3279" y="1026"/>
                    <a:pt x="3334" y="1027"/>
                  </a:cubicBezTo>
                  <a:cubicBezTo>
                    <a:pt x="3456" y="1028"/>
                    <a:pt x="3578" y="1029"/>
                    <a:pt x="3701" y="1029"/>
                  </a:cubicBezTo>
                  <a:cubicBezTo>
                    <a:pt x="4832" y="1029"/>
                    <a:pt x="5956" y="949"/>
                    <a:pt x="7017" y="525"/>
                  </a:cubicBezTo>
                  <a:cubicBezTo>
                    <a:pt x="7033" y="525"/>
                    <a:pt x="7033" y="509"/>
                    <a:pt x="7017" y="509"/>
                  </a:cubicBezTo>
                  <a:cubicBezTo>
                    <a:pt x="5857" y="697"/>
                    <a:pt x="4697" y="854"/>
                    <a:pt x="3522" y="870"/>
                  </a:cubicBezTo>
                  <a:cubicBezTo>
                    <a:pt x="3283" y="870"/>
                    <a:pt x="3043" y="872"/>
                    <a:pt x="2800" y="872"/>
                  </a:cubicBezTo>
                  <a:cubicBezTo>
                    <a:pt x="2437" y="872"/>
                    <a:pt x="2070" y="867"/>
                    <a:pt x="1703" y="838"/>
                  </a:cubicBezTo>
                  <a:cubicBezTo>
                    <a:pt x="1703" y="838"/>
                    <a:pt x="1703" y="823"/>
                    <a:pt x="1688" y="823"/>
                  </a:cubicBezTo>
                  <a:cubicBezTo>
                    <a:pt x="1092" y="619"/>
                    <a:pt x="481" y="462"/>
                    <a:pt x="11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457;p43"/>
            <p:cNvSpPr/>
            <p:nvPr/>
          </p:nvSpPr>
          <p:spPr>
            <a:xfrm>
              <a:off x="4992425" y="2800075"/>
              <a:ext cx="176750" cy="13525"/>
            </a:xfrm>
            <a:custGeom>
              <a:avLst/>
              <a:gdLst/>
              <a:ahLst/>
              <a:cxnLst/>
              <a:rect l="l" t="t" r="r" b="b"/>
              <a:pathLst>
                <a:path w="7070" h="541" extrusionOk="0">
                  <a:moveTo>
                    <a:pt x="7022" y="1"/>
                  </a:moveTo>
                  <a:cubicBezTo>
                    <a:pt x="5862" y="126"/>
                    <a:pt x="4750" y="361"/>
                    <a:pt x="3590" y="361"/>
                  </a:cubicBezTo>
                  <a:cubicBezTo>
                    <a:pt x="2521" y="347"/>
                    <a:pt x="1465" y="151"/>
                    <a:pt x="410" y="151"/>
                  </a:cubicBezTo>
                  <a:cubicBezTo>
                    <a:pt x="305" y="151"/>
                    <a:pt x="199" y="153"/>
                    <a:pt x="94" y="157"/>
                  </a:cubicBezTo>
                  <a:cubicBezTo>
                    <a:pt x="16" y="173"/>
                    <a:pt x="0" y="267"/>
                    <a:pt x="79" y="283"/>
                  </a:cubicBezTo>
                  <a:cubicBezTo>
                    <a:pt x="985" y="500"/>
                    <a:pt x="1965" y="541"/>
                    <a:pt x="2919" y="541"/>
                  </a:cubicBezTo>
                  <a:cubicBezTo>
                    <a:pt x="3203" y="541"/>
                    <a:pt x="3485" y="537"/>
                    <a:pt x="3762" y="534"/>
                  </a:cubicBezTo>
                  <a:cubicBezTo>
                    <a:pt x="4828" y="518"/>
                    <a:pt x="6051" y="487"/>
                    <a:pt x="7038" y="63"/>
                  </a:cubicBezTo>
                  <a:cubicBezTo>
                    <a:pt x="7069" y="48"/>
                    <a:pt x="7054" y="1"/>
                    <a:pt x="70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458;p43"/>
            <p:cNvSpPr/>
            <p:nvPr/>
          </p:nvSpPr>
          <p:spPr>
            <a:xfrm>
              <a:off x="4986625" y="2764425"/>
              <a:ext cx="182425" cy="16175"/>
            </a:xfrm>
            <a:custGeom>
              <a:avLst/>
              <a:gdLst/>
              <a:ahLst/>
              <a:cxnLst/>
              <a:rect l="l" t="t" r="r" b="b"/>
              <a:pathLst>
                <a:path w="7297" h="647" extrusionOk="0">
                  <a:moveTo>
                    <a:pt x="7129" y="0"/>
                  </a:moveTo>
                  <a:cubicBezTo>
                    <a:pt x="5969" y="0"/>
                    <a:pt x="4809" y="251"/>
                    <a:pt x="3634" y="282"/>
                  </a:cubicBezTo>
                  <a:cubicBezTo>
                    <a:pt x="3414" y="290"/>
                    <a:pt x="3195" y="293"/>
                    <a:pt x="2975" y="293"/>
                  </a:cubicBezTo>
                  <a:cubicBezTo>
                    <a:pt x="2317" y="293"/>
                    <a:pt x="1659" y="267"/>
                    <a:pt x="1000" y="267"/>
                  </a:cubicBezTo>
                  <a:cubicBezTo>
                    <a:pt x="671" y="220"/>
                    <a:pt x="342" y="173"/>
                    <a:pt x="29" y="94"/>
                  </a:cubicBezTo>
                  <a:cubicBezTo>
                    <a:pt x="25" y="91"/>
                    <a:pt x="22" y="90"/>
                    <a:pt x="19" y="90"/>
                  </a:cubicBezTo>
                  <a:cubicBezTo>
                    <a:pt x="8" y="90"/>
                    <a:pt x="0" y="110"/>
                    <a:pt x="13" y="110"/>
                  </a:cubicBezTo>
                  <a:cubicBezTo>
                    <a:pt x="107" y="173"/>
                    <a:pt x="217" y="235"/>
                    <a:pt x="326" y="282"/>
                  </a:cubicBezTo>
                  <a:lnTo>
                    <a:pt x="138" y="282"/>
                  </a:lnTo>
                  <a:cubicBezTo>
                    <a:pt x="107" y="282"/>
                    <a:pt x="91" y="314"/>
                    <a:pt x="123" y="330"/>
                  </a:cubicBezTo>
                  <a:cubicBezTo>
                    <a:pt x="1120" y="589"/>
                    <a:pt x="2153" y="646"/>
                    <a:pt x="3181" y="646"/>
                  </a:cubicBezTo>
                  <a:cubicBezTo>
                    <a:pt x="3332" y="646"/>
                    <a:pt x="3483" y="645"/>
                    <a:pt x="3634" y="643"/>
                  </a:cubicBezTo>
                  <a:cubicBezTo>
                    <a:pt x="4778" y="627"/>
                    <a:pt x="6079" y="627"/>
                    <a:pt x="7176" y="251"/>
                  </a:cubicBezTo>
                  <a:cubicBezTo>
                    <a:pt x="7239" y="235"/>
                    <a:pt x="7254" y="173"/>
                    <a:pt x="7254" y="126"/>
                  </a:cubicBezTo>
                  <a:cubicBezTo>
                    <a:pt x="7296" y="98"/>
                    <a:pt x="7288" y="45"/>
                    <a:pt x="7242" y="45"/>
                  </a:cubicBezTo>
                  <a:cubicBezTo>
                    <a:pt x="7236" y="45"/>
                    <a:pt x="7230" y="46"/>
                    <a:pt x="7223" y="47"/>
                  </a:cubicBezTo>
                  <a:cubicBezTo>
                    <a:pt x="7207" y="16"/>
                    <a:pt x="7176" y="0"/>
                    <a:pt x="7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459;p43"/>
            <p:cNvSpPr/>
            <p:nvPr/>
          </p:nvSpPr>
          <p:spPr>
            <a:xfrm>
              <a:off x="5169925" y="2733950"/>
              <a:ext cx="16100" cy="23825"/>
            </a:xfrm>
            <a:custGeom>
              <a:avLst/>
              <a:gdLst/>
              <a:ahLst/>
              <a:cxnLst/>
              <a:rect l="l" t="t" r="r" b="b"/>
              <a:pathLst>
                <a:path w="644" h="953" extrusionOk="0">
                  <a:moveTo>
                    <a:pt x="542" y="1"/>
                  </a:moveTo>
                  <a:cubicBezTo>
                    <a:pt x="534" y="1"/>
                    <a:pt x="526" y="5"/>
                    <a:pt x="518" y="12"/>
                  </a:cubicBezTo>
                  <a:cubicBezTo>
                    <a:pt x="424" y="153"/>
                    <a:pt x="408" y="342"/>
                    <a:pt x="330" y="483"/>
                  </a:cubicBezTo>
                  <a:cubicBezTo>
                    <a:pt x="236" y="655"/>
                    <a:pt x="142" y="827"/>
                    <a:pt x="1" y="953"/>
                  </a:cubicBezTo>
                  <a:cubicBezTo>
                    <a:pt x="252" y="749"/>
                    <a:pt x="643" y="389"/>
                    <a:pt x="565" y="12"/>
                  </a:cubicBezTo>
                  <a:cubicBezTo>
                    <a:pt x="557" y="5"/>
                    <a:pt x="549" y="1"/>
                    <a:pt x="5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460;p43"/>
            <p:cNvSpPr/>
            <p:nvPr/>
          </p:nvSpPr>
          <p:spPr>
            <a:xfrm>
              <a:off x="4834900" y="2108800"/>
              <a:ext cx="512950" cy="767325"/>
            </a:xfrm>
            <a:custGeom>
              <a:avLst/>
              <a:gdLst/>
              <a:ahLst/>
              <a:cxnLst/>
              <a:rect l="l" t="t" r="r" b="b"/>
              <a:pathLst>
                <a:path w="20518" h="30693" extrusionOk="0">
                  <a:moveTo>
                    <a:pt x="17681" y="3670"/>
                  </a:moveTo>
                  <a:lnTo>
                    <a:pt x="17681" y="3670"/>
                  </a:lnTo>
                  <a:cubicBezTo>
                    <a:pt x="18527" y="4673"/>
                    <a:pt x="19154" y="5911"/>
                    <a:pt x="19483" y="7353"/>
                  </a:cubicBezTo>
                  <a:cubicBezTo>
                    <a:pt x="19671" y="8216"/>
                    <a:pt x="19734" y="9031"/>
                    <a:pt x="19703" y="9814"/>
                  </a:cubicBezTo>
                  <a:cubicBezTo>
                    <a:pt x="19703" y="9391"/>
                    <a:pt x="19671" y="8952"/>
                    <a:pt x="19609" y="8529"/>
                  </a:cubicBezTo>
                  <a:cubicBezTo>
                    <a:pt x="19389" y="6805"/>
                    <a:pt x="18715" y="5096"/>
                    <a:pt x="17681" y="3670"/>
                  </a:cubicBezTo>
                  <a:close/>
                  <a:moveTo>
                    <a:pt x="13527" y="23216"/>
                  </a:moveTo>
                  <a:lnTo>
                    <a:pt x="13527" y="23216"/>
                  </a:lnTo>
                  <a:cubicBezTo>
                    <a:pt x="13214" y="23425"/>
                    <a:pt x="12722" y="23474"/>
                    <a:pt x="12242" y="23474"/>
                  </a:cubicBezTo>
                  <a:cubicBezTo>
                    <a:pt x="11857" y="23474"/>
                    <a:pt x="11479" y="23442"/>
                    <a:pt x="11207" y="23435"/>
                  </a:cubicBezTo>
                  <a:cubicBezTo>
                    <a:pt x="11975" y="23404"/>
                    <a:pt x="12759" y="23326"/>
                    <a:pt x="13527" y="23216"/>
                  </a:cubicBezTo>
                  <a:close/>
                  <a:moveTo>
                    <a:pt x="5471" y="23247"/>
                  </a:moveTo>
                  <a:cubicBezTo>
                    <a:pt x="5891" y="23847"/>
                    <a:pt x="7280" y="23931"/>
                    <a:pt x="8370" y="23931"/>
                  </a:cubicBezTo>
                  <a:cubicBezTo>
                    <a:pt x="8795" y="23931"/>
                    <a:pt x="9175" y="23918"/>
                    <a:pt x="9435" y="23918"/>
                  </a:cubicBezTo>
                  <a:cubicBezTo>
                    <a:pt x="9501" y="23918"/>
                    <a:pt x="9559" y="23919"/>
                    <a:pt x="9609" y="23921"/>
                  </a:cubicBezTo>
                  <a:cubicBezTo>
                    <a:pt x="10382" y="23942"/>
                    <a:pt x="11220" y="24028"/>
                    <a:pt x="12031" y="24028"/>
                  </a:cubicBezTo>
                  <a:cubicBezTo>
                    <a:pt x="12419" y="24028"/>
                    <a:pt x="12801" y="24008"/>
                    <a:pt x="13167" y="23953"/>
                  </a:cubicBezTo>
                  <a:cubicBezTo>
                    <a:pt x="13370" y="23921"/>
                    <a:pt x="13558" y="23874"/>
                    <a:pt x="13700" y="23780"/>
                  </a:cubicBezTo>
                  <a:lnTo>
                    <a:pt x="13700" y="23780"/>
                  </a:lnTo>
                  <a:cubicBezTo>
                    <a:pt x="13480" y="24172"/>
                    <a:pt x="13308" y="24470"/>
                    <a:pt x="12822" y="24611"/>
                  </a:cubicBezTo>
                  <a:cubicBezTo>
                    <a:pt x="12446" y="24721"/>
                    <a:pt x="12069" y="24736"/>
                    <a:pt x="11693" y="24815"/>
                  </a:cubicBezTo>
                  <a:cubicBezTo>
                    <a:pt x="12336" y="24768"/>
                    <a:pt x="13841" y="24674"/>
                    <a:pt x="13778" y="23733"/>
                  </a:cubicBezTo>
                  <a:cubicBezTo>
                    <a:pt x="13841" y="23686"/>
                    <a:pt x="13888" y="23639"/>
                    <a:pt x="13919" y="23576"/>
                  </a:cubicBezTo>
                  <a:lnTo>
                    <a:pt x="13919" y="23576"/>
                  </a:lnTo>
                  <a:cubicBezTo>
                    <a:pt x="13982" y="23843"/>
                    <a:pt x="13997" y="24109"/>
                    <a:pt x="13856" y="24376"/>
                  </a:cubicBezTo>
                  <a:cubicBezTo>
                    <a:pt x="13809" y="24438"/>
                    <a:pt x="13778" y="24486"/>
                    <a:pt x="13731" y="24548"/>
                  </a:cubicBezTo>
                  <a:cubicBezTo>
                    <a:pt x="13715" y="24548"/>
                    <a:pt x="13715" y="24564"/>
                    <a:pt x="13715" y="24564"/>
                  </a:cubicBezTo>
                  <a:cubicBezTo>
                    <a:pt x="13653" y="24627"/>
                    <a:pt x="13606" y="24674"/>
                    <a:pt x="13543" y="24705"/>
                  </a:cubicBezTo>
                  <a:cubicBezTo>
                    <a:pt x="13433" y="24768"/>
                    <a:pt x="13355" y="24752"/>
                    <a:pt x="13308" y="24862"/>
                  </a:cubicBezTo>
                  <a:cubicBezTo>
                    <a:pt x="13292" y="24877"/>
                    <a:pt x="13292" y="24893"/>
                    <a:pt x="13308" y="24893"/>
                  </a:cubicBezTo>
                  <a:cubicBezTo>
                    <a:pt x="13355" y="24953"/>
                    <a:pt x="13412" y="24978"/>
                    <a:pt x="13473" y="24978"/>
                  </a:cubicBezTo>
                  <a:cubicBezTo>
                    <a:pt x="13634" y="24978"/>
                    <a:pt x="13825" y="24806"/>
                    <a:pt x="13950" y="24658"/>
                  </a:cubicBezTo>
                  <a:cubicBezTo>
                    <a:pt x="13966" y="24815"/>
                    <a:pt x="14029" y="24971"/>
                    <a:pt x="14029" y="25128"/>
                  </a:cubicBezTo>
                  <a:cubicBezTo>
                    <a:pt x="14029" y="25395"/>
                    <a:pt x="13966" y="25630"/>
                    <a:pt x="13856" y="25865"/>
                  </a:cubicBezTo>
                  <a:cubicBezTo>
                    <a:pt x="13762" y="25990"/>
                    <a:pt x="13653" y="26100"/>
                    <a:pt x="13558" y="26241"/>
                  </a:cubicBezTo>
                  <a:cubicBezTo>
                    <a:pt x="13543" y="26272"/>
                    <a:pt x="13574" y="26304"/>
                    <a:pt x="13606" y="26304"/>
                  </a:cubicBezTo>
                  <a:cubicBezTo>
                    <a:pt x="13653" y="26288"/>
                    <a:pt x="13700" y="26272"/>
                    <a:pt x="13747" y="26257"/>
                  </a:cubicBezTo>
                  <a:cubicBezTo>
                    <a:pt x="13764" y="26274"/>
                    <a:pt x="13790" y="26286"/>
                    <a:pt x="13816" y="26286"/>
                  </a:cubicBezTo>
                  <a:cubicBezTo>
                    <a:pt x="13837" y="26286"/>
                    <a:pt x="13858" y="26278"/>
                    <a:pt x="13872" y="26257"/>
                  </a:cubicBezTo>
                  <a:cubicBezTo>
                    <a:pt x="13903" y="26225"/>
                    <a:pt x="13935" y="26178"/>
                    <a:pt x="13966" y="26131"/>
                  </a:cubicBezTo>
                  <a:cubicBezTo>
                    <a:pt x="13966" y="26194"/>
                    <a:pt x="13966" y="26241"/>
                    <a:pt x="13966" y="26288"/>
                  </a:cubicBezTo>
                  <a:cubicBezTo>
                    <a:pt x="13386" y="27542"/>
                    <a:pt x="11975" y="27464"/>
                    <a:pt x="10768" y="27573"/>
                  </a:cubicBezTo>
                  <a:cubicBezTo>
                    <a:pt x="10737" y="27573"/>
                    <a:pt x="10737" y="27636"/>
                    <a:pt x="10768" y="27636"/>
                  </a:cubicBezTo>
                  <a:cubicBezTo>
                    <a:pt x="10861" y="27637"/>
                    <a:pt x="10958" y="27638"/>
                    <a:pt x="11057" y="27638"/>
                  </a:cubicBezTo>
                  <a:cubicBezTo>
                    <a:pt x="12095" y="27638"/>
                    <a:pt x="13421" y="27528"/>
                    <a:pt x="13950" y="26555"/>
                  </a:cubicBezTo>
                  <a:lnTo>
                    <a:pt x="13950" y="26555"/>
                  </a:lnTo>
                  <a:cubicBezTo>
                    <a:pt x="13856" y="26915"/>
                    <a:pt x="13653" y="27181"/>
                    <a:pt x="13464" y="27495"/>
                  </a:cubicBezTo>
                  <a:cubicBezTo>
                    <a:pt x="13412" y="27574"/>
                    <a:pt x="13491" y="27663"/>
                    <a:pt x="13573" y="27663"/>
                  </a:cubicBezTo>
                  <a:cubicBezTo>
                    <a:pt x="13589" y="27663"/>
                    <a:pt x="13606" y="27659"/>
                    <a:pt x="13621" y="27652"/>
                  </a:cubicBezTo>
                  <a:cubicBezTo>
                    <a:pt x="13653" y="27636"/>
                    <a:pt x="13668" y="27605"/>
                    <a:pt x="13700" y="27589"/>
                  </a:cubicBezTo>
                  <a:cubicBezTo>
                    <a:pt x="13903" y="27526"/>
                    <a:pt x="14060" y="27385"/>
                    <a:pt x="14185" y="27197"/>
                  </a:cubicBezTo>
                  <a:lnTo>
                    <a:pt x="14185" y="27197"/>
                  </a:lnTo>
                  <a:cubicBezTo>
                    <a:pt x="14232" y="27495"/>
                    <a:pt x="14232" y="27808"/>
                    <a:pt x="14091" y="28091"/>
                  </a:cubicBezTo>
                  <a:cubicBezTo>
                    <a:pt x="13903" y="28467"/>
                    <a:pt x="13496" y="28639"/>
                    <a:pt x="13167" y="28874"/>
                  </a:cubicBezTo>
                  <a:cubicBezTo>
                    <a:pt x="13125" y="28902"/>
                    <a:pt x="13145" y="28955"/>
                    <a:pt x="13183" y="28955"/>
                  </a:cubicBezTo>
                  <a:cubicBezTo>
                    <a:pt x="13188" y="28955"/>
                    <a:pt x="13193" y="28954"/>
                    <a:pt x="13198" y="28953"/>
                  </a:cubicBezTo>
                  <a:cubicBezTo>
                    <a:pt x="13402" y="28921"/>
                    <a:pt x="13606" y="28859"/>
                    <a:pt x="13778" y="28765"/>
                  </a:cubicBezTo>
                  <a:lnTo>
                    <a:pt x="13778" y="28765"/>
                  </a:lnTo>
                  <a:cubicBezTo>
                    <a:pt x="13198" y="29188"/>
                    <a:pt x="12132" y="29141"/>
                    <a:pt x="11552" y="29188"/>
                  </a:cubicBezTo>
                  <a:cubicBezTo>
                    <a:pt x="10878" y="29250"/>
                    <a:pt x="10204" y="29282"/>
                    <a:pt x="9530" y="29282"/>
                  </a:cubicBezTo>
                  <a:cubicBezTo>
                    <a:pt x="9439" y="29283"/>
                    <a:pt x="9349" y="29284"/>
                    <a:pt x="9259" y="29284"/>
                  </a:cubicBezTo>
                  <a:cubicBezTo>
                    <a:pt x="8264" y="29284"/>
                    <a:pt x="7329" y="29204"/>
                    <a:pt x="6380" y="29031"/>
                  </a:cubicBezTo>
                  <a:cubicBezTo>
                    <a:pt x="6317" y="29000"/>
                    <a:pt x="6254" y="28984"/>
                    <a:pt x="6192" y="28953"/>
                  </a:cubicBezTo>
                  <a:cubicBezTo>
                    <a:pt x="6082" y="28890"/>
                    <a:pt x="5972" y="28827"/>
                    <a:pt x="5862" y="28765"/>
                  </a:cubicBezTo>
                  <a:cubicBezTo>
                    <a:pt x="5800" y="28702"/>
                    <a:pt x="5518" y="28561"/>
                    <a:pt x="5502" y="28451"/>
                  </a:cubicBezTo>
                  <a:cubicBezTo>
                    <a:pt x="5489" y="28426"/>
                    <a:pt x="5466" y="28400"/>
                    <a:pt x="5432" y="28400"/>
                  </a:cubicBezTo>
                  <a:cubicBezTo>
                    <a:pt x="5425" y="28400"/>
                    <a:pt x="5416" y="28401"/>
                    <a:pt x="5408" y="28404"/>
                  </a:cubicBezTo>
                  <a:cubicBezTo>
                    <a:pt x="5408" y="28373"/>
                    <a:pt x="5392" y="28357"/>
                    <a:pt x="5376" y="28326"/>
                  </a:cubicBezTo>
                  <a:cubicBezTo>
                    <a:pt x="5267" y="27981"/>
                    <a:pt x="5345" y="27652"/>
                    <a:pt x="5329" y="27307"/>
                  </a:cubicBezTo>
                  <a:lnTo>
                    <a:pt x="5329" y="27307"/>
                  </a:lnTo>
                  <a:cubicBezTo>
                    <a:pt x="5504" y="27510"/>
                    <a:pt x="5745" y="27686"/>
                    <a:pt x="5992" y="27686"/>
                  </a:cubicBezTo>
                  <a:cubicBezTo>
                    <a:pt x="6011" y="27686"/>
                    <a:pt x="6031" y="27685"/>
                    <a:pt x="6050" y="27683"/>
                  </a:cubicBezTo>
                  <a:cubicBezTo>
                    <a:pt x="6050" y="27683"/>
                    <a:pt x="6050" y="27667"/>
                    <a:pt x="6066" y="27667"/>
                  </a:cubicBezTo>
                  <a:lnTo>
                    <a:pt x="6160" y="27667"/>
                  </a:lnTo>
                  <a:cubicBezTo>
                    <a:pt x="6192" y="27667"/>
                    <a:pt x="6223" y="27636"/>
                    <a:pt x="6207" y="27589"/>
                  </a:cubicBezTo>
                  <a:cubicBezTo>
                    <a:pt x="6035" y="27276"/>
                    <a:pt x="5612" y="27213"/>
                    <a:pt x="5424" y="26884"/>
                  </a:cubicBezTo>
                  <a:cubicBezTo>
                    <a:pt x="5267" y="26586"/>
                    <a:pt x="5345" y="26304"/>
                    <a:pt x="5345" y="26006"/>
                  </a:cubicBezTo>
                  <a:lnTo>
                    <a:pt x="5345" y="26006"/>
                  </a:lnTo>
                  <a:cubicBezTo>
                    <a:pt x="5439" y="26116"/>
                    <a:pt x="5549" y="26210"/>
                    <a:pt x="5674" y="26257"/>
                  </a:cubicBezTo>
                  <a:cubicBezTo>
                    <a:pt x="5690" y="26257"/>
                    <a:pt x="5706" y="26241"/>
                    <a:pt x="5721" y="26225"/>
                  </a:cubicBezTo>
                  <a:cubicBezTo>
                    <a:pt x="5737" y="26241"/>
                    <a:pt x="5753" y="26257"/>
                    <a:pt x="5784" y="26257"/>
                  </a:cubicBezTo>
                  <a:cubicBezTo>
                    <a:pt x="5800" y="26257"/>
                    <a:pt x="5831" y="26241"/>
                    <a:pt x="5815" y="26210"/>
                  </a:cubicBezTo>
                  <a:cubicBezTo>
                    <a:pt x="5753" y="25896"/>
                    <a:pt x="5424" y="25692"/>
                    <a:pt x="5298" y="25363"/>
                  </a:cubicBezTo>
                  <a:cubicBezTo>
                    <a:pt x="5204" y="25112"/>
                    <a:pt x="5204" y="24893"/>
                    <a:pt x="5235" y="24674"/>
                  </a:cubicBezTo>
                  <a:lnTo>
                    <a:pt x="5235" y="24674"/>
                  </a:lnTo>
                  <a:cubicBezTo>
                    <a:pt x="5345" y="25003"/>
                    <a:pt x="5518" y="25442"/>
                    <a:pt x="5862" y="25473"/>
                  </a:cubicBezTo>
                  <a:cubicBezTo>
                    <a:pt x="5894" y="25473"/>
                    <a:pt x="5941" y="25442"/>
                    <a:pt x="5941" y="25410"/>
                  </a:cubicBezTo>
                  <a:cubicBezTo>
                    <a:pt x="5972" y="25222"/>
                    <a:pt x="5878" y="25034"/>
                    <a:pt x="5753" y="24846"/>
                  </a:cubicBezTo>
                  <a:cubicBezTo>
                    <a:pt x="5721" y="24611"/>
                    <a:pt x="5612" y="24391"/>
                    <a:pt x="5486" y="24188"/>
                  </a:cubicBezTo>
                  <a:cubicBezTo>
                    <a:pt x="5424" y="23874"/>
                    <a:pt x="5424" y="23576"/>
                    <a:pt x="5439" y="23263"/>
                  </a:cubicBezTo>
                  <a:cubicBezTo>
                    <a:pt x="5455" y="23263"/>
                    <a:pt x="5455" y="23247"/>
                    <a:pt x="5455" y="23247"/>
                  </a:cubicBezTo>
                  <a:close/>
                  <a:moveTo>
                    <a:pt x="6756" y="29595"/>
                  </a:moveTo>
                  <a:lnTo>
                    <a:pt x="6756" y="29595"/>
                  </a:lnTo>
                  <a:cubicBezTo>
                    <a:pt x="7445" y="30003"/>
                    <a:pt x="8527" y="29956"/>
                    <a:pt x="9295" y="29972"/>
                  </a:cubicBezTo>
                  <a:cubicBezTo>
                    <a:pt x="9453" y="29976"/>
                    <a:pt x="9610" y="29978"/>
                    <a:pt x="9767" y="29978"/>
                  </a:cubicBezTo>
                  <a:cubicBezTo>
                    <a:pt x="10781" y="29978"/>
                    <a:pt x="11786" y="29896"/>
                    <a:pt x="12790" y="29815"/>
                  </a:cubicBezTo>
                  <a:cubicBezTo>
                    <a:pt x="12822" y="29815"/>
                    <a:pt x="12853" y="29799"/>
                    <a:pt x="12869" y="29799"/>
                  </a:cubicBezTo>
                  <a:cubicBezTo>
                    <a:pt x="12391" y="30254"/>
                    <a:pt x="11457" y="30340"/>
                    <a:pt x="10697" y="30340"/>
                  </a:cubicBezTo>
                  <a:cubicBezTo>
                    <a:pt x="10384" y="30340"/>
                    <a:pt x="10101" y="30325"/>
                    <a:pt x="9891" y="30316"/>
                  </a:cubicBezTo>
                  <a:cubicBezTo>
                    <a:pt x="9232" y="30301"/>
                    <a:pt x="7195" y="30379"/>
                    <a:pt x="6756" y="29595"/>
                  </a:cubicBezTo>
                  <a:close/>
                  <a:moveTo>
                    <a:pt x="10058" y="0"/>
                  </a:moveTo>
                  <a:cubicBezTo>
                    <a:pt x="9708" y="0"/>
                    <a:pt x="9359" y="17"/>
                    <a:pt x="9013" y="49"/>
                  </a:cubicBezTo>
                  <a:cubicBezTo>
                    <a:pt x="8888" y="65"/>
                    <a:pt x="8825" y="269"/>
                    <a:pt x="8982" y="300"/>
                  </a:cubicBezTo>
                  <a:cubicBezTo>
                    <a:pt x="10141" y="519"/>
                    <a:pt x="11333" y="472"/>
                    <a:pt x="12493" y="739"/>
                  </a:cubicBezTo>
                  <a:cubicBezTo>
                    <a:pt x="13715" y="1021"/>
                    <a:pt x="14844" y="1570"/>
                    <a:pt x="15784" y="2385"/>
                  </a:cubicBezTo>
                  <a:cubicBezTo>
                    <a:pt x="17477" y="3842"/>
                    <a:pt x="18590" y="5943"/>
                    <a:pt x="18966" y="8137"/>
                  </a:cubicBezTo>
                  <a:cubicBezTo>
                    <a:pt x="19389" y="10551"/>
                    <a:pt x="18950" y="13122"/>
                    <a:pt x="17414" y="15065"/>
                  </a:cubicBezTo>
                  <a:cubicBezTo>
                    <a:pt x="17273" y="15253"/>
                    <a:pt x="17132" y="15410"/>
                    <a:pt x="16975" y="15582"/>
                  </a:cubicBezTo>
                  <a:cubicBezTo>
                    <a:pt x="16192" y="16319"/>
                    <a:pt x="15267" y="16946"/>
                    <a:pt x="14232" y="17448"/>
                  </a:cubicBezTo>
                  <a:cubicBezTo>
                    <a:pt x="13606" y="17651"/>
                    <a:pt x="12979" y="17761"/>
                    <a:pt x="12367" y="18028"/>
                  </a:cubicBezTo>
                  <a:cubicBezTo>
                    <a:pt x="12210" y="18106"/>
                    <a:pt x="12242" y="18373"/>
                    <a:pt x="12414" y="18404"/>
                  </a:cubicBezTo>
                  <a:cubicBezTo>
                    <a:pt x="12574" y="18431"/>
                    <a:pt x="12737" y="18443"/>
                    <a:pt x="12901" y="18443"/>
                  </a:cubicBezTo>
                  <a:cubicBezTo>
                    <a:pt x="13316" y="18443"/>
                    <a:pt x="13743" y="18362"/>
                    <a:pt x="14170" y="18216"/>
                  </a:cubicBezTo>
                  <a:cubicBezTo>
                    <a:pt x="14201" y="18263"/>
                    <a:pt x="14232" y="18325"/>
                    <a:pt x="14264" y="18388"/>
                  </a:cubicBezTo>
                  <a:cubicBezTo>
                    <a:pt x="14311" y="18529"/>
                    <a:pt x="14311" y="18702"/>
                    <a:pt x="14311" y="18874"/>
                  </a:cubicBezTo>
                  <a:cubicBezTo>
                    <a:pt x="14295" y="18999"/>
                    <a:pt x="14280" y="19125"/>
                    <a:pt x="14295" y="19235"/>
                  </a:cubicBezTo>
                  <a:cubicBezTo>
                    <a:pt x="14060" y="20175"/>
                    <a:pt x="13997" y="21178"/>
                    <a:pt x="13982" y="22119"/>
                  </a:cubicBezTo>
                  <a:cubicBezTo>
                    <a:pt x="13888" y="22401"/>
                    <a:pt x="13825" y="22699"/>
                    <a:pt x="13527" y="22887"/>
                  </a:cubicBezTo>
                  <a:cubicBezTo>
                    <a:pt x="13511" y="22887"/>
                    <a:pt x="13496" y="22902"/>
                    <a:pt x="13480" y="22902"/>
                  </a:cubicBezTo>
                  <a:cubicBezTo>
                    <a:pt x="12148" y="23090"/>
                    <a:pt x="10815" y="23232"/>
                    <a:pt x="9467" y="23247"/>
                  </a:cubicBezTo>
                  <a:cubicBezTo>
                    <a:pt x="9418" y="23248"/>
                    <a:pt x="9368" y="23248"/>
                    <a:pt x="9319" y="23248"/>
                  </a:cubicBezTo>
                  <a:cubicBezTo>
                    <a:pt x="8224" y="23248"/>
                    <a:pt x="7129" y="23090"/>
                    <a:pt x="6035" y="23075"/>
                  </a:cubicBezTo>
                  <a:cubicBezTo>
                    <a:pt x="5894" y="23028"/>
                    <a:pt x="5737" y="22996"/>
                    <a:pt x="5580" y="22949"/>
                  </a:cubicBezTo>
                  <a:cubicBezTo>
                    <a:pt x="5565" y="22934"/>
                    <a:pt x="5549" y="22918"/>
                    <a:pt x="5533" y="22887"/>
                  </a:cubicBezTo>
                  <a:cubicBezTo>
                    <a:pt x="5518" y="22871"/>
                    <a:pt x="5518" y="22824"/>
                    <a:pt x="5502" y="22793"/>
                  </a:cubicBezTo>
                  <a:cubicBezTo>
                    <a:pt x="5627" y="21868"/>
                    <a:pt x="5455" y="20786"/>
                    <a:pt x="5345" y="19877"/>
                  </a:cubicBezTo>
                  <a:cubicBezTo>
                    <a:pt x="5251" y="19203"/>
                    <a:pt x="5157" y="18482"/>
                    <a:pt x="4875" y="17855"/>
                  </a:cubicBezTo>
                  <a:lnTo>
                    <a:pt x="4875" y="17855"/>
                  </a:lnTo>
                  <a:cubicBezTo>
                    <a:pt x="5063" y="17949"/>
                    <a:pt x="5251" y="18028"/>
                    <a:pt x="5439" y="18059"/>
                  </a:cubicBezTo>
                  <a:cubicBezTo>
                    <a:pt x="5460" y="18065"/>
                    <a:pt x="5480" y="18067"/>
                    <a:pt x="5499" y="18067"/>
                  </a:cubicBezTo>
                  <a:cubicBezTo>
                    <a:pt x="5694" y="18067"/>
                    <a:pt x="5781" y="17797"/>
                    <a:pt x="5596" y="17683"/>
                  </a:cubicBezTo>
                  <a:cubicBezTo>
                    <a:pt x="4154" y="16727"/>
                    <a:pt x="2900" y="15347"/>
                    <a:pt x="2007" y="13780"/>
                  </a:cubicBezTo>
                  <a:cubicBezTo>
                    <a:pt x="1176" y="12103"/>
                    <a:pt x="768" y="10253"/>
                    <a:pt x="1035" y="8216"/>
                  </a:cubicBezTo>
                  <a:cubicBezTo>
                    <a:pt x="1474" y="4955"/>
                    <a:pt x="4185" y="1789"/>
                    <a:pt x="7398" y="708"/>
                  </a:cubicBezTo>
                  <a:cubicBezTo>
                    <a:pt x="7696" y="629"/>
                    <a:pt x="7994" y="551"/>
                    <a:pt x="8292" y="504"/>
                  </a:cubicBezTo>
                  <a:cubicBezTo>
                    <a:pt x="8323" y="488"/>
                    <a:pt x="8355" y="472"/>
                    <a:pt x="8370" y="457"/>
                  </a:cubicBezTo>
                  <a:cubicBezTo>
                    <a:pt x="8417" y="441"/>
                    <a:pt x="8464" y="425"/>
                    <a:pt x="8511" y="425"/>
                  </a:cubicBezTo>
                  <a:cubicBezTo>
                    <a:pt x="8652" y="394"/>
                    <a:pt x="8621" y="175"/>
                    <a:pt x="8480" y="175"/>
                  </a:cubicBezTo>
                  <a:cubicBezTo>
                    <a:pt x="8446" y="173"/>
                    <a:pt x="8411" y="173"/>
                    <a:pt x="8377" y="173"/>
                  </a:cubicBezTo>
                  <a:cubicBezTo>
                    <a:pt x="7941" y="173"/>
                    <a:pt x="7506" y="263"/>
                    <a:pt x="7085" y="394"/>
                  </a:cubicBezTo>
                  <a:cubicBezTo>
                    <a:pt x="3621" y="1162"/>
                    <a:pt x="831" y="4250"/>
                    <a:pt x="298" y="7745"/>
                  </a:cubicBezTo>
                  <a:cubicBezTo>
                    <a:pt x="0" y="9752"/>
                    <a:pt x="376" y="11805"/>
                    <a:pt x="1364" y="13576"/>
                  </a:cubicBezTo>
                  <a:cubicBezTo>
                    <a:pt x="2007" y="14736"/>
                    <a:pt x="3010" y="16539"/>
                    <a:pt x="4279" y="17495"/>
                  </a:cubicBezTo>
                  <a:cubicBezTo>
                    <a:pt x="4342" y="17604"/>
                    <a:pt x="4389" y="17730"/>
                    <a:pt x="4452" y="17855"/>
                  </a:cubicBezTo>
                  <a:cubicBezTo>
                    <a:pt x="4593" y="18639"/>
                    <a:pt x="4812" y="19423"/>
                    <a:pt x="4875" y="20253"/>
                  </a:cubicBezTo>
                  <a:cubicBezTo>
                    <a:pt x="4953" y="21100"/>
                    <a:pt x="4875" y="22040"/>
                    <a:pt x="5094" y="22871"/>
                  </a:cubicBezTo>
                  <a:cubicBezTo>
                    <a:pt x="5000" y="23106"/>
                    <a:pt x="4953" y="23341"/>
                    <a:pt x="4985" y="23592"/>
                  </a:cubicBezTo>
                  <a:cubicBezTo>
                    <a:pt x="5000" y="23796"/>
                    <a:pt x="5032" y="23984"/>
                    <a:pt x="5094" y="24172"/>
                  </a:cubicBezTo>
                  <a:cubicBezTo>
                    <a:pt x="4875" y="24438"/>
                    <a:pt x="4891" y="24924"/>
                    <a:pt x="4953" y="25222"/>
                  </a:cubicBezTo>
                  <a:cubicBezTo>
                    <a:pt x="5000" y="25410"/>
                    <a:pt x="5063" y="25598"/>
                    <a:pt x="5157" y="25786"/>
                  </a:cubicBezTo>
                  <a:cubicBezTo>
                    <a:pt x="4859" y="25990"/>
                    <a:pt x="4969" y="26649"/>
                    <a:pt x="5094" y="26931"/>
                  </a:cubicBezTo>
                  <a:cubicBezTo>
                    <a:pt x="5126" y="26993"/>
                    <a:pt x="5157" y="27056"/>
                    <a:pt x="5204" y="27119"/>
                  </a:cubicBezTo>
                  <a:cubicBezTo>
                    <a:pt x="4985" y="27558"/>
                    <a:pt x="5000" y="28232"/>
                    <a:pt x="5251" y="28655"/>
                  </a:cubicBezTo>
                  <a:cubicBezTo>
                    <a:pt x="5376" y="28859"/>
                    <a:pt x="5627" y="29094"/>
                    <a:pt x="5894" y="29141"/>
                  </a:cubicBezTo>
                  <a:cubicBezTo>
                    <a:pt x="6066" y="29282"/>
                    <a:pt x="6270" y="29360"/>
                    <a:pt x="6474" y="29423"/>
                  </a:cubicBezTo>
                  <a:cubicBezTo>
                    <a:pt x="6646" y="30693"/>
                    <a:pt x="8997" y="30551"/>
                    <a:pt x="9891" y="30598"/>
                  </a:cubicBezTo>
                  <a:cubicBezTo>
                    <a:pt x="10062" y="30605"/>
                    <a:pt x="10305" y="30614"/>
                    <a:pt x="10584" y="30614"/>
                  </a:cubicBezTo>
                  <a:cubicBezTo>
                    <a:pt x="11679" y="30614"/>
                    <a:pt x="13323" y="30466"/>
                    <a:pt x="13323" y="29392"/>
                  </a:cubicBezTo>
                  <a:cubicBezTo>
                    <a:pt x="13919" y="29219"/>
                    <a:pt x="14358" y="28890"/>
                    <a:pt x="14295" y="28247"/>
                  </a:cubicBezTo>
                  <a:cubicBezTo>
                    <a:pt x="14311" y="28200"/>
                    <a:pt x="14342" y="28169"/>
                    <a:pt x="14358" y="28138"/>
                  </a:cubicBezTo>
                  <a:cubicBezTo>
                    <a:pt x="14499" y="27777"/>
                    <a:pt x="14515" y="27354"/>
                    <a:pt x="14280" y="27040"/>
                  </a:cubicBezTo>
                  <a:cubicBezTo>
                    <a:pt x="14530" y="26586"/>
                    <a:pt x="14562" y="25990"/>
                    <a:pt x="14311" y="25598"/>
                  </a:cubicBezTo>
                  <a:cubicBezTo>
                    <a:pt x="14483" y="25144"/>
                    <a:pt x="14468" y="24595"/>
                    <a:pt x="14217" y="24266"/>
                  </a:cubicBezTo>
                  <a:cubicBezTo>
                    <a:pt x="14264" y="24203"/>
                    <a:pt x="14311" y="24125"/>
                    <a:pt x="14327" y="24031"/>
                  </a:cubicBezTo>
                  <a:cubicBezTo>
                    <a:pt x="14358" y="23921"/>
                    <a:pt x="14358" y="23796"/>
                    <a:pt x="14342" y="23686"/>
                  </a:cubicBezTo>
                  <a:cubicBezTo>
                    <a:pt x="14358" y="23529"/>
                    <a:pt x="14358" y="23373"/>
                    <a:pt x="14342" y="23247"/>
                  </a:cubicBezTo>
                  <a:cubicBezTo>
                    <a:pt x="14342" y="23216"/>
                    <a:pt x="14327" y="23169"/>
                    <a:pt x="14311" y="23138"/>
                  </a:cubicBezTo>
                  <a:cubicBezTo>
                    <a:pt x="14311" y="23122"/>
                    <a:pt x="14327" y="23090"/>
                    <a:pt x="14327" y="23059"/>
                  </a:cubicBezTo>
                  <a:cubicBezTo>
                    <a:pt x="14295" y="22009"/>
                    <a:pt x="14327" y="20959"/>
                    <a:pt x="14515" y="19924"/>
                  </a:cubicBezTo>
                  <a:cubicBezTo>
                    <a:pt x="14656" y="19125"/>
                    <a:pt x="14938" y="18420"/>
                    <a:pt x="15267" y="17699"/>
                  </a:cubicBezTo>
                  <a:cubicBezTo>
                    <a:pt x="16301" y="17103"/>
                    <a:pt x="17242" y="16225"/>
                    <a:pt x="17822" y="15488"/>
                  </a:cubicBezTo>
                  <a:cubicBezTo>
                    <a:pt x="17947" y="15332"/>
                    <a:pt x="18057" y="15191"/>
                    <a:pt x="18167" y="15034"/>
                  </a:cubicBezTo>
                  <a:cubicBezTo>
                    <a:pt x="19781" y="12965"/>
                    <a:pt x="20518" y="10143"/>
                    <a:pt x="19969" y="7557"/>
                  </a:cubicBezTo>
                  <a:cubicBezTo>
                    <a:pt x="19107" y="3482"/>
                    <a:pt x="15549" y="504"/>
                    <a:pt x="11536" y="96"/>
                  </a:cubicBezTo>
                  <a:cubicBezTo>
                    <a:pt x="11043" y="32"/>
                    <a:pt x="10549" y="0"/>
                    <a:pt x="100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461;p43"/>
            <p:cNvSpPr/>
            <p:nvPr/>
          </p:nvSpPr>
          <p:spPr>
            <a:xfrm>
              <a:off x="4972425" y="2805175"/>
              <a:ext cx="21900" cy="28350"/>
            </a:xfrm>
            <a:custGeom>
              <a:avLst/>
              <a:gdLst/>
              <a:ahLst/>
              <a:cxnLst/>
              <a:rect l="l" t="t" r="r" b="b"/>
              <a:pathLst>
                <a:path w="876" h="1134" extrusionOk="0">
                  <a:moveTo>
                    <a:pt x="1" y="0"/>
                  </a:moveTo>
                  <a:cubicBezTo>
                    <a:pt x="32" y="220"/>
                    <a:pt x="126" y="424"/>
                    <a:pt x="236" y="612"/>
                  </a:cubicBezTo>
                  <a:cubicBezTo>
                    <a:pt x="189" y="549"/>
                    <a:pt x="126" y="502"/>
                    <a:pt x="48" y="439"/>
                  </a:cubicBezTo>
                  <a:cubicBezTo>
                    <a:pt x="48" y="439"/>
                    <a:pt x="48" y="439"/>
                    <a:pt x="48" y="455"/>
                  </a:cubicBezTo>
                  <a:cubicBezTo>
                    <a:pt x="142" y="580"/>
                    <a:pt x="252" y="674"/>
                    <a:pt x="361" y="784"/>
                  </a:cubicBezTo>
                  <a:cubicBezTo>
                    <a:pt x="502" y="925"/>
                    <a:pt x="644" y="1051"/>
                    <a:pt x="832" y="1129"/>
                  </a:cubicBezTo>
                  <a:cubicBezTo>
                    <a:pt x="835" y="1132"/>
                    <a:pt x="838" y="1133"/>
                    <a:pt x="842" y="1133"/>
                  </a:cubicBezTo>
                  <a:cubicBezTo>
                    <a:pt x="858" y="1133"/>
                    <a:pt x="876" y="1110"/>
                    <a:pt x="863" y="1098"/>
                  </a:cubicBezTo>
                  <a:cubicBezTo>
                    <a:pt x="487" y="800"/>
                    <a:pt x="189" y="455"/>
                    <a:pt x="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462;p43"/>
            <p:cNvSpPr/>
            <p:nvPr/>
          </p:nvSpPr>
          <p:spPr>
            <a:xfrm>
              <a:off x="5017100" y="2836125"/>
              <a:ext cx="14525" cy="2100"/>
            </a:xfrm>
            <a:custGeom>
              <a:avLst/>
              <a:gdLst/>
              <a:ahLst/>
              <a:cxnLst/>
              <a:rect l="l" t="t" r="r" b="b"/>
              <a:pathLst>
                <a:path w="581" h="84" extrusionOk="0">
                  <a:moveTo>
                    <a:pt x="16" y="1"/>
                  </a:moveTo>
                  <a:cubicBezTo>
                    <a:pt x="1" y="1"/>
                    <a:pt x="1" y="32"/>
                    <a:pt x="16" y="32"/>
                  </a:cubicBezTo>
                  <a:cubicBezTo>
                    <a:pt x="157" y="58"/>
                    <a:pt x="308" y="83"/>
                    <a:pt x="462" y="83"/>
                  </a:cubicBezTo>
                  <a:cubicBezTo>
                    <a:pt x="496" y="83"/>
                    <a:pt x="531" y="82"/>
                    <a:pt x="565" y="79"/>
                  </a:cubicBezTo>
                  <a:cubicBezTo>
                    <a:pt x="581" y="79"/>
                    <a:pt x="581" y="63"/>
                    <a:pt x="565" y="63"/>
                  </a:cubicBezTo>
                  <a:cubicBezTo>
                    <a:pt x="393" y="16"/>
                    <a:pt x="205" y="16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63;p43"/>
            <p:cNvSpPr/>
            <p:nvPr/>
          </p:nvSpPr>
          <p:spPr>
            <a:xfrm>
              <a:off x="4977525" y="2778750"/>
              <a:ext cx="48225" cy="19000"/>
            </a:xfrm>
            <a:custGeom>
              <a:avLst/>
              <a:gdLst/>
              <a:ahLst/>
              <a:cxnLst/>
              <a:rect l="l" t="t" r="r" b="b"/>
              <a:pathLst>
                <a:path w="1929" h="760" extrusionOk="0">
                  <a:moveTo>
                    <a:pt x="13" y="1"/>
                  </a:moveTo>
                  <a:cubicBezTo>
                    <a:pt x="8" y="1"/>
                    <a:pt x="1" y="12"/>
                    <a:pt x="1" y="23"/>
                  </a:cubicBezTo>
                  <a:cubicBezTo>
                    <a:pt x="502" y="493"/>
                    <a:pt x="1239" y="728"/>
                    <a:pt x="1929" y="760"/>
                  </a:cubicBezTo>
                  <a:cubicBezTo>
                    <a:pt x="1929" y="760"/>
                    <a:pt x="1929" y="744"/>
                    <a:pt x="1929" y="744"/>
                  </a:cubicBezTo>
                  <a:cubicBezTo>
                    <a:pt x="1239" y="572"/>
                    <a:pt x="596" y="478"/>
                    <a:pt x="16" y="7"/>
                  </a:cubicBezTo>
                  <a:cubicBezTo>
                    <a:pt x="16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64;p43"/>
            <p:cNvSpPr/>
            <p:nvPr/>
          </p:nvSpPr>
          <p:spPr>
            <a:xfrm>
              <a:off x="4981450" y="2755025"/>
              <a:ext cx="12950" cy="6675"/>
            </a:xfrm>
            <a:custGeom>
              <a:avLst/>
              <a:gdLst/>
              <a:ahLst/>
              <a:cxnLst/>
              <a:rect l="l" t="t" r="r" b="b"/>
              <a:pathLst>
                <a:path w="518" h="267" extrusionOk="0">
                  <a:moveTo>
                    <a:pt x="16" y="0"/>
                  </a:moveTo>
                  <a:cubicBezTo>
                    <a:pt x="16" y="0"/>
                    <a:pt x="0" y="16"/>
                    <a:pt x="16" y="16"/>
                  </a:cubicBezTo>
                  <a:cubicBezTo>
                    <a:pt x="173" y="94"/>
                    <a:pt x="345" y="188"/>
                    <a:pt x="502" y="267"/>
                  </a:cubicBezTo>
                  <a:cubicBezTo>
                    <a:pt x="518" y="267"/>
                    <a:pt x="518" y="267"/>
                    <a:pt x="518" y="251"/>
                  </a:cubicBezTo>
                  <a:cubicBezTo>
                    <a:pt x="345" y="173"/>
                    <a:pt x="188" y="94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65;p43"/>
            <p:cNvSpPr/>
            <p:nvPr/>
          </p:nvSpPr>
          <p:spPr>
            <a:xfrm>
              <a:off x="4766825" y="2058075"/>
              <a:ext cx="74600" cy="90550"/>
            </a:xfrm>
            <a:custGeom>
              <a:avLst/>
              <a:gdLst/>
              <a:ahLst/>
              <a:cxnLst/>
              <a:rect l="l" t="t" r="r" b="b"/>
              <a:pathLst>
                <a:path w="2984" h="3622" extrusionOk="0">
                  <a:moveTo>
                    <a:pt x="143" y="0"/>
                  </a:moveTo>
                  <a:cubicBezTo>
                    <a:pt x="61" y="0"/>
                    <a:pt x="1" y="93"/>
                    <a:pt x="74" y="166"/>
                  </a:cubicBezTo>
                  <a:cubicBezTo>
                    <a:pt x="529" y="699"/>
                    <a:pt x="1062" y="1169"/>
                    <a:pt x="1532" y="1702"/>
                  </a:cubicBezTo>
                  <a:cubicBezTo>
                    <a:pt x="2034" y="2282"/>
                    <a:pt x="2347" y="2925"/>
                    <a:pt x="2755" y="3567"/>
                  </a:cubicBezTo>
                  <a:cubicBezTo>
                    <a:pt x="2779" y="3604"/>
                    <a:pt x="2821" y="3622"/>
                    <a:pt x="2862" y="3622"/>
                  </a:cubicBezTo>
                  <a:cubicBezTo>
                    <a:pt x="2924" y="3622"/>
                    <a:pt x="2983" y="3581"/>
                    <a:pt x="2974" y="3505"/>
                  </a:cubicBezTo>
                  <a:cubicBezTo>
                    <a:pt x="2849" y="2078"/>
                    <a:pt x="1265" y="824"/>
                    <a:pt x="215" y="25"/>
                  </a:cubicBezTo>
                  <a:cubicBezTo>
                    <a:pt x="191" y="8"/>
                    <a:pt x="166" y="0"/>
                    <a:pt x="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66;p43"/>
            <p:cNvSpPr/>
            <p:nvPr/>
          </p:nvSpPr>
          <p:spPr>
            <a:xfrm>
              <a:off x="4848925" y="1991575"/>
              <a:ext cx="63675" cy="92250"/>
            </a:xfrm>
            <a:custGeom>
              <a:avLst/>
              <a:gdLst/>
              <a:ahLst/>
              <a:cxnLst/>
              <a:rect l="l" t="t" r="r" b="b"/>
              <a:pathLst>
                <a:path w="2547" h="3690" extrusionOk="0">
                  <a:moveTo>
                    <a:pt x="123" y="0"/>
                  </a:moveTo>
                  <a:cubicBezTo>
                    <a:pt x="59" y="0"/>
                    <a:pt x="0" y="81"/>
                    <a:pt x="35" y="161"/>
                  </a:cubicBezTo>
                  <a:cubicBezTo>
                    <a:pt x="599" y="1368"/>
                    <a:pt x="1414" y="2685"/>
                    <a:pt x="2339" y="3657"/>
                  </a:cubicBezTo>
                  <a:cubicBezTo>
                    <a:pt x="2362" y="3680"/>
                    <a:pt x="2387" y="3690"/>
                    <a:pt x="2411" y="3690"/>
                  </a:cubicBezTo>
                  <a:cubicBezTo>
                    <a:pt x="2484" y="3690"/>
                    <a:pt x="2547" y="3598"/>
                    <a:pt x="2511" y="3516"/>
                  </a:cubicBezTo>
                  <a:cubicBezTo>
                    <a:pt x="1978" y="2293"/>
                    <a:pt x="1085" y="1039"/>
                    <a:pt x="192" y="36"/>
                  </a:cubicBezTo>
                  <a:cubicBezTo>
                    <a:pt x="171" y="11"/>
                    <a:pt x="147" y="0"/>
                    <a:pt x="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67;p43"/>
            <p:cNvSpPr/>
            <p:nvPr/>
          </p:nvSpPr>
          <p:spPr>
            <a:xfrm>
              <a:off x="4962250" y="1903075"/>
              <a:ext cx="33175" cy="149550"/>
            </a:xfrm>
            <a:custGeom>
              <a:avLst/>
              <a:gdLst/>
              <a:ahLst/>
              <a:cxnLst/>
              <a:rect l="l" t="t" r="r" b="b"/>
              <a:pathLst>
                <a:path w="1327" h="5982" extrusionOk="0">
                  <a:moveTo>
                    <a:pt x="55" y="0"/>
                  </a:moveTo>
                  <a:cubicBezTo>
                    <a:pt x="27" y="0"/>
                    <a:pt x="0" y="16"/>
                    <a:pt x="0" y="49"/>
                  </a:cubicBezTo>
                  <a:cubicBezTo>
                    <a:pt x="0" y="1068"/>
                    <a:pt x="204" y="2087"/>
                    <a:pt x="361" y="3090"/>
                  </a:cubicBezTo>
                  <a:cubicBezTo>
                    <a:pt x="502" y="4030"/>
                    <a:pt x="580" y="5096"/>
                    <a:pt x="1082" y="5927"/>
                  </a:cubicBezTo>
                  <a:cubicBezTo>
                    <a:pt x="1107" y="5964"/>
                    <a:pt x="1151" y="5982"/>
                    <a:pt x="1194" y="5982"/>
                  </a:cubicBezTo>
                  <a:cubicBezTo>
                    <a:pt x="1261" y="5982"/>
                    <a:pt x="1326" y="5940"/>
                    <a:pt x="1317" y="5864"/>
                  </a:cubicBezTo>
                  <a:cubicBezTo>
                    <a:pt x="1192" y="4955"/>
                    <a:pt x="941" y="4062"/>
                    <a:pt x="784" y="3168"/>
                  </a:cubicBezTo>
                  <a:cubicBezTo>
                    <a:pt x="596" y="2118"/>
                    <a:pt x="455" y="1037"/>
                    <a:pt x="110" y="34"/>
                  </a:cubicBezTo>
                  <a:cubicBezTo>
                    <a:pt x="103" y="12"/>
                    <a:pt x="79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68;p43"/>
            <p:cNvSpPr/>
            <p:nvPr/>
          </p:nvSpPr>
          <p:spPr>
            <a:xfrm>
              <a:off x="5065300" y="1878300"/>
              <a:ext cx="18850" cy="149650"/>
            </a:xfrm>
            <a:custGeom>
              <a:avLst/>
              <a:gdLst/>
              <a:ahLst/>
              <a:cxnLst/>
              <a:rect l="l" t="t" r="r" b="b"/>
              <a:pathLst>
                <a:path w="754" h="5986" extrusionOk="0">
                  <a:moveTo>
                    <a:pt x="155" y="0"/>
                  </a:moveTo>
                  <a:cubicBezTo>
                    <a:pt x="104" y="0"/>
                    <a:pt x="48" y="37"/>
                    <a:pt x="48" y="100"/>
                  </a:cubicBezTo>
                  <a:cubicBezTo>
                    <a:pt x="1" y="1119"/>
                    <a:pt x="126" y="2153"/>
                    <a:pt x="157" y="3188"/>
                  </a:cubicBezTo>
                  <a:cubicBezTo>
                    <a:pt x="189" y="4081"/>
                    <a:pt x="79" y="5037"/>
                    <a:pt x="283" y="5915"/>
                  </a:cubicBezTo>
                  <a:cubicBezTo>
                    <a:pt x="291" y="5962"/>
                    <a:pt x="334" y="5985"/>
                    <a:pt x="377" y="5985"/>
                  </a:cubicBezTo>
                  <a:cubicBezTo>
                    <a:pt x="420" y="5985"/>
                    <a:pt x="463" y="5962"/>
                    <a:pt x="471" y="5915"/>
                  </a:cubicBezTo>
                  <a:cubicBezTo>
                    <a:pt x="753" y="4990"/>
                    <a:pt x="643" y="3940"/>
                    <a:pt x="596" y="2984"/>
                  </a:cubicBezTo>
                  <a:cubicBezTo>
                    <a:pt x="549" y="2012"/>
                    <a:pt x="502" y="1009"/>
                    <a:pt x="236" y="68"/>
                  </a:cubicBezTo>
                  <a:cubicBezTo>
                    <a:pt x="229" y="21"/>
                    <a:pt x="193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69;p43"/>
            <p:cNvSpPr/>
            <p:nvPr/>
          </p:nvSpPr>
          <p:spPr>
            <a:xfrm>
              <a:off x="5155175" y="1913600"/>
              <a:ext cx="84125" cy="157875"/>
            </a:xfrm>
            <a:custGeom>
              <a:avLst/>
              <a:gdLst/>
              <a:ahLst/>
              <a:cxnLst/>
              <a:rect l="l" t="t" r="r" b="b"/>
              <a:pathLst>
                <a:path w="3365" h="6315" extrusionOk="0">
                  <a:moveTo>
                    <a:pt x="3226" y="0"/>
                  </a:moveTo>
                  <a:cubicBezTo>
                    <a:pt x="3199" y="0"/>
                    <a:pt x="3171" y="11"/>
                    <a:pt x="3146" y="36"/>
                  </a:cubicBezTo>
                  <a:cubicBezTo>
                    <a:pt x="1563" y="1525"/>
                    <a:pt x="434" y="4111"/>
                    <a:pt x="11" y="6227"/>
                  </a:cubicBezTo>
                  <a:cubicBezTo>
                    <a:pt x="1" y="6277"/>
                    <a:pt x="42" y="6314"/>
                    <a:pt x="81" y="6314"/>
                  </a:cubicBezTo>
                  <a:cubicBezTo>
                    <a:pt x="103" y="6314"/>
                    <a:pt x="125" y="6302"/>
                    <a:pt x="136" y="6274"/>
                  </a:cubicBezTo>
                  <a:cubicBezTo>
                    <a:pt x="606" y="5224"/>
                    <a:pt x="1014" y="4158"/>
                    <a:pt x="1547" y="3139"/>
                  </a:cubicBezTo>
                  <a:cubicBezTo>
                    <a:pt x="2095" y="2120"/>
                    <a:pt x="2801" y="1196"/>
                    <a:pt x="3318" y="161"/>
                  </a:cubicBezTo>
                  <a:cubicBezTo>
                    <a:pt x="3364" y="81"/>
                    <a:pt x="3300" y="0"/>
                    <a:pt x="3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70;p43"/>
            <p:cNvSpPr/>
            <p:nvPr/>
          </p:nvSpPr>
          <p:spPr>
            <a:xfrm>
              <a:off x="5236425" y="1971400"/>
              <a:ext cx="62525" cy="96850"/>
            </a:xfrm>
            <a:custGeom>
              <a:avLst/>
              <a:gdLst/>
              <a:ahLst/>
              <a:cxnLst/>
              <a:rect l="l" t="t" r="r" b="b"/>
              <a:pathLst>
                <a:path w="2501" h="3874" extrusionOk="0">
                  <a:moveTo>
                    <a:pt x="2322" y="1"/>
                  </a:moveTo>
                  <a:cubicBezTo>
                    <a:pt x="2298" y="1"/>
                    <a:pt x="2272" y="9"/>
                    <a:pt x="2247" y="28"/>
                  </a:cubicBezTo>
                  <a:cubicBezTo>
                    <a:pt x="1698" y="420"/>
                    <a:pt x="1306" y="1078"/>
                    <a:pt x="962" y="1658"/>
                  </a:cubicBezTo>
                  <a:cubicBezTo>
                    <a:pt x="570" y="2316"/>
                    <a:pt x="225" y="3006"/>
                    <a:pt x="21" y="3743"/>
                  </a:cubicBezTo>
                  <a:cubicBezTo>
                    <a:pt x="0" y="3815"/>
                    <a:pt x="75" y="3874"/>
                    <a:pt x="142" y="3874"/>
                  </a:cubicBezTo>
                  <a:cubicBezTo>
                    <a:pt x="177" y="3874"/>
                    <a:pt x="209" y="3858"/>
                    <a:pt x="225" y="3821"/>
                  </a:cubicBezTo>
                  <a:cubicBezTo>
                    <a:pt x="570" y="3194"/>
                    <a:pt x="883" y="2567"/>
                    <a:pt x="1259" y="1971"/>
                  </a:cubicBezTo>
                  <a:cubicBezTo>
                    <a:pt x="1636" y="1376"/>
                    <a:pt x="2153" y="859"/>
                    <a:pt x="2451" y="232"/>
                  </a:cubicBezTo>
                  <a:cubicBezTo>
                    <a:pt x="2501" y="131"/>
                    <a:pt x="242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71;p43"/>
            <p:cNvSpPr/>
            <p:nvPr/>
          </p:nvSpPr>
          <p:spPr>
            <a:xfrm>
              <a:off x="5305225" y="2065125"/>
              <a:ext cx="96200" cy="83400"/>
            </a:xfrm>
            <a:custGeom>
              <a:avLst/>
              <a:gdLst/>
              <a:ahLst/>
              <a:cxnLst/>
              <a:rect l="l" t="t" r="r" b="b"/>
              <a:pathLst>
                <a:path w="3848" h="3336" extrusionOk="0">
                  <a:moveTo>
                    <a:pt x="3722" y="0"/>
                  </a:moveTo>
                  <a:cubicBezTo>
                    <a:pt x="3709" y="0"/>
                    <a:pt x="3695" y="3"/>
                    <a:pt x="3680" y="9"/>
                  </a:cubicBezTo>
                  <a:cubicBezTo>
                    <a:pt x="3006" y="276"/>
                    <a:pt x="2473" y="934"/>
                    <a:pt x="1940" y="1420"/>
                  </a:cubicBezTo>
                  <a:cubicBezTo>
                    <a:pt x="1282" y="2016"/>
                    <a:pt x="592" y="2580"/>
                    <a:pt x="28" y="3270"/>
                  </a:cubicBezTo>
                  <a:cubicBezTo>
                    <a:pt x="1" y="3297"/>
                    <a:pt x="20" y="3335"/>
                    <a:pt x="56" y="3335"/>
                  </a:cubicBezTo>
                  <a:cubicBezTo>
                    <a:pt x="62" y="3335"/>
                    <a:pt x="68" y="3334"/>
                    <a:pt x="75" y="3332"/>
                  </a:cubicBezTo>
                  <a:cubicBezTo>
                    <a:pt x="796" y="2940"/>
                    <a:pt x="1423" y="2423"/>
                    <a:pt x="2065" y="1890"/>
                  </a:cubicBezTo>
                  <a:cubicBezTo>
                    <a:pt x="2645" y="1420"/>
                    <a:pt x="3476" y="887"/>
                    <a:pt x="3821" y="197"/>
                  </a:cubicBezTo>
                  <a:cubicBezTo>
                    <a:pt x="3848" y="116"/>
                    <a:pt x="3805" y="0"/>
                    <a:pt x="3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472;p43"/>
            <p:cNvSpPr/>
            <p:nvPr/>
          </p:nvSpPr>
          <p:spPr>
            <a:xfrm>
              <a:off x="5372850" y="2186400"/>
              <a:ext cx="61150" cy="48225"/>
            </a:xfrm>
            <a:custGeom>
              <a:avLst/>
              <a:gdLst/>
              <a:ahLst/>
              <a:cxnLst/>
              <a:rect l="l" t="t" r="r" b="b"/>
              <a:pathLst>
                <a:path w="2446" h="1929" extrusionOk="0">
                  <a:moveTo>
                    <a:pt x="2250" y="0"/>
                  </a:moveTo>
                  <a:cubicBezTo>
                    <a:pt x="2243" y="0"/>
                    <a:pt x="2236" y="1"/>
                    <a:pt x="2229" y="2"/>
                  </a:cubicBezTo>
                  <a:cubicBezTo>
                    <a:pt x="1806" y="80"/>
                    <a:pt x="1414" y="503"/>
                    <a:pt x="1100" y="770"/>
                  </a:cubicBezTo>
                  <a:cubicBezTo>
                    <a:pt x="724" y="1083"/>
                    <a:pt x="332" y="1397"/>
                    <a:pt x="50" y="1789"/>
                  </a:cubicBezTo>
                  <a:cubicBezTo>
                    <a:pt x="0" y="1863"/>
                    <a:pt x="69" y="1928"/>
                    <a:pt x="139" y="1928"/>
                  </a:cubicBezTo>
                  <a:cubicBezTo>
                    <a:pt x="157" y="1928"/>
                    <a:pt x="175" y="1924"/>
                    <a:pt x="191" y="1914"/>
                  </a:cubicBezTo>
                  <a:cubicBezTo>
                    <a:pt x="646" y="1726"/>
                    <a:pt x="1053" y="1397"/>
                    <a:pt x="1461" y="1099"/>
                  </a:cubicBezTo>
                  <a:cubicBezTo>
                    <a:pt x="1774" y="848"/>
                    <a:pt x="2229" y="597"/>
                    <a:pt x="2401" y="221"/>
                  </a:cubicBezTo>
                  <a:cubicBezTo>
                    <a:pt x="2446" y="118"/>
                    <a:pt x="2365" y="0"/>
                    <a:pt x="2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473;p43"/>
            <p:cNvSpPr/>
            <p:nvPr/>
          </p:nvSpPr>
          <p:spPr>
            <a:xfrm>
              <a:off x="4720775" y="2174425"/>
              <a:ext cx="107400" cy="73600"/>
            </a:xfrm>
            <a:custGeom>
              <a:avLst/>
              <a:gdLst/>
              <a:ahLst/>
              <a:cxnLst/>
              <a:rect l="l" t="t" r="r" b="b"/>
              <a:pathLst>
                <a:path w="4296" h="2944" extrusionOk="0">
                  <a:moveTo>
                    <a:pt x="149" y="0"/>
                  </a:moveTo>
                  <a:cubicBezTo>
                    <a:pt x="69" y="0"/>
                    <a:pt x="0" y="98"/>
                    <a:pt x="67" y="152"/>
                  </a:cubicBezTo>
                  <a:cubicBezTo>
                    <a:pt x="694" y="700"/>
                    <a:pt x="1383" y="1155"/>
                    <a:pt x="2057" y="1641"/>
                  </a:cubicBezTo>
                  <a:cubicBezTo>
                    <a:pt x="2700" y="2095"/>
                    <a:pt x="3374" y="2722"/>
                    <a:pt x="4142" y="2942"/>
                  </a:cubicBezTo>
                  <a:cubicBezTo>
                    <a:pt x="4148" y="2943"/>
                    <a:pt x="4154" y="2943"/>
                    <a:pt x="4160" y="2943"/>
                  </a:cubicBezTo>
                  <a:cubicBezTo>
                    <a:pt x="4231" y="2943"/>
                    <a:pt x="4295" y="2859"/>
                    <a:pt x="4252" y="2801"/>
                  </a:cubicBezTo>
                  <a:cubicBezTo>
                    <a:pt x="3813" y="2221"/>
                    <a:pt x="3107" y="1860"/>
                    <a:pt x="2496" y="1468"/>
                  </a:cubicBezTo>
                  <a:cubicBezTo>
                    <a:pt x="1744" y="967"/>
                    <a:pt x="991" y="434"/>
                    <a:pt x="192" y="10"/>
                  </a:cubicBezTo>
                  <a:cubicBezTo>
                    <a:pt x="178" y="3"/>
                    <a:pt x="163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2874;p59"/>
          <p:cNvSpPr/>
          <p:nvPr/>
        </p:nvSpPr>
        <p:spPr>
          <a:xfrm>
            <a:off x="6798305" y="3049384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7" name="Google Shape;2426;p57"/>
          <p:cNvSpPr/>
          <p:nvPr/>
        </p:nvSpPr>
        <p:spPr>
          <a:xfrm>
            <a:off x="6525821" y="136822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2874;p59"/>
          <p:cNvSpPr/>
          <p:nvPr/>
        </p:nvSpPr>
        <p:spPr>
          <a:xfrm>
            <a:off x="2642162" y="3568512"/>
            <a:ext cx="447282" cy="340388"/>
          </a:xfrm>
          <a:custGeom>
            <a:avLst/>
            <a:gdLst/>
            <a:ahLst/>
            <a:cxnLst/>
            <a:rect l="l" t="t" r="r" b="b"/>
            <a:pathLst>
              <a:path w="15909" h="12107" extrusionOk="0">
                <a:moveTo>
                  <a:pt x="14097" y="0"/>
                </a:moveTo>
                <a:cubicBezTo>
                  <a:pt x="13815" y="0"/>
                  <a:pt x="13573" y="61"/>
                  <a:pt x="13448" y="201"/>
                </a:cubicBezTo>
                <a:cubicBezTo>
                  <a:pt x="10627" y="3410"/>
                  <a:pt x="7910" y="6705"/>
                  <a:pt x="5293" y="10081"/>
                </a:cubicBezTo>
                <a:cubicBezTo>
                  <a:pt x="4283" y="8908"/>
                  <a:pt x="3239" y="7763"/>
                  <a:pt x="2165" y="6644"/>
                </a:cubicBezTo>
                <a:cubicBezTo>
                  <a:pt x="2009" y="6483"/>
                  <a:pt x="1164" y="6216"/>
                  <a:pt x="579" y="6216"/>
                </a:cubicBezTo>
                <a:cubicBezTo>
                  <a:pt x="247" y="6216"/>
                  <a:pt x="1" y="6305"/>
                  <a:pt x="22" y="6555"/>
                </a:cubicBezTo>
                <a:cubicBezTo>
                  <a:pt x="62" y="6983"/>
                  <a:pt x="87" y="7047"/>
                  <a:pt x="383" y="7368"/>
                </a:cubicBezTo>
                <a:cubicBezTo>
                  <a:pt x="479" y="7471"/>
                  <a:pt x="664" y="7553"/>
                  <a:pt x="889" y="7610"/>
                </a:cubicBezTo>
                <a:cubicBezTo>
                  <a:pt x="2116" y="8915"/>
                  <a:pt x="3299" y="10260"/>
                  <a:pt x="4444" y="11643"/>
                </a:cubicBezTo>
                <a:cubicBezTo>
                  <a:pt x="4651" y="11892"/>
                  <a:pt x="5282" y="12106"/>
                  <a:pt x="5810" y="12106"/>
                </a:cubicBezTo>
                <a:cubicBezTo>
                  <a:pt x="6116" y="12106"/>
                  <a:pt x="6391" y="12035"/>
                  <a:pt x="6526" y="11856"/>
                </a:cubicBezTo>
                <a:cubicBezTo>
                  <a:pt x="9418" y="8066"/>
                  <a:pt x="12439" y="4379"/>
                  <a:pt x="15584" y="800"/>
                </a:cubicBezTo>
                <a:cubicBezTo>
                  <a:pt x="15908" y="432"/>
                  <a:pt x="14863" y="0"/>
                  <a:pt x="14097" y="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9" name="Google Shape;2426;p57"/>
          <p:cNvSpPr/>
          <p:nvPr/>
        </p:nvSpPr>
        <p:spPr>
          <a:xfrm>
            <a:off x="7183433" y="126781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7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5" dur="11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  <p:bldP spid="48" grpId="0"/>
      <p:bldP spid="49" grpId="0" build="allAtOnce"/>
      <p:bldP spid="49" grpId="1" build="allAtOnce"/>
      <p:bldP spid="50" grpId="0"/>
      <p:bldP spid="51" grpId="0"/>
      <p:bldP spid="52" grpId="0"/>
      <p:bldP spid="53" grpId="0"/>
      <p:bldP spid="54" grpId="0" build="allAtOnce"/>
      <p:bldP spid="54" grpId="1" build="allAtOnce"/>
      <p:bldP spid="55" grpId="0"/>
      <p:bldP spid="56" grpId="0"/>
      <p:bldP spid="96" grpId="0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39"/>
          <p:cNvSpPr/>
          <p:nvPr/>
        </p:nvSpPr>
        <p:spPr>
          <a:xfrm>
            <a:off x="7335175" y="3492600"/>
            <a:ext cx="1030054" cy="1376819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39"/>
          <p:cNvSpPr/>
          <p:nvPr/>
        </p:nvSpPr>
        <p:spPr>
          <a:xfrm rot="9797852">
            <a:off x="544930" y="949988"/>
            <a:ext cx="1030058" cy="1376825"/>
          </a:xfrm>
          <a:custGeom>
            <a:avLst/>
            <a:gdLst/>
            <a:ahLst/>
            <a:cxnLst/>
            <a:rect l="l" t="t" r="r" b="b"/>
            <a:pathLst>
              <a:path w="20211" h="27015" extrusionOk="0">
                <a:moveTo>
                  <a:pt x="13024" y="5921"/>
                </a:moveTo>
                <a:cubicBezTo>
                  <a:pt x="13039" y="5921"/>
                  <a:pt x="13053" y="5921"/>
                  <a:pt x="13068" y="5921"/>
                </a:cubicBezTo>
                <a:cubicBezTo>
                  <a:pt x="13228" y="5925"/>
                  <a:pt x="13275" y="5932"/>
                  <a:pt x="13449" y="5978"/>
                </a:cubicBezTo>
                <a:cubicBezTo>
                  <a:pt x="13621" y="6025"/>
                  <a:pt x="13692" y="6054"/>
                  <a:pt x="13820" y="6121"/>
                </a:cubicBezTo>
                <a:cubicBezTo>
                  <a:pt x="14120" y="6275"/>
                  <a:pt x="14305" y="6421"/>
                  <a:pt x="14533" y="6660"/>
                </a:cubicBezTo>
                <a:cubicBezTo>
                  <a:pt x="14934" y="7077"/>
                  <a:pt x="15239" y="7599"/>
                  <a:pt x="15440" y="8166"/>
                </a:cubicBezTo>
                <a:lnTo>
                  <a:pt x="15440" y="8166"/>
                </a:lnTo>
                <a:cubicBezTo>
                  <a:pt x="15083" y="8248"/>
                  <a:pt x="14722" y="8292"/>
                  <a:pt x="14368" y="8292"/>
                </a:cubicBezTo>
                <a:cubicBezTo>
                  <a:pt x="14140" y="8292"/>
                  <a:pt x="13915" y="8274"/>
                  <a:pt x="13695" y="8236"/>
                </a:cubicBezTo>
                <a:cubicBezTo>
                  <a:pt x="12724" y="8067"/>
                  <a:pt x="11922" y="7510"/>
                  <a:pt x="11491" y="6614"/>
                </a:cubicBezTo>
                <a:lnTo>
                  <a:pt x="11491" y="6614"/>
                </a:lnTo>
                <a:cubicBezTo>
                  <a:pt x="11716" y="6403"/>
                  <a:pt x="11958" y="6226"/>
                  <a:pt x="12244" y="6092"/>
                </a:cubicBezTo>
                <a:cubicBezTo>
                  <a:pt x="12481" y="5981"/>
                  <a:pt x="12754" y="5921"/>
                  <a:pt x="13024" y="5921"/>
                </a:cubicBezTo>
                <a:close/>
                <a:moveTo>
                  <a:pt x="8395" y="11475"/>
                </a:moveTo>
                <a:cubicBezTo>
                  <a:pt x="9299" y="11475"/>
                  <a:pt x="10220" y="12193"/>
                  <a:pt x="10793" y="12796"/>
                </a:cubicBezTo>
                <a:cubicBezTo>
                  <a:pt x="11173" y="13194"/>
                  <a:pt x="11637" y="13806"/>
                  <a:pt x="11795" y="14426"/>
                </a:cubicBezTo>
                <a:lnTo>
                  <a:pt x="11795" y="14426"/>
                </a:lnTo>
                <a:cubicBezTo>
                  <a:pt x="11609" y="14465"/>
                  <a:pt x="11433" y="14481"/>
                  <a:pt x="11241" y="14481"/>
                </a:cubicBezTo>
                <a:cubicBezTo>
                  <a:pt x="11116" y="14481"/>
                  <a:pt x="10985" y="14474"/>
                  <a:pt x="10839" y="14462"/>
                </a:cubicBezTo>
                <a:cubicBezTo>
                  <a:pt x="10369" y="14415"/>
                  <a:pt x="9901" y="14315"/>
                  <a:pt x="9445" y="14187"/>
                </a:cubicBezTo>
                <a:cubicBezTo>
                  <a:pt x="8654" y="13965"/>
                  <a:pt x="7622" y="13627"/>
                  <a:pt x="7109" y="12960"/>
                </a:cubicBezTo>
                <a:cubicBezTo>
                  <a:pt x="7017" y="12843"/>
                  <a:pt x="6964" y="12743"/>
                  <a:pt x="6942" y="12593"/>
                </a:cubicBezTo>
                <a:lnTo>
                  <a:pt x="6942" y="12593"/>
                </a:lnTo>
                <a:cubicBezTo>
                  <a:pt x="6943" y="12597"/>
                  <a:pt x="6943" y="12599"/>
                  <a:pt x="6944" y="12599"/>
                </a:cubicBezTo>
                <a:cubicBezTo>
                  <a:pt x="6949" y="12599"/>
                  <a:pt x="6951" y="12474"/>
                  <a:pt x="6947" y="12474"/>
                </a:cubicBezTo>
                <a:lnTo>
                  <a:pt x="6947" y="12474"/>
                </a:lnTo>
                <a:cubicBezTo>
                  <a:pt x="6947" y="12474"/>
                  <a:pt x="6946" y="12476"/>
                  <a:pt x="6946" y="12479"/>
                </a:cubicBezTo>
                <a:cubicBezTo>
                  <a:pt x="6964" y="12379"/>
                  <a:pt x="6974" y="12354"/>
                  <a:pt x="7013" y="12283"/>
                </a:cubicBezTo>
                <a:cubicBezTo>
                  <a:pt x="7216" y="11923"/>
                  <a:pt x="7634" y="11609"/>
                  <a:pt x="8033" y="11516"/>
                </a:cubicBezTo>
                <a:cubicBezTo>
                  <a:pt x="8153" y="11488"/>
                  <a:pt x="8274" y="11475"/>
                  <a:pt x="8395" y="11475"/>
                </a:cubicBezTo>
                <a:close/>
                <a:moveTo>
                  <a:pt x="3729" y="17061"/>
                </a:moveTo>
                <a:cubicBezTo>
                  <a:pt x="3729" y="17061"/>
                  <a:pt x="3729" y="17062"/>
                  <a:pt x="3729" y="17064"/>
                </a:cubicBezTo>
                <a:lnTo>
                  <a:pt x="3729" y="17064"/>
                </a:lnTo>
                <a:cubicBezTo>
                  <a:pt x="3729" y="17063"/>
                  <a:pt x="3729" y="17062"/>
                  <a:pt x="3729" y="17061"/>
                </a:cubicBezTo>
                <a:cubicBezTo>
                  <a:pt x="3729" y="17061"/>
                  <a:pt x="3729" y="17061"/>
                  <a:pt x="3729" y="17061"/>
                </a:cubicBezTo>
                <a:close/>
                <a:moveTo>
                  <a:pt x="4657" y="16619"/>
                </a:moveTo>
                <a:cubicBezTo>
                  <a:pt x="5017" y="16619"/>
                  <a:pt x="5390" y="16704"/>
                  <a:pt x="5726" y="16808"/>
                </a:cubicBezTo>
                <a:cubicBezTo>
                  <a:pt x="6315" y="16990"/>
                  <a:pt x="6980" y="17291"/>
                  <a:pt x="7494" y="17724"/>
                </a:cubicBezTo>
                <a:lnTo>
                  <a:pt x="7494" y="17724"/>
                </a:lnTo>
                <a:cubicBezTo>
                  <a:pt x="7022" y="17823"/>
                  <a:pt x="6544" y="17881"/>
                  <a:pt x="6061" y="17881"/>
                </a:cubicBezTo>
                <a:cubicBezTo>
                  <a:pt x="5926" y="17881"/>
                  <a:pt x="5790" y="17877"/>
                  <a:pt x="5654" y="17867"/>
                </a:cubicBezTo>
                <a:cubicBezTo>
                  <a:pt x="5119" y="17828"/>
                  <a:pt x="4535" y="17739"/>
                  <a:pt x="4071" y="17453"/>
                </a:cubicBezTo>
                <a:cubicBezTo>
                  <a:pt x="3943" y="17375"/>
                  <a:pt x="3840" y="17278"/>
                  <a:pt x="3779" y="17182"/>
                </a:cubicBezTo>
                <a:cubicBezTo>
                  <a:pt x="3731" y="17107"/>
                  <a:pt x="3742" y="17153"/>
                  <a:pt x="3731" y="17074"/>
                </a:cubicBezTo>
                <a:lnTo>
                  <a:pt x="3731" y="17074"/>
                </a:lnTo>
                <a:cubicBezTo>
                  <a:pt x="3731" y="17072"/>
                  <a:pt x="3730" y="17064"/>
                  <a:pt x="3729" y="17039"/>
                </a:cubicBezTo>
                <a:cubicBezTo>
                  <a:pt x="3728" y="17032"/>
                  <a:pt x="3728" y="17026"/>
                  <a:pt x="3728" y="17021"/>
                </a:cubicBezTo>
                <a:lnTo>
                  <a:pt x="3728" y="17021"/>
                </a:lnTo>
                <a:cubicBezTo>
                  <a:pt x="3729" y="17018"/>
                  <a:pt x="3731" y="17011"/>
                  <a:pt x="3733" y="17000"/>
                </a:cubicBezTo>
                <a:cubicBezTo>
                  <a:pt x="3743" y="16939"/>
                  <a:pt x="3807" y="16861"/>
                  <a:pt x="3850" y="16829"/>
                </a:cubicBezTo>
                <a:cubicBezTo>
                  <a:pt x="3990" y="16725"/>
                  <a:pt x="4086" y="16697"/>
                  <a:pt x="4264" y="16658"/>
                </a:cubicBezTo>
                <a:cubicBezTo>
                  <a:pt x="4391" y="16631"/>
                  <a:pt x="4523" y="16619"/>
                  <a:pt x="4657" y="16619"/>
                </a:cubicBezTo>
                <a:close/>
                <a:moveTo>
                  <a:pt x="17258" y="0"/>
                </a:moveTo>
                <a:cubicBezTo>
                  <a:pt x="17012" y="0"/>
                  <a:pt x="16846" y="399"/>
                  <a:pt x="17111" y="590"/>
                </a:cubicBezTo>
                <a:cubicBezTo>
                  <a:pt x="18099" y="1314"/>
                  <a:pt x="19051" y="2277"/>
                  <a:pt x="19315" y="3515"/>
                </a:cubicBezTo>
                <a:cubicBezTo>
                  <a:pt x="19508" y="4420"/>
                  <a:pt x="19229" y="5322"/>
                  <a:pt x="18691" y="6071"/>
                </a:cubicBezTo>
                <a:cubicBezTo>
                  <a:pt x="18072" y="6930"/>
                  <a:pt x="17093" y="7624"/>
                  <a:pt x="16029" y="7996"/>
                </a:cubicBezTo>
                <a:lnTo>
                  <a:pt x="16029" y="7996"/>
                </a:lnTo>
                <a:cubicBezTo>
                  <a:pt x="15927" y="7703"/>
                  <a:pt x="15800" y="7419"/>
                  <a:pt x="15650" y="7148"/>
                </a:cubicBezTo>
                <a:cubicBezTo>
                  <a:pt x="15289" y="6499"/>
                  <a:pt x="14761" y="5886"/>
                  <a:pt x="14080" y="5562"/>
                </a:cubicBezTo>
                <a:cubicBezTo>
                  <a:pt x="13734" y="5394"/>
                  <a:pt x="13371" y="5311"/>
                  <a:pt x="13008" y="5311"/>
                </a:cubicBezTo>
                <a:cubicBezTo>
                  <a:pt x="12645" y="5311"/>
                  <a:pt x="12281" y="5394"/>
                  <a:pt x="11934" y="5557"/>
                </a:cubicBezTo>
                <a:cubicBezTo>
                  <a:pt x="11545" y="5740"/>
                  <a:pt x="11203" y="6014"/>
                  <a:pt x="10904" y="6321"/>
                </a:cubicBezTo>
                <a:cubicBezTo>
                  <a:pt x="10832" y="6392"/>
                  <a:pt x="10782" y="6524"/>
                  <a:pt x="10825" y="6620"/>
                </a:cubicBezTo>
                <a:cubicBezTo>
                  <a:pt x="11249" y="7647"/>
                  <a:pt x="12037" y="8421"/>
                  <a:pt x="13111" y="8735"/>
                </a:cubicBezTo>
                <a:cubicBezTo>
                  <a:pt x="13505" y="8850"/>
                  <a:pt x="13914" y="8902"/>
                  <a:pt x="14326" y="8902"/>
                </a:cubicBezTo>
                <a:cubicBezTo>
                  <a:pt x="14756" y="8902"/>
                  <a:pt x="15188" y="8845"/>
                  <a:pt x="15608" y="8745"/>
                </a:cubicBezTo>
                <a:lnTo>
                  <a:pt x="15608" y="8745"/>
                </a:lnTo>
                <a:cubicBezTo>
                  <a:pt x="15753" y="9390"/>
                  <a:pt x="15773" y="10065"/>
                  <a:pt x="15660" y="10692"/>
                </a:cubicBezTo>
                <a:cubicBezTo>
                  <a:pt x="15517" y="11498"/>
                  <a:pt x="15164" y="12254"/>
                  <a:pt x="14612" y="12861"/>
                </a:cubicBezTo>
                <a:cubicBezTo>
                  <a:pt x="14005" y="13520"/>
                  <a:pt x="13218" y="13971"/>
                  <a:pt x="12374" y="14260"/>
                </a:cubicBezTo>
                <a:lnTo>
                  <a:pt x="12374" y="14260"/>
                </a:lnTo>
                <a:cubicBezTo>
                  <a:pt x="12336" y="14118"/>
                  <a:pt x="12287" y="13980"/>
                  <a:pt x="12233" y="13852"/>
                </a:cubicBezTo>
                <a:cubicBezTo>
                  <a:pt x="11745" y="12678"/>
                  <a:pt x="10708" y="11648"/>
                  <a:pt x="9541" y="11146"/>
                </a:cubicBezTo>
                <a:cubicBezTo>
                  <a:pt x="9164" y="10980"/>
                  <a:pt x="8752" y="10865"/>
                  <a:pt x="8340" y="10865"/>
                </a:cubicBezTo>
                <a:cubicBezTo>
                  <a:pt x="8175" y="10865"/>
                  <a:pt x="8010" y="10884"/>
                  <a:pt x="7848" y="10924"/>
                </a:cubicBezTo>
                <a:cubicBezTo>
                  <a:pt x="7331" y="11052"/>
                  <a:pt x="6814" y="11445"/>
                  <a:pt x="6524" y="11894"/>
                </a:cubicBezTo>
                <a:cubicBezTo>
                  <a:pt x="5968" y="12757"/>
                  <a:pt x="6696" y="13567"/>
                  <a:pt x="7416" y="14013"/>
                </a:cubicBezTo>
                <a:cubicBezTo>
                  <a:pt x="8340" y="14579"/>
                  <a:pt x="9452" y="14897"/>
                  <a:pt x="10518" y="15043"/>
                </a:cubicBezTo>
                <a:cubicBezTo>
                  <a:pt x="10774" y="15076"/>
                  <a:pt x="11035" y="15103"/>
                  <a:pt x="11295" y="15103"/>
                </a:cubicBezTo>
                <a:cubicBezTo>
                  <a:pt x="11476" y="15103"/>
                  <a:pt x="11657" y="15090"/>
                  <a:pt x="11834" y="15057"/>
                </a:cubicBezTo>
                <a:lnTo>
                  <a:pt x="11834" y="15057"/>
                </a:lnTo>
                <a:cubicBezTo>
                  <a:pt x="11812" y="15199"/>
                  <a:pt x="11764" y="15338"/>
                  <a:pt x="11687" y="15471"/>
                </a:cubicBezTo>
                <a:cubicBezTo>
                  <a:pt x="11427" y="15917"/>
                  <a:pt x="10999" y="16251"/>
                  <a:pt x="10568" y="16523"/>
                </a:cubicBezTo>
                <a:cubicBezTo>
                  <a:pt x="10044" y="16854"/>
                  <a:pt x="9477" y="17110"/>
                  <a:pt x="8896" y="17318"/>
                </a:cubicBezTo>
                <a:cubicBezTo>
                  <a:pt x="8666" y="17400"/>
                  <a:pt x="8433" y="17477"/>
                  <a:pt x="8198" y="17546"/>
                </a:cubicBezTo>
                <a:lnTo>
                  <a:pt x="8198" y="17546"/>
                </a:lnTo>
                <a:cubicBezTo>
                  <a:pt x="7839" y="17180"/>
                  <a:pt x="7389" y="16886"/>
                  <a:pt x="6956" y="16654"/>
                </a:cubicBezTo>
                <a:cubicBezTo>
                  <a:pt x="6329" y="16319"/>
                  <a:pt x="5633" y="16080"/>
                  <a:pt x="4920" y="16016"/>
                </a:cubicBezTo>
                <a:cubicBezTo>
                  <a:pt x="4830" y="16008"/>
                  <a:pt x="4737" y="16004"/>
                  <a:pt x="4643" y="16004"/>
                </a:cubicBezTo>
                <a:cubicBezTo>
                  <a:pt x="4271" y="16004"/>
                  <a:pt x="3883" y="16074"/>
                  <a:pt x="3572" y="16273"/>
                </a:cubicBezTo>
                <a:cubicBezTo>
                  <a:pt x="3255" y="16476"/>
                  <a:pt x="3052" y="16819"/>
                  <a:pt x="3130" y="17204"/>
                </a:cubicBezTo>
                <a:cubicBezTo>
                  <a:pt x="3208" y="17599"/>
                  <a:pt x="3558" y="17892"/>
                  <a:pt x="3900" y="18066"/>
                </a:cubicBezTo>
                <a:cubicBezTo>
                  <a:pt x="4530" y="18388"/>
                  <a:pt x="5253" y="18510"/>
                  <a:pt x="5977" y="18510"/>
                </a:cubicBezTo>
                <a:cubicBezTo>
                  <a:pt x="6498" y="18510"/>
                  <a:pt x="7020" y="18447"/>
                  <a:pt x="7509" y="18348"/>
                </a:cubicBezTo>
                <a:cubicBezTo>
                  <a:pt x="7666" y="18316"/>
                  <a:pt x="7823" y="18282"/>
                  <a:pt x="7982" y="18244"/>
                </a:cubicBezTo>
                <a:lnTo>
                  <a:pt x="7982" y="18244"/>
                </a:lnTo>
                <a:cubicBezTo>
                  <a:pt x="8050" y="18339"/>
                  <a:pt x="8110" y="18439"/>
                  <a:pt x="8162" y="18544"/>
                </a:cubicBezTo>
                <a:cubicBezTo>
                  <a:pt x="8450" y="19129"/>
                  <a:pt x="8272" y="19793"/>
                  <a:pt x="7915" y="20380"/>
                </a:cubicBezTo>
                <a:cubicBezTo>
                  <a:pt x="7441" y="21169"/>
                  <a:pt x="6732" y="21810"/>
                  <a:pt x="6029" y="22395"/>
                </a:cubicBezTo>
                <a:cubicBezTo>
                  <a:pt x="4471" y="23686"/>
                  <a:pt x="2720" y="24702"/>
                  <a:pt x="1069" y="25865"/>
                </a:cubicBezTo>
                <a:cubicBezTo>
                  <a:pt x="784" y="26065"/>
                  <a:pt x="506" y="26272"/>
                  <a:pt x="238" y="26499"/>
                </a:cubicBezTo>
                <a:cubicBezTo>
                  <a:pt x="0" y="26701"/>
                  <a:pt x="221" y="27014"/>
                  <a:pt x="473" y="27014"/>
                </a:cubicBezTo>
                <a:cubicBezTo>
                  <a:pt x="541" y="27014"/>
                  <a:pt x="612" y="26991"/>
                  <a:pt x="677" y="26935"/>
                </a:cubicBezTo>
                <a:cubicBezTo>
                  <a:pt x="1308" y="26392"/>
                  <a:pt x="2103" y="25908"/>
                  <a:pt x="2830" y="25426"/>
                </a:cubicBezTo>
                <a:cubicBezTo>
                  <a:pt x="3804" y="24784"/>
                  <a:pt x="4774" y="24142"/>
                  <a:pt x="5701" y="23440"/>
                </a:cubicBezTo>
                <a:cubicBezTo>
                  <a:pt x="6578" y="22770"/>
                  <a:pt x="7441" y="22053"/>
                  <a:pt x="8119" y="21175"/>
                </a:cubicBezTo>
                <a:cubicBezTo>
                  <a:pt x="8636" y="20499"/>
                  <a:pt x="9049" y="19671"/>
                  <a:pt x="8889" y="18797"/>
                </a:cubicBezTo>
                <a:cubicBezTo>
                  <a:pt x="8842" y="18535"/>
                  <a:pt x="8746" y="18294"/>
                  <a:pt x="8613" y="18074"/>
                </a:cubicBezTo>
                <a:lnTo>
                  <a:pt x="8613" y="18074"/>
                </a:lnTo>
                <a:cubicBezTo>
                  <a:pt x="9548" y="17794"/>
                  <a:pt x="10464" y="17389"/>
                  <a:pt x="11231" y="16819"/>
                </a:cubicBezTo>
                <a:cubicBezTo>
                  <a:pt x="11702" y="16469"/>
                  <a:pt x="12141" y="16045"/>
                  <a:pt x="12362" y="15489"/>
                </a:cubicBezTo>
                <a:cubicBezTo>
                  <a:pt x="12437" y="15300"/>
                  <a:pt x="12468" y="15097"/>
                  <a:pt x="12467" y="14892"/>
                </a:cubicBezTo>
                <a:lnTo>
                  <a:pt x="12467" y="14892"/>
                </a:lnTo>
                <a:cubicBezTo>
                  <a:pt x="12861" y="14763"/>
                  <a:pt x="13246" y="14591"/>
                  <a:pt x="13603" y="14401"/>
                </a:cubicBezTo>
                <a:cubicBezTo>
                  <a:pt x="14516" y="13916"/>
                  <a:pt x="15300" y="13182"/>
                  <a:pt x="15778" y="12262"/>
                </a:cubicBezTo>
                <a:cubicBezTo>
                  <a:pt x="16362" y="11134"/>
                  <a:pt x="16485" y="9804"/>
                  <a:pt x="16197" y="8573"/>
                </a:cubicBezTo>
                <a:lnTo>
                  <a:pt x="16197" y="8573"/>
                </a:lnTo>
                <a:cubicBezTo>
                  <a:pt x="16217" y="8566"/>
                  <a:pt x="16236" y="8560"/>
                  <a:pt x="16256" y="8553"/>
                </a:cubicBezTo>
                <a:cubicBezTo>
                  <a:pt x="18206" y="7851"/>
                  <a:pt x="20210" y="6049"/>
                  <a:pt x="19978" y="3789"/>
                </a:cubicBezTo>
                <a:cubicBezTo>
                  <a:pt x="19817" y="2192"/>
                  <a:pt x="18666" y="965"/>
                  <a:pt x="17421" y="59"/>
                </a:cubicBezTo>
                <a:cubicBezTo>
                  <a:pt x="17365" y="18"/>
                  <a:pt x="17310" y="0"/>
                  <a:pt x="17258" y="0"/>
                </a:cubicBezTo>
                <a:close/>
              </a:path>
            </a:pathLst>
          </a:custGeom>
          <a:solidFill>
            <a:srgbClr val="212B5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3200" y="686142"/>
            <a:ext cx="2697600" cy="507232"/>
          </a:xfrm>
        </p:spPr>
        <p:txBody>
          <a:bodyPr/>
          <a:lstStyle/>
          <a:p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A0E71C-52EA-4637-92D6-0A3E60315231}"/>
              </a:ext>
            </a:extLst>
          </p:cNvPr>
          <p:cNvSpPr txBox="1"/>
          <p:nvPr/>
        </p:nvSpPr>
        <p:spPr>
          <a:xfrm>
            <a:off x="2030034" y="1616838"/>
            <a:ext cx="5820168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 tr 38 )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4" name="Google Shape;1004;p34"/>
          <p:cNvGrpSpPr/>
          <p:nvPr/>
        </p:nvGrpSpPr>
        <p:grpSpPr>
          <a:xfrm rot="372491" flipH="1">
            <a:off x="1097518" y="3478413"/>
            <a:ext cx="595061" cy="675849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6849678" y="3273665"/>
            <a:ext cx="2306042" cy="512923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7782856" y="510397"/>
            <a:ext cx="639528" cy="438002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791;p29"/>
          <p:cNvSpPr txBox="1">
            <a:spLocks/>
          </p:cNvSpPr>
          <p:nvPr/>
        </p:nvSpPr>
        <p:spPr>
          <a:xfrm>
            <a:off x="1422530" y="1208860"/>
            <a:ext cx="630148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6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Itim"/>
              <a:buNone/>
              <a:defRPr sz="4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>
              <a:lnSpc>
                <a:spcPct val="150000"/>
              </a:lnSpc>
            </a:pPr>
            <a:r>
              <a:rPr lang="en" sz="4400">
                <a:latin typeface="Cambria" panose="02040503050406030204" pitchFamily="18" charset="0"/>
                <a:ea typeface="Cambria" panose="02040503050406030204" pitchFamily="18" charset="0"/>
              </a:rPr>
              <a:t>Toán </a:t>
            </a:r>
            <a: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" sz="36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 CỦA SỐ THẬP PHÂN. </a:t>
            </a:r>
            <a:b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32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ĐỌC, VIẾT SỐ THẬP PHÂN</a:t>
            </a:r>
          </a:p>
        </p:txBody>
      </p:sp>
      <p:grpSp>
        <p:nvGrpSpPr>
          <p:cNvPr id="65" name="Google Shape;1253;p40"/>
          <p:cNvGrpSpPr/>
          <p:nvPr/>
        </p:nvGrpSpPr>
        <p:grpSpPr>
          <a:xfrm>
            <a:off x="2028050" y="2240851"/>
            <a:ext cx="4914985" cy="282165"/>
            <a:chOff x="4345425" y="2175475"/>
            <a:chExt cx="800750" cy="176025"/>
          </a:xfrm>
        </p:grpSpPr>
        <p:sp>
          <p:nvSpPr>
            <p:cNvPr id="66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1253;p40"/>
          <p:cNvGrpSpPr/>
          <p:nvPr/>
        </p:nvGrpSpPr>
        <p:grpSpPr>
          <a:xfrm>
            <a:off x="2122734" y="3007058"/>
            <a:ext cx="4914985" cy="282165"/>
            <a:chOff x="4345425" y="2175475"/>
            <a:chExt cx="800750" cy="176025"/>
          </a:xfrm>
        </p:grpSpPr>
        <p:sp>
          <p:nvSpPr>
            <p:cNvPr id="69" name="Google Shape;1254;p4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55;p4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408453" y="979441"/>
            <a:ext cx="6254225" cy="1334402"/>
            <a:chOff x="4078605" y="1634187"/>
            <a:chExt cx="7884444" cy="190257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457863" y="1715641"/>
              <a:ext cx="5699512" cy="1821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>
                <a:spcBef>
                  <a:spcPts val="600"/>
                </a:spcBef>
              </a:pPr>
              <a:r>
                <a:rPr lang="nl-NL" sz="18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hận biết tên các hàng của số thập phân và quan hệ giữa các đơn vị của hai hàng liền nhau.</a:t>
              </a: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 marL="457200">
                <a:spcBef>
                  <a:spcPts val="600"/>
                </a:spcBef>
                <a:spcAft>
                  <a:spcPts val="0"/>
                </a:spcAft>
              </a:pPr>
              <a:endParaRPr lang="en-US" sz="1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416435" y="2682784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84401" y="1471605"/>
            <a:ext cx="2053966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 smtClean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3069565" y="2260257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2247428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2278112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684582" y="2455569"/>
            <a:ext cx="4535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Cambria" panose="02040503050406030204" pitchFamily="18" charset="0"/>
                <a:ea typeface="Cambria" panose="02040503050406030204" pitchFamily="18" charset="0"/>
              </a:rPr>
              <a:t>Vận dụng để đọc, viết các số thập phân </a:t>
            </a:r>
            <a:endParaRPr lang="vi-VN" sz="18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77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347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0307" t="11111" r="10715" b="50505"/>
          <a:stretch/>
        </p:blipFill>
        <p:spPr>
          <a:xfrm>
            <a:off x="935182" y="550719"/>
            <a:ext cx="7543800" cy="369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9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802" y="455238"/>
            <a:ext cx="7606147" cy="95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</a:t>
            </a:r>
            <a:r>
              <a:rPr lang="en-US" altLang="en-US" sz="20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375,406</a:t>
            </a: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phần nguyên gồm những chữ số nào? Phần thập phân gồm những chữ số nào ?</a:t>
            </a:r>
          </a:p>
        </p:txBody>
      </p:sp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14302" y="1566908"/>
            <a:ext cx="75217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375,406 :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Phân nguyên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trăm, 7 chục, 5 đơn vị.</a:t>
            </a:r>
          </a:p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phần mười, 0 phần trăm, 6 phần nghìn.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85294" y="3114135"/>
            <a:ext cx="899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375,406 đọc là: </a:t>
            </a:r>
            <a:r>
              <a:rPr lang="en-US" alt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trăm bảy mươi lăm phẩy bốn trăm linh sáu.</a:t>
            </a:r>
          </a:p>
        </p:txBody>
      </p:sp>
    </p:spTree>
    <p:extLst>
      <p:ext uri="{BB962C8B-B14F-4D97-AF65-F5344CB8AC3E}">
        <p14:creationId xmlns:p14="http://schemas.microsoft.com/office/powerpoint/2010/main" val="34884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55;p33"/>
          <p:cNvGrpSpPr/>
          <p:nvPr/>
        </p:nvGrpSpPr>
        <p:grpSpPr>
          <a:xfrm rot="-974667">
            <a:off x="8209766" y="169508"/>
            <a:ext cx="503546" cy="1101252"/>
            <a:chOff x="5870175" y="1498275"/>
            <a:chExt cx="364450" cy="797050"/>
          </a:xfrm>
        </p:grpSpPr>
        <p:sp>
          <p:nvSpPr>
            <p:cNvPr id="6" name="Google Shape;956;p33"/>
            <p:cNvSpPr/>
            <p:nvPr/>
          </p:nvSpPr>
          <p:spPr>
            <a:xfrm>
              <a:off x="5870175" y="2109075"/>
              <a:ext cx="219475" cy="186250"/>
            </a:xfrm>
            <a:custGeom>
              <a:avLst/>
              <a:gdLst/>
              <a:ahLst/>
              <a:cxnLst/>
              <a:rect l="l" t="t" r="r" b="b"/>
              <a:pathLst>
                <a:path w="8779" h="7450" extrusionOk="0">
                  <a:moveTo>
                    <a:pt x="6020" y="1496"/>
                  </a:moveTo>
                  <a:cubicBezTo>
                    <a:pt x="6600" y="2107"/>
                    <a:pt x="7195" y="2719"/>
                    <a:pt x="7807" y="3314"/>
                  </a:cubicBezTo>
                  <a:cubicBezTo>
                    <a:pt x="7775" y="3361"/>
                    <a:pt x="7760" y="3440"/>
                    <a:pt x="7744" y="3502"/>
                  </a:cubicBezTo>
                  <a:cubicBezTo>
                    <a:pt x="7164" y="2938"/>
                    <a:pt x="6568" y="2405"/>
                    <a:pt x="5988" y="1856"/>
                  </a:cubicBezTo>
                  <a:cubicBezTo>
                    <a:pt x="6004" y="1731"/>
                    <a:pt x="6004" y="1606"/>
                    <a:pt x="6020" y="1496"/>
                  </a:cubicBezTo>
                  <a:close/>
                  <a:moveTo>
                    <a:pt x="1568" y="697"/>
                  </a:moveTo>
                  <a:cubicBezTo>
                    <a:pt x="2744" y="1104"/>
                    <a:pt x="4029" y="1292"/>
                    <a:pt x="5252" y="1480"/>
                  </a:cubicBezTo>
                  <a:lnTo>
                    <a:pt x="5267" y="1480"/>
                  </a:lnTo>
                  <a:cubicBezTo>
                    <a:pt x="5048" y="2421"/>
                    <a:pt x="4891" y="3346"/>
                    <a:pt x="4875" y="4317"/>
                  </a:cubicBezTo>
                  <a:cubicBezTo>
                    <a:pt x="4186" y="4098"/>
                    <a:pt x="3449" y="3988"/>
                    <a:pt x="2744" y="3816"/>
                  </a:cubicBezTo>
                  <a:cubicBezTo>
                    <a:pt x="2227" y="3690"/>
                    <a:pt x="1694" y="3581"/>
                    <a:pt x="1176" y="3487"/>
                  </a:cubicBezTo>
                  <a:cubicBezTo>
                    <a:pt x="1302" y="2954"/>
                    <a:pt x="1317" y="2389"/>
                    <a:pt x="1427" y="1841"/>
                  </a:cubicBezTo>
                  <a:cubicBezTo>
                    <a:pt x="1490" y="1465"/>
                    <a:pt x="1537" y="1088"/>
                    <a:pt x="1568" y="697"/>
                  </a:cubicBezTo>
                  <a:close/>
                  <a:moveTo>
                    <a:pt x="5957" y="2013"/>
                  </a:moveTo>
                  <a:cubicBezTo>
                    <a:pt x="6521" y="2562"/>
                    <a:pt x="7086" y="3126"/>
                    <a:pt x="7665" y="3675"/>
                  </a:cubicBezTo>
                  <a:cubicBezTo>
                    <a:pt x="7540" y="4067"/>
                    <a:pt x="7493" y="4474"/>
                    <a:pt x="7399" y="4850"/>
                  </a:cubicBezTo>
                  <a:cubicBezTo>
                    <a:pt x="7164" y="4599"/>
                    <a:pt x="6913" y="4349"/>
                    <a:pt x="6662" y="4082"/>
                  </a:cubicBezTo>
                  <a:cubicBezTo>
                    <a:pt x="6380" y="3769"/>
                    <a:pt x="6098" y="3455"/>
                    <a:pt x="5816" y="3142"/>
                  </a:cubicBezTo>
                  <a:cubicBezTo>
                    <a:pt x="5863" y="2766"/>
                    <a:pt x="5910" y="2389"/>
                    <a:pt x="5957" y="2013"/>
                  </a:cubicBezTo>
                  <a:close/>
                  <a:moveTo>
                    <a:pt x="5785" y="3424"/>
                  </a:moveTo>
                  <a:cubicBezTo>
                    <a:pt x="6239" y="4035"/>
                    <a:pt x="6741" y="4662"/>
                    <a:pt x="7336" y="5179"/>
                  </a:cubicBezTo>
                  <a:cubicBezTo>
                    <a:pt x="7274" y="5446"/>
                    <a:pt x="7211" y="5728"/>
                    <a:pt x="7148" y="5994"/>
                  </a:cubicBezTo>
                  <a:cubicBezTo>
                    <a:pt x="6741" y="5462"/>
                    <a:pt x="6192" y="4960"/>
                    <a:pt x="5644" y="4521"/>
                  </a:cubicBezTo>
                  <a:cubicBezTo>
                    <a:pt x="5706" y="4161"/>
                    <a:pt x="5738" y="3784"/>
                    <a:pt x="5785" y="3424"/>
                  </a:cubicBezTo>
                  <a:close/>
                  <a:moveTo>
                    <a:pt x="1020" y="4082"/>
                  </a:moveTo>
                  <a:lnTo>
                    <a:pt x="1020" y="4082"/>
                  </a:lnTo>
                  <a:cubicBezTo>
                    <a:pt x="1505" y="4302"/>
                    <a:pt x="2038" y="4490"/>
                    <a:pt x="2603" y="4662"/>
                  </a:cubicBezTo>
                  <a:cubicBezTo>
                    <a:pt x="2869" y="4976"/>
                    <a:pt x="3261" y="5273"/>
                    <a:pt x="3559" y="5556"/>
                  </a:cubicBezTo>
                  <a:cubicBezTo>
                    <a:pt x="3825" y="5791"/>
                    <a:pt x="4076" y="6057"/>
                    <a:pt x="4343" y="6292"/>
                  </a:cubicBezTo>
                  <a:cubicBezTo>
                    <a:pt x="3825" y="6183"/>
                    <a:pt x="3308" y="6057"/>
                    <a:pt x="2791" y="5947"/>
                  </a:cubicBezTo>
                  <a:cubicBezTo>
                    <a:pt x="2634" y="5571"/>
                    <a:pt x="2242" y="5195"/>
                    <a:pt x="1929" y="4897"/>
                  </a:cubicBezTo>
                  <a:cubicBezTo>
                    <a:pt x="1631" y="4615"/>
                    <a:pt x="1349" y="4333"/>
                    <a:pt x="1020" y="4082"/>
                  </a:cubicBezTo>
                  <a:close/>
                  <a:moveTo>
                    <a:pt x="3167" y="4819"/>
                  </a:moveTo>
                  <a:lnTo>
                    <a:pt x="3167" y="4819"/>
                  </a:lnTo>
                  <a:cubicBezTo>
                    <a:pt x="3622" y="4929"/>
                    <a:pt x="4060" y="5007"/>
                    <a:pt x="4499" y="5070"/>
                  </a:cubicBezTo>
                  <a:cubicBezTo>
                    <a:pt x="4985" y="5587"/>
                    <a:pt x="5487" y="6120"/>
                    <a:pt x="6004" y="6637"/>
                  </a:cubicBezTo>
                  <a:cubicBezTo>
                    <a:pt x="5612" y="6559"/>
                    <a:pt x="5220" y="6480"/>
                    <a:pt x="4828" y="6402"/>
                  </a:cubicBezTo>
                  <a:cubicBezTo>
                    <a:pt x="4578" y="6089"/>
                    <a:pt x="4217" y="5806"/>
                    <a:pt x="3919" y="5524"/>
                  </a:cubicBezTo>
                  <a:cubicBezTo>
                    <a:pt x="3669" y="5305"/>
                    <a:pt x="3433" y="5054"/>
                    <a:pt x="3167" y="4819"/>
                  </a:cubicBezTo>
                  <a:close/>
                  <a:moveTo>
                    <a:pt x="5612" y="4709"/>
                  </a:moveTo>
                  <a:cubicBezTo>
                    <a:pt x="6161" y="5242"/>
                    <a:pt x="6615" y="5791"/>
                    <a:pt x="7070" y="6339"/>
                  </a:cubicBezTo>
                  <a:cubicBezTo>
                    <a:pt x="7039" y="6512"/>
                    <a:pt x="7007" y="6684"/>
                    <a:pt x="6976" y="6857"/>
                  </a:cubicBezTo>
                  <a:cubicBezTo>
                    <a:pt x="6835" y="6825"/>
                    <a:pt x="6694" y="6794"/>
                    <a:pt x="6553" y="6763"/>
                  </a:cubicBezTo>
                  <a:cubicBezTo>
                    <a:pt x="6035" y="6183"/>
                    <a:pt x="5455" y="5650"/>
                    <a:pt x="4875" y="5101"/>
                  </a:cubicBezTo>
                  <a:cubicBezTo>
                    <a:pt x="4922" y="5101"/>
                    <a:pt x="4970" y="5117"/>
                    <a:pt x="5001" y="5117"/>
                  </a:cubicBezTo>
                  <a:cubicBezTo>
                    <a:pt x="5064" y="5117"/>
                    <a:pt x="5111" y="5101"/>
                    <a:pt x="5158" y="5101"/>
                  </a:cubicBezTo>
                  <a:cubicBezTo>
                    <a:pt x="5203" y="5112"/>
                    <a:pt x="5249" y="5118"/>
                    <a:pt x="5293" y="5118"/>
                  </a:cubicBezTo>
                  <a:cubicBezTo>
                    <a:pt x="5434" y="5118"/>
                    <a:pt x="5557" y="5060"/>
                    <a:pt x="5581" y="4929"/>
                  </a:cubicBezTo>
                  <a:cubicBezTo>
                    <a:pt x="5596" y="4866"/>
                    <a:pt x="5612" y="4788"/>
                    <a:pt x="5612" y="4709"/>
                  </a:cubicBezTo>
                  <a:close/>
                  <a:moveTo>
                    <a:pt x="1519" y="0"/>
                  </a:moveTo>
                  <a:cubicBezTo>
                    <a:pt x="1470" y="0"/>
                    <a:pt x="1429" y="11"/>
                    <a:pt x="1396" y="23"/>
                  </a:cubicBezTo>
                  <a:cubicBezTo>
                    <a:pt x="1356" y="13"/>
                    <a:pt x="1315" y="7"/>
                    <a:pt x="1275" y="7"/>
                  </a:cubicBezTo>
                  <a:cubicBezTo>
                    <a:pt x="1189" y="7"/>
                    <a:pt x="1109" y="32"/>
                    <a:pt x="1067" y="85"/>
                  </a:cubicBezTo>
                  <a:cubicBezTo>
                    <a:pt x="346" y="994"/>
                    <a:pt x="1" y="2374"/>
                    <a:pt x="173" y="3502"/>
                  </a:cubicBezTo>
                  <a:cubicBezTo>
                    <a:pt x="189" y="3628"/>
                    <a:pt x="252" y="3706"/>
                    <a:pt x="346" y="3769"/>
                  </a:cubicBezTo>
                  <a:cubicBezTo>
                    <a:pt x="252" y="3816"/>
                    <a:pt x="189" y="3894"/>
                    <a:pt x="220" y="4004"/>
                  </a:cubicBezTo>
                  <a:cubicBezTo>
                    <a:pt x="440" y="4443"/>
                    <a:pt x="847" y="4850"/>
                    <a:pt x="1223" y="5242"/>
                  </a:cubicBezTo>
                  <a:cubicBezTo>
                    <a:pt x="1458" y="5493"/>
                    <a:pt x="1741" y="5806"/>
                    <a:pt x="2054" y="6026"/>
                  </a:cubicBezTo>
                  <a:cubicBezTo>
                    <a:pt x="2023" y="6120"/>
                    <a:pt x="2070" y="6230"/>
                    <a:pt x="2227" y="6292"/>
                  </a:cubicBezTo>
                  <a:cubicBezTo>
                    <a:pt x="3684" y="6825"/>
                    <a:pt x="5487" y="7342"/>
                    <a:pt x="7039" y="7437"/>
                  </a:cubicBezTo>
                  <a:cubicBezTo>
                    <a:pt x="7086" y="7437"/>
                    <a:pt x="7133" y="7437"/>
                    <a:pt x="7180" y="7421"/>
                  </a:cubicBezTo>
                  <a:cubicBezTo>
                    <a:pt x="7227" y="7439"/>
                    <a:pt x="7277" y="7450"/>
                    <a:pt x="7324" y="7450"/>
                  </a:cubicBezTo>
                  <a:cubicBezTo>
                    <a:pt x="7401" y="7450"/>
                    <a:pt x="7470" y="7420"/>
                    <a:pt x="7509" y="7342"/>
                  </a:cubicBezTo>
                  <a:cubicBezTo>
                    <a:pt x="7807" y="6684"/>
                    <a:pt x="8010" y="6026"/>
                    <a:pt x="8167" y="5320"/>
                  </a:cubicBezTo>
                  <a:cubicBezTo>
                    <a:pt x="8292" y="4788"/>
                    <a:pt x="8481" y="4208"/>
                    <a:pt x="8465" y="3628"/>
                  </a:cubicBezTo>
                  <a:cubicBezTo>
                    <a:pt x="8653" y="3565"/>
                    <a:pt x="8778" y="3393"/>
                    <a:pt x="8622" y="3236"/>
                  </a:cubicBezTo>
                  <a:cubicBezTo>
                    <a:pt x="7744" y="2358"/>
                    <a:pt x="6819" y="1496"/>
                    <a:pt x="5863" y="681"/>
                  </a:cubicBezTo>
                  <a:cubicBezTo>
                    <a:pt x="5805" y="631"/>
                    <a:pt x="5738" y="610"/>
                    <a:pt x="5673" y="610"/>
                  </a:cubicBezTo>
                  <a:cubicBezTo>
                    <a:pt x="5596" y="610"/>
                    <a:pt x="5522" y="638"/>
                    <a:pt x="5471" y="681"/>
                  </a:cubicBezTo>
                  <a:cubicBezTo>
                    <a:pt x="5424" y="665"/>
                    <a:pt x="5361" y="650"/>
                    <a:pt x="5299" y="634"/>
                  </a:cubicBezTo>
                  <a:cubicBezTo>
                    <a:pt x="4060" y="461"/>
                    <a:pt x="2822" y="148"/>
                    <a:pt x="1584" y="7"/>
                  </a:cubicBezTo>
                  <a:cubicBezTo>
                    <a:pt x="1561" y="2"/>
                    <a:pt x="1539" y="0"/>
                    <a:pt x="1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57;p33"/>
            <p:cNvSpPr/>
            <p:nvPr/>
          </p:nvSpPr>
          <p:spPr>
            <a:xfrm>
              <a:off x="5906500" y="1498275"/>
              <a:ext cx="328125" cy="569175"/>
            </a:xfrm>
            <a:custGeom>
              <a:avLst/>
              <a:gdLst/>
              <a:ahLst/>
              <a:cxnLst/>
              <a:rect l="l" t="t" r="r" b="b"/>
              <a:pathLst>
                <a:path w="13125" h="22767" extrusionOk="0">
                  <a:moveTo>
                    <a:pt x="9990" y="2777"/>
                  </a:moveTo>
                  <a:cubicBezTo>
                    <a:pt x="10131" y="2887"/>
                    <a:pt x="10288" y="2996"/>
                    <a:pt x="10413" y="3106"/>
                  </a:cubicBezTo>
                  <a:cubicBezTo>
                    <a:pt x="10946" y="3529"/>
                    <a:pt x="11526" y="3921"/>
                    <a:pt x="12122" y="4297"/>
                  </a:cubicBezTo>
                  <a:cubicBezTo>
                    <a:pt x="12028" y="4642"/>
                    <a:pt x="11965" y="4971"/>
                    <a:pt x="11887" y="5301"/>
                  </a:cubicBezTo>
                  <a:cubicBezTo>
                    <a:pt x="11260" y="4611"/>
                    <a:pt x="10554" y="3921"/>
                    <a:pt x="9927" y="3247"/>
                  </a:cubicBezTo>
                  <a:cubicBezTo>
                    <a:pt x="9943" y="3090"/>
                    <a:pt x="9974" y="2934"/>
                    <a:pt x="9990" y="2777"/>
                  </a:cubicBezTo>
                  <a:close/>
                  <a:moveTo>
                    <a:pt x="9880" y="3561"/>
                  </a:moveTo>
                  <a:cubicBezTo>
                    <a:pt x="10492" y="4297"/>
                    <a:pt x="11087" y="5081"/>
                    <a:pt x="11761" y="5786"/>
                  </a:cubicBezTo>
                  <a:cubicBezTo>
                    <a:pt x="11667" y="6241"/>
                    <a:pt x="11573" y="6696"/>
                    <a:pt x="11479" y="7134"/>
                  </a:cubicBezTo>
                  <a:cubicBezTo>
                    <a:pt x="11213" y="6821"/>
                    <a:pt x="10883" y="6507"/>
                    <a:pt x="10617" y="6194"/>
                  </a:cubicBezTo>
                  <a:cubicBezTo>
                    <a:pt x="10288" y="5802"/>
                    <a:pt x="9959" y="5410"/>
                    <a:pt x="9645" y="5018"/>
                  </a:cubicBezTo>
                  <a:cubicBezTo>
                    <a:pt x="9739" y="4532"/>
                    <a:pt x="9818" y="4047"/>
                    <a:pt x="9880" y="3561"/>
                  </a:cubicBezTo>
                  <a:close/>
                  <a:moveTo>
                    <a:pt x="9614" y="5222"/>
                  </a:moveTo>
                  <a:cubicBezTo>
                    <a:pt x="9896" y="5598"/>
                    <a:pt x="10194" y="5975"/>
                    <a:pt x="10492" y="6335"/>
                  </a:cubicBezTo>
                  <a:cubicBezTo>
                    <a:pt x="10789" y="6696"/>
                    <a:pt x="11072" y="7103"/>
                    <a:pt x="11416" y="7432"/>
                  </a:cubicBezTo>
                  <a:cubicBezTo>
                    <a:pt x="11322" y="7902"/>
                    <a:pt x="11228" y="8388"/>
                    <a:pt x="11134" y="8874"/>
                  </a:cubicBezTo>
                  <a:cubicBezTo>
                    <a:pt x="10789" y="8498"/>
                    <a:pt x="10398" y="8153"/>
                    <a:pt x="10068" y="7793"/>
                  </a:cubicBezTo>
                  <a:cubicBezTo>
                    <a:pt x="9802" y="7495"/>
                    <a:pt x="9535" y="7181"/>
                    <a:pt x="9269" y="6884"/>
                  </a:cubicBezTo>
                  <a:cubicBezTo>
                    <a:pt x="9394" y="6335"/>
                    <a:pt x="9504" y="5771"/>
                    <a:pt x="9614" y="5222"/>
                  </a:cubicBezTo>
                  <a:close/>
                  <a:moveTo>
                    <a:pt x="9206" y="7150"/>
                  </a:moveTo>
                  <a:cubicBezTo>
                    <a:pt x="9426" y="7432"/>
                    <a:pt x="9661" y="7699"/>
                    <a:pt x="9896" y="7965"/>
                  </a:cubicBezTo>
                  <a:cubicBezTo>
                    <a:pt x="10256" y="8388"/>
                    <a:pt x="10617" y="8827"/>
                    <a:pt x="11056" y="9203"/>
                  </a:cubicBezTo>
                  <a:cubicBezTo>
                    <a:pt x="10962" y="9736"/>
                    <a:pt x="10852" y="10254"/>
                    <a:pt x="10727" y="10771"/>
                  </a:cubicBezTo>
                  <a:cubicBezTo>
                    <a:pt x="10178" y="10097"/>
                    <a:pt x="9504" y="9439"/>
                    <a:pt x="8846" y="8796"/>
                  </a:cubicBezTo>
                  <a:cubicBezTo>
                    <a:pt x="8971" y="8247"/>
                    <a:pt x="9097" y="7699"/>
                    <a:pt x="9206" y="7150"/>
                  </a:cubicBezTo>
                  <a:close/>
                  <a:moveTo>
                    <a:pt x="8783" y="9062"/>
                  </a:moveTo>
                  <a:cubicBezTo>
                    <a:pt x="9379" y="9752"/>
                    <a:pt x="9974" y="10457"/>
                    <a:pt x="10664" y="11069"/>
                  </a:cubicBezTo>
                  <a:cubicBezTo>
                    <a:pt x="10570" y="11508"/>
                    <a:pt x="10460" y="11946"/>
                    <a:pt x="10335" y="12385"/>
                  </a:cubicBezTo>
                  <a:cubicBezTo>
                    <a:pt x="10037" y="12040"/>
                    <a:pt x="9692" y="11711"/>
                    <a:pt x="9410" y="11367"/>
                  </a:cubicBezTo>
                  <a:cubicBezTo>
                    <a:pt x="9097" y="10990"/>
                    <a:pt x="8799" y="10614"/>
                    <a:pt x="8517" y="10238"/>
                  </a:cubicBezTo>
                  <a:cubicBezTo>
                    <a:pt x="8611" y="9846"/>
                    <a:pt x="8689" y="9454"/>
                    <a:pt x="8783" y="9062"/>
                  </a:cubicBezTo>
                  <a:close/>
                  <a:moveTo>
                    <a:pt x="8454" y="10536"/>
                  </a:moveTo>
                  <a:cubicBezTo>
                    <a:pt x="8971" y="11272"/>
                    <a:pt x="9551" y="12072"/>
                    <a:pt x="10256" y="12699"/>
                  </a:cubicBezTo>
                  <a:cubicBezTo>
                    <a:pt x="10209" y="12871"/>
                    <a:pt x="10162" y="13044"/>
                    <a:pt x="10115" y="13232"/>
                  </a:cubicBezTo>
                  <a:cubicBezTo>
                    <a:pt x="10006" y="13561"/>
                    <a:pt x="9912" y="13874"/>
                    <a:pt x="9818" y="14204"/>
                  </a:cubicBezTo>
                  <a:cubicBezTo>
                    <a:pt x="9316" y="13545"/>
                    <a:pt x="8705" y="12903"/>
                    <a:pt x="8109" y="12260"/>
                  </a:cubicBezTo>
                  <a:cubicBezTo>
                    <a:pt x="8172" y="11962"/>
                    <a:pt x="8219" y="11664"/>
                    <a:pt x="8282" y="11367"/>
                  </a:cubicBezTo>
                  <a:cubicBezTo>
                    <a:pt x="8329" y="11084"/>
                    <a:pt x="8391" y="10818"/>
                    <a:pt x="8454" y="10536"/>
                  </a:cubicBezTo>
                  <a:close/>
                  <a:moveTo>
                    <a:pt x="8062" y="12479"/>
                  </a:moveTo>
                  <a:cubicBezTo>
                    <a:pt x="8595" y="13153"/>
                    <a:pt x="9128" y="13812"/>
                    <a:pt x="9755" y="14423"/>
                  </a:cubicBezTo>
                  <a:cubicBezTo>
                    <a:pt x="9598" y="14893"/>
                    <a:pt x="9457" y="15363"/>
                    <a:pt x="9316" y="15834"/>
                  </a:cubicBezTo>
                  <a:cubicBezTo>
                    <a:pt x="8971" y="15191"/>
                    <a:pt x="8376" y="14533"/>
                    <a:pt x="7796" y="13968"/>
                  </a:cubicBezTo>
                  <a:cubicBezTo>
                    <a:pt x="7890" y="13467"/>
                    <a:pt x="7968" y="12981"/>
                    <a:pt x="8062" y="12479"/>
                  </a:cubicBezTo>
                  <a:close/>
                  <a:moveTo>
                    <a:pt x="7749" y="14204"/>
                  </a:moveTo>
                  <a:cubicBezTo>
                    <a:pt x="7968" y="14439"/>
                    <a:pt x="8172" y="14674"/>
                    <a:pt x="8360" y="14909"/>
                  </a:cubicBezTo>
                  <a:cubicBezTo>
                    <a:pt x="8673" y="15316"/>
                    <a:pt x="8908" y="15740"/>
                    <a:pt x="9222" y="16147"/>
                  </a:cubicBezTo>
                  <a:cubicBezTo>
                    <a:pt x="9081" y="16633"/>
                    <a:pt x="8924" y="17135"/>
                    <a:pt x="8767" y="17636"/>
                  </a:cubicBezTo>
                  <a:cubicBezTo>
                    <a:pt x="8344" y="16978"/>
                    <a:pt x="7890" y="16335"/>
                    <a:pt x="7482" y="15661"/>
                  </a:cubicBezTo>
                  <a:cubicBezTo>
                    <a:pt x="7576" y="15175"/>
                    <a:pt x="7670" y="14689"/>
                    <a:pt x="7749" y="14204"/>
                  </a:cubicBezTo>
                  <a:close/>
                  <a:moveTo>
                    <a:pt x="7435" y="15881"/>
                  </a:moveTo>
                  <a:cubicBezTo>
                    <a:pt x="7827" y="16555"/>
                    <a:pt x="8219" y="17229"/>
                    <a:pt x="8705" y="17871"/>
                  </a:cubicBezTo>
                  <a:cubicBezTo>
                    <a:pt x="8595" y="18248"/>
                    <a:pt x="8485" y="18608"/>
                    <a:pt x="8391" y="18984"/>
                  </a:cubicBezTo>
                  <a:cubicBezTo>
                    <a:pt x="7984" y="18404"/>
                    <a:pt x="7545" y="17840"/>
                    <a:pt x="7153" y="17260"/>
                  </a:cubicBezTo>
                  <a:cubicBezTo>
                    <a:pt x="7263" y="16805"/>
                    <a:pt x="7357" y="16351"/>
                    <a:pt x="7435" y="15881"/>
                  </a:cubicBezTo>
                  <a:close/>
                  <a:moveTo>
                    <a:pt x="2341" y="708"/>
                  </a:moveTo>
                  <a:cubicBezTo>
                    <a:pt x="3595" y="1084"/>
                    <a:pt x="4896" y="1335"/>
                    <a:pt x="6165" y="1601"/>
                  </a:cubicBezTo>
                  <a:cubicBezTo>
                    <a:pt x="7167" y="1826"/>
                    <a:pt x="8153" y="2121"/>
                    <a:pt x="9153" y="2121"/>
                  </a:cubicBezTo>
                  <a:cubicBezTo>
                    <a:pt x="9202" y="2121"/>
                    <a:pt x="9251" y="2120"/>
                    <a:pt x="9300" y="2119"/>
                  </a:cubicBezTo>
                  <a:lnTo>
                    <a:pt x="9300" y="2119"/>
                  </a:lnTo>
                  <a:cubicBezTo>
                    <a:pt x="8689" y="4015"/>
                    <a:pt x="8297" y="6006"/>
                    <a:pt x="7937" y="7997"/>
                  </a:cubicBezTo>
                  <a:cubicBezTo>
                    <a:pt x="7905" y="8012"/>
                    <a:pt x="7874" y="8044"/>
                    <a:pt x="7921" y="8075"/>
                  </a:cubicBezTo>
                  <a:cubicBezTo>
                    <a:pt x="7921" y="8075"/>
                    <a:pt x="7921" y="8091"/>
                    <a:pt x="7921" y="8091"/>
                  </a:cubicBezTo>
                  <a:cubicBezTo>
                    <a:pt x="7717" y="9219"/>
                    <a:pt x="7513" y="10363"/>
                    <a:pt x="7278" y="11476"/>
                  </a:cubicBezTo>
                  <a:cubicBezTo>
                    <a:pt x="6714" y="14188"/>
                    <a:pt x="5899" y="16962"/>
                    <a:pt x="5727" y="19752"/>
                  </a:cubicBezTo>
                  <a:cubicBezTo>
                    <a:pt x="5710" y="19746"/>
                    <a:pt x="5692" y="19742"/>
                    <a:pt x="5676" y="19742"/>
                  </a:cubicBezTo>
                  <a:cubicBezTo>
                    <a:pt x="5615" y="19742"/>
                    <a:pt x="5568" y="19785"/>
                    <a:pt x="5617" y="19846"/>
                  </a:cubicBezTo>
                  <a:cubicBezTo>
                    <a:pt x="5648" y="19878"/>
                    <a:pt x="5680" y="19925"/>
                    <a:pt x="5727" y="19972"/>
                  </a:cubicBezTo>
                  <a:cubicBezTo>
                    <a:pt x="5711" y="20034"/>
                    <a:pt x="5711" y="20097"/>
                    <a:pt x="5711" y="20160"/>
                  </a:cubicBezTo>
                  <a:cubicBezTo>
                    <a:pt x="4990" y="19862"/>
                    <a:pt x="4128" y="19799"/>
                    <a:pt x="3360" y="19627"/>
                  </a:cubicBezTo>
                  <a:cubicBezTo>
                    <a:pt x="2482" y="19423"/>
                    <a:pt x="1620" y="19204"/>
                    <a:pt x="742" y="19047"/>
                  </a:cubicBezTo>
                  <a:cubicBezTo>
                    <a:pt x="1463" y="15975"/>
                    <a:pt x="1557" y="12746"/>
                    <a:pt x="1792" y="9580"/>
                  </a:cubicBezTo>
                  <a:cubicBezTo>
                    <a:pt x="2027" y="6633"/>
                    <a:pt x="2247" y="3670"/>
                    <a:pt x="2341" y="708"/>
                  </a:cubicBezTo>
                  <a:close/>
                  <a:moveTo>
                    <a:pt x="7059" y="17621"/>
                  </a:moveTo>
                  <a:cubicBezTo>
                    <a:pt x="7419" y="18216"/>
                    <a:pt x="7811" y="18827"/>
                    <a:pt x="8282" y="19376"/>
                  </a:cubicBezTo>
                  <a:cubicBezTo>
                    <a:pt x="8203" y="19674"/>
                    <a:pt x="8109" y="19956"/>
                    <a:pt x="8046" y="20254"/>
                  </a:cubicBezTo>
                  <a:cubicBezTo>
                    <a:pt x="7811" y="20019"/>
                    <a:pt x="7592" y="19784"/>
                    <a:pt x="7388" y="19548"/>
                  </a:cubicBezTo>
                  <a:cubicBezTo>
                    <a:pt x="7169" y="19282"/>
                    <a:pt x="6949" y="19031"/>
                    <a:pt x="6761" y="18765"/>
                  </a:cubicBezTo>
                  <a:cubicBezTo>
                    <a:pt x="6871" y="18389"/>
                    <a:pt x="6965" y="17997"/>
                    <a:pt x="7059" y="17621"/>
                  </a:cubicBezTo>
                  <a:close/>
                  <a:moveTo>
                    <a:pt x="601" y="19392"/>
                  </a:moveTo>
                  <a:cubicBezTo>
                    <a:pt x="1024" y="19580"/>
                    <a:pt x="1432" y="19721"/>
                    <a:pt x="1855" y="19862"/>
                  </a:cubicBezTo>
                  <a:cubicBezTo>
                    <a:pt x="2074" y="20175"/>
                    <a:pt x="2310" y="20473"/>
                    <a:pt x="2592" y="20755"/>
                  </a:cubicBezTo>
                  <a:cubicBezTo>
                    <a:pt x="2843" y="21022"/>
                    <a:pt x="3125" y="21351"/>
                    <a:pt x="3469" y="21570"/>
                  </a:cubicBezTo>
                  <a:cubicBezTo>
                    <a:pt x="3046" y="21508"/>
                    <a:pt x="2639" y="21461"/>
                    <a:pt x="2231" y="21382"/>
                  </a:cubicBezTo>
                  <a:cubicBezTo>
                    <a:pt x="2090" y="21053"/>
                    <a:pt x="1714" y="20708"/>
                    <a:pt x="1495" y="20426"/>
                  </a:cubicBezTo>
                  <a:cubicBezTo>
                    <a:pt x="1212" y="20081"/>
                    <a:pt x="915" y="19737"/>
                    <a:pt x="601" y="19392"/>
                  </a:cubicBezTo>
                  <a:close/>
                  <a:moveTo>
                    <a:pt x="2247" y="19972"/>
                  </a:moveTo>
                  <a:lnTo>
                    <a:pt x="2247" y="19972"/>
                  </a:lnTo>
                  <a:cubicBezTo>
                    <a:pt x="2529" y="20050"/>
                    <a:pt x="2795" y="20128"/>
                    <a:pt x="3078" y="20191"/>
                  </a:cubicBezTo>
                  <a:cubicBezTo>
                    <a:pt x="3375" y="20505"/>
                    <a:pt x="3689" y="20818"/>
                    <a:pt x="3971" y="21147"/>
                  </a:cubicBezTo>
                  <a:cubicBezTo>
                    <a:pt x="4143" y="21335"/>
                    <a:pt x="4300" y="21523"/>
                    <a:pt x="4457" y="21712"/>
                  </a:cubicBezTo>
                  <a:cubicBezTo>
                    <a:pt x="4253" y="21680"/>
                    <a:pt x="4049" y="21649"/>
                    <a:pt x="3846" y="21618"/>
                  </a:cubicBezTo>
                  <a:cubicBezTo>
                    <a:pt x="3846" y="21602"/>
                    <a:pt x="3846" y="21586"/>
                    <a:pt x="3830" y="21555"/>
                  </a:cubicBezTo>
                  <a:cubicBezTo>
                    <a:pt x="3564" y="21210"/>
                    <a:pt x="3109" y="20928"/>
                    <a:pt x="2795" y="20599"/>
                  </a:cubicBezTo>
                  <a:cubicBezTo>
                    <a:pt x="2592" y="20395"/>
                    <a:pt x="2419" y="20191"/>
                    <a:pt x="2247" y="19972"/>
                  </a:cubicBezTo>
                  <a:close/>
                  <a:moveTo>
                    <a:pt x="6683" y="19016"/>
                  </a:moveTo>
                  <a:cubicBezTo>
                    <a:pt x="7043" y="19564"/>
                    <a:pt x="7466" y="20113"/>
                    <a:pt x="7952" y="20567"/>
                  </a:cubicBezTo>
                  <a:cubicBezTo>
                    <a:pt x="7843" y="21006"/>
                    <a:pt x="7749" y="21429"/>
                    <a:pt x="7655" y="21868"/>
                  </a:cubicBezTo>
                  <a:cubicBezTo>
                    <a:pt x="7451" y="21618"/>
                    <a:pt x="7231" y="21382"/>
                    <a:pt x="7028" y="21147"/>
                  </a:cubicBezTo>
                  <a:cubicBezTo>
                    <a:pt x="6777" y="20849"/>
                    <a:pt x="6510" y="20567"/>
                    <a:pt x="6244" y="20270"/>
                  </a:cubicBezTo>
                  <a:cubicBezTo>
                    <a:pt x="6416" y="19862"/>
                    <a:pt x="6557" y="19439"/>
                    <a:pt x="6683" y="19016"/>
                  </a:cubicBezTo>
                  <a:close/>
                  <a:moveTo>
                    <a:pt x="3391" y="20270"/>
                  </a:moveTo>
                  <a:cubicBezTo>
                    <a:pt x="3877" y="20379"/>
                    <a:pt x="4394" y="20505"/>
                    <a:pt x="4896" y="20567"/>
                  </a:cubicBezTo>
                  <a:cubicBezTo>
                    <a:pt x="5162" y="20881"/>
                    <a:pt x="5429" y="21179"/>
                    <a:pt x="5695" y="21492"/>
                  </a:cubicBezTo>
                  <a:cubicBezTo>
                    <a:pt x="5836" y="21665"/>
                    <a:pt x="5977" y="21837"/>
                    <a:pt x="6134" y="22009"/>
                  </a:cubicBezTo>
                  <a:cubicBezTo>
                    <a:pt x="5742" y="21931"/>
                    <a:pt x="5335" y="21853"/>
                    <a:pt x="4927" y="21790"/>
                  </a:cubicBezTo>
                  <a:cubicBezTo>
                    <a:pt x="4676" y="21492"/>
                    <a:pt x="4363" y="21194"/>
                    <a:pt x="4081" y="20928"/>
                  </a:cubicBezTo>
                  <a:cubicBezTo>
                    <a:pt x="3861" y="20693"/>
                    <a:pt x="3626" y="20489"/>
                    <a:pt x="3391" y="20270"/>
                  </a:cubicBezTo>
                  <a:close/>
                  <a:moveTo>
                    <a:pt x="6150" y="20489"/>
                  </a:moveTo>
                  <a:cubicBezTo>
                    <a:pt x="6354" y="20740"/>
                    <a:pt x="6573" y="20991"/>
                    <a:pt x="6792" y="21241"/>
                  </a:cubicBezTo>
                  <a:cubicBezTo>
                    <a:pt x="7043" y="21570"/>
                    <a:pt x="7278" y="21931"/>
                    <a:pt x="7560" y="22260"/>
                  </a:cubicBezTo>
                  <a:cubicBezTo>
                    <a:pt x="7545" y="22339"/>
                    <a:pt x="7529" y="22401"/>
                    <a:pt x="7513" y="22480"/>
                  </a:cubicBezTo>
                  <a:cubicBezTo>
                    <a:pt x="7482" y="22417"/>
                    <a:pt x="7419" y="22339"/>
                    <a:pt x="7294" y="22307"/>
                  </a:cubicBezTo>
                  <a:cubicBezTo>
                    <a:pt x="7106" y="22244"/>
                    <a:pt x="6918" y="22197"/>
                    <a:pt x="6730" y="22150"/>
                  </a:cubicBezTo>
                  <a:cubicBezTo>
                    <a:pt x="6479" y="21853"/>
                    <a:pt x="6197" y="21570"/>
                    <a:pt x="5930" y="21304"/>
                  </a:cubicBezTo>
                  <a:cubicBezTo>
                    <a:pt x="5711" y="21069"/>
                    <a:pt x="5491" y="20834"/>
                    <a:pt x="5272" y="20599"/>
                  </a:cubicBezTo>
                  <a:cubicBezTo>
                    <a:pt x="5429" y="20599"/>
                    <a:pt x="5570" y="20599"/>
                    <a:pt x="5727" y="20583"/>
                  </a:cubicBezTo>
                  <a:cubicBezTo>
                    <a:pt x="5774" y="20567"/>
                    <a:pt x="5805" y="20552"/>
                    <a:pt x="5836" y="20536"/>
                  </a:cubicBezTo>
                  <a:cubicBezTo>
                    <a:pt x="5873" y="20546"/>
                    <a:pt x="5911" y="20552"/>
                    <a:pt x="5949" y="20552"/>
                  </a:cubicBezTo>
                  <a:cubicBezTo>
                    <a:pt x="6024" y="20552"/>
                    <a:pt x="6098" y="20531"/>
                    <a:pt x="6150" y="20489"/>
                  </a:cubicBezTo>
                  <a:close/>
                  <a:moveTo>
                    <a:pt x="2031" y="0"/>
                  </a:moveTo>
                  <a:cubicBezTo>
                    <a:pt x="1865" y="0"/>
                    <a:pt x="1773" y="61"/>
                    <a:pt x="1745" y="159"/>
                  </a:cubicBezTo>
                  <a:cubicBezTo>
                    <a:pt x="1604" y="175"/>
                    <a:pt x="1479" y="253"/>
                    <a:pt x="1463" y="379"/>
                  </a:cubicBezTo>
                  <a:cubicBezTo>
                    <a:pt x="1259" y="3623"/>
                    <a:pt x="1118" y="6852"/>
                    <a:pt x="883" y="10081"/>
                  </a:cubicBezTo>
                  <a:cubicBezTo>
                    <a:pt x="664" y="13075"/>
                    <a:pt x="209" y="16053"/>
                    <a:pt x="288" y="19094"/>
                  </a:cubicBezTo>
                  <a:cubicBezTo>
                    <a:pt x="264" y="19089"/>
                    <a:pt x="239" y="19086"/>
                    <a:pt x="216" y="19086"/>
                  </a:cubicBezTo>
                  <a:cubicBezTo>
                    <a:pt x="100" y="19086"/>
                    <a:pt x="0" y="19149"/>
                    <a:pt x="52" y="19266"/>
                  </a:cubicBezTo>
                  <a:cubicBezTo>
                    <a:pt x="288" y="19721"/>
                    <a:pt x="538" y="20175"/>
                    <a:pt x="852" y="20614"/>
                  </a:cubicBezTo>
                  <a:cubicBezTo>
                    <a:pt x="1040" y="20881"/>
                    <a:pt x="1259" y="21288"/>
                    <a:pt x="1573" y="21539"/>
                  </a:cubicBezTo>
                  <a:cubicBezTo>
                    <a:pt x="1589" y="21602"/>
                    <a:pt x="1651" y="21665"/>
                    <a:pt x="1761" y="21696"/>
                  </a:cubicBezTo>
                  <a:cubicBezTo>
                    <a:pt x="1792" y="21712"/>
                    <a:pt x="1824" y="21727"/>
                    <a:pt x="1871" y="21743"/>
                  </a:cubicBezTo>
                  <a:cubicBezTo>
                    <a:pt x="1871" y="21743"/>
                    <a:pt x="1886" y="21743"/>
                    <a:pt x="1902" y="21759"/>
                  </a:cubicBezTo>
                  <a:cubicBezTo>
                    <a:pt x="1918" y="21759"/>
                    <a:pt x="1949" y="21759"/>
                    <a:pt x="1980" y="21774"/>
                  </a:cubicBezTo>
                  <a:cubicBezTo>
                    <a:pt x="3539" y="22249"/>
                    <a:pt x="5380" y="22767"/>
                    <a:pt x="6995" y="22767"/>
                  </a:cubicBezTo>
                  <a:cubicBezTo>
                    <a:pt x="7085" y="22767"/>
                    <a:pt x="7174" y="22765"/>
                    <a:pt x="7263" y="22762"/>
                  </a:cubicBezTo>
                  <a:cubicBezTo>
                    <a:pt x="7404" y="22746"/>
                    <a:pt x="7482" y="22683"/>
                    <a:pt x="7513" y="22621"/>
                  </a:cubicBezTo>
                  <a:cubicBezTo>
                    <a:pt x="7552" y="22699"/>
                    <a:pt x="7664" y="22759"/>
                    <a:pt x="7762" y="22759"/>
                  </a:cubicBezTo>
                  <a:cubicBezTo>
                    <a:pt x="7822" y="22759"/>
                    <a:pt x="7876" y="22737"/>
                    <a:pt x="7905" y="22683"/>
                  </a:cubicBezTo>
                  <a:cubicBezTo>
                    <a:pt x="7921" y="22636"/>
                    <a:pt x="7937" y="22605"/>
                    <a:pt x="7952" y="22574"/>
                  </a:cubicBezTo>
                  <a:cubicBezTo>
                    <a:pt x="8015" y="22558"/>
                    <a:pt x="8062" y="22511"/>
                    <a:pt x="8031" y="22464"/>
                  </a:cubicBezTo>
                  <a:cubicBezTo>
                    <a:pt x="8031" y="22448"/>
                    <a:pt x="8015" y="22433"/>
                    <a:pt x="8015" y="22417"/>
                  </a:cubicBezTo>
                  <a:cubicBezTo>
                    <a:pt x="9285" y="19658"/>
                    <a:pt x="10053" y="16696"/>
                    <a:pt x="10727" y="13749"/>
                  </a:cubicBezTo>
                  <a:cubicBezTo>
                    <a:pt x="11275" y="11335"/>
                    <a:pt x="12012" y="8906"/>
                    <a:pt x="12498" y="6460"/>
                  </a:cubicBezTo>
                  <a:cubicBezTo>
                    <a:pt x="12505" y="6461"/>
                    <a:pt x="12512" y="6462"/>
                    <a:pt x="12519" y="6462"/>
                  </a:cubicBezTo>
                  <a:cubicBezTo>
                    <a:pt x="12621" y="6462"/>
                    <a:pt x="12713" y="6359"/>
                    <a:pt x="12655" y="6257"/>
                  </a:cubicBezTo>
                  <a:cubicBezTo>
                    <a:pt x="12623" y="6225"/>
                    <a:pt x="12592" y="6178"/>
                    <a:pt x="12561" y="6131"/>
                  </a:cubicBezTo>
                  <a:cubicBezTo>
                    <a:pt x="12655" y="5598"/>
                    <a:pt x="12749" y="5065"/>
                    <a:pt x="12811" y="4532"/>
                  </a:cubicBezTo>
                  <a:cubicBezTo>
                    <a:pt x="13031" y="4470"/>
                    <a:pt x="13125" y="4235"/>
                    <a:pt x="12890" y="4031"/>
                  </a:cubicBezTo>
                  <a:cubicBezTo>
                    <a:pt x="12890" y="4015"/>
                    <a:pt x="12890" y="3984"/>
                    <a:pt x="12890" y="3953"/>
                  </a:cubicBezTo>
                  <a:cubicBezTo>
                    <a:pt x="12913" y="3767"/>
                    <a:pt x="12704" y="3633"/>
                    <a:pt x="12518" y="3633"/>
                  </a:cubicBezTo>
                  <a:cubicBezTo>
                    <a:pt x="12453" y="3633"/>
                    <a:pt x="12390" y="3649"/>
                    <a:pt x="12341" y="3686"/>
                  </a:cubicBezTo>
                  <a:cubicBezTo>
                    <a:pt x="11855" y="3373"/>
                    <a:pt x="11369" y="3043"/>
                    <a:pt x="10930" y="2699"/>
                  </a:cubicBezTo>
                  <a:cubicBezTo>
                    <a:pt x="10476" y="2354"/>
                    <a:pt x="10053" y="1899"/>
                    <a:pt x="9535" y="1633"/>
                  </a:cubicBezTo>
                  <a:cubicBezTo>
                    <a:pt x="9504" y="1617"/>
                    <a:pt x="9488" y="1601"/>
                    <a:pt x="9473" y="1586"/>
                  </a:cubicBezTo>
                  <a:cubicBezTo>
                    <a:pt x="8407" y="1037"/>
                    <a:pt x="7012" y="896"/>
                    <a:pt x="5821" y="661"/>
                  </a:cubicBezTo>
                  <a:cubicBezTo>
                    <a:pt x="4582" y="410"/>
                    <a:pt x="3344" y="112"/>
                    <a:pt x="2090" y="3"/>
                  </a:cubicBezTo>
                  <a:cubicBezTo>
                    <a:pt x="2069" y="1"/>
                    <a:pt x="2050" y="0"/>
                    <a:pt x="2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59;p33"/>
          <p:cNvGrpSpPr/>
          <p:nvPr/>
        </p:nvGrpSpPr>
        <p:grpSpPr>
          <a:xfrm rot="5855836">
            <a:off x="-740451" y="3643866"/>
            <a:ext cx="1953670" cy="1497242"/>
            <a:chOff x="5118990" y="4122087"/>
            <a:chExt cx="1882464" cy="1222659"/>
          </a:xfrm>
        </p:grpSpPr>
        <p:sp>
          <p:nvSpPr>
            <p:cNvPr id="9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585294" y="137600"/>
            <a:ext cx="737423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số thập phân </a:t>
            </a:r>
            <a:r>
              <a:rPr lang="en-US" altLang="en-US" sz="2000" b="1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0,1985</a:t>
            </a: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phần nguyên gồm những chữ số nào? Phần thập phân gồm những chữ số nào ?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502634" y="1231627"/>
            <a:ext cx="8907345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Trong số thập phân 0,1985 :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nguyên gồm có: </a:t>
            </a:r>
            <a:r>
              <a:rPr lang="en-US" altLang="en-US" sz="1800">
                <a:solidFill>
                  <a:srgbClr val="CC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đơn vị.</a:t>
            </a:r>
          </a:p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Phần thập phân gồm có: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phần mười, 9 phần trăm, 8 phần nghìn, 5 phần chục nghìn.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999918" y="2766958"/>
            <a:ext cx="858861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80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Số thập phân 0,1985 đọc là: </a:t>
            </a:r>
            <a:r>
              <a:rPr lang="en-US" altLang="en-US" sz="1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 phẩy một nghìn chín trăm tám mươi lăm.</a:t>
            </a:r>
          </a:p>
        </p:txBody>
      </p:sp>
    </p:spTree>
    <p:extLst>
      <p:ext uri="{BB962C8B-B14F-4D97-AF65-F5344CB8AC3E}">
        <p14:creationId xmlns:p14="http://schemas.microsoft.com/office/powerpoint/2010/main" val="18007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1525;p44"/>
          <p:cNvGrpSpPr/>
          <p:nvPr/>
        </p:nvGrpSpPr>
        <p:grpSpPr>
          <a:xfrm rot="10406974" flipV="1">
            <a:off x="770392" y="2660194"/>
            <a:ext cx="7607757" cy="1457792"/>
            <a:chOff x="4345425" y="2175475"/>
            <a:chExt cx="800750" cy="176025"/>
          </a:xfrm>
        </p:grpSpPr>
        <p:sp>
          <p:nvSpPr>
            <p:cNvPr id="47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44"/>
          <p:cNvSpPr txBox="1">
            <a:spLocks noGrp="1"/>
          </p:cNvSpPr>
          <p:nvPr>
            <p:ph type="title"/>
          </p:nvPr>
        </p:nvSpPr>
        <p:spPr>
          <a:xfrm>
            <a:off x="1032286" y="464064"/>
            <a:ext cx="53634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">
                <a:latin typeface="Cambria" panose="02040503050406030204" pitchFamily="18" charset="0"/>
                <a:ea typeface="Cambria" panose="02040503050406030204" pitchFamily="18" charset="0"/>
              </a:rPr>
              <a:t> nhớ:</a:t>
            </a: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98" name="Google Shape;1498;p44"/>
          <p:cNvGrpSpPr/>
          <p:nvPr/>
        </p:nvGrpSpPr>
        <p:grpSpPr>
          <a:xfrm flipH="1">
            <a:off x="823094" y="938639"/>
            <a:ext cx="1805806" cy="98126"/>
            <a:chOff x="4345425" y="2175475"/>
            <a:chExt cx="800750" cy="176025"/>
          </a:xfrm>
        </p:grpSpPr>
        <p:sp>
          <p:nvSpPr>
            <p:cNvPr id="1499" name="Google Shape;1499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4"/>
          <p:cNvGrpSpPr/>
          <p:nvPr/>
        </p:nvGrpSpPr>
        <p:grpSpPr>
          <a:xfrm>
            <a:off x="7346838" y="185331"/>
            <a:ext cx="1396320" cy="1342847"/>
            <a:chOff x="1857000" y="3245400"/>
            <a:chExt cx="1233825" cy="1186575"/>
          </a:xfrm>
        </p:grpSpPr>
        <p:sp>
          <p:nvSpPr>
            <p:cNvPr id="1502" name="Google Shape;1502;p4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5" name="Google Shape;1525;p44"/>
          <p:cNvGrpSpPr/>
          <p:nvPr/>
        </p:nvGrpSpPr>
        <p:grpSpPr>
          <a:xfrm rot="10406974" flipV="1">
            <a:off x="838062" y="1525854"/>
            <a:ext cx="7607757" cy="1457792"/>
            <a:chOff x="4345425" y="2175475"/>
            <a:chExt cx="800750" cy="176025"/>
          </a:xfrm>
        </p:grpSpPr>
        <p:sp>
          <p:nvSpPr>
            <p:cNvPr id="1526" name="Google Shape;1526;p4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44"/>
          <p:cNvGrpSpPr/>
          <p:nvPr/>
        </p:nvGrpSpPr>
        <p:grpSpPr>
          <a:xfrm rot="10800000">
            <a:off x="3049225" y="404149"/>
            <a:ext cx="806657" cy="421744"/>
            <a:chOff x="1822875" y="1377000"/>
            <a:chExt cx="548075" cy="286550"/>
          </a:xfrm>
        </p:grpSpPr>
        <p:sp>
          <p:nvSpPr>
            <p:cNvPr id="1530" name="Google Shape;1530;p44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4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4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4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4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646448" y="1653709"/>
            <a:ext cx="813387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đọc một số thập phân, ta đọc lần lượt từ hàng cao đến hàng thấp: trước hết đọc phần nguyên, đọc dấu “phẩy”, sau đó đọc phần thập phân.</a:t>
            </a:r>
          </a:p>
          <a:p>
            <a:pPr algn="just">
              <a:lnSpc>
                <a:spcPct val="150000"/>
              </a:lnSpc>
            </a:pPr>
            <a:endParaRPr lang="en-US" altLang="en-US" sz="1050">
              <a:solidFill>
                <a:srgbClr val="00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00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* Muốn viết một số thập phân, ta viết lần lượt từ hàng cao đến hàng thấp: trước hết viết phần nguyên, viết dấu “phẩy”, sau đó viết phần thập phân.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5" name="Google Shape;2475;p58"/>
          <p:cNvSpPr txBox="1">
            <a:spLocks noGrp="1"/>
          </p:cNvSpPr>
          <p:nvPr>
            <p:ph type="ctrTitle"/>
          </p:nvPr>
        </p:nvSpPr>
        <p:spPr>
          <a:xfrm>
            <a:off x="2576780" y="1707523"/>
            <a:ext cx="4440300" cy="92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Cambria" panose="02040503050406030204" pitchFamily="18" charset="0"/>
                <a:ea typeface="Cambria" panose="02040503050406030204" pitchFamily="18" charset="0"/>
              </a:rPr>
              <a:t>Luyện tập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498" name="Google Shape;2498;p58"/>
          <p:cNvGrpSpPr/>
          <p:nvPr/>
        </p:nvGrpSpPr>
        <p:grpSpPr>
          <a:xfrm rot="-3462324" flipH="1">
            <a:off x="-350355" y="3371558"/>
            <a:ext cx="2138630" cy="952312"/>
            <a:chOff x="4038775" y="3369325"/>
            <a:chExt cx="1789725" cy="711700"/>
          </a:xfrm>
        </p:grpSpPr>
        <p:sp>
          <p:nvSpPr>
            <p:cNvPr id="2499" name="Google Shape;2499;p58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8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8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8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lnTo>
                    <a:pt x="21585" y="18374"/>
                  </a:ln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8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8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8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8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8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8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8"/>
            <p:cNvSpPr/>
            <p:nvPr/>
          </p:nvSpPr>
          <p:spPr>
            <a:xfrm>
              <a:off x="5213500" y="3590975"/>
              <a:ext cx="396875" cy="147475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8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8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8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8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8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8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8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8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58"/>
          <p:cNvGrpSpPr/>
          <p:nvPr/>
        </p:nvGrpSpPr>
        <p:grpSpPr>
          <a:xfrm>
            <a:off x="598264" y="532772"/>
            <a:ext cx="1921912" cy="326735"/>
            <a:chOff x="1816609" y="3851001"/>
            <a:chExt cx="1093674" cy="222193"/>
          </a:xfrm>
        </p:grpSpPr>
        <p:sp>
          <p:nvSpPr>
            <p:cNvPr id="2519" name="Google Shape;2519;p58"/>
            <p:cNvSpPr/>
            <p:nvPr/>
          </p:nvSpPr>
          <p:spPr>
            <a:xfrm>
              <a:off x="1816609" y="3851001"/>
              <a:ext cx="1093674" cy="222193"/>
            </a:xfrm>
            <a:custGeom>
              <a:avLst/>
              <a:gdLst/>
              <a:ahLst/>
              <a:cxnLst/>
              <a:rect l="l" t="t" r="r" b="b"/>
              <a:pathLst>
                <a:path w="38900" h="7903" extrusionOk="0">
                  <a:moveTo>
                    <a:pt x="32154" y="852"/>
                  </a:moveTo>
                  <a:cubicBezTo>
                    <a:pt x="32029" y="852"/>
                    <a:pt x="31911" y="870"/>
                    <a:pt x="31815" y="910"/>
                  </a:cubicBezTo>
                  <a:cubicBezTo>
                    <a:pt x="30934" y="1259"/>
                    <a:pt x="30057" y="1619"/>
                    <a:pt x="29183" y="1986"/>
                  </a:cubicBezTo>
                  <a:cubicBezTo>
                    <a:pt x="30289" y="1683"/>
                    <a:pt x="31405" y="1423"/>
                    <a:pt x="32535" y="1209"/>
                  </a:cubicBezTo>
                  <a:cubicBezTo>
                    <a:pt x="32581" y="1198"/>
                    <a:pt x="32635" y="1195"/>
                    <a:pt x="32688" y="1195"/>
                  </a:cubicBezTo>
                  <a:cubicBezTo>
                    <a:pt x="32853" y="1195"/>
                    <a:pt x="33041" y="1234"/>
                    <a:pt x="33223" y="1298"/>
                  </a:cubicBezTo>
                  <a:cubicBezTo>
                    <a:pt x="32998" y="1017"/>
                    <a:pt x="32532" y="852"/>
                    <a:pt x="32154" y="852"/>
                  </a:cubicBezTo>
                  <a:close/>
                  <a:moveTo>
                    <a:pt x="36026" y="1808"/>
                  </a:moveTo>
                  <a:cubicBezTo>
                    <a:pt x="35323" y="1808"/>
                    <a:pt x="34635" y="1886"/>
                    <a:pt x="33969" y="2036"/>
                  </a:cubicBezTo>
                  <a:cubicBezTo>
                    <a:pt x="33969" y="2172"/>
                    <a:pt x="33908" y="2318"/>
                    <a:pt x="33758" y="2464"/>
                  </a:cubicBezTo>
                  <a:cubicBezTo>
                    <a:pt x="33648" y="2575"/>
                    <a:pt x="33541" y="2689"/>
                    <a:pt x="33441" y="2803"/>
                  </a:cubicBezTo>
                  <a:cubicBezTo>
                    <a:pt x="33530" y="2781"/>
                    <a:pt x="33619" y="2775"/>
                    <a:pt x="33712" y="2775"/>
                  </a:cubicBezTo>
                  <a:cubicBezTo>
                    <a:pt x="34364" y="2775"/>
                    <a:pt x="35031" y="3256"/>
                    <a:pt x="35052" y="3695"/>
                  </a:cubicBezTo>
                  <a:cubicBezTo>
                    <a:pt x="35341" y="3655"/>
                    <a:pt x="35634" y="3637"/>
                    <a:pt x="35926" y="3637"/>
                  </a:cubicBezTo>
                  <a:cubicBezTo>
                    <a:pt x="36290" y="3637"/>
                    <a:pt x="36657" y="3666"/>
                    <a:pt x="37028" y="3723"/>
                  </a:cubicBezTo>
                  <a:cubicBezTo>
                    <a:pt x="37099" y="3734"/>
                    <a:pt x="37170" y="3737"/>
                    <a:pt x="37234" y="3737"/>
                  </a:cubicBezTo>
                  <a:cubicBezTo>
                    <a:pt x="38415" y="3737"/>
                    <a:pt x="38900" y="2136"/>
                    <a:pt x="37502" y="1922"/>
                  </a:cubicBezTo>
                  <a:cubicBezTo>
                    <a:pt x="37007" y="1843"/>
                    <a:pt x="36511" y="1808"/>
                    <a:pt x="36026" y="1808"/>
                  </a:cubicBezTo>
                  <a:close/>
                  <a:moveTo>
                    <a:pt x="6480" y="3645"/>
                  </a:moveTo>
                  <a:lnTo>
                    <a:pt x="6480" y="3645"/>
                  </a:lnTo>
                  <a:cubicBezTo>
                    <a:pt x="6466" y="3652"/>
                    <a:pt x="6455" y="3655"/>
                    <a:pt x="6441" y="3659"/>
                  </a:cubicBezTo>
                  <a:cubicBezTo>
                    <a:pt x="6412" y="3723"/>
                    <a:pt x="6383" y="3787"/>
                    <a:pt x="6359" y="3851"/>
                  </a:cubicBezTo>
                  <a:cubicBezTo>
                    <a:pt x="6398" y="3784"/>
                    <a:pt x="6437" y="3713"/>
                    <a:pt x="6480" y="3645"/>
                  </a:cubicBezTo>
                  <a:close/>
                  <a:moveTo>
                    <a:pt x="21010" y="0"/>
                  </a:moveTo>
                  <a:cubicBezTo>
                    <a:pt x="20879" y="0"/>
                    <a:pt x="20747" y="18"/>
                    <a:pt x="20622" y="64"/>
                  </a:cubicBezTo>
                  <a:cubicBezTo>
                    <a:pt x="18436" y="831"/>
                    <a:pt x="16353" y="1801"/>
                    <a:pt x="14389" y="2977"/>
                  </a:cubicBezTo>
                  <a:cubicBezTo>
                    <a:pt x="14735" y="2475"/>
                    <a:pt x="15102" y="1990"/>
                    <a:pt x="15491" y="1512"/>
                  </a:cubicBezTo>
                  <a:cubicBezTo>
                    <a:pt x="16118" y="746"/>
                    <a:pt x="15117" y="289"/>
                    <a:pt x="14353" y="289"/>
                  </a:cubicBezTo>
                  <a:cubicBezTo>
                    <a:pt x="14154" y="289"/>
                    <a:pt x="13972" y="318"/>
                    <a:pt x="13836" y="385"/>
                  </a:cubicBezTo>
                  <a:cubicBezTo>
                    <a:pt x="12110" y="1244"/>
                    <a:pt x="10484" y="2261"/>
                    <a:pt x="8969" y="3431"/>
                  </a:cubicBezTo>
                  <a:cubicBezTo>
                    <a:pt x="9272" y="2842"/>
                    <a:pt x="9614" y="2268"/>
                    <a:pt x="9996" y="1708"/>
                  </a:cubicBezTo>
                  <a:cubicBezTo>
                    <a:pt x="10542" y="906"/>
                    <a:pt x="9646" y="471"/>
                    <a:pt x="8905" y="471"/>
                  </a:cubicBezTo>
                  <a:cubicBezTo>
                    <a:pt x="8694" y="471"/>
                    <a:pt x="8491" y="507"/>
                    <a:pt x="8341" y="581"/>
                  </a:cubicBezTo>
                  <a:cubicBezTo>
                    <a:pt x="5938" y="1741"/>
                    <a:pt x="3534" y="2903"/>
                    <a:pt x="1131" y="4062"/>
                  </a:cubicBezTo>
                  <a:cubicBezTo>
                    <a:pt x="1" y="4608"/>
                    <a:pt x="893" y="5670"/>
                    <a:pt x="1862" y="5670"/>
                  </a:cubicBezTo>
                  <a:cubicBezTo>
                    <a:pt x="2045" y="5670"/>
                    <a:pt x="2226" y="5635"/>
                    <a:pt x="2401" y="5549"/>
                  </a:cubicBezTo>
                  <a:cubicBezTo>
                    <a:pt x="3546" y="4996"/>
                    <a:pt x="4690" y="4443"/>
                    <a:pt x="5835" y="3891"/>
                  </a:cubicBezTo>
                  <a:lnTo>
                    <a:pt x="5835" y="3891"/>
                  </a:lnTo>
                  <a:cubicBezTo>
                    <a:pt x="5392" y="4055"/>
                    <a:pt x="4947" y="4211"/>
                    <a:pt x="4501" y="4361"/>
                  </a:cubicBezTo>
                  <a:cubicBezTo>
                    <a:pt x="4248" y="4447"/>
                    <a:pt x="3944" y="4508"/>
                    <a:pt x="3649" y="4508"/>
                  </a:cubicBezTo>
                  <a:cubicBezTo>
                    <a:pt x="3378" y="4508"/>
                    <a:pt x="3110" y="4458"/>
                    <a:pt x="2886" y="4336"/>
                  </a:cubicBezTo>
                  <a:cubicBezTo>
                    <a:pt x="2532" y="4144"/>
                    <a:pt x="2443" y="3773"/>
                    <a:pt x="2896" y="3619"/>
                  </a:cubicBezTo>
                  <a:cubicBezTo>
                    <a:pt x="4173" y="3191"/>
                    <a:pt x="5428" y="2707"/>
                    <a:pt x="6666" y="2164"/>
                  </a:cubicBezTo>
                  <a:cubicBezTo>
                    <a:pt x="6887" y="2069"/>
                    <a:pt x="7175" y="2015"/>
                    <a:pt x="7464" y="2015"/>
                  </a:cubicBezTo>
                  <a:cubicBezTo>
                    <a:pt x="7593" y="2015"/>
                    <a:pt x="7721" y="2026"/>
                    <a:pt x="7846" y="2047"/>
                  </a:cubicBezTo>
                  <a:cubicBezTo>
                    <a:pt x="8074" y="1901"/>
                    <a:pt x="8330" y="1794"/>
                    <a:pt x="8562" y="1794"/>
                  </a:cubicBezTo>
                  <a:cubicBezTo>
                    <a:pt x="8598" y="1794"/>
                    <a:pt x="8634" y="1797"/>
                    <a:pt x="8669" y="1805"/>
                  </a:cubicBezTo>
                  <a:cubicBezTo>
                    <a:pt x="9054" y="1865"/>
                    <a:pt x="9375" y="2079"/>
                    <a:pt x="9041" y="2490"/>
                  </a:cubicBezTo>
                  <a:cubicBezTo>
                    <a:pt x="8491" y="3153"/>
                    <a:pt x="8074" y="3841"/>
                    <a:pt x="7774" y="4600"/>
                  </a:cubicBezTo>
                  <a:cubicBezTo>
                    <a:pt x="9536" y="3398"/>
                    <a:pt x="11351" y="2283"/>
                    <a:pt x="13223" y="1256"/>
                  </a:cubicBezTo>
                  <a:cubicBezTo>
                    <a:pt x="13379" y="1170"/>
                    <a:pt x="13729" y="1091"/>
                    <a:pt x="14032" y="1091"/>
                  </a:cubicBezTo>
                  <a:cubicBezTo>
                    <a:pt x="14449" y="1091"/>
                    <a:pt x="14778" y="1238"/>
                    <a:pt x="14378" y="1701"/>
                  </a:cubicBezTo>
                  <a:cubicBezTo>
                    <a:pt x="13740" y="2447"/>
                    <a:pt x="13305" y="3220"/>
                    <a:pt x="13055" y="4116"/>
                  </a:cubicBezTo>
                  <a:cubicBezTo>
                    <a:pt x="14791" y="3156"/>
                    <a:pt x="16575" y="2111"/>
                    <a:pt x="18386" y="1494"/>
                  </a:cubicBezTo>
                  <a:cubicBezTo>
                    <a:pt x="18660" y="1402"/>
                    <a:pt x="18896" y="1359"/>
                    <a:pt x="19099" y="1359"/>
                  </a:cubicBezTo>
                  <a:cubicBezTo>
                    <a:pt x="20144" y="1359"/>
                    <a:pt x="20262" y="2514"/>
                    <a:pt x="20204" y="3630"/>
                  </a:cubicBezTo>
                  <a:cubicBezTo>
                    <a:pt x="21502" y="2892"/>
                    <a:pt x="22840" y="2229"/>
                    <a:pt x="24213" y="1634"/>
                  </a:cubicBezTo>
                  <a:cubicBezTo>
                    <a:pt x="24216" y="1630"/>
                    <a:pt x="24216" y="1623"/>
                    <a:pt x="24216" y="1619"/>
                  </a:cubicBezTo>
                  <a:cubicBezTo>
                    <a:pt x="24244" y="1109"/>
                    <a:pt x="24766" y="867"/>
                    <a:pt x="25304" y="867"/>
                  </a:cubicBezTo>
                  <a:cubicBezTo>
                    <a:pt x="25906" y="867"/>
                    <a:pt x="26530" y="1173"/>
                    <a:pt x="26499" y="1744"/>
                  </a:cubicBezTo>
                  <a:cubicBezTo>
                    <a:pt x="26477" y="2126"/>
                    <a:pt x="26438" y="2496"/>
                    <a:pt x="26384" y="2867"/>
                  </a:cubicBezTo>
                  <a:cubicBezTo>
                    <a:pt x="26591" y="2793"/>
                    <a:pt x="26798" y="2721"/>
                    <a:pt x="27004" y="2653"/>
                  </a:cubicBezTo>
                  <a:cubicBezTo>
                    <a:pt x="27236" y="2250"/>
                    <a:pt x="27483" y="1855"/>
                    <a:pt x="27743" y="1466"/>
                  </a:cubicBezTo>
                  <a:cubicBezTo>
                    <a:pt x="28220" y="746"/>
                    <a:pt x="27386" y="168"/>
                    <a:pt x="26695" y="168"/>
                  </a:cubicBezTo>
                  <a:cubicBezTo>
                    <a:pt x="26573" y="168"/>
                    <a:pt x="26459" y="186"/>
                    <a:pt x="26352" y="225"/>
                  </a:cubicBezTo>
                  <a:cubicBezTo>
                    <a:pt x="24637" y="842"/>
                    <a:pt x="23000" y="1591"/>
                    <a:pt x="21431" y="2468"/>
                  </a:cubicBezTo>
                  <a:cubicBezTo>
                    <a:pt x="21624" y="2079"/>
                    <a:pt x="21817" y="1690"/>
                    <a:pt x="22009" y="1305"/>
                  </a:cubicBezTo>
                  <a:cubicBezTo>
                    <a:pt x="22373" y="574"/>
                    <a:pt x="21702" y="0"/>
                    <a:pt x="21010" y="0"/>
                  </a:cubicBezTo>
                  <a:close/>
                  <a:moveTo>
                    <a:pt x="30485" y="3384"/>
                  </a:moveTo>
                  <a:cubicBezTo>
                    <a:pt x="28780" y="3837"/>
                    <a:pt x="27111" y="4407"/>
                    <a:pt x="25467" y="5085"/>
                  </a:cubicBezTo>
                  <a:cubicBezTo>
                    <a:pt x="25325" y="5146"/>
                    <a:pt x="25161" y="5174"/>
                    <a:pt x="24993" y="5174"/>
                  </a:cubicBezTo>
                  <a:cubicBezTo>
                    <a:pt x="24394" y="5174"/>
                    <a:pt x="23749" y="4817"/>
                    <a:pt x="23820" y="4208"/>
                  </a:cubicBezTo>
                  <a:lnTo>
                    <a:pt x="23820" y="4208"/>
                  </a:lnTo>
                  <a:cubicBezTo>
                    <a:pt x="23721" y="4437"/>
                    <a:pt x="23627" y="4668"/>
                    <a:pt x="23538" y="4903"/>
                  </a:cubicBezTo>
                  <a:cubicBezTo>
                    <a:pt x="23257" y="5627"/>
                    <a:pt x="24013" y="5920"/>
                    <a:pt x="24665" y="5920"/>
                  </a:cubicBezTo>
                  <a:cubicBezTo>
                    <a:pt x="24908" y="5920"/>
                    <a:pt x="25136" y="5880"/>
                    <a:pt x="25289" y="5806"/>
                  </a:cubicBezTo>
                  <a:cubicBezTo>
                    <a:pt x="26919" y="5021"/>
                    <a:pt x="28566" y="4276"/>
                    <a:pt x="30231" y="3570"/>
                  </a:cubicBezTo>
                  <a:lnTo>
                    <a:pt x="30231" y="3570"/>
                  </a:lnTo>
                  <a:cubicBezTo>
                    <a:pt x="30131" y="3805"/>
                    <a:pt x="30032" y="4040"/>
                    <a:pt x="29932" y="4276"/>
                  </a:cubicBezTo>
                  <a:cubicBezTo>
                    <a:pt x="29632" y="4985"/>
                    <a:pt x="30292" y="5260"/>
                    <a:pt x="30952" y="5260"/>
                  </a:cubicBezTo>
                  <a:cubicBezTo>
                    <a:pt x="31323" y="5260"/>
                    <a:pt x="31697" y="5171"/>
                    <a:pt x="31893" y="5024"/>
                  </a:cubicBezTo>
                  <a:lnTo>
                    <a:pt x="31893" y="5024"/>
                  </a:lnTo>
                  <a:cubicBezTo>
                    <a:pt x="31869" y="5036"/>
                    <a:pt x="31843" y="5042"/>
                    <a:pt x="31818" y="5049"/>
                  </a:cubicBezTo>
                  <a:cubicBezTo>
                    <a:pt x="31701" y="5082"/>
                    <a:pt x="31558" y="5100"/>
                    <a:pt x="31401" y="5100"/>
                  </a:cubicBezTo>
                  <a:cubicBezTo>
                    <a:pt x="30745" y="5100"/>
                    <a:pt x="29904" y="4786"/>
                    <a:pt x="30192" y="4044"/>
                  </a:cubicBezTo>
                  <a:cubicBezTo>
                    <a:pt x="30281" y="3816"/>
                    <a:pt x="30378" y="3594"/>
                    <a:pt x="30485" y="3384"/>
                  </a:cubicBezTo>
                  <a:close/>
                  <a:moveTo>
                    <a:pt x="24084" y="2903"/>
                  </a:moveTo>
                  <a:lnTo>
                    <a:pt x="24084" y="2903"/>
                  </a:lnTo>
                  <a:cubicBezTo>
                    <a:pt x="22447" y="3627"/>
                    <a:pt x="20875" y="4468"/>
                    <a:pt x="19353" y="5421"/>
                  </a:cubicBezTo>
                  <a:cubicBezTo>
                    <a:pt x="19242" y="5492"/>
                    <a:pt x="18785" y="5663"/>
                    <a:pt x="18443" y="5663"/>
                  </a:cubicBezTo>
                  <a:cubicBezTo>
                    <a:pt x="18208" y="5663"/>
                    <a:pt x="18026" y="5581"/>
                    <a:pt x="18051" y="5331"/>
                  </a:cubicBezTo>
                  <a:cubicBezTo>
                    <a:pt x="18065" y="5167"/>
                    <a:pt x="18122" y="4697"/>
                    <a:pt x="18150" y="4205"/>
                  </a:cubicBezTo>
                  <a:lnTo>
                    <a:pt x="18150" y="4205"/>
                  </a:lnTo>
                  <a:cubicBezTo>
                    <a:pt x="18037" y="4432"/>
                    <a:pt x="17926" y="4661"/>
                    <a:pt x="17812" y="4889"/>
                  </a:cubicBezTo>
                  <a:cubicBezTo>
                    <a:pt x="17398" y="5720"/>
                    <a:pt x="18073" y="6119"/>
                    <a:pt x="18779" y="6119"/>
                  </a:cubicBezTo>
                  <a:cubicBezTo>
                    <a:pt x="19110" y="6119"/>
                    <a:pt x="19445" y="6033"/>
                    <a:pt x="19684" y="5859"/>
                  </a:cubicBezTo>
                  <a:cubicBezTo>
                    <a:pt x="21057" y="4853"/>
                    <a:pt x="22511" y="3976"/>
                    <a:pt x="24030" y="3231"/>
                  </a:cubicBezTo>
                  <a:cubicBezTo>
                    <a:pt x="24048" y="3120"/>
                    <a:pt x="24066" y="3010"/>
                    <a:pt x="24084" y="2903"/>
                  </a:cubicBezTo>
                  <a:close/>
                  <a:moveTo>
                    <a:pt x="17987" y="2828"/>
                  </a:moveTo>
                  <a:cubicBezTo>
                    <a:pt x="17915" y="2828"/>
                    <a:pt x="16671" y="3559"/>
                    <a:pt x="16503" y="3645"/>
                  </a:cubicBezTo>
                  <a:cubicBezTo>
                    <a:pt x="15031" y="4389"/>
                    <a:pt x="13562" y="5131"/>
                    <a:pt x="12089" y="5877"/>
                  </a:cubicBezTo>
                  <a:cubicBezTo>
                    <a:pt x="11993" y="5926"/>
                    <a:pt x="11504" y="6112"/>
                    <a:pt x="11151" y="6112"/>
                  </a:cubicBezTo>
                  <a:cubicBezTo>
                    <a:pt x="10923" y="6112"/>
                    <a:pt x="10756" y="6033"/>
                    <a:pt x="10791" y="5784"/>
                  </a:cubicBezTo>
                  <a:cubicBezTo>
                    <a:pt x="10902" y="4988"/>
                    <a:pt x="11116" y="4251"/>
                    <a:pt x="11433" y="3563"/>
                  </a:cubicBezTo>
                  <a:lnTo>
                    <a:pt x="11433" y="3563"/>
                  </a:lnTo>
                  <a:cubicBezTo>
                    <a:pt x="9867" y="4514"/>
                    <a:pt x="8348" y="5534"/>
                    <a:pt x="6869" y="6622"/>
                  </a:cubicBezTo>
                  <a:cubicBezTo>
                    <a:pt x="6762" y="6700"/>
                    <a:pt x="6052" y="7021"/>
                    <a:pt x="5624" y="7021"/>
                  </a:cubicBezTo>
                  <a:cubicBezTo>
                    <a:pt x="5521" y="7021"/>
                    <a:pt x="5435" y="7004"/>
                    <a:pt x="5378" y="6957"/>
                  </a:cubicBezTo>
                  <a:lnTo>
                    <a:pt x="5378" y="6957"/>
                  </a:lnTo>
                  <a:cubicBezTo>
                    <a:pt x="5321" y="7570"/>
                    <a:pt x="5917" y="7902"/>
                    <a:pt x="6505" y="7902"/>
                  </a:cubicBezTo>
                  <a:cubicBezTo>
                    <a:pt x="6833" y="7902"/>
                    <a:pt x="7161" y="7795"/>
                    <a:pt x="7368" y="7577"/>
                  </a:cubicBezTo>
                  <a:cubicBezTo>
                    <a:pt x="8527" y="6365"/>
                    <a:pt x="9768" y="5274"/>
                    <a:pt x="11101" y="4300"/>
                  </a:cubicBezTo>
                  <a:lnTo>
                    <a:pt x="11101" y="4300"/>
                  </a:lnTo>
                  <a:cubicBezTo>
                    <a:pt x="10795" y="4886"/>
                    <a:pt x="10513" y="5481"/>
                    <a:pt x="10249" y="6098"/>
                  </a:cubicBezTo>
                  <a:cubicBezTo>
                    <a:pt x="9946" y="6804"/>
                    <a:pt x="10616" y="7085"/>
                    <a:pt x="11276" y="7085"/>
                  </a:cubicBezTo>
                  <a:cubicBezTo>
                    <a:pt x="11654" y="7085"/>
                    <a:pt x="12028" y="6996"/>
                    <a:pt x="12221" y="6840"/>
                  </a:cubicBezTo>
                  <a:cubicBezTo>
                    <a:pt x="14050" y="5374"/>
                    <a:pt x="16029" y="4126"/>
                    <a:pt x="18126" y="3113"/>
                  </a:cubicBezTo>
                  <a:cubicBezTo>
                    <a:pt x="18097" y="2971"/>
                    <a:pt x="18055" y="2867"/>
                    <a:pt x="17987" y="282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8"/>
            <p:cNvSpPr/>
            <p:nvPr/>
          </p:nvSpPr>
          <p:spPr>
            <a:xfrm>
              <a:off x="1980627" y="3951650"/>
              <a:ext cx="18078" cy="8744"/>
            </a:xfrm>
            <a:custGeom>
              <a:avLst/>
              <a:gdLst/>
              <a:ahLst/>
              <a:cxnLst/>
              <a:rect l="l" t="t" r="r" b="b"/>
              <a:pathLst>
                <a:path w="643" h="311" extrusionOk="0">
                  <a:moveTo>
                    <a:pt x="643" y="1"/>
                  </a:moveTo>
                  <a:lnTo>
                    <a:pt x="643" y="1"/>
                  </a:lnTo>
                  <a:cubicBezTo>
                    <a:pt x="429" y="103"/>
                    <a:pt x="215" y="207"/>
                    <a:pt x="1" y="311"/>
                  </a:cubicBezTo>
                  <a:cubicBezTo>
                    <a:pt x="204" y="236"/>
                    <a:pt x="404" y="157"/>
                    <a:pt x="607" y="79"/>
                  </a:cubicBezTo>
                  <a:cubicBezTo>
                    <a:pt x="618" y="54"/>
                    <a:pt x="632" y="26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8"/>
            <p:cNvSpPr/>
            <p:nvPr/>
          </p:nvSpPr>
          <p:spPr>
            <a:xfrm>
              <a:off x="1885292" y="3907623"/>
              <a:ext cx="151905" cy="70119"/>
            </a:xfrm>
            <a:custGeom>
              <a:avLst/>
              <a:gdLst/>
              <a:ahLst/>
              <a:cxnLst/>
              <a:rect l="l" t="t" r="r" b="b"/>
              <a:pathLst>
                <a:path w="5403" h="2494" extrusionOk="0">
                  <a:moveTo>
                    <a:pt x="5021" y="1"/>
                  </a:moveTo>
                  <a:cubicBezTo>
                    <a:pt x="4732" y="1"/>
                    <a:pt x="4444" y="55"/>
                    <a:pt x="4223" y="150"/>
                  </a:cubicBezTo>
                  <a:cubicBezTo>
                    <a:pt x="2985" y="693"/>
                    <a:pt x="1730" y="1177"/>
                    <a:pt x="453" y="1605"/>
                  </a:cubicBezTo>
                  <a:cubicBezTo>
                    <a:pt x="0" y="1759"/>
                    <a:pt x="89" y="2130"/>
                    <a:pt x="443" y="2322"/>
                  </a:cubicBezTo>
                  <a:cubicBezTo>
                    <a:pt x="667" y="2444"/>
                    <a:pt x="935" y="2494"/>
                    <a:pt x="1206" y="2494"/>
                  </a:cubicBezTo>
                  <a:cubicBezTo>
                    <a:pt x="1501" y="2494"/>
                    <a:pt x="1805" y="2433"/>
                    <a:pt x="2058" y="2347"/>
                  </a:cubicBezTo>
                  <a:cubicBezTo>
                    <a:pt x="2504" y="2197"/>
                    <a:pt x="2949" y="2041"/>
                    <a:pt x="3392" y="1877"/>
                  </a:cubicBezTo>
                  <a:cubicBezTo>
                    <a:pt x="3606" y="1773"/>
                    <a:pt x="3820" y="1669"/>
                    <a:pt x="4034" y="1567"/>
                  </a:cubicBezTo>
                  <a:lnTo>
                    <a:pt x="4034" y="1567"/>
                  </a:lnTo>
                  <a:cubicBezTo>
                    <a:pt x="4023" y="1592"/>
                    <a:pt x="4009" y="1620"/>
                    <a:pt x="3998" y="1645"/>
                  </a:cubicBezTo>
                  <a:cubicBezTo>
                    <a:pt x="4012" y="1641"/>
                    <a:pt x="4023" y="1638"/>
                    <a:pt x="4037" y="1631"/>
                  </a:cubicBezTo>
                  <a:cubicBezTo>
                    <a:pt x="4261" y="1260"/>
                    <a:pt x="4518" y="903"/>
                    <a:pt x="4804" y="553"/>
                  </a:cubicBezTo>
                  <a:cubicBezTo>
                    <a:pt x="4939" y="390"/>
                    <a:pt x="5156" y="190"/>
                    <a:pt x="5403" y="33"/>
                  </a:cubicBezTo>
                  <a:cubicBezTo>
                    <a:pt x="5278" y="12"/>
                    <a:pt x="5150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8"/>
            <p:cNvSpPr/>
            <p:nvPr/>
          </p:nvSpPr>
          <p:spPr>
            <a:xfrm>
              <a:off x="1965080" y="3928906"/>
              <a:ext cx="381802" cy="117689"/>
            </a:xfrm>
            <a:custGeom>
              <a:avLst/>
              <a:gdLst/>
              <a:ahLst/>
              <a:cxnLst/>
              <a:rect l="l" t="t" r="r" b="b"/>
              <a:pathLst>
                <a:path w="13580" h="4186" extrusionOk="0">
                  <a:moveTo>
                    <a:pt x="13580" y="0"/>
                  </a:moveTo>
                  <a:lnTo>
                    <a:pt x="13580" y="0"/>
                  </a:lnTo>
                  <a:cubicBezTo>
                    <a:pt x="13333" y="111"/>
                    <a:pt x="13091" y="224"/>
                    <a:pt x="12845" y="342"/>
                  </a:cubicBezTo>
                  <a:cubicBezTo>
                    <a:pt x="12898" y="613"/>
                    <a:pt x="12895" y="1031"/>
                    <a:pt x="12869" y="1434"/>
                  </a:cubicBezTo>
                  <a:cubicBezTo>
                    <a:pt x="13109" y="955"/>
                    <a:pt x="13344" y="478"/>
                    <a:pt x="13580" y="0"/>
                  </a:cubicBezTo>
                  <a:close/>
                  <a:moveTo>
                    <a:pt x="1078" y="1080"/>
                  </a:moveTo>
                  <a:lnTo>
                    <a:pt x="1078" y="1080"/>
                  </a:lnTo>
                  <a:cubicBezTo>
                    <a:pt x="579" y="1954"/>
                    <a:pt x="236" y="2892"/>
                    <a:pt x="29" y="3922"/>
                  </a:cubicBezTo>
                  <a:cubicBezTo>
                    <a:pt x="1" y="4051"/>
                    <a:pt x="29" y="4136"/>
                    <a:pt x="97" y="4186"/>
                  </a:cubicBezTo>
                  <a:cubicBezTo>
                    <a:pt x="101" y="4147"/>
                    <a:pt x="108" y="4108"/>
                    <a:pt x="115" y="4065"/>
                  </a:cubicBezTo>
                  <a:cubicBezTo>
                    <a:pt x="347" y="3030"/>
                    <a:pt x="668" y="2036"/>
                    <a:pt x="1078" y="108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8"/>
            <p:cNvSpPr/>
            <p:nvPr/>
          </p:nvSpPr>
          <p:spPr>
            <a:xfrm>
              <a:off x="1967779" y="3881674"/>
              <a:ext cx="529574" cy="166722"/>
            </a:xfrm>
            <a:custGeom>
              <a:avLst/>
              <a:gdLst/>
              <a:ahLst/>
              <a:cxnLst/>
              <a:rect l="l" t="t" r="r" b="b"/>
              <a:pathLst>
                <a:path w="18836" h="5930" extrusionOk="0">
                  <a:moveTo>
                    <a:pt x="8655" y="0"/>
                  </a:moveTo>
                  <a:cubicBezTo>
                    <a:pt x="8352" y="0"/>
                    <a:pt x="8002" y="79"/>
                    <a:pt x="7846" y="165"/>
                  </a:cubicBezTo>
                  <a:cubicBezTo>
                    <a:pt x="5974" y="1192"/>
                    <a:pt x="4159" y="2307"/>
                    <a:pt x="2397" y="3509"/>
                  </a:cubicBezTo>
                  <a:cubicBezTo>
                    <a:pt x="2697" y="2750"/>
                    <a:pt x="3114" y="2062"/>
                    <a:pt x="3664" y="1399"/>
                  </a:cubicBezTo>
                  <a:cubicBezTo>
                    <a:pt x="3998" y="988"/>
                    <a:pt x="3677" y="774"/>
                    <a:pt x="3292" y="714"/>
                  </a:cubicBezTo>
                  <a:cubicBezTo>
                    <a:pt x="3257" y="706"/>
                    <a:pt x="3221" y="703"/>
                    <a:pt x="3185" y="703"/>
                  </a:cubicBezTo>
                  <a:cubicBezTo>
                    <a:pt x="2953" y="703"/>
                    <a:pt x="2697" y="810"/>
                    <a:pt x="2469" y="956"/>
                  </a:cubicBezTo>
                  <a:cubicBezTo>
                    <a:pt x="2629" y="984"/>
                    <a:pt x="2779" y="1031"/>
                    <a:pt x="2904" y="1103"/>
                  </a:cubicBezTo>
                  <a:cubicBezTo>
                    <a:pt x="3285" y="1305"/>
                    <a:pt x="3317" y="1630"/>
                    <a:pt x="2893" y="1815"/>
                  </a:cubicBezTo>
                  <a:cubicBezTo>
                    <a:pt x="2301" y="2076"/>
                    <a:pt x="1706" y="2322"/>
                    <a:pt x="1103" y="2554"/>
                  </a:cubicBezTo>
                  <a:cubicBezTo>
                    <a:pt x="1060" y="2622"/>
                    <a:pt x="1021" y="2693"/>
                    <a:pt x="982" y="2760"/>
                  </a:cubicBezTo>
                  <a:cubicBezTo>
                    <a:pt x="572" y="3716"/>
                    <a:pt x="251" y="4710"/>
                    <a:pt x="19" y="5745"/>
                  </a:cubicBezTo>
                  <a:cubicBezTo>
                    <a:pt x="12" y="5788"/>
                    <a:pt x="5" y="5827"/>
                    <a:pt x="1" y="5866"/>
                  </a:cubicBezTo>
                  <a:cubicBezTo>
                    <a:pt x="58" y="5913"/>
                    <a:pt x="144" y="5930"/>
                    <a:pt x="247" y="5930"/>
                  </a:cubicBezTo>
                  <a:cubicBezTo>
                    <a:pt x="675" y="5930"/>
                    <a:pt x="1385" y="5609"/>
                    <a:pt x="1492" y="5531"/>
                  </a:cubicBezTo>
                  <a:cubicBezTo>
                    <a:pt x="2971" y="4443"/>
                    <a:pt x="4490" y="3423"/>
                    <a:pt x="6056" y="2472"/>
                  </a:cubicBezTo>
                  <a:lnTo>
                    <a:pt x="6056" y="2472"/>
                  </a:lnTo>
                  <a:cubicBezTo>
                    <a:pt x="5739" y="3160"/>
                    <a:pt x="5525" y="3897"/>
                    <a:pt x="5414" y="4693"/>
                  </a:cubicBezTo>
                  <a:cubicBezTo>
                    <a:pt x="5379" y="4942"/>
                    <a:pt x="5546" y="5021"/>
                    <a:pt x="5774" y="5021"/>
                  </a:cubicBezTo>
                  <a:cubicBezTo>
                    <a:pt x="6127" y="5021"/>
                    <a:pt x="6616" y="4835"/>
                    <a:pt x="6712" y="4786"/>
                  </a:cubicBezTo>
                  <a:cubicBezTo>
                    <a:pt x="8185" y="4040"/>
                    <a:pt x="9654" y="3298"/>
                    <a:pt x="11126" y="2554"/>
                  </a:cubicBezTo>
                  <a:cubicBezTo>
                    <a:pt x="11294" y="2468"/>
                    <a:pt x="12538" y="1737"/>
                    <a:pt x="12610" y="1737"/>
                  </a:cubicBezTo>
                  <a:cubicBezTo>
                    <a:pt x="12678" y="1776"/>
                    <a:pt x="12720" y="1880"/>
                    <a:pt x="12749" y="2022"/>
                  </a:cubicBezTo>
                  <a:cubicBezTo>
                    <a:pt x="12995" y="1904"/>
                    <a:pt x="13237" y="1791"/>
                    <a:pt x="13484" y="1680"/>
                  </a:cubicBezTo>
                  <a:lnTo>
                    <a:pt x="13484" y="1680"/>
                  </a:lnTo>
                  <a:cubicBezTo>
                    <a:pt x="13248" y="2158"/>
                    <a:pt x="13013" y="2635"/>
                    <a:pt x="12773" y="3114"/>
                  </a:cubicBezTo>
                  <a:cubicBezTo>
                    <a:pt x="12745" y="3606"/>
                    <a:pt x="12688" y="4076"/>
                    <a:pt x="12674" y="4240"/>
                  </a:cubicBezTo>
                  <a:cubicBezTo>
                    <a:pt x="12649" y="4490"/>
                    <a:pt x="12831" y="4572"/>
                    <a:pt x="13066" y="4572"/>
                  </a:cubicBezTo>
                  <a:cubicBezTo>
                    <a:pt x="13408" y="4572"/>
                    <a:pt x="13865" y="4401"/>
                    <a:pt x="13976" y="4330"/>
                  </a:cubicBezTo>
                  <a:cubicBezTo>
                    <a:pt x="15498" y="3377"/>
                    <a:pt x="17070" y="2536"/>
                    <a:pt x="18707" y="1812"/>
                  </a:cubicBezTo>
                  <a:cubicBezTo>
                    <a:pt x="18772" y="1391"/>
                    <a:pt x="18811" y="974"/>
                    <a:pt x="18836" y="543"/>
                  </a:cubicBezTo>
                  <a:lnTo>
                    <a:pt x="18836" y="543"/>
                  </a:lnTo>
                  <a:cubicBezTo>
                    <a:pt x="17463" y="1138"/>
                    <a:pt x="16125" y="1801"/>
                    <a:pt x="14827" y="2539"/>
                  </a:cubicBezTo>
                  <a:cubicBezTo>
                    <a:pt x="14885" y="1423"/>
                    <a:pt x="14767" y="268"/>
                    <a:pt x="13722" y="268"/>
                  </a:cubicBezTo>
                  <a:cubicBezTo>
                    <a:pt x="13519" y="268"/>
                    <a:pt x="13283" y="311"/>
                    <a:pt x="13009" y="403"/>
                  </a:cubicBezTo>
                  <a:cubicBezTo>
                    <a:pt x="11198" y="1020"/>
                    <a:pt x="9414" y="2065"/>
                    <a:pt x="7678" y="3025"/>
                  </a:cubicBezTo>
                  <a:cubicBezTo>
                    <a:pt x="7928" y="2129"/>
                    <a:pt x="8363" y="1356"/>
                    <a:pt x="9001" y="610"/>
                  </a:cubicBezTo>
                  <a:cubicBezTo>
                    <a:pt x="9401" y="147"/>
                    <a:pt x="9072" y="0"/>
                    <a:pt x="865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8"/>
            <p:cNvSpPr/>
            <p:nvPr/>
          </p:nvSpPr>
          <p:spPr>
            <a:xfrm>
              <a:off x="1998789" y="3908551"/>
              <a:ext cx="62247" cy="44928"/>
            </a:xfrm>
            <a:custGeom>
              <a:avLst/>
              <a:gdLst/>
              <a:ahLst/>
              <a:cxnLst/>
              <a:rect l="l" t="t" r="r" b="b"/>
              <a:pathLst>
                <a:path w="2214" h="1598" extrusionOk="0">
                  <a:moveTo>
                    <a:pt x="1366" y="0"/>
                  </a:moveTo>
                  <a:cubicBezTo>
                    <a:pt x="1119" y="157"/>
                    <a:pt x="902" y="357"/>
                    <a:pt x="767" y="520"/>
                  </a:cubicBezTo>
                  <a:cubicBezTo>
                    <a:pt x="481" y="870"/>
                    <a:pt x="224" y="1227"/>
                    <a:pt x="0" y="1598"/>
                  </a:cubicBezTo>
                  <a:cubicBezTo>
                    <a:pt x="603" y="1366"/>
                    <a:pt x="1198" y="1120"/>
                    <a:pt x="1790" y="859"/>
                  </a:cubicBezTo>
                  <a:cubicBezTo>
                    <a:pt x="2214" y="674"/>
                    <a:pt x="2182" y="349"/>
                    <a:pt x="1801" y="147"/>
                  </a:cubicBezTo>
                  <a:cubicBezTo>
                    <a:pt x="1676" y="75"/>
                    <a:pt x="1526" y="28"/>
                    <a:pt x="136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8"/>
            <p:cNvSpPr/>
            <p:nvPr/>
          </p:nvSpPr>
          <p:spPr>
            <a:xfrm>
              <a:off x="2486262" y="3887494"/>
              <a:ext cx="316153" cy="104785"/>
            </a:xfrm>
            <a:custGeom>
              <a:avLst/>
              <a:gdLst/>
              <a:ahLst/>
              <a:cxnLst/>
              <a:rect l="l" t="t" r="r" b="b"/>
              <a:pathLst>
                <a:path w="11245" h="3727" extrusionOk="0">
                  <a:moveTo>
                    <a:pt x="9404" y="0"/>
                  </a:moveTo>
                  <a:cubicBezTo>
                    <a:pt x="9536" y="172"/>
                    <a:pt x="9586" y="382"/>
                    <a:pt x="9483" y="624"/>
                  </a:cubicBezTo>
                  <a:cubicBezTo>
                    <a:pt x="9436" y="738"/>
                    <a:pt x="9386" y="853"/>
                    <a:pt x="9340" y="963"/>
                  </a:cubicBezTo>
                  <a:cubicBezTo>
                    <a:pt x="9604" y="878"/>
                    <a:pt x="9875" y="802"/>
                    <a:pt x="10150" y="738"/>
                  </a:cubicBezTo>
                  <a:cubicBezTo>
                    <a:pt x="10150" y="417"/>
                    <a:pt x="9793" y="143"/>
                    <a:pt x="9404" y="0"/>
                  </a:cubicBezTo>
                  <a:close/>
                  <a:moveTo>
                    <a:pt x="5364" y="688"/>
                  </a:moveTo>
                  <a:lnTo>
                    <a:pt x="5364" y="688"/>
                  </a:lnTo>
                  <a:cubicBezTo>
                    <a:pt x="4633" y="892"/>
                    <a:pt x="3906" y="1113"/>
                    <a:pt x="3185" y="1355"/>
                  </a:cubicBezTo>
                  <a:cubicBezTo>
                    <a:pt x="3111" y="1480"/>
                    <a:pt x="3043" y="1608"/>
                    <a:pt x="2971" y="1733"/>
                  </a:cubicBezTo>
                  <a:cubicBezTo>
                    <a:pt x="3766" y="1376"/>
                    <a:pt x="4562" y="1031"/>
                    <a:pt x="5364" y="688"/>
                  </a:cubicBezTo>
                  <a:close/>
                  <a:moveTo>
                    <a:pt x="511" y="1786"/>
                  </a:moveTo>
                  <a:cubicBezTo>
                    <a:pt x="412" y="1837"/>
                    <a:pt x="312" y="1883"/>
                    <a:pt x="211" y="1933"/>
                  </a:cubicBezTo>
                  <a:cubicBezTo>
                    <a:pt x="162" y="2219"/>
                    <a:pt x="98" y="2500"/>
                    <a:pt x="22" y="2785"/>
                  </a:cubicBezTo>
                  <a:cubicBezTo>
                    <a:pt x="12" y="2828"/>
                    <a:pt x="5" y="2871"/>
                    <a:pt x="1" y="2910"/>
                  </a:cubicBezTo>
                  <a:cubicBezTo>
                    <a:pt x="162" y="2528"/>
                    <a:pt x="333" y="2158"/>
                    <a:pt x="511" y="1786"/>
                  </a:cubicBezTo>
                  <a:close/>
                  <a:moveTo>
                    <a:pt x="11233" y="2397"/>
                  </a:moveTo>
                  <a:lnTo>
                    <a:pt x="11233" y="2397"/>
                  </a:lnTo>
                  <a:cubicBezTo>
                    <a:pt x="10103" y="2543"/>
                    <a:pt x="9034" y="2984"/>
                    <a:pt x="8085" y="3720"/>
                  </a:cubicBezTo>
                  <a:cubicBezTo>
                    <a:pt x="8082" y="3722"/>
                    <a:pt x="8080" y="3724"/>
                    <a:pt x="8078" y="3725"/>
                  </a:cubicBezTo>
                  <a:lnTo>
                    <a:pt x="8078" y="3725"/>
                  </a:lnTo>
                  <a:cubicBezTo>
                    <a:pt x="8929" y="3476"/>
                    <a:pt x="9779" y="3227"/>
                    <a:pt x="10634" y="2978"/>
                  </a:cubicBezTo>
                  <a:cubicBezTo>
                    <a:pt x="11076" y="2846"/>
                    <a:pt x="11244" y="2628"/>
                    <a:pt x="11233" y="2397"/>
                  </a:cubicBezTo>
                  <a:close/>
                  <a:moveTo>
                    <a:pt x="8078" y="3725"/>
                  </a:moveTo>
                  <a:cubicBezTo>
                    <a:pt x="8077" y="3726"/>
                    <a:pt x="8076" y="3726"/>
                    <a:pt x="8074" y="3726"/>
                  </a:cubicBezTo>
                  <a:cubicBezTo>
                    <a:pt x="8076" y="3726"/>
                    <a:pt x="8077" y="3726"/>
                    <a:pt x="8078" y="37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8"/>
            <p:cNvSpPr/>
            <p:nvPr/>
          </p:nvSpPr>
          <p:spPr>
            <a:xfrm>
              <a:off x="2484266" y="3875376"/>
              <a:ext cx="317840" cy="121119"/>
            </a:xfrm>
            <a:custGeom>
              <a:avLst/>
              <a:gdLst/>
              <a:ahLst/>
              <a:cxnLst/>
              <a:rect l="l" t="t" r="r" b="b"/>
              <a:pathLst>
                <a:path w="11305" h="4308" extrusionOk="0">
                  <a:moveTo>
                    <a:pt x="1556" y="0"/>
                  </a:moveTo>
                  <a:cubicBezTo>
                    <a:pt x="1018" y="0"/>
                    <a:pt x="496" y="242"/>
                    <a:pt x="468" y="752"/>
                  </a:cubicBezTo>
                  <a:cubicBezTo>
                    <a:pt x="468" y="756"/>
                    <a:pt x="468" y="763"/>
                    <a:pt x="465" y="767"/>
                  </a:cubicBezTo>
                  <a:cubicBezTo>
                    <a:pt x="707" y="660"/>
                    <a:pt x="953" y="560"/>
                    <a:pt x="1196" y="456"/>
                  </a:cubicBezTo>
                  <a:cubicBezTo>
                    <a:pt x="1438" y="356"/>
                    <a:pt x="1623" y="313"/>
                    <a:pt x="1762" y="313"/>
                  </a:cubicBezTo>
                  <a:cubicBezTo>
                    <a:pt x="2447" y="313"/>
                    <a:pt x="1969" y="1348"/>
                    <a:pt x="1163" y="1679"/>
                  </a:cubicBezTo>
                  <a:cubicBezTo>
                    <a:pt x="885" y="1794"/>
                    <a:pt x="611" y="1914"/>
                    <a:pt x="336" y="2036"/>
                  </a:cubicBezTo>
                  <a:cubicBezTo>
                    <a:pt x="318" y="2143"/>
                    <a:pt x="300" y="2253"/>
                    <a:pt x="282" y="2364"/>
                  </a:cubicBezTo>
                  <a:cubicBezTo>
                    <a:pt x="383" y="2314"/>
                    <a:pt x="483" y="2268"/>
                    <a:pt x="582" y="2217"/>
                  </a:cubicBezTo>
                  <a:lnTo>
                    <a:pt x="582" y="2217"/>
                  </a:lnTo>
                  <a:cubicBezTo>
                    <a:pt x="404" y="2589"/>
                    <a:pt x="233" y="2959"/>
                    <a:pt x="72" y="3341"/>
                  </a:cubicBezTo>
                  <a:cubicBezTo>
                    <a:pt x="1" y="3950"/>
                    <a:pt x="646" y="4307"/>
                    <a:pt x="1245" y="4307"/>
                  </a:cubicBezTo>
                  <a:cubicBezTo>
                    <a:pt x="1413" y="4307"/>
                    <a:pt x="1577" y="4279"/>
                    <a:pt x="1719" y="4218"/>
                  </a:cubicBezTo>
                  <a:cubicBezTo>
                    <a:pt x="3363" y="3540"/>
                    <a:pt x="5032" y="2970"/>
                    <a:pt x="6737" y="2517"/>
                  </a:cubicBezTo>
                  <a:lnTo>
                    <a:pt x="6737" y="2517"/>
                  </a:lnTo>
                  <a:cubicBezTo>
                    <a:pt x="6630" y="2727"/>
                    <a:pt x="6533" y="2949"/>
                    <a:pt x="6444" y="3177"/>
                  </a:cubicBezTo>
                  <a:cubicBezTo>
                    <a:pt x="6156" y="3919"/>
                    <a:pt x="6997" y="4233"/>
                    <a:pt x="7653" y="4233"/>
                  </a:cubicBezTo>
                  <a:cubicBezTo>
                    <a:pt x="7810" y="4233"/>
                    <a:pt x="7953" y="4215"/>
                    <a:pt x="8070" y="4182"/>
                  </a:cubicBezTo>
                  <a:cubicBezTo>
                    <a:pt x="8095" y="4175"/>
                    <a:pt x="8121" y="4169"/>
                    <a:pt x="8145" y="4157"/>
                  </a:cubicBezTo>
                  <a:cubicBezTo>
                    <a:pt x="8149" y="4157"/>
                    <a:pt x="8152" y="4154"/>
                    <a:pt x="8156" y="4151"/>
                  </a:cubicBezTo>
                  <a:cubicBezTo>
                    <a:pt x="9105" y="3415"/>
                    <a:pt x="10174" y="2974"/>
                    <a:pt x="11304" y="2828"/>
                  </a:cubicBezTo>
                  <a:cubicBezTo>
                    <a:pt x="11283" y="2389"/>
                    <a:pt x="10616" y="1908"/>
                    <a:pt x="9964" y="1908"/>
                  </a:cubicBezTo>
                  <a:cubicBezTo>
                    <a:pt x="9871" y="1908"/>
                    <a:pt x="9782" y="1914"/>
                    <a:pt x="9693" y="1936"/>
                  </a:cubicBezTo>
                  <a:cubicBezTo>
                    <a:pt x="9793" y="1822"/>
                    <a:pt x="9900" y="1708"/>
                    <a:pt x="10010" y="1597"/>
                  </a:cubicBezTo>
                  <a:cubicBezTo>
                    <a:pt x="10160" y="1451"/>
                    <a:pt x="10221" y="1305"/>
                    <a:pt x="10221" y="1169"/>
                  </a:cubicBezTo>
                  <a:lnTo>
                    <a:pt x="10221" y="1169"/>
                  </a:lnTo>
                  <a:cubicBezTo>
                    <a:pt x="9946" y="1233"/>
                    <a:pt x="9675" y="1309"/>
                    <a:pt x="9411" y="1394"/>
                  </a:cubicBezTo>
                  <a:cubicBezTo>
                    <a:pt x="9457" y="1284"/>
                    <a:pt x="9507" y="1169"/>
                    <a:pt x="9554" y="1055"/>
                  </a:cubicBezTo>
                  <a:cubicBezTo>
                    <a:pt x="9657" y="813"/>
                    <a:pt x="9607" y="603"/>
                    <a:pt x="9475" y="431"/>
                  </a:cubicBezTo>
                  <a:cubicBezTo>
                    <a:pt x="9293" y="367"/>
                    <a:pt x="9105" y="328"/>
                    <a:pt x="8940" y="328"/>
                  </a:cubicBezTo>
                  <a:cubicBezTo>
                    <a:pt x="8887" y="328"/>
                    <a:pt x="8833" y="331"/>
                    <a:pt x="8787" y="342"/>
                  </a:cubicBezTo>
                  <a:cubicBezTo>
                    <a:pt x="7657" y="556"/>
                    <a:pt x="6541" y="816"/>
                    <a:pt x="5435" y="1119"/>
                  </a:cubicBezTo>
                  <a:cubicBezTo>
                    <a:pt x="4633" y="1462"/>
                    <a:pt x="3837" y="1807"/>
                    <a:pt x="3042" y="2164"/>
                  </a:cubicBezTo>
                  <a:cubicBezTo>
                    <a:pt x="3114" y="2039"/>
                    <a:pt x="3182" y="1911"/>
                    <a:pt x="3256" y="1786"/>
                  </a:cubicBezTo>
                  <a:lnTo>
                    <a:pt x="3256" y="1786"/>
                  </a:lnTo>
                  <a:cubicBezTo>
                    <a:pt x="3050" y="1854"/>
                    <a:pt x="2843" y="1926"/>
                    <a:pt x="2636" y="2000"/>
                  </a:cubicBezTo>
                  <a:cubicBezTo>
                    <a:pt x="2690" y="1629"/>
                    <a:pt x="2729" y="1259"/>
                    <a:pt x="2751" y="877"/>
                  </a:cubicBezTo>
                  <a:cubicBezTo>
                    <a:pt x="2782" y="306"/>
                    <a:pt x="2158" y="0"/>
                    <a:pt x="155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8"/>
            <p:cNvSpPr/>
            <p:nvPr/>
          </p:nvSpPr>
          <p:spPr>
            <a:xfrm>
              <a:off x="2493712" y="3884176"/>
              <a:ext cx="59351" cy="48442"/>
            </a:xfrm>
            <a:custGeom>
              <a:avLst/>
              <a:gdLst/>
              <a:ahLst/>
              <a:cxnLst/>
              <a:rect l="l" t="t" r="r" b="b"/>
              <a:pathLst>
                <a:path w="2111" h="1723" extrusionOk="0">
                  <a:moveTo>
                    <a:pt x="1426" y="0"/>
                  </a:moveTo>
                  <a:cubicBezTo>
                    <a:pt x="1287" y="0"/>
                    <a:pt x="1102" y="43"/>
                    <a:pt x="860" y="143"/>
                  </a:cubicBezTo>
                  <a:cubicBezTo>
                    <a:pt x="617" y="247"/>
                    <a:pt x="371" y="347"/>
                    <a:pt x="129" y="454"/>
                  </a:cubicBezTo>
                  <a:cubicBezTo>
                    <a:pt x="104" y="885"/>
                    <a:pt x="65" y="1302"/>
                    <a:pt x="0" y="1723"/>
                  </a:cubicBezTo>
                  <a:cubicBezTo>
                    <a:pt x="275" y="1601"/>
                    <a:pt x="549" y="1481"/>
                    <a:pt x="827" y="1366"/>
                  </a:cubicBezTo>
                  <a:cubicBezTo>
                    <a:pt x="1633" y="1035"/>
                    <a:pt x="2111" y="0"/>
                    <a:pt x="14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8" name="Google Shape;2528;p58"/>
          <p:cNvGrpSpPr/>
          <p:nvPr/>
        </p:nvGrpSpPr>
        <p:grpSpPr>
          <a:xfrm>
            <a:off x="7224440" y="4447106"/>
            <a:ext cx="1745583" cy="230173"/>
            <a:chOff x="1394800" y="3522000"/>
            <a:chExt cx="1048650" cy="138275"/>
          </a:xfrm>
        </p:grpSpPr>
        <p:sp>
          <p:nvSpPr>
            <p:cNvPr id="2529" name="Google Shape;2529;p58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8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8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8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8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8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8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8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8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8" name="Google Shape;2538;p58"/>
          <p:cNvGrpSpPr/>
          <p:nvPr/>
        </p:nvGrpSpPr>
        <p:grpSpPr>
          <a:xfrm rot="514806">
            <a:off x="7460656" y="1566156"/>
            <a:ext cx="1118061" cy="876421"/>
            <a:chOff x="378575" y="1776375"/>
            <a:chExt cx="737425" cy="578050"/>
          </a:xfrm>
        </p:grpSpPr>
        <p:sp>
          <p:nvSpPr>
            <p:cNvPr id="2539" name="Google Shape;2539;p58"/>
            <p:cNvSpPr/>
            <p:nvPr/>
          </p:nvSpPr>
          <p:spPr>
            <a:xfrm>
              <a:off x="378575" y="1776375"/>
              <a:ext cx="737425" cy="60825"/>
            </a:xfrm>
            <a:custGeom>
              <a:avLst/>
              <a:gdLst/>
              <a:ahLst/>
              <a:cxnLst/>
              <a:rect l="l" t="t" r="r" b="b"/>
              <a:pathLst>
                <a:path w="29497" h="2433" extrusionOk="0">
                  <a:moveTo>
                    <a:pt x="19316" y="1"/>
                  </a:moveTo>
                  <a:cubicBezTo>
                    <a:pt x="13215" y="1"/>
                    <a:pt x="7118" y="143"/>
                    <a:pt x="1024" y="432"/>
                  </a:cubicBezTo>
                  <a:cubicBezTo>
                    <a:pt x="0" y="478"/>
                    <a:pt x="75" y="1520"/>
                    <a:pt x="649" y="2101"/>
                  </a:cubicBezTo>
                  <a:cubicBezTo>
                    <a:pt x="635" y="1847"/>
                    <a:pt x="621" y="1595"/>
                    <a:pt x="610" y="1342"/>
                  </a:cubicBezTo>
                  <a:cubicBezTo>
                    <a:pt x="596" y="1103"/>
                    <a:pt x="760" y="1006"/>
                    <a:pt x="999" y="1006"/>
                  </a:cubicBezTo>
                  <a:cubicBezTo>
                    <a:pt x="1587" y="1006"/>
                    <a:pt x="2646" y="1609"/>
                    <a:pt x="2674" y="2172"/>
                  </a:cubicBezTo>
                  <a:cubicBezTo>
                    <a:pt x="2678" y="2261"/>
                    <a:pt x="2681" y="2347"/>
                    <a:pt x="2689" y="2433"/>
                  </a:cubicBezTo>
                  <a:cubicBezTo>
                    <a:pt x="8398" y="2179"/>
                    <a:pt x="14114" y="2051"/>
                    <a:pt x="19826" y="2051"/>
                  </a:cubicBezTo>
                  <a:cubicBezTo>
                    <a:pt x="21669" y="2051"/>
                    <a:pt x="23509" y="2066"/>
                    <a:pt x="25349" y="2090"/>
                  </a:cubicBezTo>
                  <a:cubicBezTo>
                    <a:pt x="25321" y="1798"/>
                    <a:pt x="25285" y="1502"/>
                    <a:pt x="25246" y="1205"/>
                  </a:cubicBezTo>
                  <a:cubicBezTo>
                    <a:pt x="25150" y="547"/>
                    <a:pt x="25809" y="172"/>
                    <a:pt x="26444" y="172"/>
                  </a:cubicBezTo>
                  <a:cubicBezTo>
                    <a:pt x="26950" y="172"/>
                    <a:pt x="27439" y="410"/>
                    <a:pt x="27514" y="938"/>
                  </a:cubicBezTo>
                  <a:cubicBezTo>
                    <a:pt x="27571" y="1338"/>
                    <a:pt x="27617" y="1733"/>
                    <a:pt x="27649" y="2133"/>
                  </a:cubicBezTo>
                  <a:cubicBezTo>
                    <a:pt x="27774" y="2133"/>
                    <a:pt x="27899" y="2137"/>
                    <a:pt x="28024" y="2140"/>
                  </a:cubicBezTo>
                  <a:lnTo>
                    <a:pt x="28060" y="2140"/>
                  </a:lnTo>
                  <a:cubicBezTo>
                    <a:pt x="29496" y="2140"/>
                    <a:pt x="29343" y="125"/>
                    <a:pt x="28030" y="97"/>
                  </a:cubicBezTo>
                  <a:cubicBezTo>
                    <a:pt x="25124" y="33"/>
                    <a:pt x="22219" y="1"/>
                    <a:pt x="19316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8"/>
            <p:cNvSpPr/>
            <p:nvPr/>
          </p:nvSpPr>
          <p:spPr>
            <a:xfrm>
              <a:off x="1004275" y="1828625"/>
              <a:ext cx="74725" cy="327700"/>
            </a:xfrm>
            <a:custGeom>
              <a:avLst/>
              <a:gdLst/>
              <a:ahLst/>
              <a:cxnLst/>
              <a:rect l="l" t="t" r="r" b="b"/>
              <a:pathLst>
                <a:path w="2989" h="13108" extrusionOk="0">
                  <a:moveTo>
                    <a:pt x="321" y="0"/>
                  </a:moveTo>
                  <a:lnTo>
                    <a:pt x="321" y="0"/>
                  </a:lnTo>
                  <a:cubicBezTo>
                    <a:pt x="724" y="4054"/>
                    <a:pt x="0" y="8130"/>
                    <a:pt x="353" y="12184"/>
                  </a:cubicBezTo>
                  <a:cubicBezTo>
                    <a:pt x="585" y="12152"/>
                    <a:pt x="817" y="12131"/>
                    <a:pt x="1038" y="12131"/>
                  </a:cubicBezTo>
                  <a:cubicBezTo>
                    <a:pt x="1516" y="12131"/>
                    <a:pt x="1954" y="12230"/>
                    <a:pt x="2293" y="12508"/>
                  </a:cubicBezTo>
                  <a:cubicBezTo>
                    <a:pt x="2471" y="12658"/>
                    <a:pt x="2660" y="12869"/>
                    <a:pt x="2753" y="13108"/>
                  </a:cubicBezTo>
                  <a:cubicBezTo>
                    <a:pt x="2753" y="13065"/>
                    <a:pt x="2749" y="13026"/>
                    <a:pt x="2746" y="12983"/>
                  </a:cubicBezTo>
                  <a:cubicBezTo>
                    <a:pt x="2150" y="8679"/>
                    <a:pt x="2989" y="4350"/>
                    <a:pt x="2621" y="43"/>
                  </a:cubicBezTo>
                  <a:cubicBezTo>
                    <a:pt x="1855" y="25"/>
                    <a:pt x="1088" y="11"/>
                    <a:pt x="32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8"/>
            <p:cNvSpPr/>
            <p:nvPr/>
          </p:nvSpPr>
          <p:spPr>
            <a:xfrm>
              <a:off x="1007300" y="1780650"/>
              <a:ext cx="62500" cy="49075"/>
            </a:xfrm>
            <a:custGeom>
              <a:avLst/>
              <a:gdLst/>
              <a:ahLst/>
              <a:cxnLst/>
              <a:rect l="l" t="t" r="r" b="b"/>
              <a:pathLst>
                <a:path w="2500" h="1963" extrusionOk="0">
                  <a:moveTo>
                    <a:pt x="1295" y="1"/>
                  </a:moveTo>
                  <a:cubicBezTo>
                    <a:pt x="660" y="1"/>
                    <a:pt x="1" y="376"/>
                    <a:pt x="97" y="1034"/>
                  </a:cubicBezTo>
                  <a:cubicBezTo>
                    <a:pt x="136" y="1331"/>
                    <a:pt x="172" y="1627"/>
                    <a:pt x="200" y="1919"/>
                  </a:cubicBezTo>
                  <a:cubicBezTo>
                    <a:pt x="967" y="1930"/>
                    <a:pt x="1734" y="1944"/>
                    <a:pt x="2500" y="1962"/>
                  </a:cubicBezTo>
                  <a:cubicBezTo>
                    <a:pt x="2468" y="1562"/>
                    <a:pt x="2422" y="1167"/>
                    <a:pt x="2365" y="767"/>
                  </a:cubicBezTo>
                  <a:cubicBezTo>
                    <a:pt x="2290" y="239"/>
                    <a:pt x="1801" y="1"/>
                    <a:pt x="129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8"/>
            <p:cNvSpPr/>
            <p:nvPr/>
          </p:nvSpPr>
          <p:spPr>
            <a:xfrm>
              <a:off x="785225" y="2133225"/>
              <a:ext cx="290025" cy="69200"/>
            </a:xfrm>
            <a:custGeom>
              <a:avLst/>
              <a:gdLst/>
              <a:ahLst/>
              <a:cxnLst/>
              <a:rect l="l" t="t" r="r" b="b"/>
              <a:pathLst>
                <a:path w="11601" h="2768" extrusionOk="0">
                  <a:moveTo>
                    <a:pt x="9115" y="0"/>
                  </a:moveTo>
                  <a:cubicBezTo>
                    <a:pt x="8323" y="115"/>
                    <a:pt x="7503" y="378"/>
                    <a:pt x="6904" y="453"/>
                  </a:cubicBezTo>
                  <a:cubicBezTo>
                    <a:pt x="4990" y="692"/>
                    <a:pt x="3065" y="799"/>
                    <a:pt x="1135" y="799"/>
                  </a:cubicBezTo>
                  <a:cubicBezTo>
                    <a:pt x="1" y="803"/>
                    <a:pt x="126" y="1962"/>
                    <a:pt x="822" y="2507"/>
                  </a:cubicBezTo>
                  <a:cubicBezTo>
                    <a:pt x="832" y="2454"/>
                    <a:pt x="843" y="2396"/>
                    <a:pt x="857" y="2343"/>
                  </a:cubicBezTo>
                  <a:cubicBezTo>
                    <a:pt x="925" y="1993"/>
                    <a:pt x="1641" y="1861"/>
                    <a:pt x="2252" y="1861"/>
                  </a:cubicBezTo>
                  <a:cubicBezTo>
                    <a:pt x="2732" y="1861"/>
                    <a:pt x="3150" y="1947"/>
                    <a:pt x="3124" y="2069"/>
                  </a:cubicBezTo>
                  <a:cubicBezTo>
                    <a:pt x="3078" y="2304"/>
                    <a:pt x="3035" y="2536"/>
                    <a:pt x="2996" y="2768"/>
                  </a:cubicBezTo>
                  <a:cubicBezTo>
                    <a:pt x="4006" y="2742"/>
                    <a:pt x="5011" y="2686"/>
                    <a:pt x="6013" y="2589"/>
                  </a:cubicBezTo>
                  <a:cubicBezTo>
                    <a:pt x="6744" y="2521"/>
                    <a:pt x="7475" y="2432"/>
                    <a:pt x="8203" y="2329"/>
                  </a:cubicBezTo>
                  <a:cubicBezTo>
                    <a:pt x="8338" y="2307"/>
                    <a:pt x="9586" y="2154"/>
                    <a:pt x="9811" y="1972"/>
                  </a:cubicBezTo>
                  <a:cubicBezTo>
                    <a:pt x="10021" y="2079"/>
                    <a:pt x="10263" y="2143"/>
                    <a:pt x="10502" y="2143"/>
                  </a:cubicBezTo>
                  <a:cubicBezTo>
                    <a:pt x="10891" y="2143"/>
                    <a:pt x="11265" y="1980"/>
                    <a:pt x="11458" y="1591"/>
                  </a:cubicBezTo>
                  <a:cubicBezTo>
                    <a:pt x="11473" y="1562"/>
                    <a:pt x="11486" y="1534"/>
                    <a:pt x="11504" y="1505"/>
                  </a:cubicBezTo>
                  <a:cubicBezTo>
                    <a:pt x="11601" y="1309"/>
                    <a:pt x="11586" y="1109"/>
                    <a:pt x="11515" y="924"/>
                  </a:cubicBezTo>
                  <a:lnTo>
                    <a:pt x="11515" y="924"/>
                  </a:lnTo>
                  <a:cubicBezTo>
                    <a:pt x="11511" y="1505"/>
                    <a:pt x="10898" y="1833"/>
                    <a:pt x="10306" y="1833"/>
                  </a:cubicBezTo>
                  <a:cubicBezTo>
                    <a:pt x="9796" y="1833"/>
                    <a:pt x="9307" y="1594"/>
                    <a:pt x="9236" y="1066"/>
                  </a:cubicBezTo>
                  <a:cubicBezTo>
                    <a:pt x="9187" y="710"/>
                    <a:pt x="9147" y="357"/>
                    <a:pt x="911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8"/>
            <p:cNvSpPr/>
            <p:nvPr/>
          </p:nvSpPr>
          <p:spPr>
            <a:xfrm>
              <a:off x="1013075" y="2131900"/>
              <a:ext cx="60050" cy="47175"/>
            </a:xfrm>
            <a:custGeom>
              <a:avLst/>
              <a:gdLst/>
              <a:ahLst/>
              <a:cxnLst/>
              <a:rect l="l" t="t" r="r" b="b"/>
              <a:pathLst>
                <a:path w="2402" h="1887" extrusionOk="0">
                  <a:moveTo>
                    <a:pt x="686" y="0"/>
                  </a:moveTo>
                  <a:cubicBezTo>
                    <a:pt x="465" y="0"/>
                    <a:pt x="233" y="21"/>
                    <a:pt x="1" y="53"/>
                  </a:cubicBezTo>
                  <a:cubicBezTo>
                    <a:pt x="33" y="410"/>
                    <a:pt x="73" y="763"/>
                    <a:pt x="122" y="1119"/>
                  </a:cubicBezTo>
                  <a:cubicBezTo>
                    <a:pt x="193" y="1647"/>
                    <a:pt x="682" y="1886"/>
                    <a:pt x="1192" y="1886"/>
                  </a:cubicBezTo>
                  <a:cubicBezTo>
                    <a:pt x="1784" y="1886"/>
                    <a:pt x="2397" y="1558"/>
                    <a:pt x="2401" y="977"/>
                  </a:cubicBezTo>
                  <a:cubicBezTo>
                    <a:pt x="2308" y="738"/>
                    <a:pt x="2119" y="527"/>
                    <a:pt x="1941" y="377"/>
                  </a:cubicBezTo>
                  <a:cubicBezTo>
                    <a:pt x="1602" y="99"/>
                    <a:pt x="1164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8"/>
            <p:cNvSpPr/>
            <p:nvPr/>
          </p:nvSpPr>
          <p:spPr>
            <a:xfrm>
              <a:off x="798250" y="2195875"/>
              <a:ext cx="62525" cy="151150"/>
            </a:xfrm>
            <a:custGeom>
              <a:avLst/>
              <a:gdLst/>
              <a:ahLst/>
              <a:cxnLst/>
              <a:rect l="l" t="t" r="r" b="b"/>
              <a:pathLst>
                <a:path w="2501" h="6046" extrusionOk="0">
                  <a:moveTo>
                    <a:pt x="301" y="1"/>
                  </a:moveTo>
                  <a:cubicBezTo>
                    <a:pt x="129" y="886"/>
                    <a:pt x="29" y="1766"/>
                    <a:pt x="1" y="2647"/>
                  </a:cubicBezTo>
                  <a:cubicBezTo>
                    <a:pt x="464" y="3367"/>
                    <a:pt x="928" y="4084"/>
                    <a:pt x="1388" y="4801"/>
                  </a:cubicBezTo>
                  <a:cubicBezTo>
                    <a:pt x="1652" y="5207"/>
                    <a:pt x="1709" y="5724"/>
                    <a:pt x="1612" y="6045"/>
                  </a:cubicBezTo>
                  <a:cubicBezTo>
                    <a:pt x="2094" y="5956"/>
                    <a:pt x="2501" y="5785"/>
                    <a:pt x="2468" y="5581"/>
                  </a:cubicBezTo>
                  <a:cubicBezTo>
                    <a:pt x="2190" y="3799"/>
                    <a:pt x="2190" y="2033"/>
                    <a:pt x="2475" y="262"/>
                  </a:cubicBezTo>
                  <a:lnTo>
                    <a:pt x="2475" y="262"/>
                  </a:lnTo>
                  <a:cubicBezTo>
                    <a:pt x="2016" y="275"/>
                    <a:pt x="1552" y="279"/>
                    <a:pt x="1089" y="279"/>
                  </a:cubicBezTo>
                  <a:cubicBezTo>
                    <a:pt x="785" y="279"/>
                    <a:pt x="518" y="172"/>
                    <a:pt x="30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8"/>
            <p:cNvSpPr/>
            <p:nvPr/>
          </p:nvSpPr>
          <p:spPr>
            <a:xfrm>
              <a:off x="805750" y="2179750"/>
              <a:ext cx="58250" cy="23100"/>
            </a:xfrm>
            <a:custGeom>
              <a:avLst/>
              <a:gdLst/>
              <a:ahLst/>
              <a:cxnLst/>
              <a:rect l="l" t="t" r="r" b="b"/>
              <a:pathLst>
                <a:path w="2330" h="924" extrusionOk="0">
                  <a:moveTo>
                    <a:pt x="1431" y="0"/>
                  </a:moveTo>
                  <a:cubicBezTo>
                    <a:pt x="820" y="0"/>
                    <a:pt x="104" y="132"/>
                    <a:pt x="36" y="482"/>
                  </a:cubicBezTo>
                  <a:cubicBezTo>
                    <a:pt x="22" y="535"/>
                    <a:pt x="11" y="593"/>
                    <a:pt x="1" y="646"/>
                  </a:cubicBezTo>
                  <a:cubicBezTo>
                    <a:pt x="218" y="817"/>
                    <a:pt x="485" y="924"/>
                    <a:pt x="789" y="924"/>
                  </a:cubicBezTo>
                  <a:cubicBezTo>
                    <a:pt x="1252" y="924"/>
                    <a:pt x="1716" y="920"/>
                    <a:pt x="2175" y="907"/>
                  </a:cubicBezTo>
                  <a:cubicBezTo>
                    <a:pt x="2214" y="675"/>
                    <a:pt x="2257" y="443"/>
                    <a:pt x="2303" y="208"/>
                  </a:cubicBezTo>
                  <a:cubicBezTo>
                    <a:pt x="2329" y="86"/>
                    <a:pt x="1911" y="0"/>
                    <a:pt x="14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8"/>
            <p:cNvSpPr/>
            <p:nvPr/>
          </p:nvSpPr>
          <p:spPr>
            <a:xfrm>
              <a:off x="799950" y="2316150"/>
              <a:ext cx="21675" cy="32475"/>
            </a:xfrm>
            <a:custGeom>
              <a:avLst/>
              <a:gdLst/>
              <a:ahLst/>
              <a:cxnLst/>
              <a:rect l="l" t="t" r="r" b="b"/>
              <a:pathLst>
                <a:path w="867" h="1299" extrusionOk="0">
                  <a:moveTo>
                    <a:pt x="1" y="0"/>
                  </a:moveTo>
                  <a:lnTo>
                    <a:pt x="1" y="0"/>
                  </a:lnTo>
                  <a:cubicBezTo>
                    <a:pt x="32" y="350"/>
                    <a:pt x="79" y="696"/>
                    <a:pt x="132" y="1045"/>
                  </a:cubicBezTo>
                  <a:cubicBezTo>
                    <a:pt x="161" y="1223"/>
                    <a:pt x="475" y="1298"/>
                    <a:pt x="863" y="1298"/>
                  </a:cubicBezTo>
                  <a:lnTo>
                    <a:pt x="867" y="1298"/>
                  </a:lnTo>
                  <a:cubicBezTo>
                    <a:pt x="799" y="1223"/>
                    <a:pt x="728" y="1127"/>
                    <a:pt x="653" y="1013"/>
                  </a:cubicBezTo>
                  <a:cubicBezTo>
                    <a:pt x="435" y="674"/>
                    <a:pt x="218" y="339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8"/>
            <p:cNvSpPr/>
            <p:nvPr/>
          </p:nvSpPr>
          <p:spPr>
            <a:xfrm>
              <a:off x="475450" y="2160675"/>
              <a:ext cx="363125" cy="193750"/>
            </a:xfrm>
            <a:custGeom>
              <a:avLst/>
              <a:gdLst/>
              <a:ahLst/>
              <a:cxnLst/>
              <a:rect l="l" t="t" r="r" b="b"/>
              <a:pathLst>
                <a:path w="14525" h="7750" extrusionOk="0">
                  <a:moveTo>
                    <a:pt x="2935" y="1"/>
                  </a:moveTo>
                  <a:cubicBezTo>
                    <a:pt x="2012" y="1"/>
                    <a:pt x="1095" y="82"/>
                    <a:pt x="197" y="403"/>
                  </a:cubicBezTo>
                  <a:cubicBezTo>
                    <a:pt x="101" y="436"/>
                    <a:pt x="37" y="507"/>
                    <a:pt x="1" y="603"/>
                  </a:cubicBezTo>
                  <a:cubicBezTo>
                    <a:pt x="26" y="710"/>
                    <a:pt x="55" y="814"/>
                    <a:pt x="83" y="921"/>
                  </a:cubicBezTo>
                  <a:cubicBezTo>
                    <a:pt x="843" y="1199"/>
                    <a:pt x="1702" y="2108"/>
                    <a:pt x="911" y="2368"/>
                  </a:cubicBezTo>
                  <a:cubicBezTo>
                    <a:pt x="882" y="2379"/>
                    <a:pt x="853" y="2386"/>
                    <a:pt x="825" y="2393"/>
                  </a:cubicBezTo>
                  <a:cubicBezTo>
                    <a:pt x="914" y="2440"/>
                    <a:pt x="1000" y="2468"/>
                    <a:pt x="1089" y="2468"/>
                  </a:cubicBezTo>
                  <a:cubicBezTo>
                    <a:pt x="1135" y="2468"/>
                    <a:pt x="1181" y="2461"/>
                    <a:pt x="1228" y="2443"/>
                  </a:cubicBezTo>
                  <a:cubicBezTo>
                    <a:pt x="2048" y="2151"/>
                    <a:pt x="2914" y="2069"/>
                    <a:pt x="3791" y="2069"/>
                  </a:cubicBezTo>
                  <a:cubicBezTo>
                    <a:pt x="4775" y="2069"/>
                    <a:pt x="5771" y="2172"/>
                    <a:pt x="6722" y="2215"/>
                  </a:cubicBezTo>
                  <a:cubicBezTo>
                    <a:pt x="7571" y="2251"/>
                    <a:pt x="8417" y="2290"/>
                    <a:pt x="9265" y="2325"/>
                  </a:cubicBezTo>
                  <a:cubicBezTo>
                    <a:pt x="9525" y="2336"/>
                    <a:pt x="9989" y="2432"/>
                    <a:pt x="10399" y="2432"/>
                  </a:cubicBezTo>
                  <a:cubicBezTo>
                    <a:pt x="10445" y="2432"/>
                    <a:pt x="10492" y="2432"/>
                    <a:pt x="10535" y="2429"/>
                  </a:cubicBezTo>
                  <a:cubicBezTo>
                    <a:pt x="11351" y="3691"/>
                    <a:pt x="12164" y="4957"/>
                    <a:pt x="12981" y="6219"/>
                  </a:cubicBezTo>
                  <a:cubicBezTo>
                    <a:pt x="12910" y="5495"/>
                    <a:pt x="12888" y="4775"/>
                    <a:pt x="12913" y="4055"/>
                  </a:cubicBezTo>
                  <a:cubicBezTo>
                    <a:pt x="12342" y="3171"/>
                    <a:pt x="11768" y="2282"/>
                    <a:pt x="11198" y="1398"/>
                  </a:cubicBezTo>
                  <a:cubicBezTo>
                    <a:pt x="11126" y="1138"/>
                    <a:pt x="10991" y="892"/>
                    <a:pt x="10873" y="735"/>
                  </a:cubicBezTo>
                  <a:cubicBezTo>
                    <a:pt x="10851" y="710"/>
                    <a:pt x="10830" y="681"/>
                    <a:pt x="10809" y="653"/>
                  </a:cubicBezTo>
                  <a:cubicBezTo>
                    <a:pt x="10698" y="510"/>
                    <a:pt x="10377" y="100"/>
                    <a:pt x="10103" y="100"/>
                  </a:cubicBezTo>
                  <a:cubicBezTo>
                    <a:pt x="10053" y="100"/>
                    <a:pt x="10003" y="115"/>
                    <a:pt x="9957" y="146"/>
                  </a:cubicBezTo>
                  <a:cubicBezTo>
                    <a:pt x="9936" y="161"/>
                    <a:pt x="9918" y="176"/>
                    <a:pt x="9896" y="189"/>
                  </a:cubicBezTo>
                  <a:cubicBezTo>
                    <a:pt x="9839" y="229"/>
                    <a:pt x="9796" y="275"/>
                    <a:pt x="9765" y="329"/>
                  </a:cubicBezTo>
                  <a:cubicBezTo>
                    <a:pt x="9658" y="350"/>
                    <a:pt x="9533" y="357"/>
                    <a:pt x="9397" y="357"/>
                  </a:cubicBezTo>
                  <a:cubicBezTo>
                    <a:pt x="8798" y="357"/>
                    <a:pt x="7989" y="204"/>
                    <a:pt x="7682" y="189"/>
                  </a:cubicBezTo>
                  <a:cubicBezTo>
                    <a:pt x="6740" y="151"/>
                    <a:pt x="5799" y="108"/>
                    <a:pt x="4858" y="69"/>
                  </a:cubicBezTo>
                  <a:cubicBezTo>
                    <a:pt x="4212" y="39"/>
                    <a:pt x="3570" y="1"/>
                    <a:pt x="2935" y="1"/>
                  </a:cubicBezTo>
                  <a:close/>
                  <a:moveTo>
                    <a:pt x="14524" y="7453"/>
                  </a:moveTo>
                  <a:lnTo>
                    <a:pt x="14524" y="7453"/>
                  </a:lnTo>
                  <a:cubicBezTo>
                    <a:pt x="14304" y="7493"/>
                    <a:pt x="14065" y="7517"/>
                    <a:pt x="13847" y="7517"/>
                  </a:cubicBezTo>
                  <a:cubicBezTo>
                    <a:pt x="13996" y="7682"/>
                    <a:pt x="14125" y="7749"/>
                    <a:pt x="14232" y="7749"/>
                  </a:cubicBezTo>
                  <a:cubicBezTo>
                    <a:pt x="14371" y="7749"/>
                    <a:pt x="14475" y="7631"/>
                    <a:pt x="14524" y="745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8"/>
            <p:cNvSpPr/>
            <p:nvPr/>
          </p:nvSpPr>
          <p:spPr>
            <a:xfrm>
              <a:off x="797650" y="2262025"/>
              <a:ext cx="43350" cy="86600"/>
            </a:xfrm>
            <a:custGeom>
              <a:avLst/>
              <a:gdLst/>
              <a:ahLst/>
              <a:cxnLst/>
              <a:rect l="l" t="t" r="r" b="b"/>
              <a:pathLst>
                <a:path w="1734" h="346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721"/>
                    <a:pt x="22" y="1441"/>
                    <a:pt x="93" y="2165"/>
                  </a:cubicBezTo>
                  <a:cubicBezTo>
                    <a:pt x="310" y="2504"/>
                    <a:pt x="527" y="2839"/>
                    <a:pt x="745" y="3178"/>
                  </a:cubicBezTo>
                  <a:cubicBezTo>
                    <a:pt x="820" y="3292"/>
                    <a:pt x="891" y="3388"/>
                    <a:pt x="959" y="3463"/>
                  </a:cubicBezTo>
                  <a:cubicBezTo>
                    <a:pt x="1177" y="3463"/>
                    <a:pt x="1416" y="3439"/>
                    <a:pt x="1636" y="3399"/>
                  </a:cubicBezTo>
                  <a:cubicBezTo>
                    <a:pt x="1733" y="3078"/>
                    <a:pt x="1676" y="2561"/>
                    <a:pt x="1412" y="2155"/>
                  </a:cubicBezTo>
                  <a:cubicBezTo>
                    <a:pt x="952" y="1438"/>
                    <a:pt x="488" y="721"/>
                    <a:pt x="2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8"/>
            <p:cNvSpPr/>
            <p:nvPr/>
          </p:nvSpPr>
          <p:spPr>
            <a:xfrm>
              <a:off x="394775" y="1828875"/>
              <a:ext cx="101325" cy="394500"/>
            </a:xfrm>
            <a:custGeom>
              <a:avLst/>
              <a:gdLst/>
              <a:ahLst/>
              <a:cxnLst/>
              <a:rect l="l" t="t" r="r" b="b"/>
              <a:pathLst>
                <a:path w="4053" h="15780" extrusionOk="0">
                  <a:moveTo>
                    <a:pt x="1" y="1"/>
                  </a:moveTo>
                  <a:cubicBezTo>
                    <a:pt x="190" y="3417"/>
                    <a:pt x="465" y="6825"/>
                    <a:pt x="839" y="10224"/>
                  </a:cubicBezTo>
                  <a:cubicBezTo>
                    <a:pt x="1017" y="11864"/>
                    <a:pt x="1078" y="15780"/>
                    <a:pt x="3338" y="15780"/>
                  </a:cubicBezTo>
                  <a:cubicBezTo>
                    <a:pt x="3557" y="15780"/>
                    <a:pt x="3792" y="15744"/>
                    <a:pt x="4052" y="15665"/>
                  </a:cubicBezTo>
                  <a:cubicBezTo>
                    <a:pt x="3524" y="15383"/>
                    <a:pt x="3057" y="14338"/>
                    <a:pt x="3228" y="13875"/>
                  </a:cubicBezTo>
                  <a:cubicBezTo>
                    <a:pt x="3017" y="12955"/>
                    <a:pt x="3000" y="11947"/>
                    <a:pt x="2904" y="11055"/>
                  </a:cubicBezTo>
                  <a:cubicBezTo>
                    <a:pt x="2775" y="9871"/>
                    <a:pt x="2654" y="8683"/>
                    <a:pt x="2547" y="7492"/>
                  </a:cubicBezTo>
                  <a:cubicBezTo>
                    <a:pt x="2333" y="5110"/>
                    <a:pt x="2166" y="2721"/>
                    <a:pt x="2041" y="333"/>
                  </a:cubicBezTo>
                  <a:cubicBezTo>
                    <a:pt x="1666" y="351"/>
                    <a:pt x="1296" y="368"/>
                    <a:pt x="925" y="386"/>
                  </a:cubicBezTo>
                  <a:lnTo>
                    <a:pt x="871" y="386"/>
                  </a:lnTo>
                  <a:cubicBezTo>
                    <a:pt x="529" y="386"/>
                    <a:pt x="226" y="229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8"/>
            <p:cNvSpPr/>
            <p:nvPr/>
          </p:nvSpPr>
          <p:spPr>
            <a:xfrm>
              <a:off x="471175" y="2175750"/>
              <a:ext cx="46850" cy="44750"/>
            </a:xfrm>
            <a:custGeom>
              <a:avLst/>
              <a:gdLst/>
              <a:ahLst/>
              <a:cxnLst/>
              <a:rect l="l" t="t" r="r" b="b"/>
              <a:pathLst>
                <a:path w="1874" h="1790" extrusionOk="0">
                  <a:moveTo>
                    <a:pt x="172" y="0"/>
                  </a:moveTo>
                  <a:lnTo>
                    <a:pt x="172" y="0"/>
                  </a:lnTo>
                  <a:cubicBezTo>
                    <a:pt x="1" y="463"/>
                    <a:pt x="468" y="1508"/>
                    <a:pt x="996" y="1790"/>
                  </a:cubicBezTo>
                  <a:cubicBezTo>
                    <a:pt x="1024" y="1783"/>
                    <a:pt x="1053" y="1776"/>
                    <a:pt x="1082" y="1765"/>
                  </a:cubicBezTo>
                  <a:cubicBezTo>
                    <a:pt x="1873" y="1505"/>
                    <a:pt x="1014" y="596"/>
                    <a:pt x="254" y="318"/>
                  </a:cubicBezTo>
                  <a:cubicBezTo>
                    <a:pt x="226" y="211"/>
                    <a:pt x="197" y="107"/>
                    <a:pt x="172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1" name="Google Shape;2551;p58"/>
          <p:cNvGrpSpPr/>
          <p:nvPr/>
        </p:nvGrpSpPr>
        <p:grpSpPr>
          <a:xfrm rot="-130633" flipH="1">
            <a:off x="3036539" y="1224627"/>
            <a:ext cx="3355563" cy="230166"/>
            <a:chOff x="4345425" y="2175475"/>
            <a:chExt cx="800750" cy="176025"/>
          </a:xfrm>
        </p:grpSpPr>
        <p:sp>
          <p:nvSpPr>
            <p:cNvPr id="2552" name="Google Shape;2552;p5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A200">
                <a:alpha val="20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72017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5355"/>
</p:tagLst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E28D0A"/>
      </a:dk1>
      <a:lt1>
        <a:srgbClr val="FFFFFF"/>
      </a:lt1>
      <a:dk2>
        <a:srgbClr val="000000"/>
      </a:dk2>
      <a:lt2>
        <a:srgbClr val="EEEEEE"/>
      </a:lt2>
      <a:accent1>
        <a:srgbClr val="EBD251"/>
      </a:accent1>
      <a:accent2>
        <a:srgbClr val="DA5656"/>
      </a:accent2>
      <a:accent3>
        <a:srgbClr val="FFBBAA"/>
      </a:accent3>
      <a:accent4>
        <a:srgbClr val="F9CB9C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504</Words>
  <Application>Microsoft Office PowerPoint</Application>
  <PresentationFormat>On-screen Show (16:9)</PresentationFormat>
  <Paragraphs>70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Kalam</vt:lpstr>
      <vt:lpstr>Itim</vt:lpstr>
      <vt:lpstr>Montserrat</vt:lpstr>
      <vt:lpstr>Cambria</vt:lpstr>
      <vt:lpstr>Cambria Math</vt:lpstr>
      <vt:lpstr>Times New Roman</vt:lpstr>
      <vt:lpstr>Open Sans</vt:lpstr>
      <vt:lpstr>Calibri</vt:lpstr>
      <vt:lpstr>Muli</vt:lpstr>
      <vt:lpstr>Online Notebook by Slidesgo</vt:lpstr>
      <vt:lpstr>Doodle Sketchbook by Slidesgo</vt:lpstr>
      <vt:lpstr>Khởi động!</vt:lpstr>
      <vt:lpstr>PowerPoint Presentation</vt:lpstr>
      <vt:lpstr>PowerPoint Presentation</vt:lpstr>
      <vt:lpstr>Khám phá</vt:lpstr>
      <vt:lpstr>PowerPoint Presentation</vt:lpstr>
      <vt:lpstr>PowerPoint Presentation</vt:lpstr>
      <vt:lpstr>PowerPoint Presentation</vt:lpstr>
      <vt:lpstr>Ghi nhớ:</vt:lpstr>
      <vt:lpstr>Luyện tập</vt:lpstr>
      <vt:lpstr>PowerPoint Presentation</vt:lpstr>
      <vt:lpstr>PowerPoint Presentation</vt:lpstr>
      <vt:lpstr>PowerPoint Presentation</vt:lpstr>
      <vt:lpstr>Ai nhanh nhất!</vt:lpstr>
      <vt:lpstr>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NOTEBOOK</dc:title>
  <dc:creator>Admin</dc:creator>
  <cp:lastModifiedBy>Admin</cp:lastModifiedBy>
  <cp:revision>19</cp:revision>
  <dcterms:modified xsi:type="dcterms:W3CDTF">2021-10-15T14:44:03Z</dcterms:modified>
</cp:coreProperties>
</file>