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90" r:id="rId3"/>
    <p:sldMasterId id="2147483702" r:id="rId4"/>
  </p:sldMasterIdLst>
  <p:notesMasterIdLst>
    <p:notesMasterId r:id="rId23"/>
  </p:notesMasterIdLst>
  <p:sldIdLst>
    <p:sldId id="256" r:id="rId5"/>
    <p:sldId id="336" r:id="rId6"/>
    <p:sldId id="329" r:id="rId7"/>
    <p:sldId id="337" r:id="rId8"/>
    <p:sldId id="257" r:id="rId9"/>
    <p:sldId id="325" r:id="rId10"/>
    <p:sldId id="327" r:id="rId11"/>
    <p:sldId id="326" r:id="rId12"/>
    <p:sldId id="308" r:id="rId13"/>
    <p:sldId id="338" r:id="rId14"/>
    <p:sldId id="321" r:id="rId15"/>
    <p:sldId id="323" r:id="rId16"/>
    <p:sldId id="328" r:id="rId17"/>
    <p:sldId id="331" r:id="rId18"/>
    <p:sldId id="332" r:id="rId19"/>
    <p:sldId id="333" r:id="rId20"/>
    <p:sldId id="334" r:id="rId21"/>
    <p:sldId id="260" r:id="rId22"/>
  </p:sldIdLst>
  <p:sldSz cx="9144000" cy="5143500" type="screen16x9"/>
  <p:notesSz cx="6858000" cy="9144000"/>
  <p:embeddedFontLst>
    <p:embeddedFont>
      <p:font typeface="Roboto Slab Regular" pitchFamily="2" charset="0"/>
      <p:regular r:id="rId24"/>
    </p:embeddedFont>
    <p:embeddedFont>
      <p:font typeface="Kalam" charset="0"/>
      <p:regular r:id="rId25"/>
      <p:bold r:id="rId26"/>
    </p:embeddedFont>
    <p:embeddedFont>
      <p:font typeface="Cambria" pitchFamily="18" charset="0"/>
      <p:regular r:id="rId27"/>
      <p:bold r:id="rId28"/>
      <p:italic r:id="rId29"/>
      <p:boldItalic r:id="rId30"/>
    </p:embeddedFont>
    <p:embeddedFont>
      <p:font typeface="Comfortaa" charset="0"/>
      <p:regular r:id="rId31"/>
      <p:bold r:id="rId32"/>
    </p:embeddedFont>
    <p:embeddedFont>
      <p:font typeface="Calibri Light" pitchFamily="34" charset="0"/>
      <p:regular r:id="rId33"/>
      <p:italic r:id="rId34"/>
    </p:embeddedFont>
    <p:embeddedFont>
      <p:font typeface="Vibur" charset="0"/>
      <p:regular r:id="rId35"/>
    </p:embeddedFont>
    <p:embeddedFont>
      <p:font typeface="Catamaran" charset="0"/>
      <p:regular r:id="rId36"/>
      <p:bold r:id="rId37"/>
    </p:embeddedFont>
    <p:embeddedFont>
      <p:font typeface="Open Sans" pitchFamily="34" charset="0"/>
      <p:regular r:id="rId38"/>
      <p:bold r:id="rId39"/>
      <p:italic r:id="rId40"/>
      <p:boldItalic r:id="rId41"/>
    </p:embeddedFont>
    <p:embeddedFont>
      <p:font typeface="Cambria Math" pitchFamily="18" charset="0"/>
      <p:regular r:id="rId42"/>
    </p:embeddedFont>
    <p:embeddedFont>
      <p:font typeface="Calibri" pitchFamily="34" charset="0"/>
      <p:regular r:id="rId43"/>
      <p:bold r:id="rId44"/>
      <p:italic r:id="rId45"/>
      <p:boldItalic r:id="rId46"/>
    </p:embeddedFont>
    <p:embeddedFont>
      <p:font typeface="Tahoma" pitchFamily="34" charset="0"/>
      <p:regular r:id="rId47"/>
      <p:bold r:id="rId48"/>
    </p:embeddedFont>
    <p:embeddedFont>
      <p:font typeface="Work Sans" charset="0"/>
      <p:regular r:id="rId49"/>
      <p:bold r:id="rId50"/>
      <p:italic r:id="rId51"/>
      <p:boldItalic r:id="rId52"/>
    </p:embeddedFont>
    <p:embeddedFont>
      <p:font typeface="Montserrat" pitchFamily="2" charset="0"/>
      <p:regular r:id="rId53"/>
      <p:bold r:id="rId54"/>
    </p:embeddedFont>
  </p:embeddedFontLst>
  <p:custDataLst>
    <p:tags r:id="rId5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EA74E"/>
    <a:srgbClr val="D17D92"/>
    <a:srgbClr val="D9919A"/>
    <a:srgbClr val="CDBBFC"/>
    <a:srgbClr val="B4D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CA9D9AD-4CCC-424F-8D29-08ED101DDEA0}">
  <a:tblStyle styleId="{6CA9D9AD-4CCC-424F-8D29-08ED101DDE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406" autoAdjust="0"/>
  </p:normalViewPr>
  <p:slideViewPr>
    <p:cSldViewPr snapToGrid="0">
      <p:cViewPr varScale="1">
        <p:scale>
          <a:sx n="94" d="100"/>
          <a:sy n="94" d="100"/>
        </p:scale>
        <p:origin x="-68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7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font" Target="fonts/font27.fntdata"/><Relationship Id="rId55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54" Type="http://schemas.openxmlformats.org/officeDocument/2006/relationships/font" Target="fonts/font3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3" Type="http://schemas.openxmlformats.org/officeDocument/2006/relationships/font" Target="fonts/font30.fntdata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font" Target="fonts/font26.fntdata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52" Type="http://schemas.openxmlformats.org/officeDocument/2006/relationships/font" Target="fonts/font2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font" Target="fonts/font25.fntdata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font" Target="fonts/font28.fntdata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3061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gcb044da2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3" name="Google Shape;1613;gcb044da2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496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FAF95F61-0F21-48EE-840C-AEF04CD217A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74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41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9" name="Google Shape;1619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326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351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29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18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18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329750"/>
            <a:ext cx="5582700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3717725"/>
            <a:ext cx="4500000" cy="4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Regular"/>
              <a:buNone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8" y="680830"/>
            <a:ext cx="918671" cy="667251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7" y="2161953"/>
            <a:ext cx="1217483" cy="962421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8" y="427073"/>
            <a:ext cx="1651683" cy="719972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3717734"/>
            <a:ext cx="1015806" cy="1444639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0" y="3648935"/>
            <a:ext cx="1073209" cy="180837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22449"/>
            <a:ext cx="1100970" cy="787622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2" y="1264395"/>
            <a:ext cx="2525833" cy="1610805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5203897"/>
            <a:ext cx="489268" cy="53825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5125975"/>
            <a:ext cx="109250" cy="17525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926675"/>
            <a:ext cx="1025973" cy="811032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490995" y="4604956"/>
            <a:ext cx="639248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59" y="4194779"/>
            <a:ext cx="666115" cy="973447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5" y="-221970"/>
            <a:ext cx="1590405" cy="693261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571315" y="-170365"/>
            <a:ext cx="79929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6" y="3641559"/>
            <a:ext cx="884679" cy="1501939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1" y="1082982"/>
            <a:ext cx="2037701" cy="1610804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6" y="-686743"/>
            <a:ext cx="2525833" cy="1610805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7" y="1059091"/>
            <a:ext cx="1651651" cy="1499645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3470549"/>
            <a:ext cx="1020386" cy="1732392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4823551"/>
            <a:ext cx="1603944" cy="369024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1" y="4823550"/>
            <a:ext cx="1696695" cy="369025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4843706"/>
            <a:ext cx="1603952" cy="34887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4886410"/>
            <a:ext cx="1407648" cy="30616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4960727"/>
            <a:ext cx="1065936" cy="231849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4092702"/>
            <a:ext cx="1068261" cy="957550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390416" y="4219637"/>
            <a:ext cx="799388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180577"/>
            <a:ext cx="2121888" cy="141459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1786718"/>
            <a:ext cx="1277992" cy="1010253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8" y="-186820"/>
            <a:ext cx="1590405" cy="693261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83650" y="1770900"/>
            <a:ext cx="6377100" cy="102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383650" y="2834125"/>
            <a:ext cx="63771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5475" y="202538"/>
            <a:ext cx="8840553" cy="4738435"/>
          </a:xfrm>
          <a:custGeom>
            <a:avLst/>
            <a:gdLst/>
            <a:ahLst/>
            <a:cxnLst/>
            <a:rect l="l" t="t" r="r" b="b"/>
            <a:pathLst>
              <a:path w="275471" h="204861" fill="none" extrusionOk="0">
                <a:moveTo>
                  <a:pt x="5325" y="199029"/>
                </a:moveTo>
                <a:cubicBezTo>
                  <a:pt x="8875" y="203466"/>
                  <a:pt x="42469" y="202198"/>
                  <a:pt x="75682" y="202832"/>
                </a:cubicBezTo>
                <a:cubicBezTo>
                  <a:pt x="108896" y="203466"/>
                  <a:pt x="188380" y="203339"/>
                  <a:pt x="204100" y="202832"/>
                </a:cubicBezTo>
                <a:cubicBezTo>
                  <a:pt x="219692" y="202325"/>
                  <a:pt x="264695" y="204860"/>
                  <a:pt x="269893" y="201184"/>
                </a:cubicBezTo>
                <a:cubicBezTo>
                  <a:pt x="275090" y="197381"/>
                  <a:pt x="274457" y="153772"/>
                  <a:pt x="274457" y="142997"/>
                </a:cubicBezTo>
                <a:cubicBezTo>
                  <a:pt x="274457" y="132221"/>
                  <a:pt x="275090" y="92923"/>
                  <a:pt x="273823" y="81260"/>
                </a:cubicBezTo>
                <a:cubicBezTo>
                  <a:pt x="272428" y="69597"/>
                  <a:pt x="275471" y="7987"/>
                  <a:pt x="270273" y="4691"/>
                </a:cubicBezTo>
                <a:cubicBezTo>
                  <a:pt x="265076" y="1395"/>
                  <a:pt x="218298" y="2029"/>
                  <a:pt x="191676" y="2156"/>
                </a:cubicBezTo>
                <a:cubicBezTo>
                  <a:pt x="156434" y="2283"/>
                  <a:pt x="107628" y="888"/>
                  <a:pt x="82908" y="381"/>
                </a:cubicBezTo>
                <a:cubicBezTo>
                  <a:pt x="58061" y="1"/>
                  <a:pt x="8495" y="1015"/>
                  <a:pt x="5199" y="3804"/>
                </a:cubicBezTo>
                <a:cubicBezTo>
                  <a:pt x="1903" y="6466"/>
                  <a:pt x="3931" y="76950"/>
                  <a:pt x="5199" y="96219"/>
                </a:cubicBezTo>
                <a:cubicBezTo>
                  <a:pt x="6593" y="115488"/>
                  <a:pt x="1" y="192564"/>
                  <a:pt x="5325" y="199029"/>
                </a:cubicBezTo>
                <a:close/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8588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4690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3748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4" name="Google Shape;714;p32"/>
          <p:cNvGrpSpPr/>
          <p:nvPr/>
        </p:nvGrpSpPr>
        <p:grpSpPr>
          <a:xfrm>
            <a:off x="8464845" y="4430996"/>
            <a:ext cx="629632" cy="591794"/>
            <a:chOff x="6528424" y="1260656"/>
            <a:chExt cx="1975626" cy="1856900"/>
          </a:xfrm>
        </p:grpSpPr>
        <p:sp>
          <p:nvSpPr>
            <p:cNvPr id="715" name="Google Shape;715;p32"/>
            <p:cNvSpPr/>
            <p:nvPr/>
          </p:nvSpPr>
          <p:spPr>
            <a:xfrm>
              <a:off x="6940941" y="1771450"/>
              <a:ext cx="1116302" cy="963974"/>
            </a:xfrm>
            <a:custGeom>
              <a:avLst/>
              <a:gdLst/>
              <a:ahLst/>
              <a:cxnLst/>
              <a:rect l="l" t="t" r="r" b="b"/>
              <a:pathLst>
                <a:path w="9666" h="8347" extrusionOk="0">
                  <a:moveTo>
                    <a:pt x="1743" y="1583"/>
                  </a:moveTo>
                  <a:cubicBezTo>
                    <a:pt x="1783" y="1583"/>
                    <a:pt x="1822" y="1593"/>
                    <a:pt x="1862" y="1612"/>
                  </a:cubicBezTo>
                  <a:cubicBezTo>
                    <a:pt x="1901" y="1692"/>
                    <a:pt x="1901" y="1771"/>
                    <a:pt x="1862" y="1850"/>
                  </a:cubicBezTo>
                  <a:cubicBezTo>
                    <a:pt x="1624" y="2325"/>
                    <a:pt x="1466" y="2880"/>
                    <a:pt x="1426" y="3435"/>
                  </a:cubicBezTo>
                  <a:cubicBezTo>
                    <a:pt x="1387" y="3553"/>
                    <a:pt x="1347" y="3672"/>
                    <a:pt x="1347" y="3791"/>
                  </a:cubicBezTo>
                  <a:lnTo>
                    <a:pt x="1268" y="3791"/>
                  </a:lnTo>
                  <a:cubicBezTo>
                    <a:pt x="1188" y="3672"/>
                    <a:pt x="1149" y="3553"/>
                    <a:pt x="1109" y="3435"/>
                  </a:cubicBezTo>
                  <a:cubicBezTo>
                    <a:pt x="1030" y="2920"/>
                    <a:pt x="1109" y="2365"/>
                    <a:pt x="1387" y="1890"/>
                  </a:cubicBezTo>
                  <a:cubicBezTo>
                    <a:pt x="1426" y="1771"/>
                    <a:pt x="1545" y="1692"/>
                    <a:pt x="1624" y="1612"/>
                  </a:cubicBezTo>
                  <a:cubicBezTo>
                    <a:pt x="1664" y="1593"/>
                    <a:pt x="1703" y="1583"/>
                    <a:pt x="1743" y="1583"/>
                  </a:cubicBezTo>
                  <a:close/>
                  <a:moveTo>
                    <a:pt x="8041" y="3870"/>
                  </a:moveTo>
                  <a:lnTo>
                    <a:pt x="8041" y="4187"/>
                  </a:lnTo>
                  <a:cubicBezTo>
                    <a:pt x="7843" y="4385"/>
                    <a:pt x="7685" y="4583"/>
                    <a:pt x="7487" y="4781"/>
                  </a:cubicBezTo>
                  <a:lnTo>
                    <a:pt x="7487" y="4742"/>
                  </a:lnTo>
                  <a:cubicBezTo>
                    <a:pt x="7447" y="4781"/>
                    <a:pt x="7398" y="4801"/>
                    <a:pt x="7348" y="4801"/>
                  </a:cubicBezTo>
                  <a:cubicBezTo>
                    <a:pt x="7299" y="4801"/>
                    <a:pt x="7249" y="4781"/>
                    <a:pt x="7210" y="4742"/>
                  </a:cubicBezTo>
                  <a:cubicBezTo>
                    <a:pt x="7170" y="4663"/>
                    <a:pt x="7170" y="4583"/>
                    <a:pt x="7210" y="4504"/>
                  </a:cubicBezTo>
                  <a:cubicBezTo>
                    <a:pt x="7368" y="4306"/>
                    <a:pt x="7566" y="4108"/>
                    <a:pt x="7764" y="3949"/>
                  </a:cubicBezTo>
                  <a:cubicBezTo>
                    <a:pt x="7804" y="3870"/>
                    <a:pt x="7923" y="3910"/>
                    <a:pt x="8041" y="3870"/>
                  </a:cubicBezTo>
                  <a:close/>
                  <a:moveTo>
                    <a:pt x="2288" y="3466"/>
                  </a:moveTo>
                  <a:cubicBezTo>
                    <a:pt x="2347" y="3466"/>
                    <a:pt x="2377" y="3564"/>
                    <a:pt x="2377" y="3633"/>
                  </a:cubicBezTo>
                  <a:cubicBezTo>
                    <a:pt x="2416" y="3870"/>
                    <a:pt x="2496" y="4148"/>
                    <a:pt x="2535" y="4425"/>
                  </a:cubicBezTo>
                  <a:cubicBezTo>
                    <a:pt x="2654" y="4663"/>
                    <a:pt x="2773" y="4900"/>
                    <a:pt x="2931" y="5138"/>
                  </a:cubicBezTo>
                  <a:cubicBezTo>
                    <a:pt x="2258" y="5019"/>
                    <a:pt x="1822" y="4306"/>
                    <a:pt x="2060" y="3633"/>
                  </a:cubicBezTo>
                  <a:cubicBezTo>
                    <a:pt x="2060" y="3593"/>
                    <a:pt x="2179" y="3514"/>
                    <a:pt x="2258" y="3474"/>
                  </a:cubicBezTo>
                  <a:cubicBezTo>
                    <a:pt x="2269" y="3469"/>
                    <a:pt x="2279" y="3466"/>
                    <a:pt x="2288" y="3466"/>
                  </a:cubicBezTo>
                  <a:close/>
                  <a:moveTo>
                    <a:pt x="1545" y="4266"/>
                  </a:moveTo>
                  <a:cubicBezTo>
                    <a:pt x="1624" y="4266"/>
                    <a:pt x="1703" y="4306"/>
                    <a:pt x="1743" y="4346"/>
                  </a:cubicBezTo>
                  <a:cubicBezTo>
                    <a:pt x="1783" y="4464"/>
                    <a:pt x="1822" y="4544"/>
                    <a:pt x="1822" y="4663"/>
                  </a:cubicBezTo>
                  <a:cubicBezTo>
                    <a:pt x="1822" y="4979"/>
                    <a:pt x="2020" y="5296"/>
                    <a:pt x="2298" y="5534"/>
                  </a:cubicBezTo>
                  <a:cubicBezTo>
                    <a:pt x="2298" y="5574"/>
                    <a:pt x="2337" y="5574"/>
                    <a:pt x="2377" y="5613"/>
                  </a:cubicBezTo>
                  <a:cubicBezTo>
                    <a:pt x="2279" y="5669"/>
                    <a:pt x="2175" y="5696"/>
                    <a:pt x="2076" y="5696"/>
                  </a:cubicBezTo>
                  <a:cubicBezTo>
                    <a:pt x="1895" y="5696"/>
                    <a:pt x="1727" y="5608"/>
                    <a:pt x="1624" y="5455"/>
                  </a:cubicBezTo>
                  <a:lnTo>
                    <a:pt x="1664" y="5455"/>
                  </a:lnTo>
                  <a:cubicBezTo>
                    <a:pt x="1426" y="5138"/>
                    <a:pt x="1347" y="4781"/>
                    <a:pt x="1426" y="4425"/>
                  </a:cubicBezTo>
                  <a:cubicBezTo>
                    <a:pt x="1426" y="4346"/>
                    <a:pt x="1505" y="4266"/>
                    <a:pt x="1545" y="4266"/>
                  </a:cubicBezTo>
                  <a:close/>
                  <a:moveTo>
                    <a:pt x="6932" y="5732"/>
                  </a:moveTo>
                  <a:cubicBezTo>
                    <a:pt x="6853" y="6247"/>
                    <a:pt x="6457" y="6683"/>
                    <a:pt x="5942" y="6841"/>
                  </a:cubicBezTo>
                  <a:cubicBezTo>
                    <a:pt x="5863" y="6802"/>
                    <a:pt x="5744" y="6762"/>
                    <a:pt x="5665" y="6722"/>
                  </a:cubicBezTo>
                  <a:cubicBezTo>
                    <a:pt x="5704" y="6643"/>
                    <a:pt x="5744" y="6564"/>
                    <a:pt x="5823" y="6524"/>
                  </a:cubicBezTo>
                  <a:cubicBezTo>
                    <a:pt x="6061" y="6287"/>
                    <a:pt x="6338" y="6089"/>
                    <a:pt x="6615" y="5890"/>
                  </a:cubicBezTo>
                  <a:cubicBezTo>
                    <a:pt x="6695" y="5851"/>
                    <a:pt x="6813" y="5772"/>
                    <a:pt x="6932" y="5732"/>
                  </a:cubicBezTo>
                  <a:close/>
                  <a:moveTo>
                    <a:pt x="2738" y="1"/>
                  </a:moveTo>
                  <a:cubicBezTo>
                    <a:pt x="1678" y="1"/>
                    <a:pt x="667" y="666"/>
                    <a:pt x="317" y="1771"/>
                  </a:cubicBezTo>
                  <a:cubicBezTo>
                    <a:pt x="0" y="2682"/>
                    <a:pt x="79" y="3672"/>
                    <a:pt x="515" y="4544"/>
                  </a:cubicBezTo>
                  <a:cubicBezTo>
                    <a:pt x="753" y="5019"/>
                    <a:pt x="1030" y="5494"/>
                    <a:pt x="1347" y="5930"/>
                  </a:cubicBezTo>
                  <a:cubicBezTo>
                    <a:pt x="2060" y="6762"/>
                    <a:pt x="2971" y="7475"/>
                    <a:pt x="3961" y="7950"/>
                  </a:cubicBezTo>
                  <a:cubicBezTo>
                    <a:pt x="4159" y="8069"/>
                    <a:pt x="4318" y="8188"/>
                    <a:pt x="4476" y="8346"/>
                  </a:cubicBezTo>
                  <a:cubicBezTo>
                    <a:pt x="4793" y="8188"/>
                    <a:pt x="5110" y="8030"/>
                    <a:pt x="5387" y="7832"/>
                  </a:cubicBezTo>
                  <a:cubicBezTo>
                    <a:pt x="6615" y="7000"/>
                    <a:pt x="7685" y="6009"/>
                    <a:pt x="8636" y="4861"/>
                  </a:cubicBezTo>
                  <a:cubicBezTo>
                    <a:pt x="9428" y="3910"/>
                    <a:pt x="9665" y="2642"/>
                    <a:pt x="9269" y="1454"/>
                  </a:cubicBezTo>
                  <a:cubicBezTo>
                    <a:pt x="9190" y="1137"/>
                    <a:pt x="8952" y="860"/>
                    <a:pt x="8675" y="662"/>
                  </a:cubicBezTo>
                  <a:cubicBezTo>
                    <a:pt x="8293" y="413"/>
                    <a:pt x="7847" y="285"/>
                    <a:pt x="7403" y="285"/>
                  </a:cubicBezTo>
                  <a:cubicBezTo>
                    <a:pt x="6925" y="285"/>
                    <a:pt x="6451" y="433"/>
                    <a:pt x="6061" y="741"/>
                  </a:cubicBezTo>
                  <a:cubicBezTo>
                    <a:pt x="5704" y="1018"/>
                    <a:pt x="5229" y="1216"/>
                    <a:pt x="4991" y="1652"/>
                  </a:cubicBezTo>
                  <a:cubicBezTo>
                    <a:pt x="4952" y="1692"/>
                    <a:pt x="4872" y="1731"/>
                    <a:pt x="4793" y="1731"/>
                  </a:cubicBezTo>
                  <a:cubicBezTo>
                    <a:pt x="4714" y="1652"/>
                    <a:pt x="4674" y="1612"/>
                    <a:pt x="4714" y="1533"/>
                  </a:cubicBezTo>
                  <a:cubicBezTo>
                    <a:pt x="4793" y="1097"/>
                    <a:pt x="4595" y="662"/>
                    <a:pt x="4199" y="464"/>
                  </a:cubicBezTo>
                  <a:cubicBezTo>
                    <a:pt x="3743" y="147"/>
                    <a:pt x="3235" y="1"/>
                    <a:pt x="27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6" name="Google Shape;716;p32"/>
            <p:cNvSpPr/>
            <p:nvPr/>
          </p:nvSpPr>
          <p:spPr>
            <a:xfrm>
              <a:off x="6876846" y="1714285"/>
              <a:ext cx="1230750" cy="1075882"/>
            </a:xfrm>
            <a:custGeom>
              <a:avLst/>
              <a:gdLst/>
              <a:ahLst/>
              <a:cxnLst/>
              <a:rect l="l" t="t" r="r" b="b"/>
              <a:pathLst>
                <a:path w="10657" h="9316" extrusionOk="0">
                  <a:moveTo>
                    <a:pt x="3253" y="496"/>
                  </a:moveTo>
                  <a:cubicBezTo>
                    <a:pt x="3751" y="496"/>
                    <a:pt x="4259" y="642"/>
                    <a:pt x="4714" y="959"/>
                  </a:cubicBezTo>
                  <a:cubicBezTo>
                    <a:pt x="5110" y="1157"/>
                    <a:pt x="5309" y="1592"/>
                    <a:pt x="5229" y="2028"/>
                  </a:cubicBezTo>
                  <a:cubicBezTo>
                    <a:pt x="5190" y="2107"/>
                    <a:pt x="5229" y="2147"/>
                    <a:pt x="5309" y="2226"/>
                  </a:cubicBezTo>
                  <a:cubicBezTo>
                    <a:pt x="5388" y="2226"/>
                    <a:pt x="5467" y="2187"/>
                    <a:pt x="5507" y="2147"/>
                  </a:cubicBezTo>
                  <a:cubicBezTo>
                    <a:pt x="5744" y="1711"/>
                    <a:pt x="6220" y="1513"/>
                    <a:pt x="6576" y="1236"/>
                  </a:cubicBezTo>
                  <a:cubicBezTo>
                    <a:pt x="6966" y="928"/>
                    <a:pt x="7441" y="780"/>
                    <a:pt x="7918" y="780"/>
                  </a:cubicBezTo>
                  <a:cubicBezTo>
                    <a:pt x="8362" y="780"/>
                    <a:pt x="8809" y="908"/>
                    <a:pt x="9191" y="1157"/>
                  </a:cubicBezTo>
                  <a:cubicBezTo>
                    <a:pt x="9507" y="1355"/>
                    <a:pt x="9706" y="1632"/>
                    <a:pt x="9824" y="1949"/>
                  </a:cubicBezTo>
                  <a:cubicBezTo>
                    <a:pt x="10220" y="3098"/>
                    <a:pt x="9983" y="4405"/>
                    <a:pt x="9191" y="5356"/>
                  </a:cubicBezTo>
                  <a:cubicBezTo>
                    <a:pt x="8279" y="6465"/>
                    <a:pt x="7170" y="7495"/>
                    <a:pt x="5982" y="8327"/>
                  </a:cubicBezTo>
                  <a:cubicBezTo>
                    <a:pt x="5665" y="8525"/>
                    <a:pt x="5348" y="8683"/>
                    <a:pt x="5031" y="8841"/>
                  </a:cubicBezTo>
                  <a:cubicBezTo>
                    <a:pt x="4873" y="8683"/>
                    <a:pt x="4714" y="8564"/>
                    <a:pt x="4556" y="8445"/>
                  </a:cubicBezTo>
                  <a:cubicBezTo>
                    <a:pt x="3526" y="7970"/>
                    <a:pt x="2655" y="7257"/>
                    <a:pt x="1942" y="6425"/>
                  </a:cubicBezTo>
                  <a:cubicBezTo>
                    <a:pt x="1585" y="5989"/>
                    <a:pt x="1268" y="5514"/>
                    <a:pt x="1030" y="5039"/>
                  </a:cubicBezTo>
                  <a:cubicBezTo>
                    <a:pt x="595" y="4167"/>
                    <a:pt x="515" y="3177"/>
                    <a:pt x="832" y="2266"/>
                  </a:cubicBezTo>
                  <a:cubicBezTo>
                    <a:pt x="1183" y="1161"/>
                    <a:pt x="2194" y="496"/>
                    <a:pt x="3253" y="496"/>
                  </a:cubicBezTo>
                  <a:close/>
                  <a:moveTo>
                    <a:pt x="3289" y="1"/>
                  </a:moveTo>
                  <a:cubicBezTo>
                    <a:pt x="2023" y="1"/>
                    <a:pt x="828" y="771"/>
                    <a:pt x="357" y="2068"/>
                  </a:cubicBezTo>
                  <a:cubicBezTo>
                    <a:pt x="1" y="3177"/>
                    <a:pt x="119" y="4405"/>
                    <a:pt x="674" y="5435"/>
                  </a:cubicBezTo>
                  <a:cubicBezTo>
                    <a:pt x="1347" y="6663"/>
                    <a:pt x="2298" y="7693"/>
                    <a:pt x="3526" y="8406"/>
                  </a:cubicBezTo>
                  <a:cubicBezTo>
                    <a:pt x="3883" y="8723"/>
                    <a:pt x="4358" y="8921"/>
                    <a:pt x="4833" y="8960"/>
                  </a:cubicBezTo>
                  <a:cubicBezTo>
                    <a:pt x="4833" y="9201"/>
                    <a:pt x="4887" y="9315"/>
                    <a:pt x="5008" y="9315"/>
                  </a:cubicBezTo>
                  <a:cubicBezTo>
                    <a:pt x="5066" y="9315"/>
                    <a:pt x="5139" y="9289"/>
                    <a:pt x="5229" y="9238"/>
                  </a:cubicBezTo>
                  <a:cubicBezTo>
                    <a:pt x="5586" y="9119"/>
                    <a:pt x="5903" y="8921"/>
                    <a:pt x="6220" y="8723"/>
                  </a:cubicBezTo>
                  <a:cubicBezTo>
                    <a:pt x="7566" y="7851"/>
                    <a:pt x="8755" y="6702"/>
                    <a:pt x="9745" y="5395"/>
                  </a:cubicBezTo>
                  <a:cubicBezTo>
                    <a:pt x="10419" y="4563"/>
                    <a:pt x="10656" y="3454"/>
                    <a:pt x="10419" y="2385"/>
                  </a:cubicBezTo>
                  <a:cubicBezTo>
                    <a:pt x="10339" y="1751"/>
                    <a:pt x="10022" y="1196"/>
                    <a:pt x="9547" y="800"/>
                  </a:cubicBezTo>
                  <a:cubicBezTo>
                    <a:pt x="9079" y="482"/>
                    <a:pt x="8532" y="323"/>
                    <a:pt x="7985" y="323"/>
                  </a:cubicBezTo>
                  <a:cubicBezTo>
                    <a:pt x="7373" y="323"/>
                    <a:pt x="6761" y="522"/>
                    <a:pt x="6259" y="919"/>
                  </a:cubicBezTo>
                  <a:cubicBezTo>
                    <a:pt x="6061" y="1077"/>
                    <a:pt x="5863" y="1196"/>
                    <a:pt x="5665" y="1355"/>
                  </a:cubicBezTo>
                  <a:cubicBezTo>
                    <a:pt x="5427" y="879"/>
                    <a:pt x="5071" y="523"/>
                    <a:pt x="4596" y="285"/>
                  </a:cubicBezTo>
                  <a:cubicBezTo>
                    <a:pt x="4169" y="92"/>
                    <a:pt x="3725" y="1"/>
                    <a:pt x="3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7" name="Google Shape;717;p32"/>
            <p:cNvSpPr/>
            <p:nvPr/>
          </p:nvSpPr>
          <p:spPr>
            <a:xfrm>
              <a:off x="7764357" y="2222884"/>
              <a:ext cx="100705" cy="104285"/>
            </a:xfrm>
            <a:custGeom>
              <a:avLst/>
              <a:gdLst/>
              <a:ahLst/>
              <a:cxnLst/>
              <a:rect l="l" t="t" r="r" b="b"/>
              <a:pathLst>
                <a:path w="872" h="903" extrusionOk="0">
                  <a:moveTo>
                    <a:pt x="872" y="1"/>
                  </a:moveTo>
                  <a:cubicBezTo>
                    <a:pt x="793" y="1"/>
                    <a:pt x="674" y="1"/>
                    <a:pt x="594" y="40"/>
                  </a:cubicBezTo>
                  <a:cubicBezTo>
                    <a:pt x="396" y="199"/>
                    <a:pt x="238" y="397"/>
                    <a:pt x="80" y="595"/>
                  </a:cubicBezTo>
                  <a:cubicBezTo>
                    <a:pt x="0" y="674"/>
                    <a:pt x="0" y="793"/>
                    <a:pt x="80" y="872"/>
                  </a:cubicBezTo>
                  <a:cubicBezTo>
                    <a:pt x="119" y="892"/>
                    <a:pt x="169" y="902"/>
                    <a:pt x="218" y="902"/>
                  </a:cubicBezTo>
                  <a:cubicBezTo>
                    <a:pt x="268" y="902"/>
                    <a:pt x="317" y="892"/>
                    <a:pt x="357" y="872"/>
                  </a:cubicBezTo>
                  <a:cubicBezTo>
                    <a:pt x="555" y="674"/>
                    <a:pt x="713" y="476"/>
                    <a:pt x="872" y="278"/>
                  </a:cubicBezTo>
                  <a:lnTo>
                    <a:pt x="8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8" name="Google Shape;718;p32"/>
            <p:cNvSpPr/>
            <p:nvPr/>
          </p:nvSpPr>
          <p:spPr>
            <a:xfrm>
              <a:off x="7595055" y="2437918"/>
              <a:ext cx="146554" cy="123687"/>
            </a:xfrm>
            <a:custGeom>
              <a:avLst/>
              <a:gdLst/>
              <a:ahLst/>
              <a:cxnLst/>
              <a:rect l="l" t="t" r="r" b="b"/>
              <a:pathLst>
                <a:path w="1269" h="1071" extrusionOk="0">
                  <a:moveTo>
                    <a:pt x="1268" y="1"/>
                  </a:moveTo>
                  <a:cubicBezTo>
                    <a:pt x="1149" y="40"/>
                    <a:pt x="1031" y="80"/>
                    <a:pt x="951" y="159"/>
                  </a:cubicBezTo>
                  <a:cubicBezTo>
                    <a:pt x="674" y="357"/>
                    <a:pt x="397" y="555"/>
                    <a:pt x="159" y="753"/>
                  </a:cubicBezTo>
                  <a:cubicBezTo>
                    <a:pt x="80" y="833"/>
                    <a:pt x="40" y="912"/>
                    <a:pt x="1" y="991"/>
                  </a:cubicBezTo>
                  <a:cubicBezTo>
                    <a:pt x="80" y="1031"/>
                    <a:pt x="159" y="1070"/>
                    <a:pt x="278" y="1070"/>
                  </a:cubicBezTo>
                  <a:cubicBezTo>
                    <a:pt x="793" y="951"/>
                    <a:pt x="1189" y="516"/>
                    <a:pt x="12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19" name="Google Shape;719;p32"/>
            <p:cNvSpPr/>
            <p:nvPr/>
          </p:nvSpPr>
          <p:spPr>
            <a:xfrm>
              <a:off x="7151357" y="2172648"/>
              <a:ext cx="128191" cy="192171"/>
            </a:xfrm>
            <a:custGeom>
              <a:avLst/>
              <a:gdLst/>
              <a:ahLst/>
              <a:cxnLst/>
              <a:rect l="l" t="t" r="r" b="b"/>
              <a:pathLst>
                <a:path w="1110" h="1664" extrusionOk="0">
                  <a:moveTo>
                    <a:pt x="436" y="0"/>
                  </a:moveTo>
                  <a:cubicBezTo>
                    <a:pt x="396" y="40"/>
                    <a:pt x="238" y="119"/>
                    <a:pt x="238" y="159"/>
                  </a:cubicBezTo>
                  <a:cubicBezTo>
                    <a:pt x="0" y="832"/>
                    <a:pt x="396" y="1545"/>
                    <a:pt x="1109" y="1664"/>
                  </a:cubicBezTo>
                  <a:cubicBezTo>
                    <a:pt x="951" y="1426"/>
                    <a:pt x="832" y="1189"/>
                    <a:pt x="713" y="951"/>
                  </a:cubicBezTo>
                  <a:cubicBezTo>
                    <a:pt x="634" y="674"/>
                    <a:pt x="594" y="396"/>
                    <a:pt x="555" y="159"/>
                  </a:cubicBezTo>
                  <a:cubicBezTo>
                    <a:pt x="555" y="79"/>
                    <a:pt x="436" y="0"/>
                    <a:pt x="4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0" name="Google Shape;720;p32"/>
            <p:cNvSpPr/>
            <p:nvPr/>
          </p:nvSpPr>
          <p:spPr>
            <a:xfrm>
              <a:off x="7096385" y="2264112"/>
              <a:ext cx="114564" cy="165147"/>
            </a:xfrm>
            <a:custGeom>
              <a:avLst/>
              <a:gdLst/>
              <a:ahLst/>
              <a:cxnLst/>
              <a:rect l="l" t="t" r="r" b="b"/>
              <a:pathLst>
                <a:path w="992" h="1430" extrusionOk="0">
                  <a:moveTo>
                    <a:pt x="199" y="0"/>
                  </a:moveTo>
                  <a:cubicBezTo>
                    <a:pt x="120" y="0"/>
                    <a:pt x="41" y="80"/>
                    <a:pt x="41" y="159"/>
                  </a:cubicBezTo>
                  <a:cubicBezTo>
                    <a:pt x="1" y="515"/>
                    <a:pt x="80" y="872"/>
                    <a:pt x="278" y="1189"/>
                  </a:cubicBezTo>
                  <a:cubicBezTo>
                    <a:pt x="381" y="1342"/>
                    <a:pt x="549" y="1430"/>
                    <a:pt x="719" y="1430"/>
                  </a:cubicBezTo>
                  <a:cubicBezTo>
                    <a:pt x="813" y="1430"/>
                    <a:pt x="907" y="1403"/>
                    <a:pt x="991" y="1347"/>
                  </a:cubicBezTo>
                  <a:cubicBezTo>
                    <a:pt x="991" y="1308"/>
                    <a:pt x="952" y="1308"/>
                    <a:pt x="912" y="1268"/>
                  </a:cubicBezTo>
                  <a:cubicBezTo>
                    <a:pt x="635" y="1030"/>
                    <a:pt x="476" y="713"/>
                    <a:pt x="476" y="397"/>
                  </a:cubicBezTo>
                  <a:cubicBezTo>
                    <a:pt x="437" y="278"/>
                    <a:pt x="437" y="198"/>
                    <a:pt x="397" y="80"/>
                  </a:cubicBezTo>
                  <a:cubicBezTo>
                    <a:pt x="318" y="40"/>
                    <a:pt x="278" y="0"/>
                    <a:pt x="1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1" name="Google Shape;721;p32"/>
            <p:cNvSpPr/>
            <p:nvPr/>
          </p:nvSpPr>
          <p:spPr>
            <a:xfrm>
              <a:off x="7059892" y="1958768"/>
              <a:ext cx="100705" cy="250608"/>
            </a:xfrm>
            <a:custGeom>
              <a:avLst/>
              <a:gdLst/>
              <a:ahLst/>
              <a:cxnLst/>
              <a:rect l="l" t="t" r="r" b="b"/>
              <a:pathLst>
                <a:path w="872" h="2170" extrusionOk="0">
                  <a:moveTo>
                    <a:pt x="713" y="0"/>
                  </a:moveTo>
                  <a:cubicBezTo>
                    <a:pt x="673" y="0"/>
                    <a:pt x="634" y="10"/>
                    <a:pt x="594" y="30"/>
                  </a:cubicBezTo>
                  <a:cubicBezTo>
                    <a:pt x="475" y="109"/>
                    <a:pt x="396" y="188"/>
                    <a:pt x="317" y="307"/>
                  </a:cubicBezTo>
                  <a:cubicBezTo>
                    <a:pt x="79" y="783"/>
                    <a:pt x="0" y="1337"/>
                    <a:pt x="79" y="1852"/>
                  </a:cubicBezTo>
                  <a:cubicBezTo>
                    <a:pt x="119" y="1971"/>
                    <a:pt x="158" y="2090"/>
                    <a:pt x="198" y="2169"/>
                  </a:cubicBezTo>
                  <a:lnTo>
                    <a:pt x="317" y="2169"/>
                  </a:lnTo>
                  <a:cubicBezTo>
                    <a:pt x="357" y="2090"/>
                    <a:pt x="357" y="1971"/>
                    <a:pt x="396" y="1852"/>
                  </a:cubicBezTo>
                  <a:cubicBezTo>
                    <a:pt x="436" y="1298"/>
                    <a:pt x="594" y="743"/>
                    <a:pt x="832" y="268"/>
                  </a:cubicBezTo>
                  <a:cubicBezTo>
                    <a:pt x="871" y="188"/>
                    <a:pt x="871" y="109"/>
                    <a:pt x="832" y="30"/>
                  </a:cubicBezTo>
                  <a:cubicBezTo>
                    <a:pt x="792" y="10"/>
                    <a:pt x="753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2" name="Google Shape;722;p32"/>
            <p:cNvSpPr/>
            <p:nvPr/>
          </p:nvSpPr>
          <p:spPr>
            <a:xfrm>
              <a:off x="7523800" y="1260656"/>
              <a:ext cx="87771" cy="327754"/>
            </a:xfrm>
            <a:custGeom>
              <a:avLst/>
              <a:gdLst/>
              <a:ahLst/>
              <a:cxnLst/>
              <a:rect l="l" t="t" r="r" b="b"/>
              <a:pathLst>
                <a:path w="760" h="2838" extrusionOk="0">
                  <a:moveTo>
                    <a:pt x="486" y="0"/>
                  </a:moveTo>
                  <a:cubicBezTo>
                    <a:pt x="389" y="0"/>
                    <a:pt x="301" y="53"/>
                    <a:pt x="301" y="173"/>
                  </a:cubicBezTo>
                  <a:cubicBezTo>
                    <a:pt x="222" y="965"/>
                    <a:pt x="142" y="1757"/>
                    <a:pt x="23" y="2549"/>
                  </a:cubicBezTo>
                  <a:cubicBezTo>
                    <a:pt x="0" y="2734"/>
                    <a:pt x="138" y="2838"/>
                    <a:pt x="266" y="2838"/>
                  </a:cubicBezTo>
                  <a:cubicBezTo>
                    <a:pt x="357" y="2838"/>
                    <a:pt x="443" y="2784"/>
                    <a:pt x="459" y="2668"/>
                  </a:cubicBezTo>
                  <a:cubicBezTo>
                    <a:pt x="618" y="1836"/>
                    <a:pt x="697" y="1044"/>
                    <a:pt x="736" y="252"/>
                  </a:cubicBezTo>
                  <a:cubicBezTo>
                    <a:pt x="759" y="94"/>
                    <a:pt x="614" y="0"/>
                    <a:pt x="4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3" name="Google Shape;723;p32"/>
            <p:cNvSpPr/>
            <p:nvPr/>
          </p:nvSpPr>
          <p:spPr>
            <a:xfrm>
              <a:off x="7887928" y="1374872"/>
              <a:ext cx="150942" cy="245988"/>
            </a:xfrm>
            <a:custGeom>
              <a:avLst/>
              <a:gdLst/>
              <a:ahLst/>
              <a:cxnLst/>
              <a:rect l="l" t="t" r="r" b="b"/>
              <a:pathLst>
                <a:path w="1307" h="2130" extrusionOk="0">
                  <a:moveTo>
                    <a:pt x="1018" y="1"/>
                  </a:moveTo>
                  <a:cubicBezTo>
                    <a:pt x="944" y="1"/>
                    <a:pt x="872" y="40"/>
                    <a:pt x="832" y="134"/>
                  </a:cubicBezTo>
                  <a:cubicBezTo>
                    <a:pt x="594" y="689"/>
                    <a:pt x="317" y="1244"/>
                    <a:pt x="79" y="1798"/>
                  </a:cubicBezTo>
                  <a:cubicBezTo>
                    <a:pt x="1" y="1981"/>
                    <a:pt x="164" y="2130"/>
                    <a:pt x="318" y="2130"/>
                  </a:cubicBezTo>
                  <a:cubicBezTo>
                    <a:pt x="397" y="2130"/>
                    <a:pt x="474" y="2090"/>
                    <a:pt x="515" y="1996"/>
                  </a:cubicBezTo>
                  <a:cubicBezTo>
                    <a:pt x="752" y="1442"/>
                    <a:pt x="990" y="887"/>
                    <a:pt x="1228" y="332"/>
                  </a:cubicBezTo>
                  <a:cubicBezTo>
                    <a:pt x="1306" y="149"/>
                    <a:pt x="1160" y="1"/>
                    <a:pt x="10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8148811" y="1612888"/>
              <a:ext cx="214229" cy="157294"/>
            </a:xfrm>
            <a:custGeom>
              <a:avLst/>
              <a:gdLst/>
              <a:ahLst/>
              <a:cxnLst/>
              <a:rect l="l" t="t" r="r" b="b"/>
              <a:pathLst>
                <a:path w="1855" h="1362" extrusionOk="0">
                  <a:moveTo>
                    <a:pt x="1558" y="0"/>
                  </a:moveTo>
                  <a:cubicBezTo>
                    <a:pt x="1516" y="0"/>
                    <a:pt x="1470" y="16"/>
                    <a:pt x="1425" y="54"/>
                  </a:cubicBezTo>
                  <a:cubicBezTo>
                    <a:pt x="1029" y="371"/>
                    <a:pt x="633" y="688"/>
                    <a:pt x="197" y="965"/>
                  </a:cubicBezTo>
                  <a:cubicBezTo>
                    <a:pt x="1" y="1096"/>
                    <a:pt x="128" y="1361"/>
                    <a:pt x="334" y="1361"/>
                  </a:cubicBezTo>
                  <a:cubicBezTo>
                    <a:pt x="378" y="1361"/>
                    <a:pt x="426" y="1349"/>
                    <a:pt x="474" y="1322"/>
                  </a:cubicBezTo>
                  <a:cubicBezTo>
                    <a:pt x="870" y="1044"/>
                    <a:pt x="1306" y="767"/>
                    <a:pt x="1662" y="450"/>
                  </a:cubicBezTo>
                  <a:cubicBezTo>
                    <a:pt x="1855" y="290"/>
                    <a:pt x="1736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8194312" y="2076217"/>
              <a:ext cx="309737" cy="73681"/>
            </a:xfrm>
            <a:custGeom>
              <a:avLst/>
              <a:gdLst/>
              <a:ahLst/>
              <a:cxnLst/>
              <a:rect l="l" t="t" r="r" b="b"/>
              <a:pathLst>
                <a:path w="2682" h="638" extrusionOk="0">
                  <a:moveTo>
                    <a:pt x="2375" y="1"/>
                  </a:moveTo>
                  <a:cubicBezTo>
                    <a:pt x="2363" y="1"/>
                    <a:pt x="2351" y="2"/>
                    <a:pt x="2338" y="3"/>
                  </a:cubicBezTo>
                  <a:cubicBezTo>
                    <a:pt x="1665" y="82"/>
                    <a:pt x="991" y="122"/>
                    <a:pt x="318" y="162"/>
                  </a:cubicBezTo>
                  <a:cubicBezTo>
                    <a:pt x="1" y="201"/>
                    <a:pt x="40" y="637"/>
                    <a:pt x="357" y="637"/>
                  </a:cubicBezTo>
                  <a:cubicBezTo>
                    <a:pt x="1031" y="597"/>
                    <a:pt x="1704" y="518"/>
                    <a:pt x="2378" y="479"/>
                  </a:cubicBezTo>
                  <a:cubicBezTo>
                    <a:pt x="2682" y="441"/>
                    <a:pt x="2657" y="1"/>
                    <a:pt x="23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8079750" y="2389876"/>
              <a:ext cx="229358" cy="114564"/>
            </a:xfrm>
            <a:custGeom>
              <a:avLst/>
              <a:gdLst/>
              <a:ahLst/>
              <a:cxnLst/>
              <a:rect l="l" t="t" r="r" b="b"/>
              <a:pathLst>
                <a:path w="1986" h="992" extrusionOk="0">
                  <a:moveTo>
                    <a:pt x="372" y="0"/>
                  </a:moveTo>
                  <a:cubicBezTo>
                    <a:pt x="122" y="0"/>
                    <a:pt x="0" y="356"/>
                    <a:pt x="280" y="496"/>
                  </a:cubicBezTo>
                  <a:cubicBezTo>
                    <a:pt x="676" y="654"/>
                    <a:pt x="1072" y="813"/>
                    <a:pt x="1508" y="971"/>
                  </a:cubicBezTo>
                  <a:cubicBezTo>
                    <a:pt x="1541" y="985"/>
                    <a:pt x="1573" y="992"/>
                    <a:pt x="1604" y="992"/>
                  </a:cubicBezTo>
                  <a:cubicBezTo>
                    <a:pt x="1834" y="992"/>
                    <a:pt x="1985" y="645"/>
                    <a:pt x="1706" y="575"/>
                  </a:cubicBezTo>
                  <a:cubicBezTo>
                    <a:pt x="1310" y="417"/>
                    <a:pt x="874" y="219"/>
                    <a:pt x="478" y="21"/>
                  </a:cubicBezTo>
                  <a:cubicBezTo>
                    <a:pt x="441" y="7"/>
                    <a:pt x="405" y="0"/>
                    <a:pt x="3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7" name="Google Shape;727;p32"/>
            <p:cNvSpPr/>
            <p:nvPr/>
          </p:nvSpPr>
          <p:spPr>
            <a:xfrm>
              <a:off x="7815518" y="2680785"/>
              <a:ext cx="190670" cy="267123"/>
            </a:xfrm>
            <a:custGeom>
              <a:avLst/>
              <a:gdLst/>
              <a:ahLst/>
              <a:cxnLst/>
              <a:rect l="l" t="t" r="r" b="b"/>
              <a:pathLst>
                <a:path w="1651" h="2313" extrusionOk="0">
                  <a:moveTo>
                    <a:pt x="311" y="0"/>
                  </a:moveTo>
                  <a:cubicBezTo>
                    <a:pt x="163" y="0"/>
                    <a:pt x="1" y="187"/>
                    <a:pt x="112" y="354"/>
                  </a:cubicBezTo>
                  <a:cubicBezTo>
                    <a:pt x="429" y="987"/>
                    <a:pt x="785" y="1621"/>
                    <a:pt x="1181" y="2215"/>
                  </a:cubicBezTo>
                  <a:cubicBezTo>
                    <a:pt x="1227" y="2284"/>
                    <a:pt x="1289" y="2313"/>
                    <a:pt x="1351" y="2313"/>
                  </a:cubicBezTo>
                  <a:cubicBezTo>
                    <a:pt x="1502" y="2313"/>
                    <a:pt x="1651" y="2136"/>
                    <a:pt x="1538" y="1938"/>
                  </a:cubicBezTo>
                  <a:cubicBezTo>
                    <a:pt x="1181" y="1344"/>
                    <a:pt x="825" y="750"/>
                    <a:pt x="468" y="116"/>
                  </a:cubicBezTo>
                  <a:cubicBezTo>
                    <a:pt x="433" y="34"/>
                    <a:pt x="373" y="0"/>
                    <a:pt x="3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8" name="Google Shape;728;p32"/>
            <p:cNvSpPr/>
            <p:nvPr/>
          </p:nvSpPr>
          <p:spPr>
            <a:xfrm>
              <a:off x="7521836" y="2870182"/>
              <a:ext cx="57166" cy="247374"/>
            </a:xfrm>
            <a:custGeom>
              <a:avLst/>
              <a:gdLst/>
              <a:ahLst/>
              <a:cxnLst/>
              <a:rect l="l" t="t" r="r" b="b"/>
              <a:pathLst>
                <a:path w="495" h="2142" extrusionOk="0">
                  <a:moveTo>
                    <a:pt x="294" y="0"/>
                  </a:moveTo>
                  <a:cubicBezTo>
                    <a:pt x="175" y="0"/>
                    <a:pt x="40" y="90"/>
                    <a:pt x="40" y="259"/>
                  </a:cubicBezTo>
                  <a:cubicBezTo>
                    <a:pt x="40" y="813"/>
                    <a:pt x="40" y="1368"/>
                    <a:pt x="1" y="1922"/>
                  </a:cubicBezTo>
                  <a:cubicBezTo>
                    <a:pt x="1" y="2071"/>
                    <a:pt x="105" y="2141"/>
                    <a:pt x="216" y="2141"/>
                  </a:cubicBezTo>
                  <a:cubicBezTo>
                    <a:pt x="342" y="2141"/>
                    <a:pt x="476" y="2051"/>
                    <a:pt x="476" y="1883"/>
                  </a:cubicBezTo>
                  <a:lnTo>
                    <a:pt x="476" y="219"/>
                  </a:lnTo>
                  <a:cubicBezTo>
                    <a:pt x="495" y="70"/>
                    <a:pt x="400" y="0"/>
                    <a:pt x="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29" name="Google Shape;729;p32"/>
            <p:cNvSpPr/>
            <p:nvPr/>
          </p:nvSpPr>
          <p:spPr>
            <a:xfrm>
              <a:off x="7060238" y="2794192"/>
              <a:ext cx="209032" cy="239868"/>
            </a:xfrm>
            <a:custGeom>
              <a:avLst/>
              <a:gdLst/>
              <a:ahLst/>
              <a:cxnLst/>
              <a:rect l="l" t="t" r="r" b="b"/>
              <a:pathLst>
                <a:path w="1810" h="2077" extrusionOk="0">
                  <a:moveTo>
                    <a:pt x="1471" y="0"/>
                  </a:moveTo>
                  <a:cubicBezTo>
                    <a:pt x="1413" y="0"/>
                    <a:pt x="1354" y="25"/>
                    <a:pt x="1304" y="85"/>
                  </a:cubicBezTo>
                  <a:lnTo>
                    <a:pt x="116" y="1709"/>
                  </a:lnTo>
                  <a:cubicBezTo>
                    <a:pt x="0" y="1882"/>
                    <a:pt x="159" y="2077"/>
                    <a:pt x="315" y="2077"/>
                  </a:cubicBezTo>
                  <a:cubicBezTo>
                    <a:pt x="372" y="2077"/>
                    <a:pt x="430" y="2050"/>
                    <a:pt x="472" y="1986"/>
                  </a:cubicBezTo>
                  <a:lnTo>
                    <a:pt x="1661" y="402"/>
                  </a:lnTo>
                  <a:cubicBezTo>
                    <a:pt x="1809" y="223"/>
                    <a:pt x="1646" y="0"/>
                    <a:pt x="14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6816447" y="2595095"/>
              <a:ext cx="226355" cy="153714"/>
            </a:xfrm>
            <a:custGeom>
              <a:avLst/>
              <a:gdLst/>
              <a:ahLst/>
              <a:cxnLst/>
              <a:rect l="l" t="t" r="r" b="b"/>
              <a:pathLst>
                <a:path w="1960" h="1331" extrusionOk="0">
                  <a:moveTo>
                    <a:pt x="1620" y="0"/>
                  </a:moveTo>
                  <a:cubicBezTo>
                    <a:pt x="1586" y="0"/>
                    <a:pt x="1550" y="8"/>
                    <a:pt x="1514" y="26"/>
                  </a:cubicBezTo>
                  <a:cubicBezTo>
                    <a:pt x="1078" y="343"/>
                    <a:pt x="642" y="620"/>
                    <a:pt x="167" y="898"/>
                  </a:cubicBezTo>
                  <a:cubicBezTo>
                    <a:pt x="1" y="1030"/>
                    <a:pt x="141" y="1330"/>
                    <a:pt x="331" y="1330"/>
                  </a:cubicBezTo>
                  <a:cubicBezTo>
                    <a:pt x="368" y="1330"/>
                    <a:pt x="406" y="1319"/>
                    <a:pt x="444" y="1294"/>
                  </a:cubicBezTo>
                  <a:cubicBezTo>
                    <a:pt x="880" y="1016"/>
                    <a:pt x="1355" y="700"/>
                    <a:pt x="1791" y="422"/>
                  </a:cubicBezTo>
                  <a:cubicBezTo>
                    <a:pt x="1959" y="254"/>
                    <a:pt x="1813" y="0"/>
                    <a:pt x="1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1" name="Google Shape;731;p32"/>
            <p:cNvSpPr/>
            <p:nvPr/>
          </p:nvSpPr>
          <p:spPr>
            <a:xfrm>
              <a:off x="6535007" y="2382716"/>
              <a:ext cx="312740" cy="105902"/>
            </a:xfrm>
            <a:custGeom>
              <a:avLst/>
              <a:gdLst/>
              <a:ahLst/>
              <a:cxnLst/>
              <a:rect l="l" t="t" r="r" b="b"/>
              <a:pathLst>
                <a:path w="2708" h="917" extrusionOk="0">
                  <a:moveTo>
                    <a:pt x="2291" y="1"/>
                  </a:moveTo>
                  <a:cubicBezTo>
                    <a:pt x="2277" y="1"/>
                    <a:pt x="2263" y="1"/>
                    <a:pt x="2247" y="3"/>
                  </a:cubicBezTo>
                  <a:cubicBezTo>
                    <a:pt x="1614" y="201"/>
                    <a:pt x="940" y="320"/>
                    <a:pt x="267" y="439"/>
                  </a:cubicBezTo>
                  <a:cubicBezTo>
                    <a:pt x="1" y="477"/>
                    <a:pt x="27" y="917"/>
                    <a:pt x="274" y="917"/>
                  </a:cubicBezTo>
                  <a:cubicBezTo>
                    <a:pt x="285" y="917"/>
                    <a:pt x="295" y="916"/>
                    <a:pt x="306" y="914"/>
                  </a:cubicBezTo>
                  <a:cubicBezTo>
                    <a:pt x="1020" y="796"/>
                    <a:pt x="1733" y="637"/>
                    <a:pt x="2406" y="439"/>
                  </a:cubicBezTo>
                  <a:cubicBezTo>
                    <a:pt x="2708" y="364"/>
                    <a:pt x="2578" y="1"/>
                    <a:pt x="22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2" name="Google Shape;732;p32"/>
            <p:cNvSpPr/>
            <p:nvPr/>
          </p:nvSpPr>
          <p:spPr>
            <a:xfrm>
              <a:off x="6652687" y="2090306"/>
              <a:ext cx="178544" cy="59592"/>
            </a:xfrm>
            <a:custGeom>
              <a:avLst/>
              <a:gdLst/>
              <a:ahLst/>
              <a:cxnLst/>
              <a:rect l="l" t="t" r="r" b="b"/>
              <a:pathLst>
                <a:path w="1546" h="516" extrusionOk="0">
                  <a:moveTo>
                    <a:pt x="1228" y="0"/>
                  </a:moveTo>
                  <a:cubicBezTo>
                    <a:pt x="951" y="40"/>
                    <a:pt x="634" y="40"/>
                    <a:pt x="317" y="40"/>
                  </a:cubicBezTo>
                  <a:cubicBezTo>
                    <a:pt x="1" y="40"/>
                    <a:pt x="40" y="515"/>
                    <a:pt x="357" y="515"/>
                  </a:cubicBezTo>
                  <a:cubicBezTo>
                    <a:pt x="674" y="515"/>
                    <a:pt x="951" y="515"/>
                    <a:pt x="1268" y="475"/>
                  </a:cubicBezTo>
                  <a:cubicBezTo>
                    <a:pt x="1545" y="396"/>
                    <a:pt x="1506" y="40"/>
                    <a:pt x="1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3" name="Google Shape;733;p32"/>
            <p:cNvSpPr/>
            <p:nvPr/>
          </p:nvSpPr>
          <p:spPr>
            <a:xfrm>
              <a:off x="6528424" y="1685298"/>
              <a:ext cx="358473" cy="160412"/>
            </a:xfrm>
            <a:custGeom>
              <a:avLst/>
              <a:gdLst/>
              <a:ahLst/>
              <a:cxnLst/>
              <a:rect l="l" t="t" r="r" b="b"/>
              <a:pathLst>
                <a:path w="3104" h="1389" extrusionOk="0">
                  <a:moveTo>
                    <a:pt x="386" y="1"/>
                  </a:moveTo>
                  <a:cubicBezTo>
                    <a:pt x="156" y="1"/>
                    <a:pt x="0" y="348"/>
                    <a:pt x="245" y="417"/>
                  </a:cubicBezTo>
                  <a:lnTo>
                    <a:pt x="2621" y="1368"/>
                  </a:lnTo>
                  <a:cubicBezTo>
                    <a:pt x="2659" y="1382"/>
                    <a:pt x="2695" y="1388"/>
                    <a:pt x="2729" y="1388"/>
                  </a:cubicBezTo>
                  <a:cubicBezTo>
                    <a:pt x="2979" y="1388"/>
                    <a:pt x="3103" y="1042"/>
                    <a:pt x="2859" y="972"/>
                  </a:cubicBezTo>
                  <a:lnTo>
                    <a:pt x="482" y="21"/>
                  </a:lnTo>
                  <a:cubicBezTo>
                    <a:pt x="449" y="7"/>
                    <a:pt x="417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4" name="Google Shape;734;p32"/>
            <p:cNvSpPr/>
            <p:nvPr/>
          </p:nvSpPr>
          <p:spPr>
            <a:xfrm>
              <a:off x="6920962" y="1439428"/>
              <a:ext cx="157409" cy="228781"/>
            </a:xfrm>
            <a:custGeom>
              <a:avLst/>
              <a:gdLst/>
              <a:ahLst/>
              <a:cxnLst/>
              <a:rect l="l" t="t" r="r" b="b"/>
              <a:pathLst>
                <a:path w="1363" h="1981" extrusionOk="0">
                  <a:moveTo>
                    <a:pt x="270" y="1"/>
                  </a:moveTo>
                  <a:cubicBezTo>
                    <a:pt x="131" y="1"/>
                    <a:pt x="0" y="126"/>
                    <a:pt x="54" y="288"/>
                  </a:cubicBezTo>
                  <a:cubicBezTo>
                    <a:pt x="252" y="843"/>
                    <a:pt x="530" y="1398"/>
                    <a:pt x="886" y="1913"/>
                  </a:cubicBezTo>
                  <a:cubicBezTo>
                    <a:pt x="934" y="1961"/>
                    <a:pt x="989" y="1981"/>
                    <a:pt x="1043" y="1981"/>
                  </a:cubicBezTo>
                  <a:cubicBezTo>
                    <a:pt x="1210" y="1981"/>
                    <a:pt x="1363" y="1785"/>
                    <a:pt x="1243" y="1635"/>
                  </a:cubicBezTo>
                  <a:cubicBezTo>
                    <a:pt x="926" y="1160"/>
                    <a:pt x="648" y="645"/>
                    <a:pt x="450" y="90"/>
                  </a:cubicBezTo>
                  <a:cubicBezTo>
                    <a:pt x="400" y="28"/>
                    <a:pt x="334" y="1"/>
                    <a:pt x="2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35" name="Google Shape;735;p32"/>
            <p:cNvSpPr/>
            <p:nvPr/>
          </p:nvSpPr>
          <p:spPr>
            <a:xfrm>
              <a:off x="7245016" y="1392541"/>
              <a:ext cx="85807" cy="178197"/>
            </a:xfrm>
            <a:custGeom>
              <a:avLst/>
              <a:gdLst/>
              <a:ahLst/>
              <a:cxnLst/>
              <a:rect l="l" t="t" r="r" b="b"/>
              <a:pathLst>
                <a:path w="743" h="1543" extrusionOk="0">
                  <a:moveTo>
                    <a:pt x="236" y="0"/>
                  </a:moveTo>
                  <a:cubicBezTo>
                    <a:pt x="113" y="0"/>
                    <a:pt x="0" y="90"/>
                    <a:pt x="21" y="259"/>
                  </a:cubicBezTo>
                  <a:cubicBezTo>
                    <a:pt x="61" y="615"/>
                    <a:pt x="180" y="1011"/>
                    <a:pt x="259" y="1368"/>
                  </a:cubicBezTo>
                  <a:cubicBezTo>
                    <a:pt x="290" y="1492"/>
                    <a:pt x="375" y="1543"/>
                    <a:pt x="463" y="1543"/>
                  </a:cubicBezTo>
                  <a:cubicBezTo>
                    <a:pt x="600" y="1543"/>
                    <a:pt x="743" y="1418"/>
                    <a:pt x="695" y="1249"/>
                  </a:cubicBezTo>
                  <a:cubicBezTo>
                    <a:pt x="615" y="892"/>
                    <a:pt x="536" y="536"/>
                    <a:pt x="496" y="219"/>
                  </a:cubicBezTo>
                  <a:cubicBezTo>
                    <a:pt x="459" y="70"/>
                    <a:pt x="344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36" name="Google Shape;736;p32"/>
          <p:cNvSpPr/>
          <p:nvPr/>
        </p:nvSpPr>
        <p:spPr>
          <a:xfrm>
            <a:off x="7966031" y="4679101"/>
            <a:ext cx="463372" cy="34370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7" name="Google Shape;737;p32"/>
          <p:cNvSpPr/>
          <p:nvPr/>
        </p:nvSpPr>
        <p:spPr>
          <a:xfrm rot="2958650">
            <a:off x="8807672" y="4222369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8" name="Google Shape;738;p32"/>
          <p:cNvSpPr/>
          <p:nvPr/>
        </p:nvSpPr>
        <p:spPr>
          <a:xfrm rot="2958650">
            <a:off x="8768763" y="4069785"/>
            <a:ext cx="93398" cy="86164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39" name="Google Shape;739;p32"/>
          <p:cNvSpPr/>
          <p:nvPr/>
        </p:nvSpPr>
        <p:spPr>
          <a:xfrm rot="2958650">
            <a:off x="8478692" y="417596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0" name="Google Shape;740;p32"/>
          <p:cNvSpPr/>
          <p:nvPr/>
        </p:nvSpPr>
        <p:spPr>
          <a:xfrm rot="3595183">
            <a:off x="276757" y="735840"/>
            <a:ext cx="424747" cy="27157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41" name="Google Shape;741;p32"/>
          <p:cNvSpPr/>
          <p:nvPr/>
        </p:nvSpPr>
        <p:spPr>
          <a:xfrm>
            <a:off x="35108" y="856845"/>
            <a:ext cx="172913" cy="208346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2" name="Google Shape;742;p32"/>
          <p:cNvGrpSpPr/>
          <p:nvPr/>
        </p:nvGrpSpPr>
        <p:grpSpPr>
          <a:xfrm>
            <a:off x="919296" y="206958"/>
            <a:ext cx="244753" cy="251717"/>
            <a:chOff x="6109266" y="2958701"/>
            <a:chExt cx="158099" cy="163114"/>
          </a:xfrm>
        </p:grpSpPr>
        <p:sp>
          <p:nvSpPr>
            <p:cNvPr id="743" name="Google Shape;743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4" name="Google Shape;744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45" name="Google Shape;745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46" name="Google Shape;746;p32"/>
          <p:cNvSpPr/>
          <p:nvPr/>
        </p:nvSpPr>
        <p:spPr>
          <a:xfrm rot="1691686">
            <a:off x="239205" y="1050150"/>
            <a:ext cx="137274" cy="165623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47" name="Google Shape;747;p32"/>
          <p:cNvGrpSpPr/>
          <p:nvPr/>
        </p:nvGrpSpPr>
        <p:grpSpPr>
          <a:xfrm>
            <a:off x="37599" y="43167"/>
            <a:ext cx="807946" cy="651172"/>
            <a:chOff x="309089" y="220930"/>
            <a:chExt cx="808270" cy="653525"/>
          </a:xfrm>
        </p:grpSpPr>
        <p:grpSp>
          <p:nvGrpSpPr>
            <p:cNvPr id="748" name="Google Shape;748;p32"/>
            <p:cNvGrpSpPr/>
            <p:nvPr/>
          </p:nvGrpSpPr>
          <p:grpSpPr>
            <a:xfrm>
              <a:off x="309089" y="296007"/>
              <a:ext cx="808270" cy="578448"/>
              <a:chOff x="4380536" y="-47226"/>
              <a:chExt cx="1409363" cy="1008628"/>
            </a:xfrm>
          </p:grpSpPr>
          <p:sp>
            <p:nvSpPr>
              <p:cNvPr id="749" name="Google Shape;749;p32"/>
              <p:cNvSpPr/>
              <p:nvPr/>
            </p:nvSpPr>
            <p:spPr>
              <a:xfrm>
                <a:off x="4794455" y="120049"/>
                <a:ext cx="827915" cy="686930"/>
              </a:xfrm>
              <a:custGeom>
                <a:avLst/>
                <a:gdLst/>
                <a:ahLst/>
                <a:cxnLst/>
                <a:rect l="l" t="t" r="r" b="b"/>
                <a:pathLst>
                  <a:path w="9983" h="8283" extrusionOk="0">
                    <a:moveTo>
                      <a:pt x="5792" y="1"/>
                    </a:moveTo>
                    <a:cubicBezTo>
                      <a:pt x="5229" y="1"/>
                      <a:pt x="4644" y="97"/>
                      <a:pt x="4041" y="281"/>
                    </a:cubicBezTo>
                    <a:cubicBezTo>
                      <a:pt x="3962" y="321"/>
                      <a:pt x="3843" y="439"/>
                      <a:pt x="3843" y="519"/>
                    </a:cubicBezTo>
                    <a:cubicBezTo>
                      <a:pt x="3803" y="994"/>
                      <a:pt x="3764" y="1469"/>
                      <a:pt x="3803" y="1905"/>
                    </a:cubicBezTo>
                    <a:cubicBezTo>
                      <a:pt x="3803" y="2420"/>
                      <a:pt x="4041" y="2895"/>
                      <a:pt x="4477" y="3173"/>
                    </a:cubicBezTo>
                    <a:cubicBezTo>
                      <a:pt x="4634" y="3308"/>
                      <a:pt x="4842" y="3379"/>
                      <a:pt x="5059" y="3379"/>
                    </a:cubicBezTo>
                    <a:cubicBezTo>
                      <a:pt x="5223" y="3379"/>
                      <a:pt x="5392" y="3337"/>
                      <a:pt x="5546" y="3252"/>
                    </a:cubicBezTo>
                    <a:cubicBezTo>
                      <a:pt x="5744" y="3173"/>
                      <a:pt x="5823" y="2935"/>
                      <a:pt x="5744" y="2737"/>
                    </a:cubicBezTo>
                    <a:cubicBezTo>
                      <a:pt x="5685" y="2590"/>
                      <a:pt x="5561" y="2509"/>
                      <a:pt x="5420" y="2509"/>
                    </a:cubicBezTo>
                    <a:cubicBezTo>
                      <a:pt x="5371" y="2509"/>
                      <a:pt x="5320" y="2518"/>
                      <a:pt x="5269" y="2539"/>
                    </a:cubicBezTo>
                    <a:cubicBezTo>
                      <a:pt x="5190" y="2618"/>
                      <a:pt x="5110" y="2737"/>
                      <a:pt x="4992" y="2895"/>
                    </a:cubicBezTo>
                    <a:cubicBezTo>
                      <a:pt x="4912" y="2777"/>
                      <a:pt x="4754" y="2658"/>
                      <a:pt x="4754" y="2578"/>
                    </a:cubicBezTo>
                    <a:cubicBezTo>
                      <a:pt x="4754" y="2420"/>
                      <a:pt x="4833" y="2262"/>
                      <a:pt x="4992" y="2182"/>
                    </a:cubicBezTo>
                    <a:cubicBezTo>
                      <a:pt x="5115" y="2100"/>
                      <a:pt x="5258" y="2060"/>
                      <a:pt x="5401" y="2060"/>
                    </a:cubicBezTo>
                    <a:cubicBezTo>
                      <a:pt x="5672" y="2060"/>
                      <a:pt x="5945" y="2201"/>
                      <a:pt x="6101" y="2460"/>
                    </a:cubicBezTo>
                    <a:cubicBezTo>
                      <a:pt x="6338" y="2856"/>
                      <a:pt x="6219" y="3371"/>
                      <a:pt x="5823" y="3608"/>
                    </a:cubicBezTo>
                    <a:cubicBezTo>
                      <a:pt x="5589" y="3753"/>
                      <a:pt x="5329" y="3823"/>
                      <a:pt x="5071" y="3823"/>
                    </a:cubicBezTo>
                    <a:cubicBezTo>
                      <a:pt x="4763" y="3823"/>
                      <a:pt x="4458" y="3723"/>
                      <a:pt x="4199" y="3529"/>
                    </a:cubicBezTo>
                    <a:cubicBezTo>
                      <a:pt x="3645" y="3133"/>
                      <a:pt x="3328" y="2539"/>
                      <a:pt x="3328" y="1865"/>
                    </a:cubicBezTo>
                    <a:lnTo>
                      <a:pt x="3328" y="677"/>
                    </a:lnTo>
                    <a:cubicBezTo>
                      <a:pt x="2852" y="954"/>
                      <a:pt x="2417" y="1271"/>
                      <a:pt x="2021" y="1628"/>
                    </a:cubicBezTo>
                    <a:cubicBezTo>
                      <a:pt x="1149" y="2380"/>
                      <a:pt x="515" y="3450"/>
                      <a:pt x="317" y="4599"/>
                    </a:cubicBezTo>
                    <a:cubicBezTo>
                      <a:pt x="0" y="5866"/>
                      <a:pt x="476" y="7213"/>
                      <a:pt x="1585" y="7966"/>
                    </a:cubicBezTo>
                    <a:cubicBezTo>
                      <a:pt x="1694" y="8056"/>
                      <a:pt x="1786" y="8106"/>
                      <a:pt x="1873" y="8106"/>
                    </a:cubicBezTo>
                    <a:cubicBezTo>
                      <a:pt x="1976" y="8106"/>
                      <a:pt x="2072" y="8037"/>
                      <a:pt x="2179" y="7887"/>
                    </a:cubicBezTo>
                    <a:cubicBezTo>
                      <a:pt x="2337" y="7688"/>
                      <a:pt x="2496" y="7490"/>
                      <a:pt x="2615" y="7253"/>
                    </a:cubicBezTo>
                    <a:cubicBezTo>
                      <a:pt x="2892" y="6777"/>
                      <a:pt x="2971" y="6262"/>
                      <a:pt x="2932" y="5708"/>
                    </a:cubicBezTo>
                    <a:cubicBezTo>
                      <a:pt x="2932" y="5273"/>
                      <a:pt x="2566" y="4960"/>
                      <a:pt x="2179" y="4960"/>
                    </a:cubicBezTo>
                    <a:cubicBezTo>
                      <a:pt x="2073" y="4960"/>
                      <a:pt x="1965" y="4983"/>
                      <a:pt x="1862" y="5034"/>
                    </a:cubicBezTo>
                    <a:cubicBezTo>
                      <a:pt x="1664" y="5153"/>
                      <a:pt x="1585" y="5391"/>
                      <a:pt x="1704" y="5589"/>
                    </a:cubicBezTo>
                    <a:cubicBezTo>
                      <a:pt x="1760" y="5659"/>
                      <a:pt x="1806" y="5685"/>
                      <a:pt x="1849" y="5685"/>
                    </a:cubicBezTo>
                    <a:cubicBezTo>
                      <a:pt x="1928" y="5685"/>
                      <a:pt x="1998" y="5601"/>
                      <a:pt x="2100" y="5549"/>
                    </a:cubicBezTo>
                    <a:cubicBezTo>
                      <a:pt x="2179" y="5510"/>
                      <a:pt x="2298" y="5510"/>
                      <a:pt x="2377" y="5510"/>
                    </a:cubicBezTo>
                    <a:cubicBezTo>
                      <a:pt x="2377" y="5589"/>
                      <a:pt x="2456" y="5747"/>
                      <a:pt x="2377" y="5827"/>
                    </a:cubicBezTo>
                    <a:cubicBezTo>
                      <a:pt x="2276" y="6029"/>
                      <a:pt x="2062" y="6150"/>
                      <a:pt x="1849" y="6150"/>
                    </a:cubicBezTo>
                    <a:cubicBezTo>
                      <a:pt x="1728" y="6150"/>
                      <a:pt x="1606" y="6111"/>
                      <a:pt x="1506" y="6025"/>
                    </a:cubicBezTo>
                    <a:cubicBezTo>
                      <a:pt x="991" y="5668"/>
                      <a:pt x="1070" y="4916"/>
                      <a:pt x="1585" y="4638"/>
                    </a:cubicBezTo>
                    <a:cubicBezTo>
                      <a:pt x="1780" y="4525"/>
                      <a:pt x="1986" y="4473"/>
                      <a:pt x="2187" y="4473"/>
                    </a:cubicBezTo>
                    <a:cubicBezTo>
                      <a:pt x="2757" y="4473"/>
                      <a:pt x="3279" y="4894"/>
                      <a:pt x="3367" y="5510"/>
                    </a:cubicBezTo>
                    <a:cubicBezTo>
                      <a:pt x="3486" y="6223"/>
                      <a:pt x="3328" y="7015"/>
                      <a:pt x="2892" y="7609"/>
                    </a:cubicBezTo>
                    <a:cubicBezTo>
                      <a:pt x="2734" y="7847"/>
                      <a:pt x="2575" y="8085"/>
                      <a:pt x="2377" y="8283"/>
                    </a:cubicBezTo>
                    <a:cubicBezTo>
                      <a:pt x="2536" y="8283"/>
                      <a:pt x="2694" y="8283"/>
                      <a:pt x="2892" y="8243"/>
                    </a:cubicBezTo>
                    <a:cubicBezTo>
                      <a:pt x="3367" y="8085"/>
                      <a:pt x="3843" y="7807"/>
                      <a:pt x="4239" y="7411"/>
                    </a:cubicBezTo>
                    <a:cubicBezTo>
                      <a:pt x="4477" y="7253"/>
                      <a:pt x="4754" y="7094"/>
                      <a:pt x="5031" y="6975"/>
                    </a:cubicBezTo>
                    <a:cubicBezTo>
                      <a:pt x="5665" y="6698"/>
                      <a:pt x="6299" y="6500"/>
                      <a:pt x="7012" y="6262"/>
                    </a:cubicBezTo>
                    <a:cubicBezTo>
                      <a:pt x="6853" y="6064"/>
                      <a:pt x="6972" y="5985"/>
                      <a:pt x="7091" y="5866"/>
                    </a:cubicBezTo>
                    <a:cubicBezTo>
                      <a:pt x="7408" y="5668"/>
                      <a:pt x="7646" y="5351"/>
                      <a:pt x="7844" y="4995"/>
                    </a:cubicBezTo>
                    <a:cubicBezTo>
                      <a:pt x="7883" y="4876"/>
                      <a:pt x="7962" y="4757"/>
                      <a:pt x="8002" y="4638"/>
                    </a:cubicBezTo>
                    <a:cubicBezTo>
                      <a:pt x="8121" y="4361"/>
                      <a:pt x="8042" y="4084"/>
                      <a:pt x="7804" y="3925"/>
                    </a:cubicBezTo>
                    <a:cubicBezTo>
                      <a:pt x="7727" y="3849"/>
                      <a:pt x="7650" y="3819"/>
                      <a:pt x="7574" y="3819"/>
                    </a:cubicBezTo>
                    <a:cubicBezTo>
                      <a:pt x="7452" y="3819"/>
                      <a:pt x="7331" y="3892"/>
                      <a:pt x="7210" y="3965"/>
                    </a:cubicBezTo>
                    <a:cubicBezTo>
                      <a:pt x="6695" y="4203"/>
                      <a:pt x="6695" y="4282"/>
                      <a:pt x="7091" y="4678"/>
                    </a:cubicBezTo>
                    <a:cubicBezTo>
                      <a:pt x="7131" y="4757"/>
                      <a:pt x="7170" y="4836"/>
                      <a:pt x="7170" y="4916"/>
                    </a:cubicBezTo>
                    <a:cubicBezTo>
                      <a:pt x="7141" y="4974"/>
                      <a:pt x="7049" y="5010"/>
                      <a:pt x="6985" y="5010"/>
                    </a:cubicBezTo>
                    <a:cubicBezTo>
                      <a:pt x="6962" y="5010"/>
                      <a:pt x="6943" y="5005"/>
                      <a:pt x="6933" y="4995"/>
                    </a:cubicBezTo>
                    <a:cubicBezTo>
                      <a:pt x="6734" y="4836"/>
                      <a:pt x="6576" y="4678"/>
                      <a:pt x="6457" y="4440"/>
                    </a:cubicBezTo>
                    <a:cubicBezTo>
                      <a:pt x="6338" y="4203"/>
                      <a:pt x="6418" y="3925"/>
                      <a:pt x="6655" y="3767"/>
                    </a:cubicBezTo>
                    <a:cubicBezTo>
                      <a:pt x="6853" y="3648"/>
                      <a:pt x="7051" y="3529"/>
                      <a:pt x="7289" y="3450"/>
                    </a:cubicBezTo>
                    <a:cubicBezTo>
                      <a:pt x="7398" y="3402"/>
                      <a:pt x="7511" y="3379"/>
                      <a:pt x="7620" y="3379"/>
                    </a:cubicBezTo>
                    <a:cubicBezTo>
                      <a:pt x="7869" y="3379"/>
                      <a:pt x="8102" y="3495"/>
                      <a:pt x="8240" y="3688"/>
                    </a:cubicBezTo>
                    <a:cubicBezTo>
                      <a:pt x="8517" y="4005"/>
                      <a:pt x="8557" y="4440"/>
                      <a:pt x="8398" y="4757"/>
                    </a:cubicBezTo>
                    <a:cubicBezTo>
                      <a:pt x="8160" y="5233"/>
                      <a:pt x="7883" y="5629"/>
                      <a:pt x="7606" y="6104"/>
                    </a:cubicBezTo>
                    <a:cubicBezTo>
                      <a:pt x="8081" y="5866"/>
                      <a:pt x="8517" y="5589"/>
                      <a:pt x="8953" y="5312"/>
                    </a:cubicBezTo>
                    <a:cubicBezTo>
                      <a:pt x="9388" y="4995"/>
                      <a:pt x="9666" y="4559"/>
                      <a:pt x="9785" y="4084"/>
                    </a:cubicBezTo>
                    <a:cubicBezTo>
                      <a:pt x="9983" y="3054"/>
                      <a:pt x="9666" y="1984"/>
                      <a:pt x="8874" y="1271"/>
                    </a:cubicBezTo>
                    <a:cubicBezTo>
                      <a:pt x="7972" y="397"/>
                      <a:pt x="6929" y="1"/>
                      <a:pt x="5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0" name="Google Shape;750;p32"/>
              <p:cNvSpPr/>
              <p:nvPr/>
            </p:nvSpPr>
            <p:spPr>
              <a:xfrm>
                <a:off x="4610510" y="130167"/>
                <a:ext cx="459944" cy="702936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476" extrusionOk="0">
                    <a:moveTo>
                      <a:pt x="5387" y="1"/>
                    </a:moveTo>
                    <a:cubicBezTo>
                      <a:pt x="5348" y="1"/>
                      <a:pt x="5308" y="1"/>
                      <a:pt x="5269" y="40"/>
                    </a:cubicBezTo>
                    <a:cubicBezTo>
                      <a:pt x="3288" y="674"/>
                      <a:pt x="1624" y="2060"/>
                      <a:pt x="673" y="3883"/>
                    </a:cubicBezTo>
                    <a:cubicBezTo>
                      <a:pt x="0" y="4992"/>
                      <a:pt x="0" y="6338"/>
                      <a:pt x="673" y="7448"/>
                    </a:cubicBezTo>
                    <a:cubicBezTo>
                      <a:pt x="1083" y="8103"/>
                      <a:pt x="1794" y="8476"/>
                      <a:pt x="2533" y="8476"/>
                    </a:cubicBezTo>
                    <a:cubicBezTo>
                      <a:pt x="2866" y="8476"/>
                      <a:pt x="3205" y="8400"/>
                      <a:pt x="3526" y="8240"/>
                    </a:cubicBezTo>
                    <a:lnTo>
                      <a:pt x="3526" y="8200"/>
                    </a:lnTo>
                    <a:lnTo>
                      <a:pt x="3288" y="8042"/>
                    </a:lnTo>
                    <a:cubicBezTo>
                      <a:pt x="2535" y="7448"/>
                      <a:pt x="2060" y="6537"/>
                      <a:pt x="2020" y="5586"/>
                    </a:cubicBezTo>
                    <a:cubicBezTo>
                      <a:pt x="1901" y="3566"/>
                      <a:pt x="2852" y="2060"/>
                      <a:pt x="4357" y="832"/>
                    </a:cubicBezTo>
                    <a:cubicBezTo>
                      <a:pt x="4714" y="555"/>
                      <a:pt x="5110" y="317"/>
                      <a:pt x="55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1" name="Google Shape;751;p32"/>
              <p:cNvSpPr/>
              <p:nvPr/>
            </p:nvSpPr>
            <p:spPr>
              <a:xfrm>
                <a:off x="5655134" y="130167"/>
                <a:ext cx="134765" cy="82186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991" extrusionOk="0">
                    <a:moveTo>
                      <a:pt x="1427" y="1"/>
                    </a:moveTo>
                    <a:cubicBezTo>
                      <a:pt x="1308" y="1"/>
                      <a:pt x="1229" y="40"/>
                      <a:pt x="1150" y="119"/>
                    </a:cubicBezTo>
                    <a:cubicBezTo>
                      <a:pt x="793" y="278"/>
                      <a:pt x="476" y="436"/>
                      <a:pt x="159" y="595"/>
                    </a:cubicBezTo>
                    <a:cubicBezTo>
                      <a:pt x="120" y="634"/>
                      <a:pt x="1" y="753"/>
                      <a:pt x="40" y="832"/>
                    </a:cubicBezTo>
                    <a:cubicBezTo>
                      <a:pt x="40" y="872"/>
                      <a:pt x="159" y="951"/>
                      <a:pt x="199" y="991"/>
                    </a:cubicBezTo>
                    <a:cubicBezTo>
                      <a:pt x="714" y="872"/>
                      <a:pt x="1189" y="634"/>
                      <a:pt x="1585" y="278"/>
                    </a:cubicBezTo>
                    <a:cubicBezTo>
                      <a:pt x="1625" y="238"/>
                      <a:pt x="1625" y="159"/>
                      <a:pt x="1625" y="80"/>
                    </a:cubicBezTo>
                    <a:cubicBezTo>
                      <a:pt x="1546" y="1"/>
                      <a:pt x="1466" y="1"/>
                      <a:pt x="14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2" name="Google Shape;752;p32"/>
              <p:cNvSpPr/>
              <p:nvPr/>
            </p:nvSpPr>
            <p:spPr>
              <a:xfrm>
                <a:off x="4571033" y="59343"/>
                <a:ext cx="1094046" cy="812407"/>
              </a:xfrm>
              <a:custGeom>
                <a:avLst/>
                <a:gdLst/>
                <a:ahLst/>
                <a:cxnLst/>
                <a:rect l="l" t="t" r="r" b="b"/>
                <a:pathLst>
                  <a:path w="13192" h="9796" extrusionOk="0">
                    <a:moveTo>
                      <a:pt x="8448" y="755"/>
                    </a:moveTo>
                    <a:cubicBezTo>
                      <a:pt x="9588" y="755"/>
                      <a:pt x="10640" y="1168"/>
                      <a:pt x="11568" y="2043"/>
                    </a:cubicBezTo>
                    <a:cubicBezTo>
                      <a:pt x="12320" y="2716"/>
                      <a:pt x="12677" y="3786"/>
                      <a:pt x="12479" y="4816"/>
                    </a:cubicBezTo>
                    <a:cubicBezTo>
                      <a:pt x="12360" y="5291"/>
                      <a:pt x="12082" y="5727"/>
                      <a:pt x="11647" y="6044"/>
                    </a:cubicBezTo>
                    <a:cubicBezTo>
                      <a:pt x="11211" y="6321"/>
                      <a:pt x="10775" y="6598"/>
                      <a:pt x="10300" y="6836"/>
                    </a:cubicBezTo>
                    <a:cubicBezTo>
                      <a:pt x="10577" y="6361"/>
                      <a:pt x="10854" y="5965"/>
                      <a:pt x="11092" y="5489"/>
                    </a:cubicBezTo>
                    <a:cubicBezTo>
                      <a:pt x="11251" y="5133"/>
                      <a:pt x="11211" y="4737"/>
                      <a:pt x="10934" y="4420"/>
                    </a:cubicBezTo>
                    <a:cubicBezTo>
                      <a:pt x="10796" y="4227"/>
                      <a:pt x="10563" y="4111"/>
                      <a:pt x="10314" y="4111"/>
                    </a:cubicBezTo>
                    <a:cubicBezTo>
                      <a:pt x="10205" y="4111"/>
                      <a:pt x="10092" y="4134"/>
                      <a:pt x="9983" y="4182"/>
                    </a:cubicBezTo>
                    <a:cubicBezTo>
                      <a:pt x="9785" y="4261"/>
                      <a:pt x="9547" y="4380"/>
                      <a:pt x="9349" y="4499"/>
                    </a:cubicBezTo>
                    <a:cubicBezTo>
                      <a:pt x="9151" y="4657"/>
                      <a:pt x="9032" y="4935"/>
                      <a:pt x="9151" y="5172"/>
                    </a:cubicBezTo>
                    <a:cubicBezTo>
                      <a:pt x="9270" y="5370"/>
                      <a:pt x="9428" y="5568"/>
                      <a:pt x="9627" y="5727"/>
                    </a:cubicBezTo>
                    <a:cubicBezTo>
                      <a:pt x="9627" y="5727"/>
                      <a:pt x="9825" y="5727"/>
                      <a:pt x="9864" y="5648"/>
                    </a:cubicBezTo>
                    <a:cubicBezTo>
                      <a:pt x="9864" y="5568"/>
                      <a:pt x="9864" y="5450"/>
                      <a:pt x="9785" y="5410"/>
                    </a:cubicBezTo>
                    <a:cubicBezTo>
                      <a:pt x="9428" y="5014"/>
                      <a:pt x="9428" y="4895"/>
                      <a:pt x="9904" y="4697"/>
                    </a:cubicBezTo>
                    <a:cubicBezTo>
                      <a:pt x="10033" y="4619"/>
                      <a:pt x="10163" y="4541"/>
                      <a:pt x="10293" y="4541"/>
                    </a:cubicBezTo>
                    <a:cubicBezTo>
                      <a:pt x="10361" y="4541"/>
                      <a:pt x="10430" y="4563"/>
                      <a:pt x="10498" y="4618"/>
                    </a:cubicBezTo>
                    <a:cubicBezTo>
                      <a:pt x="10736" y="4816"/>
                      <a:pt x="10815" y="5093"/>
                      <a:pt x="10696" y="5370"/>
                    </a:cubicBezTo>
                    <a:cubicBezTo>
                      <a:pt x="10656" y="5489"/>
                      <a:pt x="10577" y="5608"/>
                      <a:pt x="10538" y="5727"/>
                    </a:cubicBezTo>
                    <a:cubicBezTo>
                      <a:pt x="10340" y="6083"/>
                      <a:pt x="10102" y="6400"/>
                      <a:pt x="9785" y="6638"/>
                    </a:cubicBezTo>
                    <a:cubicBezTo>
                      <a:pt x="9666" y="6717"/>
                      <a:pt x="9547" y="6796"/>
                      <a:pt x="9706" y="6994"/>
                    </a:cubicBezTo>
                    <a:cubicBezTo>
                      <a:pt x="9032" y="7232"/>
                      <a:pt x="8359" y="7470"/>
                      <a:pt x="7725" y="7707"/>
                    </a:cubicBezTo>
                    <a:cubicBezTo>
                      <a:pt x="7448" y="7826"/>
                      <a:pt x="7171" y="7985"/>
                      <a:pt x="6933" y="8183"/>
                    </a:cubicBezTo>
                    <a:cubicBezTo>
                      <a:pt x="6537" y="8539"/>
                      <a:pt x="6101" y="8817"/>
                      <a:pt x="5586" y="9015"/>
                    </a:cubicBezTo>
                    <a:cubicBezTo>
                      <a:pt x="5428" y="9015"/>
                      <a:pt x="5269" y="9054"/>
                      <a:pt x="5071" y="9054"/>
                    </a:cubicBezTo>
                    <a:cubicBezTo>
                      <a:pt x="5269" y="8817"/>
                      <a:pt x="5428" y="8619"/>
                      <a:pt x="5586" y="8381"/>
                    </a:cubicBezTo>
                    <a:cubicBezTo>
                      <a:pt x="6022" y="7747"/>
                      <a:pt x="6180" y="6994"/>
                      <a:pt x="6061" y="6242"/>
                    </a:cubicBezTo>
                    <a:cubicBezTo>
                      <a:pt x="5973" y="5622"/>
                      <a:pt x="5445" y="5222"/>
                      <a:pt x="4886" y="5222"/>
                    </a:cubicBezTo>
                    <a:cubicBezTo>
                      <a:pt x="4695" y="5222"/>
                      <a:pt x="4500" y="5269"/>
                      <a:pt x="4318" y="5370"/>
                    </a:cubicBezTo>
                    <a:cubicBezTo>
                      <a:pt x="3764" y="5687"/>
                      <a:pt x="3724" y="6400"/>
                      <a:pt x="4200" y="6796"/>
                    </a:cubicBezTo>
                    <a:cubicBezTo>
                      <a:pt x="4313" y="6867"/>
                      <a:pt x="4436" y="6902"/>
                      <a:pt x="4557" y="6902"/>
                    </a:cubicBezTo>
                    <a:cubicBezTo>
                      <a:pt x="4774" y="6902"/>
                      <a:pt x="4983" y="6788"/>
                      <a:pt x="5111" y="6559"/>
                    </a:cubicBezTo>
                    <a:cubicBezTo>
                      <a:pt x="5150" y="6479"/>
                      <a:pt x="5111" y="6361"/>
                      <a:pt x="5111" y="6242"/>
                    </a:cubicBezTo>
                    <a:cubicBezTo>
                      <a:pt x="4992" y="6242"/>
                      <a:pt x="4913" y="6242"/>
                      <a:pt x="4794" y="6281"/>
                    </a:cubicBezTo>
                    <a:cubicBezTo>
                      <a:pt x="4717" y="6333"/>
                      <a:pt x="4640" y="6434"/>
                      <a:pt x="4563" y="6434"/>
                    </a:cubicBezTo>
                    <a:cubicBezTo>
                      <a:pt x="4521" y="6434"/>
                      <a:pt x="4479" y="6405"/>
                      <a:pt x="4437" y="6321"/>
                    </a:cubicBezTo>
                    <a:cubicBezTo>
                      <a:pt x="4279" y="6163"/>
                      <a:pt x="4358" y="5885"/>
                      <a:pt x="4556" y="5806"/>
                    </a:cubicBezTo>
                    <a:cubicBezTo>
                      <a:pt x="4669" y="5740"/>
                      <a:pt x="4789" y="5710"/>
                      <a:pt x="4907" y="5710"/>
                    </a:cubicBezTo>
                    <a:cubicBezTo>
                      <a:pt x="5283" y="5710"/>
                      <a:pt x="5635" y="6017"/>
                      <a:pt x="5665" y="6440"/>
                    </a:cubicBezTo>
                    <a:cubicBezTo>
                      <a:pt x="5705" y="6994"/>
                      <a:pt x="5586" y="7509"/>
                      <a:pt x="5348" y="7985"/>
                    </a:cubicBezTo>
                    <a:cubicBezTo>
                      <a:pt x="5190" y="8222"/>
                      <a:pt x="5071" y="8420"/>
                      <a:pt x="4913" y="8619"/>
                    </a:cubicBezTo>
                    <a:cubicBezTo>
                      <a:pt x="4784" y="8769"/>
                      <a:pt x="4690" y="8838"/>
                      <a:pt x="4587" y="8838"/>
                    </a:cubicBezTo>
                    <a:cubicBezTo>
                      <a:pt x="4500" y="8838"/>
                      <a:pt x="4406" y="8788"/>
                      <a:pt x="4279" y="8698"/>
                    </a:cubicBezTo>
                    <a:cubicBezTo>
                      <a:pt x="3209" y="7945"/>
                      <a:pt x="2694" y="6638"/>
                      <a:pt x="3011" y="5370"/>
                    </a:cubicBezTo>
                    <a:cubicBezTo>
                      <a:pt x="3249" y="4182"/>
                      <a:pt x="3843" y="3152"/>
                      <a:pt x="4715" y="2360"/>
                    </a:cubicBezTo>
                    <a:cubicBezTo>
                      <a:pt x="5150" y="2003"/>
                      <a:pt x="5546" y="1686"/>
                      <a:pt x="6022" y="1409"/>
                    </a:cubicBezTo>
                    <a:lnTo>
                      <a:pt x="6022" y="2597"/>
                    </a:lnTo>
                    <a:cubicBezTo>
                      <a:pt x="6022" y="3271"/>
                      <a:pt x="6339" y="3865"/>
                      <a:pt x="6893" y="4261"/>
                    </a:cubicBezTo>
                    <a:cubicBezTo>
                      <a:pt x="7130" y="4455"/>
                      <a:pt x="7438" y="4555"/>
                      <a:pt x="7752" y="4555"/>
                    </a:cubicBezTo>
                    <a:cubicBezTo>
                      <a:pt x="8015" y="4555"/>
                      <a:pt x="8283" y="4485"/>
                      <a:pt x="8517" y="4340"/>
                    </a:cubicBezTo>
                    <a:cubicBezTo>
                      <a:pt x="8913" y="4103"/>
                      <a:pt x="9032" y="3588"/>
                      <a:pt x="8795" y="3192"/>
                    </a:cubicBezTo>
                    <a:cubicBezTo>
                      <a:pt x="8639" y="2933"/>
                      <a:pt x="8366" y="2792"/>
                      <a:pt x="8084" y="2792"/>
                    </a:cubicBezTo>
                    <a:cubicBezTo>
                      <a:pt x="7935" y="2792"/>
                      <a:pt x="7783" y="2832"/>
                      <a:pt x="7646" y="2914"/>
                    </a:cubicBezTo>
                    <a:cubicBezTo>
                      <a:pt x="7527" y="2994"/>
                      <a:pt x="7448" y="3152"/>
                      <a:pt x="7448" y="3310"/>
                    </a:cubicBezTo>
                    <a:cubicBezTo>
                      <a:pt x="7448" y="3390"/>
                      <a:pt x="7606" y="3509"/>
                      <a:pt x="7686" y="3627"/>
                    </a:cubicBezTo>
                    <a:cubicBezTo>
                      <a:pt x="7804" y="3469"/>
                      <a:pt x="7844" y="3310"/>
                      <a:pt x="7963" y="3271"/>
                    </a:cubicBezTo>
                    <a:cubicBezTo>
                      <a:pt x="8004" y="3250"/>
                      <a:pt x="8050" y="3241"/>
                      <a:pt x="8097" y="3241"/>
                    </a:cubicBezTo>
                    <a:cubicBezTo>
                      <a:pt x="8231" y="3241"/>
                      <a:pt x="8369" y="3322"/>
                      <a:pt x="8399" y="3469"/>
                    </a:cubicBezTo>
                    <a:cubicBezTo>
                      <a:pt x="8478" y="3667"/>
                      <a:pt x="8399" y="3905"/>
                      <a:pt x="8240" y="3984"/>
                    </a:cubicBezTo>
                    <a:cubicBezTo>
                      <a:pt x="8086" y="4069"/>
                      <a:pt x="7917" y="4111"/>
                      <a:pt x="7749" y="4111"/>
                    </a:cubicBezTo>
                    <a:cubicBezTo>
                      <a:pt x="7529" y="4111"/>
                      <a:pt x="7311" y="4040"/>
                      <a:pt x="7131" y="3905"/>
                    </a:cubicBezTo>
                    <a:cubicBezTo>
                      <a:pt x="6735" y="3627"/>
                      <a:pt x="6458" y="3152"/>
                      <a:pt x="6458" y="2637"/>
                    </a:cubicBezTo>
                    <a:cubicBezTo>
                      <a:pt x="6458" y="2201"/>
                      <a:pt x="6458" y="1726"/>
                      <a:pt x="6537" y="1290"/>
                    </a:cubicBezTo>
                    <a:cubicBezTo>
                      <a:pt x="6537" y="1211"/>
                      <a:pt x="6616" y="1092"/>
                      <a:pt x="6695" y="1053"/>
                    </a:cubicBezTo>
                    <a:cubicBezTo>
                      <a:pt x="7298" y="856"/>
                      <a:pt x="7884" y="755"/>
                      <a:pt x="8448" y="755"/>
                    </a:cubicBezTo>
                    <a:close/>
                    <a:moveTo>
                      <a:pt x="5982" y="855"/>
                    </a:moveTo>
                    <a:cubicBezTo>
                      <a:pt x="5586" y="1132"/>
                      <a:pt x="5190" y="1369"/>
                      <a:pt x="4833" y="1686"/>
                    </a:cubicBezTo>
                    <a:cubicBezTo>
                      <a:pt x="3328" y="2875"/>
                      <a:pt x="2377" y="4420"/>
                      <a:pt x="2496" y="6440"/>
                    </a:cubicBezTo>
                    <a:cubicBezTo>
                      <a:pt x="2536" y="7391"/>
                      <a:pt x="3011" y="8302"/>
                      <a:pt x="3764" y="8856"/>
                    </a:cubicBezTo>
                    <a:lnTo>
                      <a:pt x="3962" y="9054"/>
                    </a:lnTo>
                    <a:lnTo>
                      <a:pt x="3962" y="9094"/>
                    </a:lnTo>
                    <a:cubicBezTo>
                      <a:pt x="3657" y="9253"/>
                      <a:pt x="3328" y="9329"/>
                      <a:pt x="3003" y="9329"/>
                    </a:cubicBezTo>
                    <a:cubicBezTo>
                      <a:pt x="2274" y="9329"/>
                      <a:pt x="1560" y="8947"/>
                      <a:pt x="1149" y="8262"/>
                    </a:cubicBezTo>
                    <a:cubicBezTo>
                      <a:pt x="476" y="7192"/>
                      <a:pt x="476" y="5806"/>
                      <a:pt x="1149" y="4737"/>
                    </a:cubicBezTo>
                    <a:cubicBezTo>
                      <a:pt x="2100" y="2875"/>
                      <a:pt x="3764" y="1488"/>
                      <a:pt x="5745" y="855"/>
                    </a:cubicBezTo>
                    <a:close/>
                    <a:moveTo>
                      <a:pt x="7647" y="1"/>
                    </a:moveTo>
                    <a:cubicBezTo>
                      <a:pt x="7540" y="1"/>
                      <a:pt x="7431" y="23"/>
                      <a:pt x="7329" y="23"/>
                    </a:cubicBezTo>
                    <a:cubicBezTo>
                      <a:pt x="4715" y="340"/>
                      <a:pt x="2377" y="1805"/>
                      <a:pt x="991" y="4063"/>
                    </a:cubicBezTo>
                    <a:cubicBezTo>
                      <a:pt x="238" y="5093"/>
                      <a:pt x="1" y="6400"/>
                      <a:pt x="318" y="7628"/>
                    </a:cubicBezTo>
                    <a:cubicBezTo>
                      <a:pt x="669" y="8970"/>
                      <a:pt x="1690" y="9796"/>
                      <a:pt x="2902" y="9796"/>
                    </a:cubicBezTo>
                    <a:cubicBezTo>
                      <a:pt x="3194" y="9796"/>
                      <a:pt x="3497" y="9748"/>
                      <a:pt x="3804" y="9648"/>
                    </a:cubicBezTo>
                    <a:cubicBezTo>
                      <a:pt x="4002" y="9569"/>
                      <a:pt x="4200" y="9450"/>
                      <a:pt x="4437" y="9332"/>
                    </a:cubicBezTo>
                    <a:lnTo>
                      <a:pt x="4556" y="9371"/>
                    </a:lnTo>
                    <a:cubicBezTo>
                      <a:pt x="4801" y="9472"/>
                      <a:pt x="5051" y="9520"/>
                      <a:pt x="5298" y="9520"/>
                    </a:cubicBezTo>
                    <a:cubicBezTo>
                      <a:pt x="5732" y="9520"/>
                      <a:pt x="6158" y="9371"/>
                      <a:pt x="6537" y="9094"/>
                    </a:cubicBezTo>
                    <a:cubicBezTo>
                      <a:pt x="6814" y="8896"/>
                      <a:pt x="7091" y="8658"/>
                      <a:pt x="7369" y="8420"/>
                    </a:cubicBezTo>
                    <a:cubicBezTo>
                      <a:pt x="7487" y="8341"/>
                      <a:pt x="7606" y="8262"/>
                      <a:pt x="7725" y="8183"/>
                    </a:cubicBezTo>
                    <a:cubicBezTo>
                      <a:pt x="8517" y="7906"/>
                      <a:pt x="9349" y="7668"/>
                      <a:pt x="10141" y="7351"/>
                    </a:cubicBezTo>
                    <a:cubicBezTo>
                      <a:pt x="10696" y="7153"/>
                      <a:pt x="11251" y="6876"/>
                      <a:pt x="11726" y="6559"/>
                    </a:cubicBezTo>
                    <a:cubicBezTo>
                      <a:pt x="12360" y="6202"/>
                      <a:pt x="12795" y="5568"/>
                      <a:pt x="12914" y="4895"/>
                    </a:cubicBezTo>
                    <a:cubicBezTo>
                      <a:pt x="13192" y="3667"/>
                      <a:pt x="12795" y="2439"/>
                      <a:pt x="11884" y="1647"/>
                    </a:cubicBezTo>
                    <a:cubicBezTo>
                      <a:pt x="10894" y="617"/>
                      <a:pt x="9627" y="300"/>
                      <a:pt x="8280" y="221"/>
                    </a:cubicBezTo>
                    <a:lnTo>
                      <a:pt x="8042" y="221"/>
                    </a:lnTo>
                    <a:cubicBezTo>
                      <a:pt x="7929" y="40"/>
                      <a:pt x="7790" y="1"/>
                      <a:pt x="76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3" name="Google Shape;753;p32"/>
              <p:cNvSpPr/>
              <p:nvPr/>
            </p:nvSpPr>
            <p:spPr>
              <a:xfrm>
                <a:off x="5408740" y="-47226"/>
                <a:ext cx="65848" cy="124896"/>
              </a:xfrm>
              <a:custGeom>
                <a:avLst/>
                <a:gdLst/>
                <a:ahLst/>
                <a:cxnLst/>
                <a:rect l="l" t="t" r="r" b="b"/>
                <a:pathLst>
                  <a:path w="794" h="1506" extrusionOk="0">
                    <a:moveTo>
                      <a:pt x="714" y="0"/>
                    </a:moveTo>
                    <a:cubicBezTo>
                      <a:pt x="635" y="119"/>
                      <a:pt x="516" y="198"/>
                      <a:pt x="437" y="278"/>
                    </a:cubicBezTo>
                    <a:cubicBezTo>
                      <a:pt x="278" y="595"/>
                      <a:pt x="159" y="872"/>
                      <a:pt x="40" y="1189"/>
                    </a:cubicBezTo>
                    <a:cubicBezTo>
                      <a:pt x="1" y="1268"/>
                      <a:pt x="80" y="1387"/>
                      <a:pt x="80" y="1506"/>
                    </a:cubicBezTo>
                    <a:cubicBezTo>
                      <a:pt x="199" y="1466"/>
                      <a:pt x="357" y="1426"/>
                      <a:pt x="397" y="1347"/>
                    </a:cubicBezTo>
                    <a:cubicBezTo>
                      <a:pt x="555" y="991"/>
                      <a:pt x="674" y="674"/>
                      <a:pt x="753" y="357"/>
                    </a:cubicBezTo>
                    <a:cubicBezTo>
                      <a:pt x="793" y="238"/>
                      <a:pt x="793" y="119"/>
                      <a:pt x="753" y="40"/>
                    </a:cubicBezTo>
                    <a:lnTo>
                      <a:pt x="71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4" name="Google Shape;754;p32"/>
              <p:cNvSpPr/>
              <p:nvPr/>
            </p:nvSpPr>
            <p:spPr>
              <a:xfrm>
                <a:off x="4771483" y="-34123"/>
                <a:ext cx="75634" cy="124979"/>
              </a:xfrm>
              <a:custGeom>
                <a:avLst/>
                <a:gdLst/>
                <a:ahLst/>
                <a:cxnLst/>
                <a:rect l="l" t="t" r="r" b="b"/>
                <a:pathLst>
                  <a:path w="912" h="1507" extrusionOk="0">
                    <a:moveTo>
                      <a:pt x="79" y="1"/>
                    </a:moveTo>
                    <a:cubicBezTo>
                      <a:pt x="40" y="40"/>
                      <a:pt x="0" y="159"/>
                      <a:pt x="40" y="199"/>
                    </a:cubicBezTo>
                    <a:cubicBezTo>
                      <a:pt x="198" y="595"/>
                      <a:pt x="396" y="991"/>
                      <a:pt x="594" y="1348"/>
                    </a:cubicBezTo>
                    <a:cubicBezTo>
                      <a:pt x="673" y="1427"/>
                      <a:pt x="792" y="1467"/>
                      <a:pt x="911" y="1506"/>
                    </a:cubicBezTo>
                    <a:cubicBezTo>
                      <a:pt x="832" y="991"/>
                      <a:pt x="594" y="476"/>
                      <a:pt x="277" y="40"/>
                    </a:cubicBezTo>
                    <a:cubicBezTo>
                      <a:pt x="198" y="1"/>
                      <a:pt x="159" y="1"/>
                      <a:pt x="7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5" name="Google Shape;755;p32"/>
              <p:cNvSpPr/>
              <p:nvPr/>
            </p:nvSpPr>
            <p:spPr>
              <a:xfrm>
                <a:off x="4531640" y="882451"/>
                <a:ext cx="78952" cy="78952"/>
              </a:xfrm>
              <a:custGeom>
                <a:avLst/>
                <a:gdLst/>
                <a:ahLst/>
                <a:cxnLst/>
                <a:rect l="l" t="t" r="r" b="b"/>
                <a:pathLst>
                  <a:path w="952" h="952" extrusionOk="0">
                    <a:moveTo>
                      <a:pt x="674" y="1"/>
                    </a:moveTo>
                    <a:cubicBezTo>
                      <a:pt x="317" y="159"/>
                      <a:pt x="40" y="516"/>
                      <a:pt x="0" y="872"/>
                    </a:cubicBezTo>
                    <a:lnTo>
                      <a:pt x="80" y="951"/>
                    </a:lnTo>
                    <a:cubicBezTo>
                      <a:pt x="357" y="753"/>
                      <a:pt x="634" y="516"/>
                      <a:pt x="911" y="278"/>
                    </a:cubicBezTo>
                    <a:cubicBezTo>
                      <a:pt x="951" y="238"/>
                      <a:pt x="951" y="159"/>
                      <a:pt x="911" y="80"/>
                    </a:cubicBezTo>
                    <a:cubicBezTo>
                      <a:pt x="832" y="40"/>
                      <a:pt x="753" y="1"/>
                      <a:pt x="6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6" name="Google Shape;756;p32"/>
              <p:cNvSpPr/>
              <p:nvPr/>
            </p:nvSpPr>
            <p:spPr>
              <a:xfrm>
                <a:off x="4475743" y="294457"/>
                <a:ext cx="144634" cy="49345"/>
              </a:xfrm>
              <a:custGeom>
                <a:avLst/>
                <a:gdLst/>
                <a:ahLst/>
                <a:cxnLst/>
                <a:rect l="l" t="t" r="r" b="b"/>
                <a:pathLst>
                  <a:path w="1744" h="595" extrusionOk="0">
                    <a:moveTo>
                      <a:pt x="476" y="0"/>
                    </a:moveTo>
                    <a:cubicBezTo>
                      <a:pt x="318" y="0"/>
                      <a:pt x="159" y="0"/>
                      <a:pt x="41" y="40"/>
                    </a:cubicBezTo>
                    <a:cubicBezTo>
                      <a:pt x="41" y="79"/>
                      <a:pt x="1" y="119"/>
                      <a:pt x="1" y="159"/>
                    </a:cubicBezTo>
                    <a:cubicBezTo>
                      <a:pt x="80" y="198"/>
                      <a:pt x="159" y="277"/>
                      <a:pt x="239" y="317"/>
                    </a:cubicBezTo>
                    <a:cubicBezTo>
                      <a:pt x="635" y="396"/>
                      <a:pt x="1031" y="515"/>
                      <a:pt x="1467" y="594"/>
                    </a:cubicBezTo>
                    <a:cubicBezTo>
                      <a:pt x="1546" y="594"/>
                      <a:pt x="1665" y="515"/>
                      <a:pt x="1744" y="475"/>
                    </a:cubicBezTo>
                    <a:cubicBezTo>
                      <a:pt x="1665" y="396"/>
                      <a:pt x="1625" y="238"/>
                      <a:pt x="1506" y="238"/>
                    </a:cubicBezTo>
                    <a:cubicBezTo>
                      <a:pt x="1189" y="119"/>
                      <a:pt x="833" y="4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7" name="Google Shape;757;p32"/>
              <p:cNvSpPr/>
              <p:nvPr/>
            </p:nvSpPr>
            <p:spPr>
              <a:xfrm>
                <a:off x="4380536" y="567057"/>
                <a:ext cx="134765" cy="34251"/>
              </a:xfrm>
              <a:custGeom>
                <a:avLst/>
                <a:gdLst/>
                <a:ahLst/>
                <a:cxnLst/>
                <a:rect l="l" t="t" r="r" b="b"/>
                <a:pathLst>
                  <a:path w="1625" h="413" extrusionOk="0">
                    <a:moveTo>
                      <a:pt x="1426" y="1"/>
                    </a:moveTo>
                    <a:cubicBezTo>
                      <a:pt x="1149" y="1"/>
                      <a:pt x="872" y="1"/>
                      <a:pt x="594" y="41"/>
                    </a:cubicBezTo>
                    <a:cubicBezTo>
                      <a:pt x="396" y="41"/>
                      <a:pt x="198" y="120"/>
                      <a:pt x="0" y="159"/>
                    </a:cubicBezTo>
                    <a:cubicBezTo>
                      <a:pt x="328" y="324"/>
                      <a:pt x="675" y="412"/>
                      <a:pt x="1028" y="412"/>
                    </a:cubicBezTo>
                    <a:cubicBezTo>
                      <a:pt x="1187" y="412"/>
                      <a:pt x="1346" y="394"/>
                      <a:pt x="1505" y="357"/>
                    </a:cubicBezTo>
                    <a:cubicBezTo>
                      <a:pt x="1545" y="318"/>
                      <a:pt x="1624" y="239"/>
                      <a:pt x="1585" y="199"/>
                    </a:cubicBezTo>
                    <a:cubicBezTo>
                      <a:pt x="1585" y="159"/>
                      <a:pt x="1505" y="1"/>
                      <a:pt x="142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58" name="Google Shape;758;p32"/>
            <p:cNvSpPr/>
            <p:nvPr/>
          </p:nvSpPr>
          <p:spPr>
            <a:xfrm rot="-821489">
              <a:off x="694339" y="224382"/>
              <a:ext cx="37764" cy="71628"/>
            </a:xfrm>
            <a:custGeom>
              <a:avLst/>
              <a:gdLst/>
              <a:ahLst/>
              <a:cxnLst/>
              <a:rect l="l" t="t" r="r" b="b"/>
              <a:pathLst>
                <a:path w="794" h="1506" extrusionOk="0">
                  <a:moveTo>
                    <a:pt x="714" y="0"/>
                  </a:moveTo>
                  <a:cubicBezTo>
                    <a:pt x="635" y="119"/>
                    <a:pt x="516" y="198"/>
                    <a:pt x="437" y="278"/>
                  </a:cubicBezTo>
                  <a:cubicBezTo>
                    <a:pt x="278" y="595"/>
                    <a:pt x="159" y="872"/>
                    <a:pt x="40" y="1189"/>
                  </a:cubicBezTo>
                  <a:cubicBezTo>
                    <a:pt x="1" y="1268"/>
                    <a:pt x="80" y="1387"/>
                    <a:pt x="80" y="1506"/>
                  </a:cubicBezTo>
                  <a:cubicBezTo>
                    <a:pt x="199" y="1466"/>
                    <a:pt x="357" y="1426"/>
                    <a:pt x="397" y="1347"/>
                  </a:cubicBezTo>
                  <a:cubicBezTo>
                    <a:pt x="555" y="991"/>
                    <a:pt x="674" y="674"/>
                    <a:pt x="753" y="357"/>
                  </a:cubicBezTo>
                  <a:cubicBezTo>
                    <a:pt x="793" y="238"/>
                    <a:pt x="793" y="119"/>
                    <a:pt x="753" y="40"/>
                  </a:cubicBezTo>
                  <a:lnTo>
                    <a:pt x="7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59" name="Google Shape;759;p32"/>
          <p:cNvGrpSpPr/>
          <p:nvPr/>
        </p:nvGrpSpPr>
        <p:grpSpPr>
          <a:xfrm rot="438">
            <a:off x="157039" y="4329158"/>
            <a:ext cx="301594" cy="657139"/>
            <a:chOff x="3802335" y="3241869"/>
            <a:chExt cx="384392" cy="837867"/>
          </a:xfrm>
        </p:grpSpPr>
        <p:sp>
          <p:nvSpPr>
            <p:cNvPr id="760" name="Google Shape;760;p32"/>
            <p:cNvSpPr/>
            <p:nvPr/>
          </p:nvSpPr>
          <p:spPr>
            <a:xfrm>
              <a:off x="3917281" y="3774878"/>
              <a:ext cx="200448" cy="246475"/>
            </a:xfrm>
            <a:custGeom>
              <a:avLst/>
              <a:gdLst/>
              <a:ahLst/>
              <a:cxnLst/>
              <a:rect l="l" t="t" r="r" b="b"/>
              <a:pathLst>
                <a:path w="2417" h="2972" extrusionOk="0">
                  <a:moveTo>
                    <a:pt x="2338" y="1"/>
                  </a:moveTo>
                  <a:lnTo>
                    <a:pt x="2338" y="1"/>
                  </a:lnTo>
                  <a:cubicBezTo>
                    <a:pt x="1704" y="318"/>
                    <a:pt x="1070" y="635"/>
                    <a:pt x="436" y="991"/>
                  </a:cubicBezTo>
                  <a:cubicBezTo>
                    <a:pt x="357" y="1031"/>
                    <a:pt x="317" y="1071"/>
                    <a:pt x="317" y="1150"/>
                  </a:cubicBezTo>
                  <a:cubicBezTo>
                    <a:pt x="278" y="1269"/>
                    <a:pt x="238" y="1387"/>
                    <a:pt x="238" y="1506"/>
                  </a:cubicBezTo>
                  <a:lnTo>
                    <a:pt x="1" y="2972"/>
                  </a:lnTo>
                  <a:cubicBezTo>
                    <a:pt x="1070" y="2497"/>
                    <a:pt x="2417" y="754"/>
                    <a:pt x="23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3953439" y="3548223"/>
              <a:ext cx="187345" cy="266213"/>
            </a:xfrm>
            <a:custGeom>
              <a:avLst/>
              <a:gdLst/>
              <a:ahLst/>
              <a:cxnLst/>
              <a:rect l="l" t="t" r="r" b="b"/>
              <a:pathLst>
                <a:path w="2259" h="3210" extrusionOk="0">
                  <a:moveTo>
                    <a:pt x="2258" y="1"/>
                  </a:moveTo>
                  <a:lnTo>
                    <a:pt x="2258" y="1"/>
                  </a:lnTo>
                  <a:cubicBezTo>
                    <a:pt x="1862" y="318"/>
                    <a:pt x="1545" y="595"/>
                    <a:pt x="1189" y="833"/>
                  </a:cubicBezTo>
                  <a:cubicBezTo>
                    <a:pt x="793" y="991"/>
                    <a:pt x="515" y="1348"/>
                    <a:pt x="436" y="1783"/>
                  </a:cubicBezTo>
                  <a:cubicBezTo>
                    <a:pt x="396" y="1981"/>
                    <a:pt x="317" y="2140"/>
                    <a:pt x="278" y="2338"/>
                  </a:cubicBezTo>
                  <a:cubicBezTo>
                    <a:pt x="159" y="2615"/>
                    <a:pt x="80" y="2892"/>
                    <a:pt x="0" y="3130"/>
                  </a:cubicBezTo>
                  <a:lnTo>
                    <a:pt x="80" y="3209"/>
                  </a:lnTo>
                  <a:cubicBezTo>
                    <a:pt x="674" y="2853"/>
                    <a:pt x="1268" y="2496"/>
                    <a:pt x="1822" y="2140"/>
                  </a:cubicBezTo>
                  <a:cubicBezTo>
                    <a:pt x="2060" y="2021"/>
                    <a:pt x="2219" y="1744"/>
                    <a:pt x="2179" y="1506"/>
                  </a:cubicBezTo>
                  <a:cubicBezTo>
                    <a:pt x="2179" y="991"/>
                    <a:pt x="2219" y="516"/>
                    <a:pt x="22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3933701" y="3344540"/>
              <a:ext cx="138083" cy="259662"/>
            </a:xfrm>
            <a:custGeom>
              <a:avLst/>
              <a:gdLst/>
              <a:ahLst/>
              <a:cxnLst/>
              <a:rect l="l" t="t" r="r" b="b"/>
              <a:pathLst>
                <a:path w="1665" h="3131" extrusionOk="0">
                  <a:moveTo>
                    <a:pt x="1546" y="1"/>
                  </a:moveTo>
                  <a:cubicBezTo>
                    <a:pt x="1070" y="714"/>
                    <a:pt x="555" y="1387"/>
                    <a:pt x="80" y="2100"/>
                  </a:cubicBezTo>
                  <a:cubicBezTo>
                    <a:pt x="1" y="2179"/>
                    <a:pt x="1" y="2259"/>
                    <a:pt x="80" y="2338"/>
                  </a:cubicBezTo>
                  <a:cubicBezTo>
                    <a:pt x="199" y="2615"/>
                    <a:pt x="357" y="2853"/>
                    <a:pt x="555" y="3130"/>
                  </a:cubicBezTo>
                  <a:cubicBezTo>
                    <a:pt x="793" y="2021"/>
                    <a:pt x="1031" y="951"/>
                    <a:pt x="1664" y="80"/>
                  </a:cubicBezTo>
                  <a:lnTo>
                    <a:pt x="15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4025674" y="3351091"/>
              <a:ext cx="105241" cy="236689"/>
            </a:xfrm>
            <a:custGeom>
              <a:avLst/>
              <a:gdLst/>
              <a:ahLst/>
              <a:cxnLst/>
              <a:rect l="l" t="t" r="r" b="b"/>
              <a:pathLst>
                <a:path w="1269" h="2854" extrusionOk="0">
                  <a:moveTo>
                    <a:pt x="1031" y="1"/>
                  </a:moveTo>
                  <a:cubicBezTo>
                    <a:pt x="476" y="872"/>
                    <a:pt x="120" y="1863"/>
                    <a:pt x="1" y="2853"/>
                  </a:cubicBezTo>
                  <a:cubicBezTo>
                    <a:pt x="476" y="2615"/>
                    <a:pt x="912" y="2219"/>
                    <a:pt x="1229" y="1744"/>
                  </a:cubicBezTo>
                  <a:cubicBezTo>
                    <a:pt x="1268" y="1704"/>
                    <a:pt x="1268" y="1665"/>
                    <a:pt x="1268" y="1625"/>
                  </a:cubicBezTo>
                  <a:cubicBezTo>
                    <a:pt x="1189" y="1150"/>
                    <a:pt x="1110" y="595"/>
                    <a:pt x="1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3854832" y="3571278"/>
              <a:ext cx="108559" cy="233289"/>
            </a:xfrm>
            <a:custGeom>
              <a:avLst/>
              <a:gdLst/>
              <a:ahLst/>
              <a:cxnLst/>
              <a:rect l="l" t="t" r="r" b="b"/>
              <a:pathLst>
                <a:path w="1309" h="2813" extrusionOk="0">
                  <a:moveTo>
                    <a:pt x="635" y="0"/>
                  </a:moveTo>
                  <a:cubicBezTo>
                    <a:pt x="437" y="475"/>
                    <a:pt x="239" y="990"/>
                    <a:pt x="41" y="1505"/>
                  </a:cubicBezTo>
                  <a:cubicBezTo>
                    <a:pt x="1" y="1585"/>
                    <a:pt x="1" y="1664"/>
                    <a:pt x="41" y="1703"/>
                  </a:cubicBezTo>
                  <a:cubicBezTo>
                    <a:pt x="239" y="2060"/>
                    <a:pt x="476" y="2416"/>
                    <a:pt x="754" y="2813"/>
                  </a:cubicBezTo>
                  <a:cubicBezTo>
                    <a:pt x="912" y="2218"/>
                    <a:pt x="1110" y="1664"/>
                    <a:pt x="1308" y="1109"/>
                  </a:cubicBezTo>
                  <a:cubicBezTo>
                    <a:pt x="1308" y="1030"/>
                    <a:pt x="1308" y="951"/>
                    <a:pt x="1308" y="911"/>
                  </a:cubicBezTo>
                  <a:cubicBezTo>
                    <a:pt x="1110" y="594"/>
                    <a:pt x="912" y="277"/>
                    <a:pt x="7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3828625" y="3755223"/>
              <a:ext cx="78869" cy="256344"/>
            </a:xfrm>
            <a:custGeom>
              <a:avLst/>
              <a:gdLst/>
              <a:ahLst/>
              <a:cxnLst/>
              <a:rect l="l" t="t" r="r" b="b"/>
              <a:pathLst>
                <a:path w="951" h="3091" extrusionOk="0">
                  <a:moveTo>
                    <a:pt x="238" y="0"/>
                  </a:moveTo>
                  <a:cubicBezTo>
                    <a:pt x="0" y="1030"/>
                    <a:pt x="119" y="2139"/>
                    <a:pt x="594" y="3090"/>
                  </a:cubicBezTo>
                  <a:cubicBezTo>
                    <a:pt x="673" y="2734"/>
                    <a:pt x="753" y="2377"/>
                    <a:pt x="792" y="2060"/>
                  </a:cubicBezTo>
                  <a:cubicBezTo>
                    <a:pt x="951" y="1624"/>
                    <a:pt x="911" y="1189"/>
                    <a:pt x="673" y="832"/>
                  </a:cubicBezTo>
                  <a:cubicBezTo>
                    <a:pt x="475" y="595"/>
                    <a:pt x="357" y="317"/>
                    <a:pt x="2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3802335" y="3241869"/>
              <a:ext cx="384392" cy="837867"/>
            </a:xfrm>
            <a:custGeom>
              <a:avLst/>
              <a:gdLst/>
              <a:ahLst/>
              <a:cxnLst/>
              <a:rect l="l" t="t" r="r" b="b"/>
              <a:pathLst>
                <a:path w="4635" h="10103" extrusionOk="0">
                  <a:moveTo>
                    <a:pt x="3724" y="1318"/>
                  </a:moveTo>
                  <a:cubicBezTo>
                    <a:pt x="3803" y="1912"/>
                    <a:pt x="3882" y="2427"/>
                    <a:pt x="3961" y="2942"/>
                  </a:cubicBezTo>
                  <a:cubicBezTo>
                    <a:pt x="3961" y="2982"/>
                    <a:pt x="3961" y="3021"/>
                    <a:pt x="3922" y="3061"/>
                  </a:cubicBezTo>
                  <a:cubicBezTo>
                    <a:pt x="3605" y="3536"/>
                    <a:pt x="3169" y="3932"/>
                    <a:pt x="2694" y="4170"/>
                  </a:cubicBezTo>
                  <a:cubicBezTo>
                    <a:pt x="2813" y="3180"/>
                    <a:pt x="3169" y="2189"/>
                    <a:pt x="3724" y="1318"/>
                  </a:cubicBezTo>
                  <a:close/>
                  <a:moveTo>
                    <a:pt x="3130" y="1239"/>
                  </a:moveTo>
                  <a:lnTo>
                    <a:pt x="3248" y="1318"/>
                  </a:lnTo>
                  <a:cubicBezTo>
                    <a:pt x="2575" y="2189"/>
                    <a:pt x="2377" y="3259"/>
                    <a:pt x="2100" y="4368"/>
                  </a:cubicBezTo>
                  <a:cubicBezTo>
                    <a:pt x="1941" y="4091"/>
                    <a:pt x="1783" y="3853"/>
                    <a:pt x="1624" y="3576"/>
                  </a:cubicBezTo>
                  <a:cubicBezTo>
                    <a:pt x="1585" y="3497"/>
                    <a:pt x="1585" y="3417"/>
                    <a:pt x="1624" y="3338"/>
                  </a:cubicBezTo>
                  <a:cubicBezTo>
                    <a:pt x="2139" y="2625"/>
                    <a:pt x="2615" y="1952"/>
                    <a:pt x="3130" y="1239"/>
                  </a:cubicBezTo>
                  <a:close/>
                  <a:moveTo>
                    <a:pt x="1347" y="3932"/>
                  </a:moveTo>
                  <a:cubicBezTo>
                    <a:pt x="1545" y="4249"/>
                    <a:pt x="1743" y="4566"/>
                    <a:pt x="1902" y="4843"/>
                  </a:cubicBezTo>
                  <a:cubicBezTo>
                    <a:pt x="1941" y="4923"/>
                    <a:pt x="1941" y="5002"/>
                    <a:pt x="1902" y="5081"/>
                  </a:cubicBezTo>
                  <a:cubicBezTo>
                    <a:pt x="1743" y="5636"/>
                    <a:pt x="1545" y="6190"/>
                    <a:pt x="1347" y="6785"/>
                  </a:cubicBezTo>
                  <a:cubicBezTo>
                    <a:pt x="1109" y="6388"/>
                    <a:pt x="872" y="6032"/>
                    <a:pt x="634" y="5675"/>
                  </a:cubicBezTo>
                  <a:cubicBezTo>
                    <a:pt x="634" y="5596"/>
                    <a:pt x="634" y="5557"/>
                    <a:pt x="634" y="5477"/>
                  </a:cubicBezTo>
                  <a:cubicBezTo>
                    <a:pt x="832" y="5002"/>
                    <a:pt x="1070" y="4447"/>
                    <a:pt x="1268" y="3932"/>
                  </a:cubicBezTo>
                  <a:close/>
                  <a:moveTo>
                    <a:pt x="4080" y="3695"/>
                  </a:moveTo>
                  <a:lnTo>
                    <a:pt x="4080" y="3695"/>
                  </a:lnTo>
                  <a:cubicBezTo>
                    <a:pt x="4041" y="4170"/>
                    <a:pt x="4041" y="4685"/>
                    <a:pt x="4001" y="5160"/>
                  </a:cubicBezTo>
                  <a:cubicBezTo>
                    <a:pt x="4041" y="5438"/>
                    <a:pt x="3882" y="5675"/>
                    <a:pt x="3644" y="5794"/>
                  </a:cubicBezTo>
                  <a:cubicBezTo>
                    <a:pt x="3090" y="6151"/>
                    <a:pt x="2496" y="6507"/>
                    <a:pt x="1902" y="6903"/>
                  </a:cubicBezTo>
                  <a:lnTo>
                    <a:pt x="1822" y="6824"/>
                  </a:lnTo>
                  <a:cubicBezTo>
                    <a:pt x="1902" y="6547"/>
                    <a:pt x="1981" y="6270"/>
                    <a:pt x="2060" y="5992"/>
                  </a:cubicBezTo>
                  <a:cubicBezTo>
                    <a:pt x="2139" y="5834"/>
                    <a:pt x="2218" y="5636"/>
                    <a:pt x="2258" y="5477"/>
                  </a:cubicBezTo>
                  <a:cubicBezTo>
                    <a:pt x="2337" y="5042"/>
                    <a:pt x="2615" y="4645"/>
                    <a:pt x="3011" y="4487"/>
                  </a:cubicBezTo>
                  <a:cubicBezTo>
                    <a:pt x="3367" y="4289"/>
                    <a:pt x="3684" y="4012"/>
                    <a:pt x="4080" y="3695"/>
                  </a:cubicBezTo>
                  <a:close/>
                  <a:moveTo>
                    <a:pt x="555" y="6230"/>
                  </a:moveTo>
                  <a:lnTo>
                    <a:pt x="555" y="6230"/>
                  </a:lnTo>
                  <a:cubicBezTo>
                    <a:pt x="674" y="6507"/>
                    <a:pt x="792" y="6785"/>
                    <a:pt x="990" y="7022"/>
                  </a:cubicBezTo>
                  <a:cubicBezTo>
                    <a:pt x="1228" y="7379"/>
                    <a:pt x="1268" y="7814"/>
                    <a:pt x="1109" y="8250"/>
                  </a:cubicBezTo>
                  <a:cubicBezTo>
                    <a:pt x="1030" y="8567"/>
                    <a:pt x="990" y="8924"/>
                    <a:pt x="911" y="9280"/>
                  </a:cubicBezTo>
                  <a:cubicBezTo>
                    <a:pt x="436" y="8329"/>
                    <a:pt x="317" y="7260"/>
                    <a:pt x="555" y="6230"/>
                  </a:cubicBezTo>
                  <a:close/>
                  <a:moveTo>
                    <a:pt x="3724" y="6468"/>
                  </a:moveTo>
                  <a:cubicBezTo>
                    <a:pt x="3803" y="7181"/>
                    <a:pt x="2456" y="8963"/>
                    <a:pt x="1387" y="9439"/>
                  </a:cubicBezTo>
                  <a:lnTo>
                    <a:pt x="1624" y="7933"/>
                  </a:lnTo>
                  <a:cubicBezTo>
                    <a:pt x="1624" y="7814"/>
                    <a:pt x="1664" y="7696"/>
                    <a:pt x="1703" y="7577"/>
                  </a:cubicBezTo>
                  <a:cubicBezTo>
                    <a:pt x="1703" y="7537"/>
                    <a:pt x="1743" y="7458"/>
                    <a:pt x="1822" y="7418"/>
                  </a:cubicBezTo>
                  <a:cubicBezTo>
                    <a:pt x="2456" y="7062"/>
                    <a:pt x="3090" y="6745"/>
                    <a:pt x="3724" y="6468"/>
                  </a:cubicBezTo>
                  <a:close/>
                  <a:moveTo>
                    <a:pt x="3896" y="0"/>
                  </a:moveTo>
                  <a:cubicBezTo>
                    <a:pt x="3800" y="0"/>
                    <a:pt x="3709" y="65"/>
                    <a:pt x="3644" y="130"/>
                  </a:cubicBezTo>
                  <a:cubicBezTo>
                    <a:pt x="2892" y="1001"/>
                    <a:pt x="2139" y="1873"/>
                    <a:pt x="1466" y="2823"/>
                  </a:cubicBezTo>
                  <a:cubicBezTo>
                    <a:pt x="555" y="4051"/>
                    <a:pt x="0" y="5557"/>
                    <a:pt x="0" y="7101"/>
                  </a:cubicBezTo>
                  <a:cubicBezTo>
                    <a:pt x="0" y="7379"/>
                    <a:pt x="0" y="7616"/>
                    <a:pt x="40" y="7894"/>
                  </a:cubicBezTo>
                  <a:cubicBezTo>
                    <a:pt x="119" y="8527"/>
                    <a:pt x="198" y="9240"/>
                    <a:pt x="792" y="9676"/>
                  </a:cubicBezTo>
                  <a:cubicBezTo>
                    <a:pt x="832" y="9676"/>
                    <a:pt x="832" y="9755"/>
                    <a:pt x="832" y="9755"/>
                  </a:cubicBezTo>
                  <a:cubicBezTo>
                    <a:pt x="888" y="9978"/>
                    <a:pt x="963" y="10103"/>
                    <a:pt x="1098" y="10103"/>
                  </a:cubicBezTo>
                  <a:cubicBezTo>
                    <a:pt x="1156" y="10103"/>
                    <a:pt x="1225" y="10080"/>
                    <a:pt x="1307" y="10033"/>
                  </a:cubicBezTo>
                  <a:cubicBezTo>
                    <a:pt x="1902" y="9716"/>
                    <a:pt x="2456" y="9320"/>
                    <a:pt x="2971" y="8884"/>
                  </a:cubicBezTo>
                  <a:cubicBezTo>
                    <a:pt x="4278" y="7418"/>
                    <a:pt x="4635" y="5636"/>
                    <a:pt x="4516" y="3774"/>
                  </a:cubicBezTo>
                  <a:cubicBezTo>
                    <a:pt x="4437" y="2586"/>
                    <a:pt x="4278" y="1437"/>
                    <a:pt x="4159" y="288"/>
                  </a:cubicBezTo>
                  <a:cubicBezTo>
                    <a:pt x="4120" y="169"/>
                    <a:pt x="4041" y="50"/>
                    <a:pt x="3961" y="11"/>
                  </a:cubicBezTo>
                  <a:cubicBezTo>
                    <a:pt x="3940" y="4"/>
                    <a:pt x="3918" y="0"/>
                    <a:pt x="38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67" name="Google Shape;767;p32"/>
          <p:cNvGrpSpPr/>
          <p:nvPr/>
        </p:nvGrpSpPr>
        <p:grpSpPr>
          <a:xfrm flipH="1">
            <a:off x="8504992" y="351844"/>
            <a:ext cx="517889" cy="662049"/>
            <a:chOff x="4444590" y="1528318"/>
            <a:chExt cx="2618243" cy="3347064"/>
          </a:xfrm>
        </p:grpSpPr>
        <p:sp>
          <p:nvSpPr>
            <p:cNvPr id="768" name="Google Shape;768;p32"/>
            <p:cNvSpPr/>
            <p:nvPr/>
          </p:nvSpPr>
          <p:spPr>
            <a:xfrm>
              <a:off x="5701623" y="3673030"/>
              <a:ext cx="148890" cy="125982"/>
            </a:xfrm>
            <a:custGeom>
              <a:avLst/>
              <a:gdLst/>
              <a:ahLst/>
              <a:cxnLst/>
              <a:rect l="l" t="t" r="r" b="b"/>
              <a:pathLst>
                <a:path w="793" h="671" extrusionOk="0">
                  <a:moveTo>
                    <a:pt x="356" y="1"/>
                  </a:moveTo>
                  <a:cubicBezTo>
                    <a:pt x="227" y="1"/>
                    <a:pt x="141" y="100"/>
                    <a:pt x="79" y="224"/>
                  </a:cubicBezTo>
                  <a:cubicBezTo>
                    <a:pt x="0" y="422"/>
                    <a:pt x="79" y="620"/>
                    <a:pt x="278" y="660"/>
                  </a:cubicBezTo>
                  <a:cubicBezTo>
                    <a:pt x="299" y="667"/>
                    <a:pt x="322" y="670"/>
                    <a:pt x="346" y="670"/>
                  </a:cubicBezTo>
                  <a:cubicBezTo>
                    <a:pt x="453" y="670"/>
                    <a:pt x="577" y="606"/>
                    <a:pt x="674" y="541"/>
                  </a:cubicBezTo>
                  <a:cubicBezTo>
                    <a:pt x="792" y="422"/>
                    <a:pt x="634" y="105"/>
                    <a:pt x="476" y="26"/>
                  </a:cubicBezTo>
                  <a:cubicBezTo>
                    <a:pt x="432" y="9"/>
                    <a:pt x="393" y="1"/>
                    <a:pt x="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5984197" y="2784204"/>
              <a:ext cx="171233" cy="135182"/>
            </a:xfrm>
            <a:custGeom>
              <a:avLst/>
              <a:gdLst/>
              <a:ahLst/>
              <a:cxnLst/>
              <a:rect l="l" t="t" r="r" b="b"/>
              <a:pathLst>
                <a:path w="912" h="720" extrusionOk="0">
                  <a:moveTo>
                    <a:pt x="534" y="0"/>
                  </a:moveTo>
                  <a:cubicBezTo>
                    <a:pt x="457" y="0"/>
                    <a:pt x="225" y="134"/>
                    <a:pt x="119" y="205"/>
                  </a:cubicBezTo>
                  <a:cubicBezTo>
                    <a:pt x="1" y="323"/>
                    <a:pt x="159" y="680"/>
                    <a:pt x="317" y="720"/>
                  </a:cubicBezTo>
                  <a:cubicBezTo>
                    <a:pt x="476" y="720"/>
                    <a:pt x="674" y="680"/>
                    <a:pt x="832" y="640"/>
                  </a:cubicBezTo>
                  <a:lnTo>
                    <a:pt x="912" y="561"/>
                  </a:lnTo>
                  <a:cubicBezTo>
                    <a:pt x="832" y="363"/>
                    <a:pt x="714" y="165"/>
                    <a:pt x="555" y="6"/>
                  </a:cubicBezTo>
                  <a:cubicBezTo>
                    <a:pt x="551" y="2"/>
                    <a:pt x="544" y="0"/>
                    <a:pt x="5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0" name="Google Shape;770;p32"/>
            <p:cNvSpPr/>
            <p:nvPr/>
          </p:nvSpPr>
          <p:spPr>
            <a:xfrm>
              <a:off x="5642104" y="3114463"/>
              <a:ext cx="245584" cy="206528"/>
            </a:xfrm>
            <a:custGeom>
              <a:avLst/>
              <a:gdLst/>
              <a:ahLst/>
              <a:cxnLst/>
              <a:rect l="l" t="t" r="r" b="b"/>
              <a:pathLst>
                <a:path w="1308" h="1100" extrusionOk="0">
                  <a:moveTo>
                    <a:pt x="563" y="1"/>
                  </a:moveTo>
                  <a:cubicBezTo>
                    <a:pt x="480" y="1"/>
                    <a:pt x="395" y="23"/>
                    <a:pt x="317" y="70"/>
                  </a:cubicBezTo>
                  <a:cubicBezTo>
                    <a:pt x="159" y="149"/>
                    <a:pt x="0" y="228"/>
                    <a:pt x="0" y="466"/>
                  </a:cubicBezTo>
                  <a:cubicBezTo>
                    <a:pt x="0" y="703"/>
                    <a:pt x="119" y="902"/>
                    <a:pt x="357" y="981"/>
                  </a:cubicBezTo>
                  <a:cubicBezTo>
                    <a:pt x="515" y="1060"/>
                    <a:pt x="703" y="1100"/>
                    <a:pt x="862" y="1100"/>
                  </a:cubicBezTo>
                  <a:cubicBezTo>
                    <a:pt x="1020" y="1100"/>
                    <a:pt x="1149" y="1060"/>
                    <a:pt x="1189" y="981"/>
                  </a:cubicBezTo>
                  <a:cubicBezTo>
                    <a:pt x="1308" y="664"/>
                    <a:pt x="1189" y="307"/>
                    <a:pt x="911" y="149"/>
                  </a:cubicBezTo>
                  <a:cubicBezTo>
                    <a:pt x="815" y="53"/>
                    <a:pt x="690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1" name="Google Shape;771;p32"/>
            <p:cNvSpPr/>
            <p:nvPr/>
          </p:nvSpPr>
          <p:spPr>
            <a:xfrm>
              <a:off x="4571138" y="2882023"/>
              <a:ext cx="2313142" cy="1911696"/>
            </a:xfrm>
            <a:custGeom>
              <a:avLst/>
              <a:gdLst/>
              <a:ahLst/>
              <a:cxnLst/>
              <a:rect l="l" t="t" r="r" b="b"/>
              <a:pathLst>
                <a:path w="12320" h="10182" extrusionOk="0">
                  <a:moveTo>
                    <a:pt x="1200" y="3401"/>
                  </a:moveTo>
                  <a:cubicBezTo>
                    <a:pt x="1210" y="3401"/>
                    <a:pt x="1220" y="3403"/>
                    <a:pt x="1228" y="3407"/>
                  </a:cubicBezTo>
                  <a:cubicBezTo>
                    <a:pt x="1426" y="3407"/>
                    <a:pt x="1347" y="3566"/>
                    <a:pt x="1347" y="3724"/>
                  </a:cubicBezTo>
                  <a:cubicBezTo>
                    <a:pt x="1347" y="4120"/>
                    <a:pt x="1387" y="4556"/>
                    <a:pt x="1387" y="4992"/>
                  </a:cubicBezTo>
                  <a:cubicBezTo>
                    <a:pt x="1387" y="5229"/>
                    <a:pt x="1426" y="5467"/>
                    <a:pt x="1466" y="5705"/>
                  </a:cubicBezTo>
                  <a:lnTo>
                    <a:pt x="1347" y="5744"/>
                  </a:lnTo>
                  <a:cubicBezTo>
                    <a:pt x="1228" y="5586"/>
                    <a:pt x="1149" y="5467"/>
                    <a:pt x="1070" y="5309"/>
                  </a:cubicBezTo>
                  <a:cubicBezTo>
                    <a:pt x="832" y="4754"/>
                    <a:pt x="832" y="4199"/>
                    <a:pt x="990" y="3645"/>
                  </a:cubicBezTo>
                  <a:cubicBezTo>
                    <a:pt x="990" y="3539"/>
                    <a:pt x="1117" y="3401"/>
                    <a:pt x="1200" y="3401"/>
                  </a:cubicBezTo>
                  <a:close/>
                  <a:moveTo>
                    <a:pt x="10369" y="4024"/>
                  </a:moveTo>
                  <a:cubicBezTo>
                    <a:pt x="10438" y="4024"/>
                    <a:pt x="10507" y="4029"/>
                    <a:pt x="10577" y="4041"/>
                  </a:cubicBezTo>
                  <a:cubicBezTo>
                    <a:pt x="11171" y="4358"/>
                    <a:pt x="11448" y="4912"/>
                    <a:pt x="11210" y="5388"/>
                  </a:cubicBezTo>
                  <a:cubicBezTo>
                    <a:pt x="10977" y="5708"/>
                    <a:pt x="10594" y="5900"/>
                    <a:pt x="10218" y="5900"/>
                  </a:cubicBezTo>
                  <a:cubicBezTo>
                    <a:pt x="10083" y="5900"/>
                    <a:pt x="9949" y="5876"/>
                    <a:pt x="9824" y="5823"/>
                  </a:cubicBezTo>
                  <a:cubicBezTo>
                    <a:pt x="9349" y="5586"/>
                    <a:pt x="9111" y="5031"/>
                    <a:pt x="9349" y="4556"/>
                  </a:cubicBezTo>
                  <a:cubicBezTo>
                    <a:pt x="9586" y="4218"/>
                    <a:pt x="9967" y="4024"/>
                    <a:pt x="10369" y="4024"/>
                  </a:cubicBezTo>
                  <a:close/>
                  <a:moveTo>
                    <a:pt x="2496" y="4833"/>
                  </a:moveTo>
                  <a:cubicBezTo>
                    <a:pt x="2575" y="4873"/>
                    <a:pt x="2615" y="4952"/>
                    <a:pt x="2654" y="5071"/>
                  </a:cubicBezTo>
                  <a:cubicBezTo>
                    <a:pt x="2773" y="5507"/>
                    <a:pt x="2852" y="5942"/>
                    <a:pt x="2931" y="6378"/>
                  </a:cubicBezTo>
                  <a:cubicBezTo>
                    <a:pt x="2971" y="6537"/>
                    <a:pt x="3050" y="6695"/>
                    <a:pt x="3090" y="6853"/>
                  </a:cubicBezTo>
                  <a:cubicBezTo>
                    <a:pt x="2813" y="6853"/>
                    <a:pt x="2615" y="6655"/>
                    <a:pt x="2535" y="6418"/>
                  </a:cubicBezTo>
                  <a:cubicBezTo>
                    <a:pt x="2417" y="6022"/>
                    <a:pt x="2377" y="5625"/>
                    <a:pt x="2258" y="5229"/>
                  </a:cubicBezTo>
                  <a:cubicBezTo>
                    <a:pt x="2258" y="5150"/>
                    <a:pt x="2258" y="5110"/>
                    <a:pt x="2298" y="5031"/>
                  </a:cubicBezTo>
                  <a:cubicBezTo>
                    <a:pt x="2377" y="4952"/>
                    <a:pt x="2417" y="4873"/>
                    <a:pt x="2496" y="4833"/>
                  </a:cubicBezTo>
                  <a:close/>
                  <a:moveTo>
                    <a:pt x="1426" y="6101"/>
                  </a:moveTo>
                  <a:cubicBezTo>
                    <a:pt x="1505" y="6101"/>
                    <a:pt x="1585" y="6101"/>
                    <a:pt x="1624" y="6180"/>
                  </a:cubicBezTo>
                  <a:cubicBezTo>
                    <a:pt x="1902" y="6616"/>
                    <a:pt x="2139" y="7091"/>
                    <a:pt x="2456" y="7646"/>
                  </a:cubicBezTo>
                  <a:cubicBezTo>
                    <a:pt x="2298" y="7606"/>
                    <a:pt x="2100" y="7566"/>
                    <a:pt x="1941" y="7487"/>
                  </a:cubicBezTo>
                  <a:lnTo>
                    <a:pt x="1981" y="7487"/>
                  </a:lnTo>
                  <a:cubicBezTo>
                    <a:pt x="1585" y="7210"/>
                    <a:pt x="1307" y="6774"/>
                    <a:pt x="1307" y="6299"/>
                  </a:cubicBezTo>
                  <a:cubicBezTo>
                    <a:pt x="1307" y="6220"/>
                    <a:pt x="1347" y="6140"/>
                    <a:pt x="1426" y="6101"/>
                  </a:cubicBezTo>
                  <a:close/>
                  <a:moveTo>
                    <a:pt x="3446" y="0"/>
                  </a:moveTo>
                  <a:lnTo>
                    <a:pt x="3446" y="0"/>
                  </a:lnTo>
                  <a:cubicBezTo>
                    <a:pt x="2813" y="317"/>
                    <a:pt x="2218" y="753"/>
                    <a:pt x="1704" y="1268"/>
                  </a:cubicBezTo>
                  <a:cubicBezTo>
                    <a:pt x="990" y="1941"/>
                    <a:pt x="476" y="2813"/>
                    <a:pt x="277" y="3803"/>
                  </a:cubicBezTo>
                  <a:cubicBezTo>
                    <a:pt x="0" y="5427"/>
                    <a:pt x="594" y="7131"/>
                    <a:pt x="1862" y="8240"/>
                  </a:cubicBezTo>
                  <a:cubicBezTo>
                    <a:pt x="2535" y="8874"/>
                    <a:pt x="3328" y="9349"/>
                    <a:pt x="4199" y="9666"/>
                  </a:cubicBezTo>
                  <a:cubicBezTo>
                    <a:pt x="5014" y="10011"/>
                    <a:pt x="5879" y="10182"/>
                    <a:pt x="6739" y="10182"/>
                  </a:cubicBezTo>
                  <a:cubicBezTo>
                    <a:pt x="8053" y="10182"/>
                    <a:pt x="9357" y="9783"/>
                    <a:pt x="10458" y="8992"/>
                  </a:cubicBezTo>
                  <a:cubicBezTo>
                    <a:pt x="11290" y="8398"/>
                    <a:pt x="11923" y="7527"/>
                    <a:pt x="12201" y="6537"/>
                  </a:cubicBezTo>
                  <a:cubicBezTo>
                    <a:pt x="12320" y="5982"/>
                    <a:pt x="12320" y="5388"/>
                    <a:pt x="12201" y="4833"/>
                  </a:cubicBezTo>
                  <a:cubicBezTo>
                    <a:pt x="12161" y="4358"/>
                    <a:pt x="11923" y="3882"/>
                    <a:pt x="11488" y="3645"/>
                  </a:cubicBezTo>
                  <a:cubicBezTo>
                    <a:pt x="11028" y="3332"/>
                    <a:pt x="10611" y="3156"/>
                    <a:pt x="10194" y="3156"/>
                  </a:cubicBezTo>
                  <a:cubicBezTo>
                    <a:pt x="9711" y="3156"/>
                    <a:pt x="9227" y="3391"/>
                    <a:pt x="8675" y="3922"/>
                  </a:cubicBezTo>
                  <a:cubicBezTo>
                    <a:pt x="8398" y="4199"/>
                    <a:pt x="8200" y="4516"/>
                    <a:pt x="8002" y="4833"/>
                  </a:cubicBezTo>
                  <a:cubicBezTo>
                    <a:pt x="7764" y="5229"/>
                    <a:pt x="7566" y="5665"/>
                    <a:pt x="7249" y="6061"/>
                  </a:cubicBezTo>
                  <a:cubicBezTo>
                    <a:pt x="7021" y="6388"/>
                    <a:pt x="6630" y="6607"/>
                    <a:pt x="6211" y="6607"/>
                  </a:cubicBezTo>
                  <a:cubicBezTo>
                    <a:pt x="6122" y="6607"/>
                    <a:pt x="6032" y="6597"/>
                    <a:pt x="5942" y="6576"/>
                  </a:cubicBezTo>
                  <a:cubicBezTo>
                    <a:pt x="4991" y="6418"/>
                    <a:pt x="4516" y="5705"/>
                    <a:pt x="4674" y="4675"/>
                  </a:cubicBezTo>
                  <a:cubicBezTo>
                    <a:pt x="4754" y="4318"/>
                    <a:pt x="4872" y="3962"/>
                    <a:pt x="4991" y="3605"/>
                  </a:cubicBezTo>
                  <a:cubicBezTo>
                    <a:pt x="5150" y="3249"/>
                    <a:pt x="4991" y="2853"/>
                    <a:pt x="4595" y="2734"/>
                  </a:cubicBezTo>
                  <a:cubicBezTo>
                    <a:pt x="4318" y="2615"/>
                    <a:pt x="4041" y="2496"/>
                    <a:pt x="3803" y="2377"/>
                  </a:cubicBezTo>
                  <a:cubicBezTo>
                    <a:pt x="3209" y="2179"/>
                    <a:pt x="2892" y="1506"/>
                    <a:pt x="3169" y="912"/>
                  </a:cubicBezTo>
                  <a:cubicBezTo>
                    <a:pt x="3209" y="634"/>
                    <a:pt x="3328" y="357"/>
                    <a:pt x="34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2" name="Google Shape;772;p32"/>
            <p:cNvSpPr/>
            <p:nvPr/>
          </p:nvSpPr>
          <p:spPr>
            <a:xfrm>
              <a:off x="4444590" y="1528318"/>
              <a:ext cx="2618243" cy="3347064"/>
            </a:xfrm>
            <a:custGeom>
              <a:avLst/>
              <a:gdLst/>
              <a:ahLst/>
              <a:cxnLst/>
              <a:rect l="l" t="t" r="r" b="b"/>
              <a:pathLst>
                <a:path w="13945" h="17827" extrusionOk="0">
                  <a:moveTo>
                    <a:pt x="8934" y="473"/>
                  </a:moveTo>
                  <a:cubicBezTo>
                    <a:pt x="8953" y="473"/>
                    <a:pt x="8972" y="474"/>
                    <a:pt x="8993" y="476"/>
                  </a:cubicBezTo>
                  <a:cubicBezTo>
                    <a:pt x="9389" y="476"/>
                    <a:pt x="9785" y="556"/>
                    <a:pt x="10142" y="674"/>
                  </a:cubicBezTo>
                  <a:cubicBezTo>
                    <a:pt x="11053" y="1071"/>
                    <a:pt x="11924" y="1506"/>
                    <a:pt x="12796" y="1982"/>
                  </a:cubicBezTo>
                  <a:cubicBezTo>
                    <a:pt x="12954" y="2061"/>
                    <a:pt x="13112" y="2180"/>
                    <a:pt x="13231" y="2299"/>
                  </a:cubicBezTo>
                  <a:cubicBezTo>
                    <a:pt x="13390" y="2497"/>
                    <a:pt x="13429" y="2774"/>
                    <a:pt x="13271" y="2972"/>
                  </a:cubicBezTo>
                  <a:cubicBezTo>
                    <a:pt x="13224" y="3089"/>
                    <a:pt x="13136" y="3123"/>
                    <a:pt x="13038" y="3123"/>
                  </a:cubicBezTo>
                  <a:cubicBezTo>
                    <a:pt x="12971" y="3123"/>
                    <a:pt x="12900" y="3107"/>
                    <a:pt x="12835" y="3091"/>
                  </a:cubicBezTo>
                  <a:cubicBezTo>
                    <a:pt x="12677" y="3012"/>
                    <a:pt x="12399" y="2893"/>
                    <a:pt x="12162" y="2774"/>
                  </a:cubicBezTo>
                  <a:cubicBezTo>
                    <a:pt x="12109" y="2753"/>
                    <a:pt x="12067" y="2743"/>
                    <a:pt x="12031" y="2743"/>
                  </a:cubicBezTo>
                  <a:cubicBezTo>
                    <a:pt x="11931" y="2743"/>
                    <a:pt x="11871" y="2816"/>
                    <a:pt x="11726" y="2932"/>
                  </a:cubicBezTo>
                  <a:cubicBezTo>
                    <a:pt x="11171" y="3487"/>
                    <a:pt x="11092" y="4279"/>
                    <a:pt x="10815" y="4913"/>
                  </a:cubicBezTo>
                  <a:cubicBezTo>
                    <a:pt x="10538" y="5626"/>
                    <a:pt x="10300" y="6299"/>
                    <a:pt x="10102" y="7052"/>
                  </a:cubicBezTo>
                  <a:cubicBezTo>
                    <a:pt x="10062" y="7210"/>
                    <a:pt x="9983" y="7369"/>
                    <a:pt x="9943" y="7527"/>
                  </a:cubicBezTo>
                  <a:cubicBezTo>
                    <a:pt x="9864" y="7686"/>
                    <a:pt x="9785" y="8042"/>
                    <a:pt x="9666" y="8280"/>
                  </a:cubicBezTo>
                  <a:cubicBezTo>
                    <a:pt x="9864" y="8438"/>
                    <a:pt x="10062" y="8637"/>
                    <a:pt x="10300" y="8795"/>
                  </a:cubicBezTo>
                  <a:cubicBezTo>
                    <a:pt x="10656" y="9033"/>
                    <a:pt x="11053" y="9270"/>
                    <a:pt x="11409" y="9508"/>
                  </a:cubicBezTo>
                  <a:cubicBezTo>
                    <a:pt x="11647" y="9706"/>
                    <a:pt x="11845" y="9904"/>
                    <a:pt x="12003" y="10142"/>
                  </a:cubicBezTo>
                  <a:cubicBezTo>
                    <a:pt x="11964" y="10142"/>
                    <a:pt x="11924" y="10181"/>
                    <a:pt x="11924" y="10181"/>
                  </a:cubicBezTo>
                  <a:cubicBezTo>
                    <a:pt x="11548" y="9986"/>
                    <a:pt x="11191" y="9899"/>
                    <a:pt x="10850" y="9899"/>
                  </a:cubicBezTo>
                  <a:cubicBezTo>
                    <a:pt x="10223" y="9899"/>
                    <a:pt x="9651" y="10195"/>
                    <a:pt x="9112" y="10657"/>
                  </a:cubicBezTo>
                  <a:cubicBezTo>
                    <a:pt x="8636" y="11172"/>
                    <a:pt x="8240" y="11766"/>
                    <a:pt x="7923" y="12400"/>
                  </a:cubicBezTo>
                  <a:cubicBezTo>
                    <a:pt x="7804" y="12637"/>
                    <a:pt x="7686" y="12835"/>
                    <a:pt x="7487" y="13033"/>
                  </a:cubicBezTo>
                  <a:cubicBezTo>
                    <a:pt x="7305" y="13216"/>
                    <a:pt x="7055" y="13312"/>
                    <a:pt x="6792" y="13312"/>
                  </a:cubicBezTo>
                  <a:cubicBezTo>
                    <a:pt x="6655" y="13312"/>
                    <a:pt x="6514" y="13286"/>
                    <a:pt x="6378" y="13232"/>
                  </a:cubicBezTo>
                  <a:cubicBezTo>
                    <a:pt x="6022" y="13073"/>
                    <a:pt x="5784" y="12717"/>
                    <a:pt x="5824" y="12360"/>
                  </a:cubicBezTo>
                  <a:cubicBezTo>
                    <a:pt x="5863" y="11964"/>
                    <a:pt x="5903" y="11607"/>
                    <a:pt x="6022" y="11251"/>
                  </a:cubicBezTo>
                  <a:cubicBezTo>
                    <a:pt x="6022" y="11092"/>
                    <a:pt x="6101" y="10974"/>
                    <a:pt x="6141" y="10815"/>
                  </a:cubicBezTo>
                  <a:cubicBezTo>
                    <a:pt x="6299" y="10340"/>
                    <a:pt x="6061" y="9864"/>
                    <a:pt x="5626" y="9627"/>
                  </a:cubicBezTo>
                  <a:cubicBezTo>
                    <a:pt x="5309" y="9429"/>
                    <a:pt x="4913" y="9270"/>
                    <a:pt x="4556" y="9072"/>
                  </a:cubicBezTo>
                  <a:cubicBezTo>
                    <a:pt x="4200" y="8874"/>
                    <a:pt x="4160" y="8716"/>
                    <a:pt x="4239" y="8280"/>
                  </a:cubicBezTo>
                  <a:cubicBezTo>
                    <a:pt x="4279" y="8161"/>
                    <a:pt x="4319" y="8003"/>
                    <a:pt x="4358" y="7844"/>
                  </a:cubicBezTo>
                  <a:lnTo>
                    <a:pt x="4596" y="7052"/>
                  </a:lnTo>
                  <a:cubicBezTo>
                    <a:pt x="4918" y="6950"/>
                    <a:pt x="5255" y="6899"/>
                    <a:pt x="5592" y="6899"/>
                  </a:cubicBezTo>
                  <a:cubicBezTo>
                    <a:pt x="6040" y="6899"/>
                    <a:pt x="6486" y="6990"/>
                    <a:pt x="6893" y="7171"/>
                  </a:cubicBezTo>
                  <a:cubicBezTo>
                    <a:pt x="7012" y="7210"/>
                    <a:pt x="7091" y="7210"/>
                    <a:pt x="7210" y="7250"/>
                  </a:cubicBezTo>
                  <a:cubicBezTo>
                    <a:pt x="7274" y="7258"/>
                    <a:pt x="7326" y="7263"/>
                    <a:pt x="7369" y="7263"/>
                  </a:cubicBezTo>
                  <a:cubicBezTo>
                    <a:pt x="7541" y="7263"/>
                    <a:pt x="7567" y="7187"/>
                    <a:pt x="7567" y="6933"/>
                  </a:cubicBezTo>
                  <a:cubicBezTo>
                    <a:pt x="7606" y="6894"/>
                    <a:pt x="7606" y="6814"/>
                    <a:pt x="7646" y="6775"/>
                  </a:cubicBezTo>
                  <a:lnTo>
                    <a:pt x="7686" y="6616"/>
                  </a:lnTo>
                  <a:cubicBezTo>
                    <a:pt x="8319" y="5269"/>
                    <a:pt x="8953" y="3923"/>
                    <a:pt x="9587" y="2576"/>
                  </a:cubicBezTo>
                  <a:cubicBezTo>
                    <a:pt x="9627" y="2457"/>
                    <a:pt x="9627" y="2378"/>
                    <a:pt x="9666" y="2299"/>
                  </a:cubicBezTo>
                  <a:cubicBezTo>
                    <a:pt x="9745" y="2140"/>
                    <a:pt x="9666" y="1902"/>
                    <a:pt x="9468" y="1863"/>
                  </a:cubicBezTo>
                  <a:cubicBezTo>
                    <a:pt x="9191" y="1744"/>
                    <a:pt x="8953" y="1625"/>
                    <a:pt x="8715" y="1467"/>
                  </a:cubicBezTo>
                  <a:cubicBezTo>
                    <a:pt x="8517" y="1387"/>
                    <a:pt x="8438" y="1150"/>
                    <a:pt x="8517" y="952"/>
                  </a:cubicBezTo>
                  <a:cubicBezTo>
                    <a:pt x="8591" y="729"/>
                    <a:pt x="8666" y="473"/>
                    <a:pt x="8934" y="473"/>
                  </a:cubicBezTo>
                  <a:close/>
                  <a:moveTo>
                    <a:pt x="4120" y="7171"/>
                  </a:moveTo>
                  <a:lnTo>
                    <a:pt x="4120" y="7171"/>
                  </a:lnTo>
                  <a:cubicBezTo>
                    <a:pt x="4002" y="7527"/>
                    <a:pt x="3922" y="7805"/>
                    <a:pt x="3843" y="8082"/>
                  </a:cubicBezTo>
                  <a:cubicBezTo>
                    <a:pt x="3566" y="8676"/>
                    <a:pt x="3883" y="9350"/>
                    <a:pt x="4477" y="9548"/>
                  </a:cubicBezTo>
                  <a:cubicBezTo>
                    <a:pt x="4715" y="9666"/>
                    <a:pt x="4992" y="9785"/>
                    <a:pt x="5269" y="9904"/>
                  </a:cubicBezTo>
                  <a:cubicBezTo>
                    <a:pt x="5665" y="10023"/>
                    <a:pt x="5824" y="10419"/>
                    <a:pt x="5665" y="10776"/>
                  </a:cubicBezTo>
                  <a:cubicBezTo>
                    <a:pt x="5546" y="11132"/>
                    <a:pt x="5428" y="11489"/>
                    <a:pt x="5348" y="11845"/>
                  </a:cubicBezTo>
                  <a:cubicBezTo>
                    <a:pt x="5190" y="12875"/>
                    <a:pt x="5665" y="13588"/>
                    <a:pt x="6616" y="13747"/>
                  </a:cubicBezTo>
                  <a:cubicBezTo>
                    <a:pt x="6706" y="13767"/>
                    <a:pt x="6796" y="13777"/>
                    <a:pt x="6885" y="13777"/>
                  </a:cubicBezTo>
                  <a:cubicBezTo>
                    <a:pt x="7304" y="13777"/>
                    <a:pt x="7695" y="13558"/>
                    <a:pt x="7923" y="13232"/>
                  </a:cubicBezTo>
                  <a:cubicBezTo>
                    <a:pt x="8240" y="12835"/>
                    <a:pt x="8438" y="12400"/>
                    <a:pt x="8676" y="12004"/>
                  </a:cubicBezTo>
                  <a:cubicBezTo>
                    <a:pt x="8874" y="11687"/>
                    <a:pt x="9072" y="11370"/>
                    <a:pt x="9349" y="11092"/>
                  </a:cubicBezTo>
                  <a:cubicBezTo>
                    <a:pt x="9901" y="10562"/>
                    <a:pt x="10385" y="10327"/>
                    <a:pt x="10868" y="10327"/>
                  </a:cubicBezTo>
                  <a:cubicBezTo>
                    <a:pt x="11285" y="10327"/>
                    <a:pt x="11702" y="10503"/>
                    <a:pt x="12162" y="10815"/>
                  </a:cubicBezTo>
                  <a:cubicBezTo>
                    <a:pt x="12558" y="11053"/>
                    <a:pt x="12835" y="11489"/>
                    <a:pt x="12875" y="12004"/>
                  </a:cubicBezTo>
                  <a:cubicBezTo>
                    <a:pt x="12994" y="12558"/>
                    <a:pt x="12994" y="13152"/>
                    <a:pt x="12875" y="13707"/>
                  </a:cubicBezTo>
                  <a:cubicBezTo>
                    <a:pt x="12597" y="14697"/>
                    <a:pt x="11964" y="15569"/>
                    <a:pt x="11132" y="16163"/>
                  </a:cubicBezTo>
                  <a:cubicBezTo>
                    <a:pt x="10031" y="16953"/>
                    <a:pt x="8727" y="17352"/>
                    <a:pt x="7413" y="17352"/>
                  </a:cubicBezTo>
                  <a:cubicBezTo>
                    <a:pt x="6553" y="17352"/>
                    <a:pt x="5688" y="17181"/>
                    <a:pt x="4873" y="16836"/>
                  </a:cubicBezTo>
                  <a:cubicBezTo>
                    <a:pt x="4002" y="16519"/>
                    <a:pt x="3209" y="16044"/>
                    <a:pt x="2536" y="15410"/>
                  </a:cubicBezTo>
                  <a:cubicBezTo>
                    <a:pt x="1268" y="14301"/>
                    <a:pt x="674" y="12598"/>
                    <a:pt x="951" y="10974"/>
                  </a:cubicBezTo>
                  <a:cubicBezTo>
                    <a:pt x="1150" y="9983"/>
                    <a:pt x="1664" y="9112"/>
                    <a:pt x="2378" y="8438"/>
                  </a:cubicBezTo>
                  <a:cubicBezTo>
                    <a:pt x="2892" y="7923"/>
                    <a:pt x="3487" y="7488"/>
                    <a:pt x="4120" y="7171"/>
                  </a:cubicBezTo>
                  <a:close/>
                  <a:moveTo>
                    <a:pt x="9072" y="1"/>
                  </a:moveTo>
                  <a:cubicBezTo>
                    <a:pt x="8557" y="41"/>
                    <a:pt x="8161" y="397"/>
                    <a:pt x="8121" y="912"/>
                  </a:cubicBezTo>
                  <a:cubicBezTo>
                    <a:pt x="8002" y="1308"/>
                    <a:pt x="8201" y="1704"/>
                    <a:pt x="8597" y="1902"/>
                  </a:cubicBezTo>
                  <a:cubicBezTo>
                    <a:pt x="8795" y="1982"/>
                    <a:pt x="9032" y="2100"/>
                    <a:pt x="9270" y="2180"/>
                  </a:cubicBezTo>
                  <a:lnTo>
                    <a:pt x="7171" y="6735"/>
                  </a:lnTo>
                  <a:lnTo>
                    <a:pt x="6695" y="6616"/>
                  </a:lnTo>
                  <a:cubicBezTo>
                    <a:pt x="6350" y="6516"/>
                    <a:pt x="5989" y="6467"/>
                    <a:pt x="5628" y="6467"/>
                  </a:cubicBezTo>
                  <a:cubicBezTo>
                    <a:pt x="4994" y="6467"/>
                    <a:pt x="4359" y="6616"/>
                    <a:pt x="3804" y="6894"/>
                  </a:cubicBezTo>
                  <a:cubicBezTo>
                    <a:pt x="3011" y="7250"/>
                    <a:pt x="2298" y="7805"/>
                    <a:pt x="1783" y="8478"/>
                  </a:cubicBezTo>
                  <a:cubicBezTo>
                    <a:pt x="199" y="10261"/>
                    <a:pt x="1" y="12281"/>
                    <a:pt x="1150" y="14420"/>
                  </a:cubicBezTo>
                  <a:cubicBezTo>
                    <a:pt x="1704" y="15371"/>
                    <a:pt x="2536" y="16163"/>
                    <a:pt x="3526" y="16717"/>
                  </a:cubicBezTo>
                  <a:cubicBezTo>
                    <a:pt x="4714" y="17442"/>
                    <a:pt x="6071" y="17827"/>
                    <a:pt x="7442" y="17827"/>
                  </a:cubicBezTo>
                  <a:cubicBezTo>
                    <a:pt x="7946" y="17827"/>
                    <a:pt x="8453" y="17775"/>
                    <a:pt x="8953" y="17668"/>
                  </a:cubicBezTo>
                  <a:cubicBezTo>
                    <a:pt x="10617" y="17391"/>
                    <a:pt x="12043" y="16401"/>
                    <a:pt x="12835" y="14935"/>
                  </a:cubicBezTo>
                  <a:cubicBezTo>
                    <a:pt x="13310" y="14222"/>
                    <a:pt x="13548" y="13311"/>
                    <a:pt x="13429" y="12439"/>
                  </a:cubicBezTo>
                  <a:cubicBezTo>
                    <a:pt x="13350" y="11687"/>
                    <a:pt x="13073" y="10974"/>
                    <a:pt x="12716" y="10340"/>
                  </a:cubicBezTo>
                  <a:cubicBezTo>
                    <a:pt x="12281" y="9627"/>
                    <a:pt x="11686" y="9072"/>
                    <a:pt x="11013" y="8676"/>
                  </a:cubicBezTo>
                  <a:lnTo>
                    <a:pt x="10221" y="8201"/>
                  </a:lnTo>
                  <a:cubicBezTo>
                    <a:pt x="10815" y="6497"/>
                    <a:pt x="11369" y="4834"/>
                    <a:pt x="11964" y="3170"/>
                  </a:cubicBezTo>
                  <a:cubicBezTo>
                    <a:pt x="12320" y="3289"/>
                    <a:pt x="12597" y="3408"/>
                    <a:pt x="12914" y="3487"/>
                  </a:cubicBezTo>
                  <a:cubicBezTo>
                    <a:pt x="12991" y="3520"/>
                    <a:pt x="13067" y="3534"/>
                    <a:pt x="13141" y="3534"/>
                  </a:cubicBezTo>
                  <a:cubicBezTo>
                    <a:pt x="13335" y="3534"/>
                    <a:pt x="13513" y="3432"/>
                    <a:pt x="13627" y="3289"/>
                  </a:cubicBezTo>
                  <a:cubicBezTo>
                    <a:pt x="13944" y="2695"/>
                    <a:pt x="13944" y="2378"/>
                    <a:pt x="13469" y="1902"/>
                  </a:cubicBezTo>
                  <a:cubicBezTo>
                    <a:pt x="13310" y="1744"/>
                    <a:pt x="13152" y="1625"/>
                    <a:pt x="12994" y="1546"/>
                  </a:cubicBezTo>
                  <a:cubicBezTo>
                    <a:pt x="12241" y="1150"/>
                    <a:pt x="11449" y="714"/>
                    <a:pt x="10696" y="358"/>
                  </a:cubicBezTo>
                  <a:cubicBezTo>
                    <a:pt x="10181" y="120"/>
                    <a:pt x="9627" y="1"/>
                    <a:pt x="9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3" name="Google Shape;773;p32"/>
            <p:cNvSpPr/>
            <p:nvPr/>
          </p:nvSpPr>
          <p:spPr>
            <a:xfrm>
              <a:off x="6281792" y="3637357"/>
              <a:ext cx="438971" cy="352599"/>
            </a:xfrm>
            <a:custGeom>
              <a:avLst/>
              <a:gdLst/>
              <a:ahLst/>
              <a:cxnLst/>
              <a:rect l="l" t="t" r="r" b="b"/>
              <a:pathLst>
                <a:path w="2338" h="1878" extrusionOk="0">
                  <a:moveTo>
                    <a:pt x="1190" y="319"/>
                  </a:moveTo>
                  <a:cubicBezTo>
                    <a:pt x="1220" y="319"/>
                    <a:pt x="1246" y="324"/>
                    <a:pt x="1268" y="335"/>
                  </a:cubicBezTo>
                  <a:cubicBezTo>
                    <a:pt x="1584" y="493"/>
                    <a:pt x="1743" y="810"/>
                    <a:pt x="1664" y="1167"/>
                  </a:cubicBezTo>
                  <a:cubicBezTo>
                    <a:pt x="1527" y="1331"/>
                    <a:pt x="1315" y="1419"/>
                    <a:pt x="1105" y="1419"/>
                  </a:cubicBezTo>
                  <a:cubicBezTo>
                    <a:pt x="1011" y="1419"/>
                    <a:pt x="918" y="1402"/>
                    <a:pt x="832" y="1365"/>
                  </a:cubicBezTo>
                  <a:cubicBezTo>
                    <a:pt x="555" y="1246"/>
                    <a:pt x="475" y="929"/>
                    <a:pt x="594" y="691"/>
                  </a:cubicBezTo>
                  <a:cubicBezTo>
                    <a:pt x="663" y="520"/>
                    <a:pt x="998" y="319"/>
                    <a:pt x="1190" y="319"/>
                  </a:cubicBezTo>
                  <a:close/>
                  <a:moveTo>
                    <a:pt x="1256" y="1"/>
                  </a:moveTo>
                  <a:cubicBezTo>
                    <a:pt x="846" y="1"/>
                    <a:pt x="441" y="195"/>
                    <a:pt x="238" y="533"/>
                  </a:cubicBezTo>
                  <a:cubicBezTo>
                    <a:pt x="0" y="1008"/>
                    <a:pt x="198" y="1563"/>
                    <a:pt x="673" y="1800"/>
                  </a:cubicBezTo>
                  <a:cubicBezTo>
                    <a:pt x="809" y="1853"/>
                    <a:pt x="951" y="1877"/>
                    <a:pt x="1091" y="1877"/>
                  </a:cubicBezTo>
                  <a:cubicBezTo>
                    <a:pt x="1483" y="1877"/>
                    <a:pt x="1866" y="1685"/>
                    <a:pt x="2099" y="1365"/>
                  </a:cubicBezTo>
                  <a:cubicBezTo>
                    <a:pt x="2337" y="889"/>
                    <a:pt x="2060" y="335"/>
                    <a:pt x="1466" y="18"/>
                  </a:cubicBezTo>
                  <a:cubicBezTo>
                    <a:pt x="1396" y="6"/>
                    <a:pt x="1326" y="1"/>
                    <a:pt x="1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5619761" y="3611822"/>
              <a:ext cx="312612" cy="278437"/>
            </a:xfrm>
            <a:custGeom>
              <a:avLst/>
              <a:gdLst/>
              <a:ahLst/>
              <a:cxnLst/>
              <a:rect l="l" t="t" r="r" b="b"/>
              <a:pathLst>
                <a:path w="1665" h="1483" extrusionOk="0">
                  <a:moveTo>
                    <a:pt x="792" y="327"/>
                  </a:moveTo>
                  <a:cubicBezTo>
                    <a:pt x="829" y="327"/>
                    <a:pt x="868" y="335"/>
                    <a:pt x="912" y="352"/>
                  </a:cubicBezTo>
                  <a:cubicBezTo>
                    <a:pt x="1110" y="431"/>
                    <a:pt x="1228" y="748"/>
                    <a:pt x="1110" y="867"/>
                  </a:cubicBezTo>
                  <a:cubicBezTo>
                    <a:pt x="1013" y="932"/>
                    <a:pt x="889" y="996"/>
                    <a:pt x="782" y="996"/>
                  </a:cubicBezTo>
                  <a:cubicBezTo>
                    <a:pt x="758" y="996"/>
                    <a:pt x="735" y="993"/>
                    <a:pt x="714" y="986"/>
                  </a:cubicBezTo>
                  <a:cubicBezTo>
                    <a:pt x="515" y="946"/>
                    <a:pt x="436" y="748"/>
                    <a:pt x="515" y="550"/>
                  </a:cubicBezTo>
                  <a:cubicBezTo>
                    <a:pt x="577" y="426"/>
                    <a:pt x="663" y="327"/>
                    <a:pt x="792" y="327"/>
                  </a:cubicBezTo>
                  <a:close/>
                  <a:moveTo>
                    <a:pt x="901" y="1"/>
                  </a:moveTo>
                  <a:cubicBezTo>
                    <a:pt x="568" y="1"/>
                    <a:pt x="287" y="191"/>
                    <a:pt x="159" y="510"/>
                  </a:cubicBezTo>
                  <a:cubicBezTo>
                    <a:pt x="1" y="867"/>
                    <a:pt x="199" y="1303"/>
                    <a:pt x="595" y="1422"/>
                  </a:cubicBezTo>
                  <a:cubicBezTo>
                    <a:pt x="688" y="1463"/>
                    <a:pt x="785" y="1483"/>
                    <a:pt x="880" y="1483"/>
                  </a:cubicBezTo>
                  <a:cubicBezTo>
                    <a:pt x="1146" y="1483"/>
                    <a:pt x="1399" y="1328"/>
                    <a:pt x="1545" y="1065"/>
                  </a:cubicBezTo>
                  <a:cubicBezTo>
                    <a:pt x="1664" y="669"/>
                    <a:pt x="1506" y="233"/>
                    <a:pt x="1149" y="35"/>
                  </a:cubicBezTo>
                  <a:cubicBezTo>
                    <a:pt x="1064" y="12"/>
                    <a:pt x="981" y="1"/>
                    <a:pt x="9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5909846" y="2718490"/>
              <a:ext cx="312612" cy="280690"/>
            </a:xfrm>
            <a:custGeom>
              <a:avLst/>
              <a:gdLst/>
              <a:ahLst/>
              <a:cxnLst/>
              <a:rect l="l" t="t" r="r" b="b"/>
              <a:pathLst>
                <a:path w="1665" h="1495" extrusionOk="0">
                  <a:moveTo>
                    <a:pt x="923" y="349"/>
                  </a:moveTo>
                  <a:cubicBezTo>
                    <a:pt x="936" y="349"/>
                    <a:pt x="946" y="351"/>
                    <a:pt x="951" y="356"/>
                  </a:cubicBezTo>
                  <a:cubicBezTo>
                    <a:pt x="1110" y="515"/>
                    <a:pt x="1228" y="673"/>
                    <a:pt x="1268" y="871"/>
                  </a:cubicBezTo>
                  <a:lnTo>
                    <a:pt x="1228" y="990"/>
                  </a:lnTo>
                  <a:cubicBezTo>
                    <a:pt x="1070" y="1030"/>
                    <a:pt x="872" y="1030"/>
                    <a:pt x="713" y="1030"/>
                  </a:cubicBezTo>
                  <a:cubicBezTo>
                    <a:pt x="555" y="1030"/>
                    <a:pt x="397" y="634"/>
                    <a:pt x="515" y="555"/>
                  </a:cubicBezTo>
                  <a:cubicBezTo>
                    <a:pt x="618" y="452"/>
                    <a:pt x="840" y="349"/>
                    <a:pt x="923" y="349"/>
                  </a:cubicBezTo>
                  <a:close/>
                  <a:moveTo>
                    <a:pt x="962" y="1"/>
                  </a:moveTo>
                  <a:cubicBezTo>
                    <a:pt x="649" y="1"/>
                    <a:pt x="344" y="158"/>
                    <a:pt x="159" y="436"/>
                  </a:cubicBezTo>
                  <a:cubicBezTo>
                    <a:pt x="0" y="792"/>
                    <a:pt x="198" y="1228"/>
                    <a:pt x="555" y="1426"/>
                  </a:cubicBezTo>
                  <a:cubicBezTo>
                    <a:pt x="671" y="1472"/>
                    <a:pt x="790" y="1495"/>
                    <a:pt x="906" y="1495"/>
                  </a:cubicBezTo>
                  <a:cubicBezTo>
                    <a:pt x="1189" y="1495"/>
                    <a:pt x="1456" y="1362"/>
                    <a:pt x="1624" y="1109"/>
                  </a:cubicBezTo>
                  <a:lnTo>
                    <a:pt x="1624" y="1030"/>
                  </a:lnTo>
                  <a:cubicBezTo>
                    <a:pt x="1664" y="673"/>
                    <a:pt x="1506" y="277"/>
                    <a:pt x="1228" y="40"/>
                  </a:cubicBezTo>
                  <a:cubicBezTo>
                    <a:pt x="1141" y="13"/>
                    <a:pt x="1051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545409" y="3047247"/>
              <a:ext cx="431461" cy="355603"/>
            </a:xfrm>
            <a:custGeom>
              <a:avLst/>
              <a:gdLst/>
              <a:ahLst/>
              <a:cxnLst/>
              <a:rect l="l" t="t" r="r" b="b"/>
              <a:pathLst>
                <a:path w="2298" h="1894" extrusionOk="0">
                  <a:moveTo>
                    <a:pt x="1093" y="356"/>
                  </a:moveTo>
                  <a:cubicBezTo>
                    <a:pt x="1216" y="356"/>
                    <a:pt x="1334" y="398"/>
                    <a:pt x="1426" y="467"/>
                  </a:cubicBezTo>
                  <a:cubicBezTo>
                    <a:pt x="1704" y="665"/>
                    <a:pt x="1823" y="1022"/>
                    <a:pt x="1704" y="1339"/>
                  </a:cubicBezTo>
                  <a:cubicBezTo>
                    <a:pt x="1661" y="1402"/>
                    <a:pt x="1517" y="1443"/>
                    <a:pt x="1343" y="1443"/>
                  </a:cubicBezTo>
                  <a:cubicBezTo>
                    <a:pt x="1192" y="1443"/>
                    <a:pt x="1019" y="1412"/>
                    <a:pt x="872" y="1339"/>
                  </a:cubicBezTo>
                  <a:cubicBezTo>
                    <a:pt x="634" y="1260"/>
                    <a:pt x="515" y="1061"/>
                    <a:pt x="515" y="824"/>
                  </a:cubicBezTo>
                  <a:cubicBezTo>
                    <a:pt x="515" y="586"/>
                    <a:pt x="674" y="507"/>
                    <a:pt x="832" y="428"/>
                  </a:cubicBezTo>
                  <a:cubicBezTo>
                    <a:pt x="915" y="378"/>
                    <a:pt x="1005" y="356"/>
                    <a:pt x="1093" y="356"/>
                  </a:cubicBezTo>
                  <a:close/>
                  <a:moveTo>
                    <a:pt x="1063" y="1"/>
                  </a:moveTo>
                  <a:cubicBezTo>
                    <a:pt x="824" y="1"/>
                    <a:pt x="587" y="81"/>
                    <a:pt x="397" y="230"/>
                  </a:cubicBezTo>
                  <a:cubicBezTo>
                    <a:pt x="80" y="507"/>
                    <a:pt x="0" y="943"/>
                    <a:pt x="198" y="1299"/>
                  </a:cubicBezTo>
                  <a:cubicBezTo>
                    <a:pt x="357" y="1497"/>
                    <a:pt x="515" y="1695"/>
                    <a:pt x="713" y="1854"/>
                  </a:cubicBezTo>
                  <a:cubicBezTo>
                    <a:pt x="991" y="1893"/>
                    <a:pt x="1268" y="1893"/>
                    <a:pt x="1585" y="1893"/>
                  </a:cubicBezTo>
                  <a:cubicBezTo>
                    <a:pt x="1941" y="1893"/>
                    <a:pt x="2219" y="1616"/>
                    <a:pt x="2219" y="1260"/>
                  </a:cubicBezTo>
                  <a:cubicBezTo>
                    <a:pt x="2298" y="824"/>
                    <a:pt x="2060" y="388"/>
                    <a:pt x="1664" y="190"/>
                  </a:cubicBezTo>
                  <a:cubicBezTo>
                    <a:pt x="1480" y="61"/>
                    <a:pt x="1270" y="1"/>
                    <a:pt x="10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4995094" y="3789437"/>
              <a:ext cx="156212" cy="386958"/>
            </a:xfrm>
            <a:custGeom>
              <a:avLst/>
              <a:gdLst/>
              <a:ahLst/>
              <a:cxnLst/>
              <a:rect l="l" t="t" r="r" b="b"/>
              <a:pathLst>
                <a:path w="832" h="2061" extrusionOk="0">
                  <a:moveTo>
                    <a:pt x="238" y="0"/>
                  </a:moveTo>
                  <a:cubicBezTo>
                    <a:pt x="159" y="79"/>
                    <a:pt x="79" y="159"/>
                    <a:pt x="40" y="238"/>
                  </a:cubicBezTo>
                  <a:cubicBezTo>
                    <a:pt x="0" y="277"/>
                    <a:pt x="0" y="357"/>
                    <a:pt x="0" y="396"/>
                  </a:cubicBezTo>
                  <a:cubicBezTo>
                    <a:pt x="79" y="792"/>
                    <a:pt x="159" y="1189"/>
                    <a:pt x="277" y="1585"/>
                  </a:cubicBezTo>
                  <a:cubicBezTo>
                    <a:pt x="357" y="1822"/>
                    <a:pt x="555" y="2020"/>
                    <a:pt x="832" y="2060"/>
                  </a:cubicBezTo>
                  <a:cubicBezTo>
                    <a:pt x="753" y="1862"/>
                    <a:pt x="713" y="1704"/>
                    <a:pt x="673" y="1545"/>
                  </a:cubicBezTo>
                  <a:cubicBezTo>
                    <a:pt x="594" y="1109"/>
                    <a:pt x="515" y="674"/>
                    <a:pt x="396" y="238"/>
                  </a:cubicBezTo>
                  <a:cubicBezTo>
                    <a:pt x="357" y="159"/>
                    <a:pt x="317" y="79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4816537" y="4031640"/>
              <a:ext cx="215918" cy="293457"/>
            </a:xfrm>
            <a:custGeom>
              <a:avLst/>
              <a:gdLst/>
              <a:ahLst/>
              <a:cxnLst/>
              <a:rect l="l" t="t" r="r" b="b"/>
              <a:pathLst>
                <a:path w="1150" h="1563" extrusionOk="0">
                  <a:moveTo>
                    <a:pt x="149" y="1"/>
                  </a:moveTo>
                  <a:cubicBezTo>
                    <a:pt x="126" y="1"/>
                    <a:pt x="103" y="6"/>
                    <a:pt x="80" y="17"/>
                  </a:cubicBezTo>
                  <a:cubicBezTo>
                    <a:pt x="40" y="57"/>
                    <a:pt x="0" y="97"/>
                    <a:pt x="0" y="176"/>
                  </a:cubicBezTo>
                  <a:cubicBezTo>
                    <a:pt x="0" y="651"/>
                    <a:pt x="238" y="1127"/>
                    <a:pt x="634" y="1364"/>
                  </a:cubicBezTo>
                  <a:cubicBezTo>
                    <a:pt x="793" y="1443"/>
                    <a:pt x="991" y="1523"/>
                    <a:pt x="1149" y="1562"/>
                  </a:cubicBezTo>
                  <a:cubicBezTo>
                    <a:pt x="832" y="1008"/>
                    <a:pt x="595" y="532"/>
                    <a:pt x="317" y="57"/>
                  </a:cubicBezTo>
                  <a:cubicBezTo>
                    <a:pt x="261" y="29"/>
                    <a:pt x="205" y="1"/>
                    <a:pt x="1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4727352" y="3521701"/>
              <a:ext cx="119037" cy="438965"/>
            </a:xfrm>
            <a:custGeom>
              <a:avLst/>
              <a:gdLst/>
              <a:ahLst/>
              <a:cxnLst/>
              <a:rect l="l" t="t" r="r" b="b"/>
              <a:pathLst>
                <a:path w="634" h="2338" extrusionOk="0">
                  <a:moveTo>
                    <a:pt x="396" y="0"/>
                  </a:moveTo>
                  <a:cubicBezTo>
                    <a:pt x="317" y="0"/>
                    <a:pt x="158" y="159"/>
                    <a:pt x="158" y="238"/>
                  </a:cubicBezTo>
                  <a:cubicBezTo>
                    <a:pt x="0" y="792"/>
                    <a:pt x="0" y="1387"/>
                    <a:pt x="238" y="1902"/>
                  </a:cubicBezTo>
                  <a:cubicBezTo>
                    <a:pt x="317" y="2060"/>
                    <a:pt x="396" y="2218"/>
                    <a:pt x="515" y="2337"/>
                  </a:cubicBezTo>
                  <a:lnTo>
                    <a:pt x="634" y="2298"/>
                  </a:lnTo>
                  <a:cubicBezTo>
                    <a:pt x="594" y="2060"/>
                    <a:pt x="594" y="1822"/>
                    <a:pt x="555" y="1585"/>
                  </a:cubicBezTo>
                  <a:cubicBezTo>
                    <a:pt x="555" y="1149"/>
                    <a:pt x="515" y="753"/>
                    <a:pt x="515" y="317"/>
                  </a:cubicBezTo>
                  <a:cubicBezTo>
                    <a:pt x="515" y="198"/>
                    <a:pt x="594" y="0"/>
                    <a:pt x="3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0" name="Google Shape;780;p32"/>
          <p:cNvGrpSpPr/>
          <p:nvPr/>
        </p:nvGrpSpPr>
        <p:grpSpPr>
          <a:xfrm rot="4320658">
            <a:off x="8308201" y="15431"/>
            <a:ext cx="244749" cy="251723"/>
            <a:chOff x="6109266" y="2958701"/>
            <a:chExt cx="158099" cy="163114"/>
          </a:xfrm>
        </p:grpSpPr>
        <p:sp>
          <p:nvSpPr>
            <p:cNvPr id="781" name="Google Shape;781;p32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784" name="Google Shape;784;p32"/>
          <p:cNvGrpSpPr/>
          <p:nvPr/>
        </p:nvGrpSpPr>
        <p:grpSpPr>
          <a:xfrm>
            <a:off x="87255" y="4080528"/>
            <a:ext cx="268572" cy="248618"/>
            <a:chOff x="1412390" y="2258211"/>
            <a:chExt cx="620689" cy="574573"/>
          </a:xfrm>
        </p:grpSpPr>
        <p:sp>
          <p:nvSpPr>
            <p:cNvPr id="785" name="Google Shape;785;p32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88" name="Google Shape;788;p32"/>
          <p:cNvSpPr/>
          <p:nvPr/>
        </p:nvSpPr>
        <p:spPr>
          <a:xfrm>
            <a:off x="268775" y="3868979"/>
            <a:ext cx="345593" cy="256340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89" name="Google Shape;789;p32"/>
          <p:cNvSpPr/>
          <p:nvPr/>
        </p:nvSpPr>
        <p:spPr>
          <a:xfrm>
            <a:off x="982657" y="4797016"/>
            <a:ext cx="125516" cy="132435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0" name="Google Shape;790;p32"/>
          <p:cNvSpPr/>
          <p:nvPr/>
        </p:nvSpPr>
        <p:spPr>
          <a:xfrm>
            <a:off x="905073" y="4946608"/>
            <a:ext cx="76054" cy="70163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1" name="Google Shape;791;p32"/>
          <p:cNvSpPr/>
          <p:nvPr/>
        </p:nvSpPr>
        <p:spPr>
          <a:xfrm rot="-6435031">
            <a:off x="8685253" y="1065433"/>
            <a:ext cx="260437" cy="352922"/>
          </a:xfrm>
          <a:custGeom>
            <a:avLst/>
            <a:gdLst/>
            <a:ahLst/>
            <a:cxnLst/>
            <a:rect l="l" t="t" r="r" b="b"/>
            <a:pathLst>
              <a:path w="6412" h="8689" extrusionOk="0">
                <a:moveTo>
                  <a:pt x="1262" y="565"/>
                </a:moveTo>
                <a:cubicBezTo>
                  <a:pt x="2252" y="1001"/>
                  <a:pt x="3164" y="1556"/>
                  <a:pt x="3995" y="2190"/>
                </a:cubicBezTo>
                <a:lnTo>
                  <a:pt x="3045" y="2704"/>
                </a:lnTo>
                <a:cubicBezTo>
                  <a:pt x="2821" y="2816"/>
                  <a:pt x="2984" y="3104"/>
                  <a:pt x="3169" y="3104"/>
                </a:cubicBezTo>
                <a:cubicBezTo>
                  <a:pt x="3180" y="3104"/>
                  <a:pt x="3192" y="3103"/>
                  <a:pt x="3203" y="3101"/>
                </a:cubicBezTo>
                <a:cubicBezTo>
                  <a:pt x="3679" y="3932"/>
                  <a:pt x="4114" y="4764"/>
                  <a:pt x="4550" y="5636"/>
                </a:cubicBezTo>
                <a:cubicBezTo>
                  <a:pt x="4867" y="6111"/>
                  <a:pt x="5144" y="6587"/>
                  <a:pt x="5342" y="7101"/>
                </a:cubicBezTo>
                <a:cubicBezTo>
                  <a:pt x="5515" y="7552"/>
                  <a:pt x="5689" y="8214"/>
                  <a:pt x="5173" y="8214"/>
                </a:cubicBezTo>
                <a:cubicBezTo>
                  <a:pt x="5099" y="8214"/>
                  <a:pt x="5011" y="8201"/>
                  <a:pt x="4907" y="8171"/>
                </a:cubicBezTo>
                <a:cubicBezTo>
                  <a:pt x="4233" y="7973"/>
                  <a:pt x="3797" y="6547"/>
                  <a:pt x="3441" y="5913"/>
                </a:cubicBezTo>
                <a:cubicBezTo>
                  <a:pt x="2966" y="5002"/>
                  <a:pt x="2490" y="4091"/>
                  <a:pt x="2015" y="3180"/>
                </a:cubicBezTo>
                <a:cubicBezTo>
                  <a:pt x="1993" y="3114"/>
                  <a:pt x="1935" y="3085"/>
                  <a:pt x="1874" y="3085"/>
                </a:cubicBezTo>
                <a:cubicBezTo>
                  <a:pt x="1825" y="3085"/>
                  <a:pt x="1773" y="3105"/>
                  <a:pt x="1738" y="3140"/>
                </a:cubicBezTo>
                <a:lnTo>
                  <a:pt x="1658" y="3140"/>
                </a:lnTo>
                <a:lnTo>
                  <a:pt x="589" y="3695"/>
                </a:lnTo>
                <a:cubicBezTo>
                  <a:pt x="826" y="2665"/>
                  <a:pt x="1064" y="1595"/>
                  <a:pt x="1262" y="565"/>
                </a:cubicBezTo>
                <a:close/>
                <a:moveTo>
                  <a:pt x="1139" y="1"/>
                </a:moveTo>
                <a:cubicBezTo>
                  <a:pt x="1013" y="1"/>
                  <a:pt x="906" y="72"/>
                  <a:pt x="906" y="169"/>
                </a:cubicBezTo>
                <a:cubicBezTo>
                  <a:pt x="628" y="1477"/>
                  <a:pt x="311" y="2784"/>
                  <a:pt x="34" y="4051"/>
                </a:cubicBezTo>
                <a:cubicBezTo>
                  <a:pt x="1" y="4185"/>
                  <a:pt x="136" y="4347"/>
                  <a:pt x="275" y="4347"/>
                </a:cubicBezTo>
                <a:cubicBezTo>
                  <a:pt x="300" y="4347"/>
                  <a:pt x="326" y="4341"/>
                  <a:pt x="351" y="4329"/>
                </a:cubicBezTo>
                <a:lnTo>
                  <a:pt x="1738" y="3616"/>
                </a:lnTo>
                <a:cubicBezTo>
                  <a:pt x="2451" y="5042"/>
                  <a:pt x="3203" y="6428"/>
                  <a:pt x="3956" y="7775"/>
                </a:cubicBezTo>
                <a:cubicBezTo>
                  <a:pt x="4279" y="8362"/>
                  <a:pt x="4537" y="8689"/>
                  <a:pt x="5004" y="8689"/>
                </a:cubicBezTo>
                <a:cubicBezTo>
                  <a:pt x="5167" y="8689"/>
                  <a:pt x="5355" y="8649"/>
                  <a:pt x="5580" y="8567"/>
                </a:cubicBezTo>
                <a:cubicBezTo>
                  <a:pt x="6412" y="8290"/>
                  <a:pt x="6333" y="7933"/>
                  <a:pt x="5936" y="7220"/>
                </a:cubicBezTo>
                <a:lnTo>
                  <a:pt x="3639" y="2903"/>
                </a:lnTo>
                <a:lnTo>
                  <a:pt x="4550" y="2388"/>
                </a:lnTo>
                <a:cubicBezTo>
                  <a:pt x="4669" y="2348"/>
                  <a:pt x="4669" y="2150"/>
                  <a:pt x="4550" y="2071"/>
                </a:cubicBezTo>
                <a:cubicBezTo>
                  <a:pt x="3679" y="1160"/>
                  <a:pt x="2292" y="645"/>
                  <a:pt x="1223" y="11"/>
                </a:cubicBezTo>
                <a:cubicBezTo>
                  <a:pt x="1195" y="4"/>
                  <a:pt x="1166" y="1"/>
                  <a:pt x="113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2" name="Google Shape;792;p32"/>
          <p:cNvSpPr/>
          <p:nvPr/>
        </p:nvSpPr>
        <p:spPr>
          <a:xfrm>
            <a:off x="8156001" y="175854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3" name="Google Shape;793;p32"/>
          <p:cNvSpPr/>
          <p:nvPr/>
        </p:nvSpPr>
        <p:spPr>
          <a:xfrm>
            <a:off x="8098549" y="319483"/>
            <a:ext cx="140862" cy="170272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94" name="Google Shape;794;p32"/>
          <p:cNvSpPr/>
          <p:nvPr/>
        </p:nvSpPr>
        <p:spPr>
          <a:xfrm rot="1790084">
            <a:off x="8738953" y="81612"/>
            <a:ext cx="331694" cy="280529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95" name="Google Shape;795;p32"/>
          <p:cNvGrpSpPr/>
          <p:nvPr/>
        </p:nvGrpSpPr>
        <p:grpSpPr>
          <a:xfrm rot="9322877">
            <a:off x="532795" y="4326070"/>
            <a:ext cx="177560" cy="196388"/>
            <a:chOff x="5414907" y="2017485"/>
            <a:chExt cx="220338" cy="243702"/>
          </a:xfrm>
        </p:grpSpPr>
        <p:sp>
          <p:nvSpPr>
            <p:cNvPr id="796" name="Google Shape;796;p32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799" name="Google Shape;799;p32"/>
          <p:cNvSpPr/>
          <p:nvPr/>
        </p:nvSpPr>
        <p:spPr>
          <a:xfrm>
            <a:off x="516601" y="4679108"/>
            <a:ext cx="312281" cy="302089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0467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33"/>
          <p:cNvSpPr/>
          <p:nvPr/>
        </p:nvSpPr>
        <p:spPr>
          <a:xfrm rot="10603370">
            <a:off x="7954482" y="67838"/>
            <a:ext cx="417288" cy="266368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2" name="Google Shape;802;p33"/>
          <p:cNvSpPr/>
          <p:nvPr/>
        </p:nvSpPr>
        <p:spPr>
          <a:xfrm rot="-8617878" flipH="1">
            <a:off x="8574420" y="304226"/>
            <a:ext cx="154139" cy="162636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3" name="Google Shape;803;p33"/>
          <p:cNvSpPr/>
          <p:nvPr/>
        </p:nvSpPr>
        <p:spPr>
          <a:xfrm rot="-8617878" flipH="1">
            <a:off x="8851123" y="1006221"/>
            <a:ext cx="244842" cy="24241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04" name="Google Shape;804;p33"/>
          <p:cNvGrpSpPr/>
          <p:nvPr/>
        </p:nvGrpSpPr>
        <p:grpSpPr>
          <a:xfrm rot="-3217784" flipH="1">
            <a:off x="8464266" y="568401"/>
            <a:ext cx="158098" cy="163113"/>
            <a:chOff x="6109266" y="2958701"/>
            <a:chExt cx="158099" cy="163114"/>
          </a:xfrm>
        </p:grpSpPr>
        <p:sp>
          <p:nvSpPr>
            <p:cNvPr id="805" name="Google Shape;805;p33"/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6" name="Google Shape;806;p33"/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08" name="Google Shape;808;p33"/>
          <p:cNvSpPr/>
          <p:nvPr/>
        </p:nvSpPr>
        <p:spPr>
          <a:xfrm rot="-3216764" flipH="1">
            <a:off x="8761083" y="120379"/>
            <a:ext cx="312293" cy="302100"/>
          </a:xfrm>
          <a:custGeom>
            <a:avLst/>
            <a:gdLst/>
            <a:ahLst/>
            <a:cxnLst/>
            <a:rect l="l" t="t" r="r" b="b"/>
            <a:pathLst>
              <a:path w="75158" h="72705" extrusionOk="0">
                <a:moveTo>
                  <a:pt x="38048" y="0"/>
                </a:moveTo>
                <a:cubicBezTo>
                  <a:pt x="37232" y="0"/>
                  <a:pt x="36468" y="417"/>
                  <a:pt x="35913" y="1250"/>
                </a:cubicBezTo>
                <a:cubicBezTo>
                  <a:pt x="32951" y="9765"/>
                  <a:pt x="29619" y="18280"/>
                  <a:pt x="26287" y="26796"/>
                </a:cubicBezTo>
                <a:cubicBezTo>
                  <a:pt x="25917" y="26425"/>
                  <a:pt x="25176" y="26425"/>
                  <a:pt x="24806" y="26425"/>
                </a:cubicBezTo>
                <a:cubicBezTo>
                  <a:pt x="19993" y="26425"/>
                  <a:pt x="15550" y="26425"/>
                  <a:pt x="11108" y="26796"/>
                </a:cubicBezTo>
                <a:cubicBezTo>
                  <a:pt x="7776" y="26796"/>
                  <a:pt x="4444" y="27536"/>
                  <a:pt x="1482" y="28647"/>
                </a:cubicBezTo>
                <a:cubicBezTo>
                  <a:pt x="371" y="29387"/>
                  <a:pt x="1" y="30498"/>
                  <a:pt x="371" y="31238"/>
                </a:cubicBezTo>
                <a:cubicBezTo>
                  <a:pt x="3333" y="38643"/>
                  <a:pt x="11478" y="44196"/>
                  <a:pt x="18142" y="48269"/>
                </a:cubicBezTo>
                <a:cubicBezTo>
                  <a:pt x="17031" y="54193"/>
                  <a:pt x="15550" y="60116"/>
                  <a:pt x="14440" y="66040"/>
                </a:cubicBezTo>
                <a:cubicBezTo>
                  <a:pt x="14070" y="68631"/>
                  <a:pt x="13329" y="72334"/>
                  <a:pt x="17402" y="72704"/>
                </a:cubicBezTo>
                <a:cubicBezTo>
                  <a:pt x="21104" y="72704"/>
                  <a:pt x="26287" y="68631"/>
                  <a:pt x="28879" y="66410"/>
                </a:cubicBezTo>
                <a:cubicBezTo>
                  <a:pt x="33321" y="63078"/>
                  <a:pt x="37394" y="59376"/>
                  <a:pt x="41096" y="55673"/>
                </a:cubicBezTo>
                <a:cubicBezTo>
                  <a:pt x="45909" y="59006"/>
                  <a:pt x="50722" y="61597"/>
                  <a:pt x="55905" y="64189"/>
                </a:cubicBezTo>
                <a:cubicBezTo>
                  <a:pt x="57962" y="65364"/>
                  <a:pt x="62115" y="68170"/>
                  <a:pt x="65223" y="68170"/>
                </a:cubicBezTo>
                <a:cubicBezTo>
                  <a:pt x="66032" y="68170"/>
                  <a:pt x="66771" y="67980"/>
                  <a:pt x="67383" y="67521"/>
                </a:cubicBezTo>
                <a:cubicBezTo>
                  <a:pt x="70344" y="65670"/>
                  <a:pt x="68493" y="59006"/>
                  <a:pt x="67753" y="56414"/>
                </a:cubicBezTo>
                <a:cubicBezTo>
                  <a:pt x="66642" y="50860"/>
                  <a:pt x="64421" y="45677"/>
                  <a:pt x="61459" y="41234"/>
                </a:cubicBezTo>
                <a:cubicBezTo>
                  <a:pt x="66272" y="36422"/>
                  <a:pt x="70344" y="31238"/>
                  <a:pt x="74417" y="25685"/>
                </a:cubicBezTo>
                <a:cubicBezTo>
                  <a:pt x="75157" y="24574"/>
                  <a:pt x="74787" y="23093"/>
                  <a:pt x="73676" y="22353"/>
                </a:cubicBezTo>
                <a:cubicBezTo>
                  <a:pt x="70959" y="20923"/>
                  <a:pt x="67800" y="20432"/>
                  <a:pt x="64519" y="20432"/>
                </a:cubicBezTo>
                <a:cubicBezTo>
                  <a:pt x="59306" y="20432"/>
                  <a:pt x="53786" y="21671"/>
                  <a:pt x="49241" y="22353"/>
                </a:cubicBezTo>
                <a:cubicBezTo>
                  <a:pt x="47760" y="17910"/>
                  <a:pt x="45909" y="13097"/>
                  <a:pt x="44058" y="8654"/>
                </a:cubicBezTo>
                <a:cubicBezTo>
                  <a:pt x="42947" y="5692"/>
                  <a:pt x="42207" y="1620"/>
                  <a:pt x="38875" y="139"/>
                </a:cubicBezTo>
                <a:cubicBezTo>
                  <a:pt x="38597" y="46"/>
                  <a:pt x="38320" y="0"/>
                  <a:pt x="3804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09" name="Google Shape;809;p33"/>
          <p:cNvSpPr/>
          <p:nvPr/>
        </p:nvSpPr>
        <p:spPr>
          <a:xfrm>
            <a:off x="1148084" y="4868966"/>
            <a:ext cx="172983" cy="209098"/>
          </a:xfrm>
          <a:custGeom>
            <a:avLst/>
            <a:gdLst/>
            <a:ahLst/>
            <a:cxnLst/>
            <a:rect l="l" t="t" r="r" b="b"/>
            <a:pathLst>
              <a:path w="6945" h="8395" extrusionOk="0">
                <a:moveTo>
                  <a:pt x="1685" y="0"/>
                </a:moveTo>
                <a:cubicBezTo>
                  <a:pt x="1533" y="0"/>
                  <a:pt x="1382" y="187"/>
                  <a:pt x="1465" y="354"/>
                </a:cubicBezTo>
                <a:cubicBezTo>
                  <a:pt x="2020" y="1424"/>
                  <a:pt x="2456" y="2493"/>
                  <a:pt x="2852" y="3602"/>
                </a:cubicBezTo>
                <a:cubicBezTo>
                  <a:pt x="2060" y="3246"/>
                  <a:pt x="1267" y="2929"/>
                  <a:pt x="475" y="2572"/>
                </a:cubicBezTo>
                <a:cubicBezTo>
                  <a:pt x="440" y="2557"/>
                  <a:pt x="405" y="2550"/>
                  <a:pt x="372" y="2550"/>
                </a:cubicBezTo>
                <a:cubicBezTo>
                  <a:pt x="146" y="2550"/>
                  <a:pt x="1" y="2865"/>
                  <a:pt x="277" y="2968"/>
                </a:cubicBezTo>
                <a:cubicBezTo>
                  <a:pt x="1030" y="3325"/>
                  <a:pt x="1782" y="3642"/>
                  <a:pt x="2575" y="3959"/>
                </a:cubicBezTo>
                <a:cubicBezTo>
                  <a:pt x="2060" y="4196"/>
                  <a:pt x="1505" y="4394"/>
                  <a:pt x="990" y="4632"/>
                </a:cubicBezTo>
                <a:cubicBezTo>
                  <a:pt x="736" y="4705"/>
                  <a:pt x="848" y="5077"/>
                  <a:pt x="1082" y="5077"/>
                </a:cubicBezTo>
                <a:cubicBezTo>
                  <a:pt x="1104" y="5077"/>
                  <a:pt x="1126" y="5074"/>
                  <a:pt x="1149" y="5068"/>
                </a:cubicBezTo>
                <a:cubicBezTo>
                  <a:pt x="1703" y="4830"/>
                  <a:pt x="2258" y="4593"/>
                  <a:pt x="2852" y="4355"/>
                </a:cubicBezTo>
                <a:lnTo>
                  <a:pt x="2852" y="4355"/>
                </a:lnTo>
                <a:cubicBezTo>
                  <a:pt x="2416" y="5266"/>
                  <a:pt x="1980" y="6177"/>
                  <a:pt x="1584" y="7088"/>
                </a:cubicBezTo>
                <a:cubicBezTo>
                  <a:pt x="1506" y="7271"/>
                  <a:pt x="1652" y="7437"/>
                  <a:pt x="1795" y="7437"/>
                </a:cubicBezTo>
                <a:cubicBezTo>
                  <a:pt x="1868" y="7437"/>
                  <a:pt x="1940" y="7394"/>
                  <a:pt x="1980" y="7286"/>
                </a:cubicBezTo>
                <a:cubicBezTo>
                  <a:pt x="2416" y="6415"/>
                  <a:pt x="2812" y="5504"/>
                  <a:pt x="3208" y="4593"/>
                </a:cubicBezTo>
                <a:cubicBezTo>
                  <a:pt x="3644" y="5860"/>
                  <a:pt x="4159" y="7088"/>
                  <a:pt x="4714" y="8276"/>
                </a:cubicBezTo>
                <a:cubicBezTo>
                  <a:pt x="4755" y="8359"/>
                  <a:pt x="4835" y="8394"/>
                  <a:pt x="4917" y="8394"/>
                </a:cubicBezTo>
                <a:cubicBezTo>
                  <a:pt x="5069" y="8394"/>
                  <a:pt x="5227" y="8273"/>
                  <a:pt x="5149" y="8118"/>
                </a:cubicBezTo>
                <a:cubicBezTo>
                  <a:pt x="4595" y="6890"/>
                  <a:pt x="4080" y="5662"/>
                  <a:pt x="3644" y="4394"/>
                </a:cubicBezTo>
                <a:lnTo>
                  <a:pt x="3644" y="4394"/>
                </a:lnTo>
                <a:cubicBezTo>
                  <a:pt x="4595" y="4791"/>
                  <a:pt x="5546" y="5147"/>
                  <a:pt x="6536" y="5504"/>
                </a:cubicBezTo>
                <a:cubicBezTo>
                  <a:pt x="6559" y="5511"/>
                  <a:pt x="6582" y="5515"/>
                  <a:pt x="6604" y="5515"/>
                </a:cubicBezTo>
                <a:cubicBezTo>
                  <a:pt x="6808" y="5515"/>
                  <a:pt x="6944" y="5211"/>
                  <a:pt x="6694" y="5068"/>
                </a:cubicBezTo>
                <a:cubicBezTo>
                  <a:pt x="5704" y="4751"/>
                  <a:pt x="4753" y="4355"/>
                  <a:pt x="3803" y="3998"/>
                </a:cubicBezTo>
                <a:cubicBezTo>
                  <a:pt x="4357" y="3761"/>
                  <a:pt x="4912" y="3563"/>
                  <a:pt x="5427" y="3365"/>
                </a:cubicBezTo>
                <a:cubicBezTo>
                  <a:pt x="5690" y="3252"/>
                  <a:pt x="5561" y="2926"/>
                  <a:pt x="5344" y="2926"/>
                </a:cubicBezTo>
                <a:cubicBezTo>
                  <a:pt x="5332" y="2926"/>
                  <a:pt x="5320" y="2927"/>
                  <a:pt x="5308" y="2929"/>
                </a:cubicBezTo>
                <a:cubicBezTo>
                  <a:pt x="4753" y="3127"/>
                  <a:pt x="4238" y="3325"/>
                  <a:pt x="3723" y="3523"/>
                </a:cubicBezTo>
                <a:lnTo>
                  <a:pt x="4714" y="1384"/>
                </a:lnTo>
                <a:cubicBezTo>
                  <a:pt x="4792" y="1201"/>
                  <a:pt x="4629" y="1052"/>
                  <a:pt x="4475" y="1052"/>
                </a:cubicBezTo>
                <a:cubicBezTo>
                  <a:pt x="4395" y="1052"/>
                  <a:pt x="4318" y="1092"/>
                  <a:pt x="4278" y="1186"/>
                </a:cubicBezTo>
                <a:lnTo>
                  <a:pt x="3288" y="3404"/>
                </a:lnTo>
                <a:cubicBezTo>
                  <a:pt x="2892" y="2255"/>
                  <a:pt x="2416" y="1186"/>
                  <a:pt x="1862" y="116"/>
                </a:cubicBezTo>
                <a:cubicBezTo>
                  <a:pt x="1814" y="34"/>
                  <a:pt x="1750" y="0"/>
                  <a:pt x="168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0" name="Google Shape;810;p33"/>
          <p:cNvGrpSpPr/>
          <p:nvPr/>
        </p:nvGrpSpPr>
        <p:grpSpPr>
          <a:xfrm>
            <a:off x="74603" y="4067844"/>
            <a:ext cx="252794" cy="279648"/>
            <a:chOff x="5414907" y="2017485"/>
            <a:chExt cx="220338" cy="243702"/>
          </a:xfrm>
        </p:grpSpPr>
        <p:sp>
          <p:nvSpPr>
            <p:cNvPr id="811" name="Google Shape;811;p33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14" name="Google Shape;814;p33"/>
          <p:cNvSpPr/>
          <p:nvPr/>
        </p:nvSpPr>
        <p:spPr>
          <a:xfrm rot="899883">
            <a:off x="649926" y="4736559"/>
            <a:ext cx="250449" cy="338124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15" name="Google Shape;815;p33"/>
          <p:cNvSpPr/>
          <p:nvPr/>
        </p:nvSpPr>
        <p:spPr>
          <a:xfrm>
            <a:off x="393888" y="4259706"/>
            <a:ext cx="303049" cy="256181"/>
          </a:xfrm>
          <a:custGeom>
            <a:avLst/>
            <a:gdLst/>
            <a:ahLst/>
            <a:cxnLst/>
            <a:rect l="l" t="t" r="r" b="b"/>
            <a:pathLst>
              <a:path w="72936" h="61656" extrusionOk="0">
                <a:moveTo>
                  <a:pt x="58129" y="1"/>
                </a:moveTo>
                <a:cubicBezTo>
                  <a:pt x="49636" y="1"/>
                  <a:pt x="41824" y="11632"/>
                  <a:pt x="40726" y="20415"/>
                </a:cubicBezTo>
                <a:cubicBezTo>
                  <a:pt x="35733" y="16358"/>
                  <a:pt x="29227" y="14011"/>
                  <a:pt x="23094" y="14011"/>
                </a:cubicBezTo>
                <a:cubicBezTo>
                  <a:pt x="14674" y="14011"/>
                  <a:pt x="6955" y="18434"/>
                  <a:pt x="4813" y="28930"/>
                </a:cubicBezTo>
                <a:cubicBezTo>
                  <a:pt x="1" y="51884"/>
                  <a:pt x="33321" y="55957"/>
                  <a:pt x="47390" y="61140"/>
                </a:cubicBezTo>
                <a:lnTo>
                  <a:pt x="48501" y="61140"/>
                </a:lnTo>
                <a:cubicBezTo>
                  <a:pt x="48833" y="61473"/>
                  <a:pt x="49241" y="61656"/>
                  <a:pt x="49656" y="61656"/>
                </a:cubicBezTo>
                <a:cubicBezTo>
                  <a:pt x="50165" y="61656"/>
                  <a:pt x="50685" y="61381"/>
                  <a:pt x="51092" y="60770"/>
                </a:cubicBezTo>
                <a:cubicBezTo>
                  <a:pt x="57756" y="51884"/>
                  <a:pt x="62940" y="41888"/>
                  <a:pt x="66642" y="31522"/>
                </a:cubicBezTo>
                <a:cubicBezTo>
                  <a:pt x="69233" y="23376"/>
                  <a:pt x="72936" y="12270"/>
                  <a:pt x="67012" y="4865"/>
                </a:cubicBezTo>
                <a:cubicBezTo>
                  <a:pt x="64139" y="1417"/>
                  <a:pt x="61092" y="1"/>
                  <a:pt x="5812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816" name="Google Shape;816;p33"/>
          <p:cNvGrpSpPr/>
          <p:nvPr/>
        </p:nvGrpSpPr>
        <p:grpSpPr>
          <a:xfrm>
            <a:off x="8194450" y="178806"/>
            <a:ext cx="284524" cy="263384"/>
            <a:chOff x="1412390" y="2258211"/>
            <a:chExt cx="620689" cy="574573"/>
          </a:xfrm>
        </p:grpSpPr>
        <p:sp>
          <p:nvSpPr>
            <p:cNvPr id="817" name="Google Shape;817;p33"/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8" name="Google Shape;818;p33"/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820" name="Google Shape;820;p33"/>
          <p:cNvSpPr/>
          <p:nvPr/>
        </p:nvSpPr>
        <p:spPr>
          <a:xfrm rot="-10646460">
            <a:off x="7660188" y="125592"/>
            <a:ext cx="216057" cy="291692"/>
          </a:xfrm>
          <a:custGeom>
            <a:avLst/>
            <a:gdLst/>
            <a:ahLst/>
            <a:cxnLst/>
            <a:rect l="l" t="t" r="r" b="b"/>
            <a:pathLst>
              <a:path w="60291" h="81397" extrusionOk="0">
                <a:moveTo>
                  <a:pt x="10476" y="1"/>
                </a:moveTo>
                <a:cubicBezTo>
                  <a:pt x="9595" y="1"/>
                  <a:pt x="8729" y="688"/>
                  <a:pt x="8458" y="1772"/>
                </a:cubicBezTo>
                <a:cubicBezTo>
                  <a:pt x="5866" y="13990"/>
                  <a:pt x="3275" y="26208"/>
                  <a:pt x="313" y="38055"/>
                </a:cubicBezTo>
                <a:cubicBezTo>
                  <a:pt x="1" y="39303"/>
                  <a:pt x="1267" y="40815"/>
                  <a:pt x="2560" y="40815"/>
                </a:cubicBezTo>
                <a:cubicBezTo>
                  <a:pt x="2801" y="40815"/>
                  <a:pt x="3042" y="40763"/>
                  <a:pt x="3275" y="40647"/>
                </a:cubicBezTo>
                <a:lnTo>
                  <a:pt x="16233" y="33982"/>
                </a:lnTo>
                <a:cubicBezTo>
                  <a:pt x="23267" y="46940"/>
                  <a:pt x="29931" y="59898"/>
                  <a:pt x="36966" y="72856"/>
                </a:cubicBezTo>
                <a:cubicBezTo>
                  <a:pt x="39986" y="78348"/>
                  <a:pt x="42395" y="81396"/>
                  <a:pt x="46913" y="81396"/>
                </a:cubicBezTo>
                <a:cubicBezTo>
                  <a:pt x="48486" y="81396"/>
                  <a:pt x="50315" y="81026"/>
                  <a:pt x="52515" y="80261"/>
                </a:cubicBezTo>
                <a:cubicBezTo>
                  <a:pt x="60290" y="77669"/>
                  <a:pt x="59179" y="74337"/>
                  <a:pt x="55847" y="67673"/>
                </a:cubicBezTo>
                <a:lnTo>
                  <a:pt x="34004" y="27318"/>
                </a:lnTo>
                <a:lnTo>
                  <a:pt x="42519" y="22875"/>
                </a:lnTo>
                <a:cubicBezTo>
                  <a:pt x="44000" y="22135"/>
                  <a:pt x="43630" y="20284"/>
                  <a:pt x="42519" y="19173"/>
                </a:cubicBezTo>
                <a:cubicBezTo>
                  <a:pt x="34374" y="11028"/>
                  <a:pt x="21416" y="6215"/>
                  <a:pt x="11420" y="291"/>
                </a:cubicBezTo>
                <a:cubicBezTo>
                  <a:pt x="11122" y="93"/>
                  <a:pt x="10798" y="1"/>
                  <a:pt x="104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1" name="Google Shape;821;p33"/>
          <p:cNvSpPr/>
          <p:nvPr/>
        </p:nvSpPr>
        <p:spPr>
          <a:xfrm>
            <a:off x="8524498" y="56124"/>
            <a:ext cx="132980" cy="140311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2" name="Google Shape;822;p33"/>
          <p:cNvSpPr/>
          <p:nvPr/>
        </p:nvSpPr>
        <p:spPr>
          <a:xfrm rot="2103638" flipH="1">
            <a:off x="8471487" y="885747"/>
            <a:ext cx="360000" cy="229800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66979" y="4696584"/>
            <a:ext cx="461540" cy="351582"/>
          </a:xfrm>
          <a:custGeom>
            <a:avLst/>
            <a:gdLst/>
            <a:ahLst/>
            <a:cxnLst/>
            <a:rect l="l" t="t" r="r" b="b"/>
            <a:pathLst>
              <a:path w="13036" h="9931" extrusionOk="0">
                <a:moveTo>
                  <a:pt x="10507" y="1110"/>
                </a:moveTo>
                <a:lnTo>
                  <a:pt x="10507" y="1110"/>
                </a:lnTo>
                <a:cubicBezTo>
                  <a:pt x="8011" y="2457"/>
                  <a:pt x="5555" y="3883"/>
                  <a:pt x="3179" y="5388"/>
                </a:cubicBezTo>
                <a:lnTo>
                  <a:pt x="3139" y="5349"/>
                </a:lnTo>
                <a:cubicBezTo>
                  <a:pt x="2307" y="5071"/>
                  <a:pt x="1555" y="4715"/>
                  <a:pt x="802" y="4319"/>
                </a:cubicBezTo>
                <a:cubicBezTo>
                  <a:pt x="4050" y="3289"/>
                  <a:pt x="7259" y="2219"/>
                  <a:pt x="10507" y="1110"/>
                </a:cubicBezTo>
                <a:close/>
                <a:moveTo>
                  <a:pt x="10903" y="1387"/>
                </a:moveTo>
                <a:cubicBezTo>
                  <a:pt x="8843" y="2932"/>
                  <a:pt x="6783" y="4477"/>
                  <a:pt x="4684" y="6062"/>
                </a:cubicBezTo>
                <a:cubicBezTo>
                  <a:pt x="4565" y="5824"/>
                  <a:pt x="4407" y="5586"/>
                  <a:pt x="4328" y="5309"/>
                </a:cubicBezTo>
                <a:lnTo>
                  <a:pt x="4288" y="5309"/>
                </a:lnTo>
                <a:cubicBezTo>
                  <a:pt x="4288" y="5269"/>
                  <a:pt x="4288" y="5230"/>
                  <a:pt x="4248" y="5190"/>
                </a:cubicBezTo>
                <a:cubicBezTo>
                  <a:pt x="6427" y="3843"/>
                  <a:pt x="8645" y="2576"/>
                  <a:pt x="10903" y="1387"/>
                </a:cubicBezTo>
                <a:close/>
                <a:moveTo>
                  <a:pt x="12369" y="872"/>
                </a:moveTo>
                <a:lnTo>
                  <a:pt x="12369" y="872"/>
                </a:lnTo>
                <a:cubicBezTo>
                  <a:pt x="11656" y="2259"/>
                  <a:pt x="10784" y="3566"/>
                  <a:pt x="9952" y="4913"/>
                </a:cubicBezTo>
                <a:lnTo>
                  <a:pt x="7140" y="9468"/>
                </a:lnTo>
                <a:cubicBezTo>
                  <a:pt x="6387" y="8478"/>
                  <a:pt x="5555" y="7607"/>
                  <a:pt x="4644" y="6775"/>
                </a:cubicBezTo>
                <a:cubicBezTo>
                  <a:pt x="4605" y="6775"/>
                  <a:pt x="4605" y="6735"/>
                  <a:pt x="4565" y="6735"/>
                </a:cubicBezTo>
                <a:cubicBezTo>
                  <a:pt x="7140" y="4754"/>
                  <a:pt x="9754" y="2813"/>
                  <a:pt x="12369" y="872"/>
                </a:cubicBezTo>
                <a:close/>
                <a:moveTo>
                  <a:pt x="12448" y="1"/>
                </a:moveTo>
                <a:cubicBezTo>
                  <a:pt x="8566" y="1387"/>
                  <a:pt x="4605" y="2695"/>
                  <a:pt x="683" y="3923"/>
                </a:cubicBezTo>
                <a:cubicBezTo>
                  <a:pt x="564" y="3962"/>
                  <a:pt x="525" y="4081"/>
                  <a:pt x="564" y="4200"/>
                </a:cubicBezTo>
                <a:lnTo>
                  <a:pt x="366" y="4081"/>
                </a:lnTo>
                <a:cubicBezTo>
                  <a:pt x="336" y="4066"/>
                  <a:pt x="307" y="4059"/>
                  <a:pt x="280" y="4059"/>
                </a:cubicBezTo>
                <a:cubicBezTo>
                  <a:pt x="95" y="4059"/>
                  <a:pt x="1" y="4374"/>
                  <a:pt x="208" y="4477"/>
                </a:cubicBezTo>
                <a:cubicBezTo>
                  <a:pt x="1079" y="4953"/>
                  <a:pt x="1990" y="5388"/>
                  <a:pt x="2941" y="5745"/>
                </a:cubicBezTo>
                <a:cubicBezTo>
                  <a:pt x="2961" y="5765"/>
                  <a:pt x="2981" y="5774"/>
                  <a:pt x="3001" y="5774"/>
                </a:cubicBezTo>
                <a:cubicBezTo>
                  <a:pt x="3020" y="5774"/>
                  <a:pt x="3040" y="5765"/>
                  <a:pt x="3060" y="5745"/>
                </a:cubicBezTo>
                <a:cubicBezTo>
                  <a:pt x="3109" y="5794"/>
                  <a:pt x="3173" y="5828"/>
                  <a:pt x="3233" y="5828"/>
                </a:cubicBezTo>
                <a:cubicBezTo>
                  <a:pt x="3271" y="5828"/>
                  <a:pt x="3307" y="5815"/>
                  <a:pt x="3337" y="5784"/>
                </a:cubicBezTo>
                <a:lnTo>
                  <a:pt x="3931" y="5428"/>
                </a:lnTo>
                <a:cubicBezTo>
                  <a:pt x="4050" y="5745"/>
                  <a:pt x="4209" y="6022"/>
                  <a:pt x="4367" y="6299"/>
                </a:cubicBezTo>
                <a:lnTo>
                  <a:pt x="3971" y="6616"/>
                </a:lnTo>
                <a:cubicBezTo>
                  <a:pt x="3769" y="6751"/>
                  <a:pt x="3910" y="6999"/>
                  <a:pt x="4102" y="6999"/>
                </a:cubicBezTo>
                <a:cubicBezTo>
                  <a:pt x="4136" y="6999"/>
                  <a:pt x="4173" y="6991"/>
                  <a:pt x="4209" y="6973"/>
                </a:cubicBezTo>
                <a:cubicBezTo>
                  <a:pt x="4248" y="6933"/>
                  <a:pt x="4248" y="6933"/>
                  <a:pt x="4288" y="6894"/>
                </a:cubicBezTo>
                <a:cubicBezTo>
                  <a:pt x="4288" y="6973"/>
                  <a:pt x="4288" y="7012"/>
                  <a:pt x="4367" y="7092"/>
                </a:cubicBezTo>
                <a:cubicBezTo>
                  <a:pt x="5318" y="7923"/>
                  <a:pt x="6189" y="8835"/>
                  <a:pt x="6982" y="9864"/>
                </a:cubicBezTo>
                <a:cubicBezTo>
                  <a:pt x="7005" y="9911"/>
                  <a:pt x="7042" y="9930"/>
                  <a:pt x="7084" y="9930"/>
                </a:cubicBezTo>
                <a:cubicBezTo>
                  <a:pt x="7114" y="9930"/>
                  <a:pt x="7147" y="9920"/>
                  <a:pt x="7180" y="9904"/>
                </a:cubicBezTo>
                <a:cubicBezTo>
                  <a:pt x="7259" y="9904"/>
                  <a:pt x="7338" y="9864"/>
                  <a:pt x="7378" y="9825"/>
                </a:cubicBezTo>
                <a:lnTo>
                  <a:pt x="10349" y="5032"/>
                </a:lnTo>
                <a:cubicBezTo>
                  <a:pt x="11339" y="3566"/>
                  <a:pt x="12210" y="2061"/>
                  <a:pt x="12963" y="516"/>
                </a:cubicBezTo>
                <a:cubicBezTo>
                  <a:pt x="12963" y="437"/>
                  <a:pt x="12963" y="397"/>
                  <a:pt x="12963" y="357"/>
                </a:cubicBezTo>
                <a:cubicBezTo>
                  <a:pt x="13035" y="213"/>
                  <a:pt x="12943" y="35"/>
                  <a:pt x="12776" y="35"/>
                </a:cubicBezTo>
                <a:cubicBezTo>
                  <a:pt x="12759" y="35"/>
                  <a:pt x="12743" y="37"/>
                  <a:pt x="12725" y="41"/>
                </a:cubicBezTo>
                <a:lnTo>
                  <a:pt x="12646" y="41"/>
                </a:lnTo>
                <a:cubicBezTo>
                  <a:pt x="12606" y="1"/>
                  <a:pt x="12527" y="1"/>
                  <a:pt x="1244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479867" y="4924661"/>
            <a:ext cx="131083" cy="138309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560550" y="4795708"/>
            <a:ext cx="79428" cy="73275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6" name="Google Shape;826;p33"/>
          <p:cNvSpPr/>
          <p:nvPr/>
        </p:nvSpPr>
        <p:spPr>
          <a:xfrm>
            <a:off x="939862" y="4662822"/>
            <a:ext cx="208218" cy="206158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7" name="Google Shape;827;p33"/>
          <p:cNvSpPr/>
          <p:nvPr/>
        </p:nvSpPr>
        <p:spPr>
          <a:xfrm rot="10400195">
            <a:off x="294886" y="3904617"/>
            <a:ext cx="360935" cy="267696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8" name="Google Shape;828;p33"/>
          <p:cNvSpPr/>
          <p:nvPr/>
        </p:nvSpPr>
        <p:spPr>
          <a:xfrm>
            <a:off x="8657485" y="656190"/>
            <a:ext cx="399871" cy="301041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29" name="Google Shape;829;p33"/>
          <p:cNvSpPr/>
          <p:nvPr/>
        </p:nvSpPr>
        <p:spPr>
          <a:xfrm>
            <a:off x="66980" y="4420947"/>
            <a:ext cx="268053" cy="258834"/>
          </a:xfrm>
          <a:custGeom>
            <a:avLst/>
            <a:gdLst/>
            <a:ahLst/>
            <a:cxnLst/>
            <a:rect l="l" t="t" r="r" b="b"/>
            <a:pathLst>
              <a:path w="6775" h="6542" extrusionOk="0">
                <a:moveTo>
                  <a:pt x="3051" y="636"/>
                </a:moveTo>
                <a:cubicBezTo>
                  <a:pt x="3170" y="873"/>
                  <a:pt x="3249" y="1230"/>
                  <a:pt x="3289" y="1349"/>
                </a:cubicBezTo>
                <a:lnTo>
                  <a:pt x="3725" y="2339"/>
                </a:lnTo>
                <a:cubicBezTo>
                  <a:pt x="3749" y="2435"/>
                  <a:pt x="3816" y="2487"/>
                  <a:pt x="3892" y="2487"/>
                </a:cubicBezTo>
                <a:cubicBezTo>
                  <a:pt x="3942" y="2487"/>
                  <a:pt x="3995" y="2465"/>
                  <a:pt x="4041" y="2418"/>
                </a:cubicBezTo>
                <a:cubicBezTo>
                  <a:pt x="4081" y="2497"/>
                  <a:pt x="4160" y="2537"/>
                  <a:pt x="4240" y="2537"/>
                </a:cubicBezTo>
                <a:lnTo>
                  <a:pt x="5428" y="2458"/>
                </a:lnTo>
                <a:cubicBezTo>
                  <a:pt x="5547" y="2458"/>
                  <a:pt x="5903" y="2379"/>
                  <a:pt x="6181" y="2379"/>
                </a:cubicBezTo>
                <a:cubicBezTo>
                  <a:pt x="5943" y="2537"/>
                  <a:pt x="5547" y="2814"/>
                  <a:pt x="5467" y="2854"/>
                </a:cubicBezTo>
                <a:lnTo>
                  <a:pt x="4636" y="3607"/>
                </a:lnTo>
                <a:cubicBezTo>
                  <a:pt x="4477" y="3686"/>
                  <a:pt x="4517" y="3884"/>
                  <a:pt x="4675" y="3963"/>
                </a:cubicBezTo>
                <a:cubicBezTo>
                  <a:pt x="4855" y="4323"/>
                  <a:pt x="5494" y="5502"/>
                  <a:pt x="5727" y="5683"/>
                </a:cubicBezTo>
                <a:lnTo>
                  <a:pt x="5727" y="5683"/>
                </a:lnTo>
                <a:cubicBezTo>
                  <a:pt x="5562" y="5618"/>
                  <a:pt x="5452" y="5575"/>
                  <a:pt x="5309" y="5468"/>
                </a:cubicBezTo>
                <a:lnTo>
                  <a:pt x="4834" y="5270"/>
                </a:lnTo>
                <a:lnTo>
                  <a:pt x="3764" y="4795"/>
                </a:lnTo>
                <a:cubicBezTo>
                  <a:pt x="3734" y="4765"/>
                  <a:pt x="3704" y="4752"/>
                  <a:pt x="3673" y="4752"/>
                </a:cubicBezTo>
                <a:cubicBezTo>
                  <a:pt x="3624" y="4752"/>
                  <a:pt x="3575" y="4786"/>
                  <a:pt x="3526" y="4835"/>
                </a:cubicBezTo>
                <a:cubicBezTo>
                  <a:pt x="3501" y="4758"/>
                  <a:pt x="3426" y="4714"/>
                  <a:pt x="3354" y="4714"/>
                </a:cubicBezTo>
                <a:cubicBezTo>
                  <a:pt x="3315" y="4714"/>
                  <a:pt x="3277" y="4727"/>
                  <a:pt x="3249" y="4755"/>
                </a:cubicBezTo>
                <a:cubicBezTo>
                  <a:pt x="2734" y="5191"/>
                  <a:pt x="2219" y="5627"/>
                  <a:pt x="1665" y="5983"/>
                </a:cubicBezTo>
                <a:cubicBezTo>
                  <a:pt x="1546" y="5983"/>
                  <a:pt x="1427" y="6062"/>
                  <a:pt x="1387" y="6142"/>
                </a:cubicBezTo>
                <a:cubicBezTo>
                  <a:pt x="1374" y="6168"/>
                  <a:pt x="1365" y="6181"/>
                  <a:pt x="1362" y="6181"/>
                </a:cubicBezTo>
                <a:cubicBezTo>
                  <a:pt x="1357" y="6181"/>
                  <a:pt x="1374" y="6129"/>
                  <a:pt x="1427" y="6023"/>
                </a:cubicBezTo>
                <a:cubicBezTo>
                  <a:pt x="1506" y="5864"/>
                  <a:pt x="1546" y="5706"/>
                  <a:pt x="1585" y="5548"/>
                </a:cubicBezTo>
                <a:cubicBezTo>
                  <a:pt x="1704" y="5151"/>
                  <a:pt x="1823" y="4795"/>
                  <a:pt x="1942" y="4399"/>
                </a:cubicBezTo>
                <a:cubicBezTo>
                  <a:pt x="1942" y="4320"/>
                  <a:pt x="1942" y="4280"/>
                  <a:pt x="1863" y="4201"/>
                </a:cubicBezTo>
                <a:lnTo>
                  <a:pt x="1863" y="4201"/>
                </a:lnTo>
                <a:cubicBezTo>
                  <a:pt x="1878" y="4204"/>
                  <a:pt x="1892" y="4205"/>
                  <a:pt x="1906" y="4205"/>
                </a:cubicBezTo>
                <a:cubicBezTo>
                  <a:pt x="2077" y="4205"/>
                  <a:pt x="2168" y="3991"/>
                  <a:pt x="2021" y="3844"/>
                </a:cubicBezTo>
                <a:cubicBezTo>
                  <a:pt x="1546" y="3408"/>
                  <a:pt x="1110" y="2973"/>
                  <a:pt x="714" y="2458"/>
                </a:cubicBezTo>
                <a:lnTo>
                  <a:pt x="2061" y="2458"/>
                </a:lnTo>
                <a:cubicBezTo>
                  <a:pt x="2100" y="2458"/>
                  <a:pt x="2140" y="2418"/>
                  <a:pt x="2180" y="2418"/>
                </a:cubicBezTo>
                <a:cubicBezTo>
                  <a:pt x="2203" y="2441"/>
                  <a:pt x="2233" y="2451"/>
                  <a:pt x="2265" y="2451"/>
                </a:cubicBezTo>
                <a:cubicBezTo>
                  <a:pt x="2342" y="2451"/>
                  <a:pt x="2429" y="2395"/>
                  <a:pt x="2457" y="2339"/>
                </a:cubicBezTo>
                <a:cubicBezTo>
                  <a:pt x="2655" y="1745"/>
                  <a:pt x="2853" y="1190"/>
                  <a:pt x="3051" y="636"/>
                </a:cubicBezTo>
                <a:close/>
                <a:moveTo>
                  <a:pt x="2916" y="0"/>
                </a:moveTo>
                <a:cubicBezTo>
                  <a:pt x="2853" y="0"/>
                  <a:pt x="2785" y="44"/>
                  <a:pt x="2734" y="121"/>
                </a:cubicBezTo>
                <a:lnTo>
                  <a:pt x="2061" y="2022"/>
                </a:lnTo>
                <a:lnTo>
                  <a:pt x="2021" y="2022"/>
                </a:lnTo>
                <a:lnTo>
                  <a:pt x="239" y="2062"/>
                </a:lnTo>
                <a:cubicBezTo>
                  <a:pt x="80" y="2062"/>
                  <a:pt x="1" y="2260"/>
                  <a:pt x="80" y="2379"/>
                </a:cubicBezTo>
                <a:cubicBezTo>
                  <a:pt x="595" y="3052"/>
                  <a:pt x="1150" y="3646"/>
                  <a:pt x="1744" y="4161"/>
                </a:cubicBezTo>
                <a:cubicBezTo>
                  <a:pt x="1625" y="4161"/>
                  <a:pt x="1506" y="4201"/>
                  <a:pt x="1467" y="4320"/>
                </a:cubicBezTo>
                <a:cubicBezTo>
                  <a:pt x="1308" y="4874"/>
                  <a:pt x="1110" y="5389"/>
                  <a:pt x="991" y="5944"/>
                </a:cubicBezTo>
                <a:cubicBezTo>
                  <a:pt x="912" y="6181"/>
                  <a:pt x="872" y="6498"/>
                  <a:pt x="1229" y="6538"/>
                </a:cubicBezTo>
                <a:cubicBezTo>
                  <a:pt x="1250" y="6540"/>
                  <a:pt x="1271" y="6542"/>
                  <a:pt x="1292" y="6542"/>
                </a:cubicBezTo>
                <a:cubicBezTo>
                  <a:pt x="1597" y="6542"/>
                  <a:pt x="1960" y="6287"/>
                  <a:pt x="2219" y="6102"/>
                </a:cubicBezTo>
                <a:cubicBezTo>
                  <a:pt x="2655" y="5785"/>
                  <a:pt x="3091" y="5468"/>
                  <a:pt x="3526" y="5112"/>
                </a:cubicBezTo>
                <a:cubicBezTo>
                  <a:pt x="3526" y="5151"/>
                  <a:pt x="3566" y="5191"/>
                  <a:pt x="3606" y="5191"/>
                </a:cubicBezTo>
                <a:cubicBezTo>
                  <a:pt x="4121" y="5429"/>
                  <a:pt x="4636" y="5666"/>
                  <a:pt x="5151" y="5904"/>
                </a:cubicBezTo>
                <a:cubicBezTo>
                  <a:pt x="5314" y="5986"/>
                  <a:pt x="5552" y="6142"/>
                  <a:pt x="5762" y="6142"/>
                </a:cubicBezTo>
                <a:cubicBezTo>
                  <a:pt x="5858" y="6142"/>
                  <a:pt x="5948" y="6110"/>
                  <a:pt x="6022" y="6023"/>
                </a:cubicBezTo>
                <a:cubicBezTo>
                  <a:pt x="6220" y="5746"/>
                  <a:pt x="6022" y="5429"/>
                  <a:pt x="5864" y="5191"/>
                </a:cubicBezTo>
                <a:lnTo>
                  <a:pt x="5071" y="3805"/>
                </a:lnTo>
                <a:lnTo>
                  <a:pt x="6141" y="2893"/>
                </a:lnTo>
                <a:cubicBezTo>
                  <a:pt x="6339" y="2695"/>
                  <a:pt x="6775" y="2458"/>
                  <a:pt x="6695" y="2141"/>
                </a:cubicBezTo>
                <a:cubicBezTo>
                  <a:pt x="6650" y="1983"/>
                  <a:pt x="6490" y="1941"/>
                  <a:pt x="6324" y="1941"/>
                </a:cubicBezTo>
                <a:cubicBezTo>
                  <a:pt x="6198" y="1941"/>
                  <a:pt x="6068" y="1965"/>
                  <a:pt x="5982" y="1982"/>
                </a:cubicBezTo>
                <a:lnTo>
                  <a:pt x="4160" y="2101"/>
                </a:lnTo>
                <a:cubicBezTo>
                  <a:pt x="4121" y="2101"/>
                  <a:pt x="4081" y="2101"/>
                  <a:pt x="4081" y="2141"/>
                </a:cubicBezTo>
                <a:cubicBezTo>
                  <a:pt x="3883" y="1705"/>
                  <a:pt x="3685" y="1269"/>
                  <a:pt x="3526" y="834"/>
                </a:cubicBezTo>
                <a:cubicBezTo>
                  <a:pt x="3408" y="517"/>
                  <a:pt x="3328" y="200"/>
                  <a:pt x="3012" y="41"/>
                </a:cubicBezTo>
                <a:cubicBezTo>
                  <a:pt x="2983" y="13"/>
                  <a:pt x="2950" y="0"/>
                  <a:pt x="291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4012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20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29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271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437ACAA-7A8E-4430-AAD1-57846D3A46AF}" type="datetimeFigureOut">
              <a:rPr lang="en-US" smtClean="0"/>
              <a:pPr/>
              <a:t>10/15/2021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2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9E66076-A725-4C10-A4EB-F55B9B0E8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4153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1279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99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811650-9299-4972-A41C-B869A9D09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22B738E-7BE1-43D1-8ED5-226B4AB9A7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AD3DF4-DBAC-4BCC-8E7F-F17DE20D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753E95-3F88-4897-801A-9018CFCF5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A5A1A8-8A45-4289-9D68-05E581CC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49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062BF9-D586-41E3-AD79-93E7A8538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7025A6-B7E6-4590-AB3F-3C92E6237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6B687DF-15D4-410C-9BEC-0A69738DF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D9C549-B93A-423E-9018-13BFBFA94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7EEFBB-C3FE-45C6-B582-C15A5262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44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890243-4F96-46A0-AAE9-DEF75CFD3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C42E6CA-5EF9-4DFE-97DF-BFD6AB30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22523A-3445-4A70-A807-26B7672D3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F3CD68F-8D25-4F5D-987B-CCD1510F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F0732B-11F6-4767-960B-756D33370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057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554F45-A9A1-4D3E-B93E-ABB7060AD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225EEC-C21A-4C28-807A-EA8D2CF79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AB7CAE8-9AC6-4163-8629-3421F7B030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5C43FA-49CB-4221-A067-397FB656D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C2B218B-D352-4F27-9D43-7BD54978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0F3F26-B98A-4D07-85F8-7953EF490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6800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EFFB88-84A6-465C-BC84-47605FFBA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BFC822-2E7F-4DAE-91AA-4A4C5F5709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0F972B-EC8C-4F82-B5FC-279C09BEA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392D087-F9D6-426C-A49C-3B6B759897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01F2EF6-8655-4414-B9B9-C5D8F122D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3B66D0D-B823-40FA-9DDA-84B93D0AF2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F6CE9128-5D67-471C-83CB-B7929BE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CD3B12E-3072-4CD7-9081-6C971EC58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49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575389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C8BC58-FD50-4BC2-83DB-9CC683275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FBC0AB5-02A0-4639-87CE-4CFA566B1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533659-AB2F-40A8-8E82-07E03113E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6D7D564-2EC8-4702-A2E5-8A8C5D76E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110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96538B4-93CE-416C-89E3-04A574537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0DBE5C-9AA0-4700-BDBA-A8ABB59E6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A464AB5-CF50-4326-9D61-DEF68EF3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121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DA8060-8911-4344-9221-06A3D0729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4694ED0-48FD-407E-A19C-C3C67B956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4A4B3FB-BF6A-4267-950A-392D22DDA2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96F9822-DB35-4942-9248-7992D0E68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C3DFCA0-0A38-4FE8-BB38-2073BA7DC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AF55756-C36E-4BEC-AA3B-34491C038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851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FD03BE-0500-4E4F-9047-84BC11914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20922FF-8D46-43DF-832F-B6D545496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49F2B18-464B-4B64-BA02-27AF253208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5E47791-8C43-46B3-8060-0095BDF17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C4A166A-6681-4341-B972-B3449F11A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19AB5F-BC4E-4496-A3DA-3504494B1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294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3472B4-4163-4631-9D2A-BB576549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504664-3E75-406C-98A8-1D9612BBB3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1C2CAC-303A-44A7-94E3-16C842D3A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DAF6DD-D38F-4679-B5DD-9A1021A3C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A7D2A6-FAA9-47BB-8FA6-FCB4DBA46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7292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0BBD2A-6396-4434-92CC-9D8B406AB2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06F5BC5-1283-4DFB-9E14-D89740987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BE8D13-B9C9-4C95-8724-EE683605B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4F94E7-8F50-4C84-8C76-9634379C55B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40200B-BB2B-4E67-8CEB-060DA521D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A21790-4401-4B6B-AC2D-91B51049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1EA0DA-45E1-42BD-8B0A-C2C566B016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238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177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93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7391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8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485665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790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524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87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395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273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940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17F71-3C0C-4A8B-9EB8-468D9DF93E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10/15/2021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B7887-A174-49A6-A52C-1DDCFB9EFD5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07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840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92900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3412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084825"/>
            <a:ext cx="7590300" cy="34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rabi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alpha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Regular"/>
              <a:buAutoNum type="romanLcPeriod"/>
              <a:defRPr>
                <a:solidFill>
                  <a:schemeClr val="dk1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42010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79" y="226728"/>
            <a:ext cx="1373387" cy="1246991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3957734"/>
            <a:ext cx="708344" cy="1228537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0" y="4473980"/>
            <a:ext cx="537853" cy="555858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25316"/>
            <a:ext cx="604654" cy="578037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19652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168750"/>
            <a:ext cx="3472500" cy="21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954100"/>
            <a:ext cx="36333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680208" y="-356917"/>
            <a:ext cx="2010058" cy="1281879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3" y="4376591"/>
            <a:ext cx="1016105" cy="607224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188005"/>
            <a:ext cx="495544" cy="469263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161025"/>
            <a:ext cx="7630200" cy="3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723" r:id="rId3"/>
    <p:sldLayoutId id="2147483722" r:id="rId4"/>
    <p:sldLayoutId id="2147483721" r:id="rId5"/>
    <p:sldLayoutId id="2147483720" r:id="rId6"/>
    <p:sldLayoutId id="2147483719" r:id="rId7"/>
    <p:sldLayoutId id="2147483718" r:id="rId8"/>
    <p:sldLayoutId id="2147483655" r:id="rId9"/>
    <p:sldLayoutId id="2147483658" r:id="rId10"/>
    <p:sldLayoutId id="2147483678" r:id="rId11"/>
    <p:sldLayoutId id="2147483679" r:id="rId12"/>
    <p:sldLayoutId id="214748368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7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913918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717" r:id="rId7"/>
    <p:sldLayoutId id="2147483716" r:id="rId8"/>
    <p:sldLayoutId id="2147483715" r:id="rId9"/>
    <p:sldLayoutId id="214748371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8AAE0B-59E9-4FB6-AA0B-6247DCC66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324BD0-5C94-4AFF-8467-817890664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F4E8D-F51E-48FA-8E7B-8A2A7A1E0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B14F94E7-8F50-4C84-8C76-9634379C55B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10/15/2021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986294-AF12-401A-9A40-890E64A524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E4C3E8-E4CC-49DA-A8E4-CF903F54A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  <a:defRPr/>
            </a:pPr>
            <a:fld id="{AF1EA0DA-45E1-42BD-8B0A-C2C566B0168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68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24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9A217F71-3C0C-4A8B-9EB8-468D9DF93E3D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10/15/2021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AAB7887-A174-49A6-A52C-1DDCFB9EFD5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>
                <a:buClrTx/>
                <a:buFontTx/>
                <a:buNone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85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8.gif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4.wav"/><Relationship Id="rId11" Type="http://schemas.openxmlformats.org/officeDocument/2006/relationships/image" Target="../media/image25.png"/><Relationship Id="rId5" Type="http://schemas.openxmlformats.org/officeDocument/2006/relationships/audio" Target="../media/audio3.wav"/><Relationship Id="rId10" Type="http://schemas.openxmlformats.org/officeDocument/2006/relationships/image" Target="../media/image24.pn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3.wav"/><Relationship Id="rId11" Type="http://schemas.openxmlformats.org/officeDocument/2006/relationships/image" Target="../media/image25.png"/><Relationship Id="rId5" Type="http://schemas.openxmlformats.org/officeDocument/2006/relationships/audio" Target="../media/audio2.wav"/><Relationship Id="rId10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9.png"/><Relationship Id="rId3" Type="http://schemas.openxmlformats.org/officeDocument/2006/relationships/audio" Target="../media/audio1.wav"/><Relationship Id="rId7" Type="http://schemas.openxmlformats.org/officeDocument/2006/relationships/image" Target="../media/image21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36.xml"/><Relationship Id="rId6" Type="http://schemas.openxmlformats.org/officeDocument/2006/relationships/audio" Target="../media/audio3.wav"/><Relationship Id="rId11" Type="http://schemas.openxmlformats.org/officeDocument/2006/relationships/image" Target="../media/image25.png"/><Relationship Id="rId5" Type="http://schemas.openxmlformats.org/officeDocument/2006/relationships/audio" Target="../media/audio2.wav"/><Relationship Id="rId15" Type="http://schemas.openxmlformats.org/officeDocument/2006/relationships/image" Target="../media/image31.png"/><Relationship Id="rId10" Type="http://schemas.openxmlformats.org/officeDocument/2006/relationships/image" Target="../media/image24.png"/><Relationship Id="rId4" Type="http://schemas.openxmlformats.org/officeDocument/2006/relationships/audio" Target="../media/audio4.wav"/><Relationship Id="rId9" Type="http://schemas.openxmlformats.org/officeDocument/2006/relationships/image" Target="../media/image23.png"/><Relationship Id="rId1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37"/>
          <p:cNvSpPr txBox="1">
            <a:spLocks noGrp="1"/>
          </p:cNvSpPr>
          <p:nvPr>
            <p:ph type="title"/>
          </p:nvPr>
        </p:nvSpPr>
        <p:spPr>
          <a:xfrm>
            <a:off x="1516990" y="1490533"/>
            <a:ext cx="6407853" cy="237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endParaRPr sz="3600" i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0360" y="1276472"/>
            <a:ext cx="4163289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2810587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4595" y="83127"/>
            <a:ext cx="8972908" cy="49638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050"/>
              <a:t>Vòi nước chảy trong 2 giờ được :</a:t>
            </a:r>
          </a:p>
          <a:p>
            <a:r>
              <a:rPr lang="vi-VN" sz="1050"/>
              <a:t>2/15 + 1/5 = 1/3 (bể)</a:t>
            </a:r>
          </a:p>
          <a:p>
            <a:r>
              <a:rPr lang="vi-VN" sz="1050"/>
              <a:t>(rút gọn)</a:t>
            </a:r>
          </a:p>
          <a:p>
            <a:r>
              <a:rPr lang="vi-VN" sz="1050"/>
              <a:t>Trung bình mỗi giờ vòi nước chảy được :</a:t>
            </a:r>
          </a:p>
          <a:p>
            <a:r>
              <a:rPr lang="vi-VN" sz="1050"/>
              <a:t>1/3 : 2 = 1/6 (bể)</a:t>
            </a:r>
          </a:p>
          <a:p>
            <a:r>
              <a:rPr lang="vi-VN" sz="1050"/>
              <a:t>Đáp số: 1/6 bể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0507" y="398761"/>
            <a:ext cx="85969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2: </a:t>
            </a:r>
            <a:r>
              <a:rPr lang="en-US" sz="2000" b="1">
                <a:latin typeface="Cambria" panose="02040503050406030204" pitchFamily="18" charset="0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20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1"/>
              <p:cNvSpPr>
                <a:spLocks noChangeArrowheads="1"/>
              </p:cNvSpPr>
              <p:nvPr/>
            </p:nvSpPr>
            <p:spPr bwMode="auto">
              <a:xfrm>
                <a:off x="780190" y="1041478"/>
                <a:ext cx="3790859" cy="325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a) 7dm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kumimoji="0" lang="en-US" altLang="en-US" sz="2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 0,7m</a:t>
                </a:r>
                <a:endParaRPr kumimoji="0" lang="en-US" altLang="en-US" sz="20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5dm =</a:t>
                </a:r>
                <a:r>
                  <a:rPr kumimoji="0" lang="en-US" altLang="en-US" sz="2000" i="0" u="none" strike="noStrike" cap="none" normalizeH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=……....m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2mm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=………....m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4g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kg =………......kg</a:t>
                </a:r>
                <a:endParaRPr kumimoji="0" lang="en-US" altLang="en-US" sz="200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0190" y="1041478"/>
                <a:ext cx="3790859" cy="3256276"/>
              </a:xfrm>
              <a:prstGeom prst="rect">
                <a:avLst/>
              </a:prstGeom>
              <a:blipFill rotWithShape="0">
                <a:blip r:embed="rId2"/>
                <a:stretch>
                  <a:fillRect l="-17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"/>
              <p:cNvSpPr>
                <a:spLocks noChangeArrowheads="1"/>
              </p:cNvSpPr>
              <p:nvPr/>
            </p:nvSpPr>
            <p:spPr bwMode="auto">
              <a:xfrm>
                <a:off x="4759005" y="1041478"/>
                <a:ext cx="3790859" cy="3256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b) 9cm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den>
                    </m:f>
                  </m:oMath>
                </a14:m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 0,09m</a:t>
                </a:r>
                <a:endParaRPr kumimoji="0" lang="en-US" altLang="en-US" sz="20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3cm =</a:t>
                </a:r>
                <a:r>
                  <a:rPr kumimoji="0" lang="en-US" altLang="en-US" sz="200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=……..…...m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8mm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 =……..…....m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</a:pPr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6g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kumimoji="0" lang="en-US" altLang="en-US" sz="20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kg =…………....kg</a:t>
                </a:r>
                <a:endParaRPr kumimoji="0" lang="en-US" altLang="en-US" sz="20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9005" y="1041478"/>
                <a:ext cx="3790859" cy="3256276"/>
              </a:xfrm>
              <a:prstGeom prst="rect">
                <a:avLst/>
              </a:prstGeom>
              <a:blipFill>
                <a:blip r:embed="rId3"/>
                <a:stretch>
                  <a:fillRect l="-17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394282" y="2171800"/>
            <a:ext cx="5485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0,5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2668556" y="2952578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0,002</a:t>
            </a:r>
            <a:endParaRPr lang="en-US" sz="2000" dirty="0"/>
          </a:p>
        </p:txBody>
      </p:sp>
      <p:sp>
        <p:nvSpPr>
          <p:cNvPr id="21" name="Rectangle 20"/>
          <p:cNvSpPr/>
          <p:nvPr/>
        </p:nvSpPr>
        <p:spPr>
          <a:xfrm>
            <a:off x="2452781" y="3723974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0,004</a:t>
            </a:r>
            <a:endParaRPr lang="en-US" sz="2000" dirty="0"/>
          </a:p>
        </p:txBody>
      </p:sp>
      <p:sp>
        <p:nvSpPr>
          <p:cNvPr id="22" name="Rectangle 21"/>
          <p:cNvSpPr/>
          <p:nvPr/>
        </p:nvSpPr>
        <p:spPr>
          <a:xfrm>
            <a:off x="6437045" y="2177585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0,03</a:t>
            </a:r>
            <a:endParaRPr lang="en-US" sz="2000" dirty="0"/>
          </a:p>
        </p:txBody>
      </p:sp>
      <p:sp>
        <p:nvSpPr>
          <p:cNvPr id="23" name="Rectangle 22"/>
          <p:cNvSpPr/>
          <p:nvPr/>
        </p:nvSpPr>
        <p:spPr>
          <a:xfrm>
            <a:off x="6668530" y="2956734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0,008</a:t>
            </a:r>
            <a:endParaRPr lang="en-US" sz="2000" dirty="0"/>
          </a:p>
        </p:txBody>
      </p:sp>
      <p:sp>
        <p:nvSpPr>
          <p:cNvPr id="24" name="Rectangle 23"/>
          <p:cNvSpPr/>
          <p:nvPr/>
        </p:nvSpPr>
        <p:spPr>
          <a:xfrm>
            <a:off x="6526219" y="3701912"/>
            <a:ext cx="8531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0,006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08852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0760" y="128353"/>
            <a:ext cx="8596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1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141881"/>
                  </p:ext>
                </p:extLst>
              </p:nvPr>
            </p:nvGraphicFramePr>
            <p:xfrm>
              <a:off x="194968" y="587842"/>
              <a:ext cx="8794655" cy="44642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8102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768102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768102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768102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880324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2841923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</a:tblGrid>
                  <a:tr h="3803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mm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phân</a:t>
                          </a:r>
                          <a:r>
                            <a:rPr lang="en-US" sz="1800" b="1" baseline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 thập phân 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số thập phân </a:t>
                          </a: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730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altLang="en-US" sz="180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m</a:t>
                          </a:r>
                          <a:endParaRPr lang="en-US" sz="18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719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den>
                              </m:f>
                            </m:oMath>
                          </a14:m>
                          <a:r>
                            <a:rPr kumimoji="0" lang="en-US" altLang="en-US" sz="2000" i="0" u="none" strike="noStrike" cap="none" normalizeH="0" baseline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Cambria" panose="02040503050406030204" pitchFamily="18" charset="0"/>
                              <a:ea typeface="Cambria" panose="02040503050406030204" pitchFamily="18" charset="0"/>
                              <a:cs typeface="Open Sans" panose="020B0606030504020204" pitchFamily="34" charset="0"/>
                            </a:rPr>
                            <a:t> m</a:t>
                          </a:r>
                          <a:endParaRPr lang="en-US" sz="24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4141881"/>
                  </p:ext>
                </p:extLst>
              </p:nvPr>
            </p:nvGraphicFramePr>
            <p:xfrm>
              <a:off x="194968" y="587842"/>
              <a:ext cx="8794655" cy="446423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768102"/>
                    <a:gridCol w="768102"/>
                    <a:gridCol w="768102"/>
                    <a:gridCol w="768102"/>
                    <a:gridCol w="2880324"/>
                    <a:gridCol w="2841923"/>
                  </a:tblGrid>
                  <a:tr h="38030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mm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phân</a:t>
                          </a:r>
                          <a:r>
                            <a:rPr lang="en-US" sz="1800" b="1" baseline="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số thập phân 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Viết số thập phân </a:t>
                          </a:r>
                          <a:endParaRPr lang="en-US" sz="1800" b="1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2"/>
                        </a:solidFill>
                      </a:tcPr>
                    </a:tc>
                  </a:tr>
                  <a:tr h="730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6765" t="-55833" r="-99154" b="-465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0,5m</a:t>
                          </a:r>
                          <a:endParaRPr lang="en-US" sz="18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71945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2</a:t>
                          </a:r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solidFill>
                              <a:srgbClr val="FF0000"/>
                            </a:solidFill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6765" t="-158475" r="-99154" b="-3737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lang="en-US" sz="1800" smtClean="0">
                              <a:solidFill>
                                <a:srgbClr val="FF0000"/>
                              </a:solidFill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0,12m</a:t>
                          </a: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9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8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1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6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  <a:tr h="3763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0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3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7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600" smtClean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5</a:t>
                          </a:r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60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 anchor="ctr"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92680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0760" y="128353"/>
            <a:ext cx="8596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3: 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Viết số thập phân thích hợp vào chỗ chấm (theo mẫu)</a:t>
            </a:r>
            <a:endParaRPr lang="en-US" sz="1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087817"/>
              </p:ext>
            </p:extLst>
          </p:nvPr>
        </p:nvGraphicFramePr>
        <p:xfrm>
          <a:off x="194968" y="587842"/>
          <a:ext cx="8735277" cy="44354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6087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8227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1747"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phân</a:t>
                      </a:r>
                      <a:r>
                        <a:rPr lang="en-US" sz="1800" b="1" baseline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thập phân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 thập phân 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63382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383420" y="1054123"/>
                <a:ext cx="755335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0" y="1054123"/>
                <a:ext cx="755335" cy="533929"/>
              </a:xfrm>
              <a:prstGeom prst="rect">
                <a:avLst/>
              </a:prstGeom>
              <a:blipFill rotWithShape="0">
                <a:blip r:embed="rId2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7077698" y="1141737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0,35m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383421" y="1633131"/>
                <a:ext cx="755335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1" y="1633131"/>
                <a:ext cx="755335" cy="533929"/>
              </a:xfrm>
              <a:prstGeom prst="rect">
                <a:avLst/>
              </a:prstGeom>
              <a:blipFill rotWithShape="0">
                <a:blip r:embed="rId3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7077697" y="1727227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0,09m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451548" y="2194847"/>
                <a:ext cx="619080" cy="5277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548" y="2194847"/>
                <a:ext cx="619080" cy="527773"/>
              </a:xfrm>
              <a:prstGeom prst="rect">
                <a:avLst/>
              </a:prstGeom>
              <a:blipFill rotWithShape="0">
                <a:blip r:embed="rId4"/>
                <a:stretch>
                  <a:fillRect r="-3922" b="-1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7149031" y="2288943"/>
            <a:ext cx="736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0,7m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383420" y="2794830"/>
                <a:ext cx="755335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68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0" y="2794830"/>
                <a:ext cx="755335" cy="533929"/>
              </a:xfrm>
              <a:prstGeom prst="rect">
                <a:avLst/>
              </a:prstGeom>
              <a:blipFill rotWithShape="0">
                <a:blip r:embed="rId5"/>
                <a:stretch>
                  <a:fillRect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7077696" y="2888926"/>
            <a:ext cx="8787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0,68m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342543" y="3319923"/>
                <a:ext cx="837089" cy="528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543" y="3319923"/>
                <a:ext cx="837089" cy="528863"/>
              </a:xfrm>
              <a:prstGeom prst="rect">
                <a:avLst/>
              </a:prstGeom>
              <a:blipFill rotWithShape="0">
                <a:blip r:embed="rId6"/>
                <a:stretch>
                  <a:fillRect r="-2899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006363" y="3414019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0,001m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342543" y="3907970"/>
                <a:ext cx="837089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56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543" y="3907970"/>
                <a:ext cx="837089" cy="533929"/>
              </a:xfrm>
              <a:prstGeom prst="rect">
                <a:avLst/>
              </a:prstGeom>
              <a:blipFill rotWithShape="0">
                <a:blip r:embed="rId7"/>
                <a:stretch>
                  <a:fillRect r="-28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7006363" y="4002066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0,056m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83420" y="4431489"/>
                <a:ext cx="837089" cy="533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375</m:t>
                        </m:r>
                      </m:num>
                      <m:den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altLang="en-US" sz="160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</a:t>
                </a:r>
                <a:endParaRPr lang="en-US" sz="180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3420" y="4431489"/>
                <a:ext cx="837089" cy="533929"/>
              </a:xfrm>
              <a:prstGeom prst="rect">
                <a:avLst/>
              </a:prstGeom>
              <a:blipFill rotWithShape="0">
                <a:blip r:embed="rId8"/>
                <a:stretch>
                  <a:fillRect r="-3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7006363" y="4537515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0,375m</a:t>
            </a:r>
          </a:p>
        </p:txBody>
      </p:sp>
    </p:spTree>
    <p:extLst>
      <p:ext uri="{BB962C8B-B14F-4D97-AF65-F5344CB8AC3E}">
        <p14:creationId xmlns:p14="http://schemas.microsoft.com/office/powerpoint/2010/main" val="13541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5 Points 9">
            <a:extLst>
              <a:ext uri="{FF2B5EF4-FFF2-40B4-BE49-F238E27FC236}">
                <a16:creationId xmlns:a16="http://schemas.microsoft.com/office/drawing/2014/main" xmlns="" id="{75FE17B7-0B29-42F7-9F5D-E9FC82F61E90}"/>
              </a:ext>
            </a:extLst>
          </p:cNvPr>
          <p:cNvSpPr/>
          <p:nvPr/>
        </p:nvSpPr>
        <p:spPr>
          <a:xfrm>
            <a:off x="2988129" y="987879"/>
            <a:ext cx="3167743" cy="316774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endParaRPr lang="en-US" sz="1350" kern="1200">
              <a:solidFill>
                <a:prstClr val="white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AE8F67B-0360-4E64-A353-BF62688823B3}"/>
              </a:ext>
            </a:extLst>
          </p:cNvPr>
          <p:cNvSpPr/>
          <p:nvPr/>
        </p:nvSpPr>
        <p:spPr>
          <a:xfrm>
            <a:off x="2377364" y="983583"/>
            <a:ext cx="4273735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4050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  <a:ea typeface="+mn-ea"/>
                <a:cs typeface="+mn-cs"/>
              </a:rPr>
              <a:t>VIỆT NAM VÔ ĐỊCH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EA600BF-C2ED-4957-AC00-A80D89F47D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134" y="2487436"/>
            <a:ext cx="371475" cy="3286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5D9B580-C5E8-45B2-A1EF-E7199F53C9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219" y="1728785"/>
            <a:ext cx="371475" cy="32861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7EDFB4C-4700-4A7B-9607-731565FBCF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76" y="1435891"/>
            <a:ext cx="371475" cy="32861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E7D0E068-19C2-43F5-B460-BC1DB84965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65" y="2057398"/>
            <a:ext cx="371475" cy="32861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4AF924DE-F71B-40AE-A7C8-052F663021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96" y="2547595"/>
            <a:ext cx="371475" cy="328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37D38D4-0C76-471D-AA2B-3A58640124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4" y="2383289"/>
            <a:ext cx="371475" cy="32861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2AC131E-4AC7-4656-8620-E8BD9A61AFB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2" b="96075" l="5859" r="66895">
                        <a14:foregroundMark x1="39355" y1="58073" x2="41797" y2="94737"/>
                        <a14:foregroundMark x1="37207" y1="93845" x2="46680" y2="93845"/>
                        <a14:foregroundMark x1="39063" y1="94737" x2="47266" y2="95004"/>
                        <a14:foregroundMark x1="38184" y1="93310" x2="50586" y2="885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781" r="29256"/>
          <a:stretch/>
        </p:blipFill>
        <p:spPr>
          <a:xfrm>
            <a:off x="-201886" y="1888786"/>
            <a:ext cx="2742277" cy="340413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95CAE58-9B77-499B-8225-17C5C1AD25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6589" b="100000" l="30273" r="100000">
                        <a14:foregroundMark x1="60449" y1="75521" x2="64160" y2="75521"/>
                        <a14:foregroundMark x1="37109" y1="71094" x2="38574" y2="70052"/>
                        <a14:foregroundMark x1="37109" y1="71354" x2="37109" y2="72135"/>
                        <a14:foregroundMark x1="36230" y1="95182" x2="34766" y2="99870"/>
                        <a14:foregroundMark x1="64941" y1="95833" x2="66211" y2="99870"/>
                        <a14:foregroundMark x1="73828" y1="95833" x2="76465" y2="97396"/>
                        <a14:foregroundMark x1="80176" y1="92969" x2="84473" y2="95703"/>
                        <a14:foregroundMark x1="93945" y1="93099" x2="99219" y2="98047"/>
                        <a14:foregroundMark x1="40820" y1="67057" x2="43848" y2="68620"/>
                        <a14:foregroundMark x1="46094" y1="65495" x2="46484" y2="67057"/>
                        <a14:backgroundMark x1="34766" y1="78776" x2="34961" y2="77865"/>
                        <a14:backgroundMark x1="45508" y1="80859" x2="46484" y2="80599"/>
                        <a14:backgroundMark x1="44434" y1="65234" x2="45117" y2="66406"/>
                        <a14:backgroundMark x1="36035" y1="73828" x2="35742" y2="74609"/>
                        <a14:backgroundMark x1="46094" y1="67969" x2="45508" y2="66667"/>
                        <a14:backgroundMark x1="42773" y1="65234" x2="44043" y2="65495"/>
                        <a14:backgroundMark x1="56152" y1="60026" x2="54297" y2="59505"/>
                        <a14:backgroundMark x1="56348" y1="74349" x2="56836" y2="74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05" t="36722" b="5175"/>
          <a:stretch/>
        </p:blipFill>
        <p:spPr>
          <a:xfrm>
            <a:off x="5129997" y="2736057"/>
            <a:ext cx="4054947" cy="24174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E429FBD-C62A-4B78-B188-3CE5FC4520CC}"/>
              </a:ext>
            </a:extLst>
          </p:cNvPr>
          <p:cNvSpPr/>
          <p:nvPr/>
        </p:nvSpPr>
        <p:spPr>
          <a:xfrm>
            <a:off x="1984018" y="1829881"/>
            <a:ext cx="5175969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4050" b="1" kern="1200">
                <a:ln w="9525">
                  <a:solidFill>
                    <a:prstClr val="white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 panose="020F0502020204030204"/>
                <a:ea typeface="+mn-ea"/>
                <a:cs typeface="+mn-cs"/>
              </a:rPr>
              <a:t>EM TẬP LÀM THỦ MÔN</a:t>
            </a:r>
          </a:p>
        </p:txBody>
      </p:sp>
      <p:pic>
        <p:nvPicPr>
          <p:cNvPr id="2" name="crysta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94371" y="1660186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56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157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Số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thập</a:t>
            </a: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phân</a:t>
            </a: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0,1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2000" kern="12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165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phẩy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1650" kern="1200" dirty="0" err="1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Một</a:t>
            </a:r>
            <a:endParaRPr lang="en-US" sz="1650" kern="1200" dirty="0">
              <a:solidFill>
                <a:prstClr val="white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84" y="41682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601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383 -0.3164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98" y="-15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25 -0.0210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-106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2734 -0.24768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67" y="-12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"/>
                            </p:stCondLst>
                            <p:childTnLst>
                              <p:par>
                                <p:cTn id="57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1589 -0.22523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" y="-112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643 -0.44676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17643 -0.44676 L -0.17422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0926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59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119" y="902740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uhoi"/>
              <p:cNvSpPr/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20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2800" b="0" i="0" kern="120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1650" kern="1200" dirty="0">
                    <a:solidFill>
                      <a:prstClr val="black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=?</a:t>
                </a:r>
              </a:p>
            </p:txBody>
          </p:sp>
        </mc:Choice>
        <mc:Fallback xmlns="">
          <p:sp>
            <p:nvSpPr>
              <p:cNvPr id="8" name="cauhoi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2790496"/>
                <a:ext cx="8983980" cy="7788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1"/>
          <p:cNvSpPr/>
          <p:nvPr/>
        </p:nvSpPr>
        <p:spPr>
          <a:xfrm>
            <a:off x="80010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A. 8</a:t>
            </a:r>
          </a:p>
        </p:txBody>
      </p:sp>
      <p:sp>
        <p:nvSpPr>
          <p:cNvPr id="10" name="3"/>
          <p:cNvSpPr/>
          <p:nvPr/>
        </p:nvSpPr>
        <p:spPr>
          <a:xfrm>
            <a:off x="80009" y="4413448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C. 0.008</a:t>
            </a:r>
          </a:p>
        </p:txBody>
      </p:sp>
      <p:sp>
        <p:nvSpPr>
          <p:cNvPr id="11" name="2"/>
          <p:cNvSpPr/>
          <p:nvPr/>
        </p:nvSpPr>
        <p:spPr>
          <a:xfrm>
            <a:off x="4793761" y="3632943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B. 0.08</a:t>
            </a:r>
          </a:p>
        </p:txBody>
      </p:sp>
      <p:sp>
        <p:nvSpPr>
          <p:cNvPr id="12" name="4"/>
          <p:cNvSpPr/>
          <p:nvPr/>
        </p:nvSpPr>
        <p:spPr>
          <a:xfrm>
            <a:off x="4793760" y="4396330"/>
            <a:ext cx="4270229" cy="66800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white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D. 0.8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209" y="9896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77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0833 -0.23241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11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1.48148E-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50"/>
                            </p:stCondLst>
                            <p:childTnLst>
                              <p:par>
                                <p:cTn id="26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6549 -0.30856 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8" y="-154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3932 -0.02338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118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"/>
                            </p:stCondLst>
                            <p:childTnLst>
                              <p:par>
                                <p:cTn id="7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02 -0.24514 " pathEditMode="relative" rAng="0" ptsTypes="AA"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7" y="-1226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315 0.0020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4" y="93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25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50"/>
                            </p:stCondLst>
                            <p:childTnLst>
                              <p:par>
                                <p:cTn id="10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18073 -0.43449 " pathEditMode="relative" rAng="0" ptsTypes="AA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-2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18073 -0.43449 L 0.18073 -0.22824 " pathEditMode="relative" rAng="0" ptsTypes="AA">
                                      <p:cBhvr>
                                        <p:cTn id="10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301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16432 -0.00231 " pathEditMode="relative" rAng="0" ptsTypes="AA">
                                      <p:cBhvr>
                                        <p:cTn id="1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-116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0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1" grpId="1" animBg="1"/>
      <p:bldP spid="11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iua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58" y="786983"/>
            <a:ext cx="946486" cy="1257409"/>
          </a:xfrm>
          <a:prstGeom prst="rect">
            <a:avLst/>
          </a:prstGeom>
        </p:spPr>
      </p:pic>
      <p:pic>
        <p:nvPicPr>
          <p:cNvPr id="5" name="tha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228" y="572080"/>
            <a:ext cx="946486" cy="1472312"/>
          </a:xfrm>
          <a:prstGeom prst="rect">
            <a:avLst/>
          </a:prstGeom>
        </p:spPr>
      </p:pic>
      <p:pic>
        <p:nvPicPr>
          <p:cNvPr id="6" name="thua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315" y="983596"/>
            <a:ext cx="585267" cy="1060796"/>
          </a:xfrm>
          <a:prstGeom prst="rect">
            <a:avLst/>
          </a:prstGeom>
        </p:spPr>
      </p:pic>
      <p:pic>
        <p:nvPicPr>
          <p:cNvPr id="7" name="bo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9" y="2585120"/>
            <a:ext cx="443522" cy="443522"/>
          </a:xfrm>
          <a:prstGeom prst="rect">
            <a:avLst/>
          </a:prstGeom>
        </p:spPr>
      </p:pic>
      <p:sp>
        <p:nvSpPr>
          <p:cNvPr id="8" name="cauhoi"/>
          <p:cNvSpPr/>
          <p:nvPr/>
        </p:nvSpPr>
        <p:spPr>
          <a:xfrm>
            <a:off x="80009" y="2790496"/>
            <a:ext cx="8983980" cy="778874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  <a:defRPr/>
            </a:pPr>
            <a:r>
              <a:rPr lang="en-US" sz="1650" kern="1200" dirty="0">
                <a:solidFill>
                  <a:prstClr val="blac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0,9 m = … m?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1"/>
              <p:cNvSpPr/>
              <p:nvPr/>
            </p:nvSpPr>
            <p:spPr>
              <a:xfrm>
                <a:off x="80010" y="3456211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000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" y="3456211"/>
                <a:ext cx="4270229" cy="66800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3"/>
              <p:cNvSpPr/>
              <p:nvPr/>
            </p:nvSpPr>
            <p:spPr>
              <a:xfrm>
                <a:off x="80009" y="4236716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09" y="4236716"/>
                <a:ext cx="4270229" cy="66800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2"/>
              <p:cNvSpPr/>
              <p:nvPr/>
            </p:nvSpPr>
            <p:spPr>
              <a:xfrm>
                <a:off x="4793761" y="3456211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400" b="0" i="0" kern="120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1" y="3456211"/>
                <a:ext cx="4270229" cy="66800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4"/>
              <p:cNvSpPr/>
              <p:nvPr/>
            </p:nvSpPr>
            <p:spPr>
              <a:xfrm>
                <a:off x="4793760" y="4219598"/>
                <a:ext cx="4270229" cy="668006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65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lang="en-US" sz="2000" kern="1200" dirty="0">
                    <a:solidFill>
                      <a:prstClr val="white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120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400" kern="12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endParaRPr lang="en-US" sz="1650" kern="1200" dirty="0">
                  <a:solidFill>
                    <a:prstClr val="white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0" y="4219598"/>
                <a:ext cx="4270229" cy="66800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6" y="247440"/>
            <a:ext cx="2167316" cy="106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3318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0.02422 -0.41019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-2048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422 -0.41018 L 0.02422 -0.24143 " pathEditMode="relative" rAng="0" ptsTypes="AA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4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39 -0.02454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-1227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5169 -0.2386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1" y="-11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578 -0.02592 " pathEditMode="relative" rAng="0" ptsTypes="AA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-129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5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7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04167 -0.31481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57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-0.075 -0.00231 " pathEditMode="relative" rAng="0" ptsTypes="AA">
                                      <p:cBhvr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0" y="-11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ah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0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750"/>
                            </p:stCondLst>
                            <p:childTnLst>
                              <p:par>
                                <p:cTn id="10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5185E-6 L -0.17148 -0.24305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81" y="-12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17734 -0.02592 " pathEditMode="relative" rAng="0" ptsTypes="AA">
                                      <p:cBhvr>
                                        <p:cTn id="1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-129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250"/>
                            </p:stCondLst>
                            <p:childTnLst>
                              <p:par>
                                <p:cTn id="120" presetID="26" presetClass="emph" presetSubtype="0" repeatCount="3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0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7" name="Google Shape;1677;p41"/>
          <p:cNvGrpSpPr/>
          <p:nvPr/>
        </p:nvGrpSpPr>
        <p:grpSpPr>
          <a:xfrm>
            <a:off x="462444" y="2481943"/>
            <a:ext cx="1865120" cy="2002376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Rounded Rectangle 51"/>
          <p:cNvSpPr/>
          <p:nvPr/>
        </p:nvSpPr>
        <p:spPr>
          <a:xfrm>
            <a:off x="2834103" y="728805"/>
            <a:ext cx="5927582" cy="353475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10741" y="1805932"/>
            <a:ext cx="6174757" cy="1227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latinLnBrk="0">
              <a:lnSpc>
                <a:spcPct val="200000"/>
              </a:lnSpc>
              <a:buFontTx/>
              <a:buChar char="-"/>
            </a:pP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0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Khái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thập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(TT)</a:t>
            </a:r>
            <a:endParaRPr lang="vi-VN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200000"/>
              </a:lnSpc>
            </a:pPr>
            <a:endParaRPr lang="en-US" sz="2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Google Shape;2624;p60"/>
          <p:cNvSpPr txBox="1">
            <a:spLocks noGrp="1"/>
          </p:cNvSpPr>
          <p:nvPr>
            <p:ph type="title"/>
          </p:nvPr>
        </p:nvSpPr>
        <p:spPr>
          <a:xfrm>
            <a:off x="5086069" y="1190775"/>
            <a:ext cx="147565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 nhà:</a:t>
            </a:r>
            <a:endParaRPr sz="2800" b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476" y="655148"/>
            <a:ext cx="3986959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KHỞI ĐỘNG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A09F90-2688-4A88-B60C-B4ED7D40D5DF}"/>
              </a:ext>
            </a:extLst>
          </p:cNvPr>
          <p:cNvSpPr txBox="1"/>
          <p:nvPr/>
        </p:nvSpPr>
        <p:spPr>
          <a:xfrm>
            <a:off x="2303585" y="2436912"/>
            <a:ext cx="5105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loại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57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36" y="1801245"/>
            <a:ext cx="1335940" cy="225845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6350" stA="50000" endA="275" endPos="40000" dist="101600" dir="5400000" sy="-100000" algn="bl" rotWithShape="0"/>
          </a:effectLst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2414892" y="980518"/>
            <a:ext cx="6254225" cy="979104"/>
            <a:chOff x="4078605" y="1634187"/>
            <a:chExt cx="7884444" cy="1395994"/>
          </a:xfrm>
        </p:grpSpPr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4652190" y="1648368"/>
              <a:ext cx="7310859" cy="1362075"/>
            </a:xfrm>
            <a:custGeom>
              <a:avLst/>
              <a:gdLst>
                <a:gd name="T0" fmla="*/ 5173673 w 2345"/>
                <a:gd name="T1" fmla="*/ 1362075 h 456"/>
                <a:gd name="T2" fmla="*/ 557202 w 2345"/>
                <a:gd name="T3" fmla="*/ 1362075 h 456"/>
                <a:gd name="T4" fmla="*/ 0 w 2345"/>
                <a:gd name="T5" fmla="*/ 681038 h 456"/>
                <a:gd name="T6" fmla="*/ 0 w 2345"/>
                <a:gd name="T7" fmla="*/ 681038 h 456"/>
                <a:gd name="T8" fmla="*/ 557202 w 2345"/>
                <a:gd name="T9" fmla="*/ 0 h 456"/>
                <a:gd name="T10" fmla="*/ 5173673 w 2345"/>
                <a:gd name="T11" fmla="*/ 0 h 456"/>
                <a:gd name="T12" fmla="*/ 5730875 w 2345"/>
                <a:gd name="T13" fmla="*/ 681038 h 456"/>
                <a:gd name="T14" fmla="*/ 5730875 w 2345"/>
                <a:gd name="T15" fmla="*/ 681038 h 456"/>
                <a:gd name="T16" fmla="*/ 5173673 w 2345"/>
                <a:gd name="T17" fmla="*/ 1362075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4793121" y="1634187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auto">
            <a:xfrm>
              <a:off x="4657207" y="1668106"/>
              <a:ext cx="1252537" cy="1362075"/>
            </a:xfrm>
            <a:custGeom>
              <a:avLst/>
              <a:gdLst>
                <a:gd name="T0" fmla="*/ 1252537 w 582"/>
                <a:gd name="T1" fmla="*/ 1362075 h 456"/>
                <a:gd name="T2" fmla="*/ 490685 w 582"/>
                <a:gd name="T3" fmla="*/ 1362075 h 456"/>
                <a:gd name="T4" fmla="*/ 0 w 582"/>
                <a:gd name="T5" fmla="*/ 681038 h 456"/>
                <a:gd name="T6" fmla="*/ 142040 w 582"/>
                <a:gd name="T7" fmla="*/ 200129 h 456"/>
                <a:gd name="T8" fmla="*/ 490685 w 582"/>
                <a:gd name="T9" fmla="*/ 0 h 456"/>
                <a:gd name="T10" fmla="*/ 1252537 w 582"/>
                <a:gd name="T11" fmla="*/ 1362075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4205605" y="2180909"/>
              <a:ext cx="1412875" cy="565150"/>
            </a:xfrm>
            <a:custGeom>
              <a:avLst/>
              <a:gdLst>
                <a:gd name="T0" fmla="*/ 1412875 w 1368"/>
                <a:gd name="T1" fmla="*/ 0 h 356"/>
                <a:gd name="T2" fmla="*/ 317071 w 1368"/>
                <a:gd name="T3" fmla="*/ 0 h 356"/>
                <a:gd name="T4" fmla="*/ 0 w 1368"/>
                <a:gd name="T5" fmla="*/ 565150 h 3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6">
                  <a:moveTo>
                    <a:pt x="1368" y="0"/>
                  </a:moveTo>
                  <a:lnTo>
                    <a:pt x="307" y="0"/>
                  </a:lnTo>
                  <a:lnTo>
                    <a:pt x="0" y="356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180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26"/>
            <p:cNvSpPr>
              <a:spLocks noChangeArrowheads="1"/>
            </p:cNvSpPr>
            <p:nvPr/>
          </p:nvSpPr>
          <p:spPr bwMode="auto">
            <a:xfrm>
              <a:off x="4078605" y="2666684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1800">
                <a:solidFill>
                  <a:srgbClr val="21305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34"/>
            <p:cNvSpPr txBox="1">
              <a:spLocks noChangeArrowheads="1"/>
            </p:cNvSpPr>
            <p:nvPr/>
          </p:nvSpPr>
          <p:spPr bwMode="auto">
            <a:xfrm>
              <a:off x="5731979" y="1963648"/>
              <a:ext cx="5938887" cy="526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nl-NL" sz="1800" b="1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nl-NL" sz="18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hận biết khái niệm ban đầu về sồ thập phân</a:t>
              </a:r>
              <a:endParaRPr lang="en-US" sz="1800" b="1" dirty="0">
                <a:solidFill>
                  <a:srgbClr val="213054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35"/>
          <p:cNvGrpSpPr>
            <a:grpSpLocks/>
          </p:cNvGrpSpPr>
          <p:nvPr/>
        </p:nvGrpSpPr>
        <p:grpSpPr bwMode="auto">
          <a:xfrm>
            <a:off x="2256841" y="2988235"/>
            <a:ext cx="6078415" cy="1008505"/>
            <a:chOff x="4097655" y="4422459"/>
            <a:chExt cx="8124750" cy="1433512"/>
          </a:xfrm>
        </p:grpSpPr>
        <p:sp>
          <p:nvSpPr>
            <p:cNvPr id="28" name="Freeform 14"/>
            <p:cNvSpPr>
              <a:spLocks/>
            </p:cNvSpPr>
            <p:nvPr/>
          </p:nvSpPr>
          <p:spPr bwMode="auto">
            <a:xfrm>
              <a:off x="4755174" y="4611371"/>
              <a:ext cx="7467231" cy="1244600"/>
            </a:xfrm>
            <a:custGeom>
              <a:avLst/>
              <a:gdLst>
                <a:gd name="T0" fmla="*/ 5102015 w 2345"/>
                <a:gd name="T1" fmla="*/ 1244600 h 456"/>
                <a:gd name="T2" fmla="*/ 549485 w 2345"/>
                <a:gd name="T3" fmla="*/ 1244600 h 456"/>
                <a:gd name="T4" fmla="*/ 0 w 2345"/>
                <a:gd name="T5" fmla="*/ 622300 h 456"/>
                <a:gd name="T6" fmla="*/ 0 w 2345"/>
                <a:gd name="T7" fmla="*/ 622300 h 456"/>
                <a:gd name="T8" fmla="*/ 549485 w 2345"/>
                <a:gd name="T9" fmla="*/ 0 h 456"/>
                <a:gd name="T10" fmla="*/ 5102015 w 2345"/>
                <a:gd name="T11" fmla="*/ 0 h 456"/>
                <a:gd name="T12" fmla="*/ 5651500 w 2345"/>
                <a:gd name="T13" fmla="*/ 622300 h 456"/>
                <a:gd name="T14" fmla="*/ 5651500 w 2345"/>
                <a:gd name="T15" fmla="*/ 622300 h 456"/>
                <a:gd name="T16" fmla="*/ 5102015 w 2345"/>
                <a:gd name="T17" fmla="*/ 1244600 h 4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45" h="456">
                  <a:moveTo>
                    <a:pt x="2117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0" y="102"/>
                    <a:pt x="102" y="0"/>
                    <a:pt x="228" y="0"/>
                  </a:cubicBezTo>
                  <a:cubicBezTo>
                    <a:pt x="2117" y="0"/>
                    <a:pt x="2117" y="0"/>
                    <a:pt x="2117" y="0"/>
                  </a:cubicBezTo>
                  <a:cubicBezTo>
                    <a:pt x="2243" y="0"/>
                    <a:pt x="2345" y="102"/>
                    <a:pt x="2345" y="228"/>
                  </a:cubicBezTo>
                  <a:cubicBezTo>
                    <a:pt x="2345" y="228"/>
                    <a:pt x="2345" y="228"/>
                    <a:pt x="2345" y="228"/>
                  </a:cubicBezTo>
                  <a:cubicBezTo>
                    <a:pt x="2345" y="354"/>
                    <a:pt x="2243" y="456"/>
                    <a:pt x="2117" y="456"/>
                  </a:cubicBezTo>
                  <a:close/>
                </a:path>
              </a:pathLst>
            </a:custGeom>
            <a:solidFill>
              <a:srgbClr val="ED72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4775683" y="4598655"/>
              <a:ext cx="1252537" cy="979488"/>
            </a:xfrm>
            <a:custGeom>
              <a:avLst/>
              <a:gdLst>
                <a:gd name="T0" fmla="*/ 1252537 w 582"/>
                <a:gd name="T1" fmla="*/ 0 h 456"/>
                <a:gd name="T2" fmla="*/ 490685 w 582"/>
                <a:gd name="T3" fmla="*/ 0 h 456"/>
                <a:gd name="T4" fmla="*/ 0 w 582"/>
                <a:gd name="T5" fmla="*/ 489744 h 456"/>
                <a:gd name="T6" fmla="*/ 142040 w 582"/>
                <a:gd name="T7" fmla="*/ 835572 h 456"/>
                <a:gd name="T8" fmla="*/ 490685 w 582"/>
                <a:gd name="T9" fmla="*/ 979488 h 456"/>
                <a:gd name="T10" fmla="*/ 1252537 w 582"/>
                <a:gd name="T11" fmla="*/ 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0"/>
                  </a:moveTo>
                  <a:cubicBezTo>
                    <a:pt x="228" y="0"/>
                    <a:pt x="228" y="0"/>
                    <a:pt x="228" y="0"/>
                  </a:cubicBezTo>
                  <a:cubicBezTo>
                    <a:pt x="102" y="0"/>
                    <a:pt x="0" y="102"/>
                    <a:pt x="0" y="228"/>
                  </a:cubicBezTo>
                  <a:cubicBezTo>
                    <a:pt x="0" y="291"/>
                    <a:pt x="25" y="348"/>
                    <a:pt x="66" y="389"/>
                  </a:cubicBezTo>
                  <a:cubicBezTo>
                    <a:pt x="108" y="431"/>
                    <a:pt x="165" y="456"/>
                    <a:pt x="228" y="456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4739047" y="4598655"/>
              <a:ext cx="1252537" cy="1244600"/>
            </a:xfrm>
            <a:custGeom>
              <a:avLst/>
              <a:gdLst>
                <a:gd name="T0" fmla="*/ 1252537 w 582"/>
                <a:gd name="T1" fmla="*/ 1244600 h 456"/>
                <a:gd name="T2" fmla="*/ 490685 w 582"/>
                <a:gd name="T3" fmla="*/ 1244600 h 456"/>
                <a:gd name="T4" fmla="*/ 0 w 582"/>
                <a:gd name="T5" fmla="*/ 622300 h 456"/>
                <a:gd name="T6" fmla="*/ 142040 w 582"/>
                <a:gd name="T7" fmla="*/ 182869 h 456"/>
                <a:gd name="T8" fmla="*/ 490685 w 582"/>
                <a:gd name="T9" fmla="*/ 0 h 456"/>
                <a:gd name="T10" fmla="*/ 1252537 w 582"/>
                <a:gd name="T11" fmla="*/ 1244600 h 4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82" h="456">
                  <a:moveTo>
                    <a:pt x="582" y="456"/>
                  </a:moveTo>
                  <a:cubicBezTo>
                    <a:pt x="228" y="456"/>
                    <a:pt x="228" y="456"/>
                    <a:pt x="228" y="456"/>
                  </a:cubicBezTo>
                  <a:cubicBezTo>
                    <a:pt x="102" y="456"/>
                    <a:pt x="0" y="354"/>
                    <a:pt x="0" y="228"/>
                  </a:cubicBezTo>
                  <a:cubicBezTo>
                    <a:pt x="0" y="165"/>
                    <a:pt x="25" y="108"/>
                    <a:pt x="66" y="67"/>
                  </a:cubicBezTo>
                  <a:cubicBezTo>
                    <a:pt x="108" y="26"/>
                    <a:pt x="165" y="0"/>
                    <a:pt x="228" y="0"/>
                  </a:cubicBezTo>
                  <a:lnTo>
                    <a:pt x="582" y="456"/>
                  </a:lnTo>
                  <a:close/>
                </a:path>
              </a:pathLst>
            </a:cu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>
              <a:off x="4205605" y="4531997"/>
              <a:ext cx="1485900" cy="539750"/>
            </a:xfrm>
            <a:custGeom>
              <a:avLst/>
              <a:gdLst>
                <a:gd name="T0" fmla="*/ 1485900 w 1368"/>
                <a:gd name="T1" fmla="*/ 539750 h 357"/>
                <a:gd name="T2" fmla="*/ 333459 w 1368"/>
                <a:gd name="T3" fmla="*/ 539750 h 357"/>
                <a:gd name="T4" fmla="*/ 0 w 1368"/>
                <a:gd name="T5" fmla="*/ 0 h 35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368" h="357">
                  <a:moveTo>
                    <a:pt x="1368" y="357"/>
                  </a:moveTo>
                  <a:lnTo>
                    <a:pt x="307" y="357"/>
                  </a:ln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rgbClr val="58595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8580" tIns="34291" rIns="68580" bIns="34291"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auto">
            <a:xfrm>
              <a:off x="4097655" y="4422459"/>
              <a:ext cx="198437" cy="196850"/>
            </a:xfrm>
            <a:prstGeom prst="ellipse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1" rIns="68580" bIns="34291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 sz="2400">
                <a:solidFill>
                  <a:srgbClr val="213054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44301" y="1477693"/>
            <a:ext cx="2206661" cy="2519047"/>
          </a:xfrm>
          <a:prstGeom prst="rect">
            <a:avLst/>
          </a:prstGeom>
          <a:noFill/>
        </p:spPr>
        <p:txBody>
          <a:bodyPr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GB" sz="3600" b="1" cap="all" dirty="0" smtClean="0">
                <a:solidFill>
                  <a:srgbClr val="FFAB40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YÊU CẦU CẦN ĐẠT</a:t>
            </a:r>
            <a:endParaRPr lang="en-US" sz="3600" b="1" cap="all" dirty="0">
              <a:solidFill>
                <a:srgbClr val="FFAB40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7" name="TextBox 39"/>
          <p:cNvSpPr txBox="1">
            <a:spLocks noChangeArrowheads="1"/>
          </p:cNvSpPr>
          <p:nvPr/>
        </p:nvSpPr>
        <p:spPr bwMode="auto">
          <a:xfrm>
            <a:off x="3512102" y="3248207"/>
            <a:ext cx="453580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nl-N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để đọc, viết số thập phân dạng đơn giản</a:t>
            </a:r>
            <a:endParaRPr lang="vi-VN" sz="1800" b="1" i="1" dirty="0">
              <a:solidFill>
                <a:srgbClr val="213054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489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7AB86E6-2763-4F52-BE18-180E56D16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969" y="1276472"/>
            <a:ext cx="3724067" cy="10156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KHÁM PHÁ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91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276218"/>
              </p:ext>
            </p:extLst>
          </p:nvPr>
        </p:nvGraphicFramePr>
        <p:xfrm>
          <a:off x="403707" y="801600"/>
          <a:ext cx="3052012" cy="277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37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620853" y="75008"/>
                <a:ext cx="5906530" cy="42281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1dm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còn được viết thành 0,1m.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1cm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còn được viết thành 0,01m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1mm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m còn được viết thành 0,001m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0853" y="75008"/>
                <a:ext cx="5906530" cy="4228145"/>
              </a:xfrm>
              <a:prstGeom prst="rect">
                <a:avLst/>
              </a:prstGeom>
              <a:blipFill rotWithShape="0">
                <a:blip r:embed="rId3"/>
                <a:stretch>
                  <a:fillRect l="-10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25192" y="1591293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525" y="1591292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2569" y="226996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5192" y="226996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311" y="226996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0611" y="299107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3234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192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547" y="299107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932534" y="933079"/>
                <a:ext cx="7871255" cy="33688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buClrTx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</a:t>
                </a:r>
                <a:r>
                  <a:rPr kumimoji="0" lang="en-US" altLang="en-US" sz="2000" b="0" i="0" u="none" strike="noStrike" cap="none" normalizeH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0,1;  0,01;  0,001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; 0,1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</a:p>
              <a:p>
                <a:pPr lvl="0">
                  <a:buClrTx/>
                  <a:buFontTx/>
                  <a:buChar char="•"/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0,01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0,001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một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0,001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lnSpc>
                    <a:spcPct val="20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0,1;    0,01;    0,001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gọi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32534" y="933079"/>
                <a:ext cx="7871255" cy="3368871"/>
              </a:xfrm>
              <a:prstGeom prst="rect">
                <a:avLst/>
              </a:prstGeom>
              <a:blipFill>
                <a:blip r:embed="rId2"/>
                <a:stretch>
                  <a:fillRect l="-852" b="-271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014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03707" y="801600"/>
          <a:ext cx="3052012" cy="277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630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937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740"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1"/>
              <p:cNvSpPr>
                <a:spLocks noChangeArrowheads="1"/>
              </p:cNvSpPr>
              <p:nvPr/>
            </p:nvSpPr>
            <p:spPr bwMode="auto">
              <a:xfrm>
                <a:off x="3620853" y="29355"/>
                <a:ext cx="5906530" cy="431945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5dm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còn được viết thành 0,5m.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7cm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m còn được viết thành 0,07m</a:t>
                </a:r>
              </a:p>
              <a:p>
                <a:pPr lvl="0">
                  <a:lnSpc>
                    <a:spcPct val="150000"/>
                  </a:lnSpc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9mm hay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m còn được viết thành 0,009m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altLang="en-US" sz="32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20853" y="29355"/>
                <a:ext cx="5906530" cy="4319452"/>
              </a:xfrm>
              <a:prstGeom prst="rect">
                <a:avLst/>
              </a:prstGeom>
              <a:blipFill rotWithShape="0">
                <a:blip r:embed="rId3"/>
                <a:stretch>
                  <a:fillRect l="-103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325192" y="1591293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525" y="1591292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2569" y="226996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5192" y="226996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311" y="226996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10611" y="2991076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83234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25192" y="2991075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5547" y="2991074"/>
            <a:ext cx="533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1737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885033" y="1141854"/>
                <a:ext cx="8074550" cy="307007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>
                  <a:buClrTx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2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00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 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viết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thành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0,5;  0,07;  0,009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0,5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năm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0,5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kumimoji="0" lang="en-US" altLang="en-US" sz="4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</a:p>
              <a:p>
                <a:pPr lvl="0">
                  <a:buClrTx/>
                  <a:buFontTx/>
                  <a:buChar char="•"/>
                </a:pPr>
                <a:r>
                  <a:rPr lang="en-US" altLang="en-US" sz="2000" dirty="0">
                    <a:solidFill>
                      <a:srgbClr val="00000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0,07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bảy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0,07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buClrTx/>
                  <a:buFontTx/>
                  <a:buChar char="•"/>
                </a:pP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0,009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đọc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: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phẩy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không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0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chín</a:t>
                </a:r>
                <a:r>
                  <a:rPr kumimoji="0" lang="en-US" altLang="en-US" sz="20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; 0,009 =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kumimoji="0" lang="en-US" altLang="en-US" sz="20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Open Sans" panose="020B0606030504020204" pitchFamily="34" charset="0"/>
                </a:endParaRPr>
              </a:p>
              <a:p>
                <a:pPr lvl="0">
                  <a:lnSpc>
                    <a:spcPct val="200000"/>
                  </a:lnSpc>
                  <a:buClrTx/>
                </a:pP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=&gt;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Các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0,5;   0,07;   0,009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được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gọi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là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số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thập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 </a:t>
                </a:r>
                <a:r>
                  <a:rPr kumimoji="0" lang="en-US" altLang="en-US" sz="2000" b="1" i="0" u="none" strike="noStrike" cap="none" normalizeH="0" baseline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phân</a:t>
                </a:r>
                <a:r>
                  <a:rPr kumimoji="0" lang="en-US" altLang="en-US" sz="2000" b="1" i="0" u="none" strike="noStrike" cap="none" normalizeH="0" baseline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Open Sans" panose="020B0606030504020204" pitchFamily="34" charset="0"/>
                  </a:rPr>
                  <a:t>.</a:t>
                </a:r>
                <a:endParaRPr kumimoji="0" lang="en-US" altLang="en-US" sz="3200" b="1" i="0" u="none" strike="noStrike" cap="none" normalizeH="0" baseline="0" dirty="0">
                  <a:ln>
                    <a:noFill/>
                  </a:ln>
                  <a:solidFill>
                    <a:srgbClr val="0000CC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5033" y="1141854"/>
                <a:ext cx="8074550" cy="3070071"/>
              </a:xfrm>
              <a:prstGeom prst="rect">
                <a:avLst/>
              </a:prstGeom>
              <a:blipFill>
                <a:blip r:embed="rId2"/>
                <a:stretch>
                  <a:fillRect l="-755" b="-297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359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7951" y="174661"/>
            <a:ext cx="8620018" cy="486995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73286" y="286459"/>
            <a:ext cx="81191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1: </a:t>
            </a:r>
            <a:r>
              <a:rPr lang="en-US" sz="1800" b="1">
                <a:latin typeface="Cambria" panose="02040503050406030204" pitchFamily="18" charset="0"/>
                <a:ea typeface="Cambria" panose="02040503050406030204" pitchFamily="18" charset="0"/>
              </a:rPr>
              <a:t>Đọc các phân số thập phân và số thập phân trên các vạch của tia số:</a:t>
            </a:r>
            <a:endParaRPr lang="en-US" sz="1800" b="1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800" b="1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312" r="-543" b="8239"/>
          <a:stretch/>
        </p:blipFill>
        <p:spPr>
          <a:xfrm>
            <a:off x="457599" y="1034140"/>
            <a:ext cx="7152562" cy="25428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1" r="-4208" b="82915"/>
          <a:stretch/>
        </p:blipFill>
        <p:spPr>
          <a:xfrm>
            <a:off x="673286" y="3035233"/>
            <a:ext cx="7648841" cy="182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7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760537657"/>
</p:tagLst>
</file>

<file path=ppt/theme/theme1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465</Words>
  <Application>Microsoft Office PowerPoint</Application>
  <PresentationFormat>On-screen Show (16:9)</PresentationFormat>
  <Paragraphs>177</Paragraphs>
  <Slides>18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Arial</vt:lpstr>
      <vt:lpstr>Roboto Slab Regular</vt:lpstr>
      <vt:lpstr>Kalam</vt:lpstr>
      <vt:lpstr>Cambria</vt:lpstr>
      <vt:lpstr>Comfortaa</vt:lpstr>
      <vt:lpstr>Calibri Light</vt:lpstr>
      <vt:lpstr>Vibur</vt:lpstr>
      <vt:lpstr>Catamaran</vt:lpstr>
      <vt:lpstr>Open Sans</vt:lpstr>
      <vt:lpstr>Cambria Math</vt:lpstr>
      <vt:lpstr>Calibri</vt:lpstr>
      <vt:lpstr>Tahoma</vt:lpstr>
      <vt:lpstr>Work Sans</vt:lpstr>
      <vt:lpstr>Montserrat</vt:lpstr>
      <vt:lpstr>Times New Roman</vt:lpstr>
      <vt:lpstr>Learning the Days of the Week by Slidesgo </vt:lpstr>
      <vt:lpstr>Doodle Sketchbook by Slidesgo</vt:lpstr>
      <vt:lpstr>1_Office Theme</vt:lpstr>
      <vt:lpstr>Office Theme</vt:lpstr>
      <vt:lpstr>Toán Khái niệm về số thập phân</vt:lpstr>
      <vt:lpstr>KHỞI ĐỘNG</vt:lpstr>
      <vt:lpstr>PowerPoint Presentation</vt:lpstr>
      <vt:lpstr>KHÁM PHÁ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Về nhà: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the Days of the Week!</dc:title>
  <dc:creator>Admin</dc:creator>
  <cp:lastModifiedBy>Admin</cp:lastModifiedBy>
  <cp:revision>37</cp:revision>
  <dcterms:modified xsi:type="dcterms:W3CDTF">2021-10-15T14:40:17Z</dcterms:modified>
</cp:coreProperties>
</file>