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4"/>
  </p:notesMasterIdLst>
  <p:sldIdLst>
    <p:sldId id="359" r:id="rId3"/>
    <p:sldId id="257" r:id="rId4"/>
    <p:sldId id="360" r:id="rId5"/>
    <p:sldId id="258" r:id="rId6"/>
    <p:sldId id="361" r:id="rId7"/>
    <p:sldId id="259" r:id="rId8"/>
    <p:sldId id="265" r:id="rId9"/>
    <p:sldId id="270" r:id="rId10"/>
    <p:sldId id="362" r:id="rId11"/>
    <p:sldId id="363" r:id="rId12"/>
    <p:sldId id="281" r:id="rId13"/>
  </p:sldIdLst>
  <p:sldSz cx="16778288" cy="94757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5">
          <p15:clr>
            <a:srgbClr val="000000"/>
          </p15:clr>
        </p15:guide>
        <p15:guide id="2" pos="5285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R1p8xcgmnn67iqF8fTv6FcNNh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24B"/>
    <a:srgbClr val="34AE3D"/>
    <a:srgbClr val="7DBE3F"/>
    <a:srgbClr val="F0E533"/>
    <a:srgbClr val="FF5050"/>
    <a:srgbClr val="326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2094" y="-954"/>
      </p:cViewPr>
      <p:guideLst>
        <p:guide orient="horz" pos="2985"/>
        <p:guide pos="52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16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11</a:t>
            </a:fld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2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3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4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5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7</a:t>
            </a:fld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1325563" y="6089650"/>
            <a:ext cx="14262101" cy="18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1325563" y="4016375"/>
            <a:ext cx="14262101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157411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5079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630113" y="1534217"/>
            <a:ext cx="15422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4212756" y="206218"/>
            <a:ext cx="1684433" cy="13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6512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01918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965652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OBJECT_AND_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10009981" y="2534444"/>
            <a:ext cx="8085137" cy="37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2382838" y="-1165225"/>
            <a:ext cx="8085137" cy="1117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5262562" y="-2212975"/>
            <a:ext cx="6253162" cy="1510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3289300" y="6632575"/>
            <a:ext cx="10066338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3289300" y="846138"/>
            <a:ext cx="10066338" cy="56864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3289300" y="7416800"/>
            <a:ext cx="10066338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8200" y="377825"/>
            <a:ext cx="5521325" cy="160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6559550" y="377825"/>
            <a:ext cx="9380538" cy="8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838200" y="1982788"/>
            <a:ext cx="5521325" cy="648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838200" y="2120900"/>
            <a:ext cx="7413625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838200" y="3005138"/>
            <a:ext cx="7413625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8523288" y="2120900"/>
            <a:ext cx="7416800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8523288" y="3005138"/>
            <a:ext cx="7416800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6778287" cy="9475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915" y="379472"/>
            <a:ext cx="15100459" cy="157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915" y="2211019"/>
            <a:ext cx="15100459" cy="625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914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32582" y="8782653"/>
            <a:ext cx="531312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024440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10134298" y="6277286"/>
            <a:ext cx="6643991" cy="320142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69"/>
          </a:p>
        </p:txBody>
      </p:sp>
    </p:spTree>
    <p:extLst>
      <p:ext uri="{BB962C8B-B14F-4D97-AF65-F5344CB8AC3E}">
        <p14:creationId xmlns:p14="http://schemas.microsoft.com/office/powerpoint/2010/main" val="3010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 spd="slow" advTm="0">
    <p:fade/>
  </p:transition>
  <p:txStyles>
    <p:titleStyle>
      <a:lvl1pPr algn="ctr" defTabSz="1677833" rtl="0" eaLnBrk="1" latinLnBrk="0" hangingPunct="1">
        <a:spcBef>
          <a:spcPct val="0"/>
        </a:spcBef>
        <a:buNone/>
        <a:defRPr sz="8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187" indent="-629187" algn="l" defTabSz="1677833" rtl="0" eaLnBrk="1" latinLnBrk="0" hangingPunct="1">
        <a:spcBef>
          <a:spcPct val="20000"/>
        </a:spcBef>
        <a:buFont typeface="Arial" pitchFamily="34" charset="0"/>
        <a:buChar char="•"/>
        <a:defRPr sz="5872" kern="1200">
          <a:solidFill>
            <a:schemeClr val="tx1"/>
          </a:solidFill>
          <a:latin typeface="+mn-lt"/>
          <a:ea typeface="+mn-ea"/>
          <a:cs typeface="+mn-cs"/>
        </a:defRPr>
      </a:lvl1pPr>
      <a:lvl2pPr marL="1363239" indent="-524323" algn="l" defTabSz="1677833" rtl="0" eaLnBrk="1" latinLnBrk="0" hangingPunct="1">
        <a:spcBef>
          <a:spcPct val="20000"/>
        </a:spcBef>
        <a:buFont typeface="Arial" pitchFamily="34" charset="0"/>
        <a:buChar char="–"/>
        <a:defRPr sz="5138" kern="1200">
          <a:solidFill>
            <a:schemeClr val="tx1"/>
          </a:solidFill>
          <a:latin typeface="+mn-lt"/>
          <a:ea typeface="+mn-ea"/>
          <a:cs typeface="+mn-cs"/>
        </a:defRPr>
      </a:lvl2pPr>
      <a:lvl3pPr marL="2097291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4404" kern="1200">
          <a:solidFill>
            <a:schemeClr val="tx1"/>
          </a:solidFill>
          <a:latin typeface="+mn-lt"/>
          <a:ea typeface="+mn-ea"/>
          <a:cs typeface="+mn-cs"/>
        </a:defRPr>
      </a:lvl3pPr>
      <a:lvl4pPr marL="2936207" indent="-419458" algn="l" defTabSz="1677833" rtl="0" eaLnBrk="1" latinLnBrk="0" hangingPunct="1">
        <a:spcBef>
          <a:spcPct val="20000"/>
        </a:spcBef>
        <a:buFont typeface="Arial" pitchFamily="34" charset="0"/>
        <a:buChar char="–"/>
        <a:defRPr sz="3670" kern="1200">
          <a:solidFill>
            <a:schemeClr val="tx1"/>
          </a:solidFill>
          <a:latin typeface="+mn-lt"/>
          <a:ea typeface="+mn-ea"/>
          <a:cs typeface="+mn-cs"/>
        </a:defRPr>
      </a:lvl4pPr>
      <a:lvl5pPr marL="3775123" indent="-419458" algn="l" defTabSz="1677833" rtl="0" eaLnBrk="1" latinLnBrk="0" hangingPunct="1">
        <a:spcBef>
          <a:spcPct val="20000"/>
        </a:spcBef>
        <a:buFont typeface="Arial" pitchFamily="34" charset="0"/>
        <a:buChar char="»"/>
        <a:defRPr sz="3670" kern="1200">
          <a:solidFill>
            <a:schemeClr val="tx1"/>
          </a:solidFill>
          <a:latin typeface="+mn-lt"/>
          <a:ea typeface="+mn-ea"/>
          <a:cs typeface="+mn-cs"/>
        </a:defRPr>
      </a:lvl5pPr>
      <a:lvl6pPr marL="4614040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6pPr>
      <a:lvl7pPr marL="5452956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7pPr>
      <a:lvl8pPr marL="6291872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8pPr>
      <a:lvl9pPr marL="7130788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1pPr>
      <a:lvl2pPr marL="838916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2pPr>
      <a:lvl3pPr marL="1677833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3pPr>
      <a:lvl4pPr marL="2516749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4pPr>
      <a:lvl5pPr marL="3355665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5pPr>
      <a:lvl6pPr marL="4194581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6pPr>
      <a:lvl7pPr marL="5033498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7pPr>
      <a:lvl8pPr marL="5872414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8pPr>
      <a:lvl9pPr marL="671133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5647450" y="1330067"/>
            <a:ext cx="4856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77833">
              <a:buClrTx/>
            </a:pPr>
            <a:r>
              <a:rPr lang="en-US" altLang="zh-CN" sz="72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TOÁN</a:t>
            </a:r>
            <a:endParaRPr lang="zh-CN" altLang="en-US" sz="7200" b="1" kern="12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C88A82-87DC-4CE1-8940-BB40FDD855BB}"/>
              </a:ext>
            </a:extLst>
          </p:cNvPr>
          <p:cNvSpPr txBox="1"/>
          <p:nvPr/>
        </p:nvSpPr>
        <p:spPr>
          <a:xfrm>
            <a:off x="1952625" y="3343752"/>
            <a:ext cx="128730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77833">
              <a:buClrTx/>
            </a:pP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GIỚI THIỆU </a:t>
            </a:r>
          </a:p>
          <a:p>
            <a:pPr algn="ctr" defTabSz="1677833">
              <a:buClrTx/>
            </a:pP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NHÂN NHẨM SỐ CÓ HAI CHỮ SỐ VỚI 11</a:t>
            </a:r>
            <a:endParaRPr lang="zh-CN" altLang="en-US" sz="5000" b="1" kern="1200" dirty="0">
              <a:solidFill>
                <a:srgbClr val="FF5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287625" y="3415004"/>
            <a:ext cx="154906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+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=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11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x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=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        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6" descr="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6812" y="168446"/>
            <a:ext cx="3870325" cy="639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 descr="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71012"/>
            <a:ext cx="16778287" cy="680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 descr="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6182" y="-87811"/>
            <a:ext cx="8748712" cy="86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 txBox="1"/>
          <p:nvPr/>
        </p:nvSpPr>
        <p:spPr>
          <a:xfrm>
            <a:off x="4379482" y="3779088"/>
            <a:ext cx="61512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7200" b="1" i="0" u="none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sz="72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300;p25" descr="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050505"/>
            <a:ext cx="4679950" cy="242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8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305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80954" y="965127"/>
            <a:ext cx="7764941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tích riêng đều bằng mấy?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15108" y="904826"/>
            <a:ext cx="3819950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11350" y="943192"/>
            <a:ext cx="10570334" cy="8285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62894" y="1895159"/>
            <a:ext cx="1056691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557553" y="3445681"/>
            <a:ext cx="10348192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( 2 + 7 = 9)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80954" y="5159040"/>
            <a:ext cx="9254275" cy="89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55727" y="6040684"/>
            <a:ext cx="4628595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+ 7 = 9.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55727" y="6933558"/>
            <a:ext cx="925427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297.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26" y="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814597" y="1735494"/>
            <a:ext cx="110287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Khi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nhân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nhẩm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với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11,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nếu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bé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hơn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10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thì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viết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vào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giữa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đó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7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32244" y="1823608"/>
            <a:ext cx="3467290" cy="982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17731" y="2930497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17731" y="4110583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62563" y="5275316"/>
            <a:ext cx="9254275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23556" y="6922612"/>
            <a:ext cx="9251362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528.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219478" y="3250845"/>
            <a:ext cx="80724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dirty="0" err="1" smtClean="0">
                <a:solidFill>
                  <a:schemeClr val="accent6"/>
                </a:solidFill>
                <a:latin typeface="+mj-lt"/>
              </a:rPr>
              <a:t>Nếu</a:t>
            </a:r>
            <a:r>
              <a:rPr lang="en-US" sz="48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lớn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hoặc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bằng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10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thì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viết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vị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xen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giữa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thêm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vào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chục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5710237"/>
            <a:ext cx="16775111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 descr="1-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 descr="1-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7588" y="633412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6825" y="1785937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1-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 descr="1-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03916" y="2237131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38625" y="3516074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85499" y="5332349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40146" y="6932612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20806" y="2504655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3553" y="3812079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x 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1890" y="5576700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x 95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0227" y="719694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x 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08495" y="3810992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374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7644" y="557452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1045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06793" y="7193676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902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 descr="1-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5323" y="3659516"/>
            <a:ext cx="6516687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 descr="1-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8922" y="-678540"/>
            <a:ext cx="17396131" cy="918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1-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7950" y="6954253"/>
            <a:ext cx="16886238" cy="252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36905" y="5702968"/>
            <a:ext cx="4846050" cy="40680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45830" y="1697554"/>
            <a:ext cx="132876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34" y="0"/>
            <a:ext cx="16751154" cy="21236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7188" y="1785938"/>
            <a:ext cx="1287362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u="sng" dirty="0" err="1" smtClean="0">
                <a:solidFill>
                  <a:srgbClr val="002060"/>
                </a:solidFill>
                <a:latin typeface="Times  New Roman"/>
              </a:rPr>
              <a:t>Tóm</a:t>
            </a:r>
            <a:r>
              <a:rPr lang="en-US" sz="4400" u="sng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u="sng" dirty="0" err="1">
                <a:solidFill>
                  <a:srgbClr val="002060"/>
                </a:solidFill>
                <a:latin typeface="Times  New Roman"/>
              </a:rPr>
              <a:t>tắt</a:t>
            </a:r>
            <a:endParaRPr lang="en-US" sz="4400" u="sng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Bốn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Năm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12503024" y="2687222"/>
            <a:ext cx="298579" cy="1324946"/>
          </a:xfrm>
          <a:prstGeom prst="rightBrace">
            <a:avLst>
              <a:gd name="adj1" fmla="val 41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081518" y="2892496"/>
            <a:ext cx="39953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?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24539" y="4236099"/>
            <a:ext cx="41241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17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3620276" y="5057198"/>
            <a:ext cx="242597" cy="634478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38335" y="5745950"/>
            <a:ext cx="55797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 New Roman"/>
              </a:rPr>
              <a:t>B</a:t>
            </a:r>
            <a:r>
              <a:rPr lang="vi-VN" sz="4000" b="1" dirty="0" smtClean="0">
                <a:solidFill>
                  <a:srgbClr val="002060"/>
                </a:solidFill>
                <a:latin typeface="Times  New Roman"/>
              </a:rPr>
              <a:t>ốn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917505" y="4201536"/>
            <a:ext cx="2303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10849942" y="5057193"/>
            <a:ext cx="216163" cy="653143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8621489" y="5803650"/>
            <a:ext cx="6046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vi-VN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latin typeface="Times  New Roman"/>
              </a:rPr>
              <a:t>Năm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256625" y="5613697"/>
            <a:ext cx="43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+</a:t>
            </a: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7307782" y="6400811"/>
            <a:ext cx="305998" cy="821094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758612" y="7296548"/>
            <a:ext cx="585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khối</a:t>
            </a:r>
            <a:endParaRPr lang="en-US" sz="4000" b="1" dirty="0">
              <a:solidFill>
                <a:srgbClr val="FF0000"/>
              </a:solidFill>
              <a:latin typeface="Times  New Roman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11 x 17 = 187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15 x 11 = 165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187 + 165 = 352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352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  <a:buFontTx/>
              <a:buNone/>
              <a:defRPr/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569</Words>
  <Application>Microsoft Office PowerPoint</Application>
  <PresentationFormat>Custom</PresentationFormat>
  <Paragraphs>95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默认设计模板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30</cp:revision>
  <dcterms:created xsi:type="dcterms:W3CDTF">2015-09-14T06:10:05Z</dcterms:created>
  <dcterms:modified xsi:type="dcterms:W3CDTF">2021-11-27T15:02:04Z</dcterms:modified>
</cp:coreProperties>
</file>