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0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1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2"/>
    <p:sldMasterId id="2147483662" r:id="rId3"/>
    <p:sldMasterId id="2147483664" r:id="rId4"/>
    <p:sldMasterId id="2147483751" r:id="rId5"/>
    <p:sldMasterId id="2147483760" r:id="rId6"/>
    <p:sldMasterId id="2147483769" r:id="rId7"/>
    <p:sldMasterId id="2147483778" r:id="rId8"/>
    <p:sldMasterId id="2147483796" r:id="rId9"/>
    <p:sldMasterId id="2147483823" r:id="rId10"/>
    <p:sldMasterId id="2147483871" r:id="rId11"/>
    <p:sldMasterId id="2147483895" r:id="rId12"/>
  </p:sldMasterIdLst>
  <p:notesMasterIdLst>
    <p:notesMasterId r:id="rId30"/>
  </p:notesMasterIdLst>
  <p:sldIdLst>
    <p:sldId id="1021" r:id="rId13"/>
    <p:sldId id="1022" r:id="rId14"/>
    <p:sldId id="1023" r:id="rId15"/>
    <p:sldId id="1024" r:id="rId16"/>
    <p:sldId id="990" r:id="rId17"/>
    <p:sldId id="992" r:id="rId18"/>
    <p:sldId id="1012" r:id="rId19"/>
    <p:sldId id="995" r:id="rId20"/>
    <p:sldId id="1013" r:id="rId21"/>
    <p:sldId id="1014" r:id="rId22"/>
    <p:sldId id="998" r:id="rId23"/>
    <p:sldId id="1015" r:id="rId24"/>
    <p:sldId id="1017" r:id="rId25"/>
    <p:sldId id="1016" r:id="rId26"/>
    <p:sldId id="993" r:id="rId27"/>
    <p:sldId id="1019" r:id="rId28"/>
    <p:sldId id="1020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3B2"/>
    <a:srgbClr val="75CDDA"/>
    <a:srgbClr val="FE5A55"/>
    <a:srgbClr val="FFE064"/>
    <a:srgbClr val="E85A31"/>
    <a:srgbClr val="009ADC"/>
    <a:srgbClr val="87BD0F"/>
    <a:srgbClr val="FFA100"/>
    <a:srgbClr val="794026"/>
    <a:srgbClr val="009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5226" autoAdjust="0"/>
  </p:normalViewPr>
  <p:slideViewPr>
    <p:cSldViewPr>
      <p:cViewPr varScale="1">
        <p:scale>
          <a:sx n="83" d="100"/>
          <a:sy n="83" d="100"/>
        </p:scale>
        <p:origin x="763" y="77"/>
      </p:cViewPr>
      <p:guideLst>
        <p:guide orient="horz" pos="2160"/>
        <p:guide pos="3840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34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04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45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91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96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20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87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03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08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8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3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4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6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584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36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5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90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6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39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37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91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8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3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2021/12/9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3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2021/12/9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2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55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2021/12/9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3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73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2021/12/9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4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6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2021/12/9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0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2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2021/12/9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2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8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8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7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96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31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7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9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908" r:id="rId2"/>
    <p:sldLayoutId id="2147483907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5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75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4" r:id="rId2"/>
    <p:sldLayoutId id="2147483759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13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8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80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4" r:id="rId2"/>
    <p:sldLayoutId id="2147483777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78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6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72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1" r:id="rId2"/>
    <p:sldLayoutId id="2147483804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emf"/><Relationship Id="rId11" Type="http://schemas.openxmlformats.org/officeDocument/2006/relationships/image" Target="../media/image14.png"/><Relationship Id="rId5" Type="http://schemas.openxmlformats.org/officeDocument/2006/relationships/image" Target="../media/image6.emf"/><Relationship Id="rId10" Type="http://schemas.openxmlformats.org/officeDocument/2006/relationships/image" Target="../media/image13.png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emf"/><Relationship Id="rId11" Type="http://schemas.openxmlformats.org/officeDocument/2006/relationships/image" Target="../media/image16.png"/><Relationship Id="rId5" Type="http://schemas.openxmlformats.org/officeDocument/2006/relationships/image" Target="../media/image6.emf"/><Relationship Id="rId10" Type="http://schemas.openxmlformats.org/officeDocument/2006/relationships/image" Target="../media/image15.png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emf"/><Relationship Id="rId11" Type="http://schemas.microsoft.com/office/2007/relationships/hdphoto" Target="../media/hdphoto2.wdp"/><Relationship Id="rId5" Type="http://schemas.openxmlformats.org/officeDocument/2006/relationships/image" Target="../media/image6.emf"/><Relationship Id="rId10" Type="http://schemas.openxmlformats.org/officeDocument/2006/relationships/image" Target="../media/image17.png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21.emf"/><Relationship Id="rId3" Type="http://schemas.openxmlformats.org/officeDocument/2006/relationships/image" Target="../media/image18.emf"/><Relationship Id="rId7" Type="http://schemas.openxmlformats.org/officeDocument/2006/relationships/image" Target="../media/image6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19.em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2.emf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microsoft.com/office/2007/relationships/hdphoto" Target="../media/hdphoto3.wdp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96000" y="6309320"/>
            <a:ext cx="870857" cy="177249"/>
            <a:chOff x="-1625600" y="1148325"/>
            <a:chExt cx="1207014" cy="245669"/>
          </a:xfrm>
        </p:grpSpPr>
        <p:sp>
          <p:nvSpPr>
            <p:cNvPr id="10" name="椭圆 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9B36EF-207B-4FE7-8E29-CF1E68731CD9}"/>
              </a:ext>
            </a:extLst>
          </p:cNvPr>
          <p:cNvGrpSpPr/>
          <p:nvPr/>
        </p:nvGrpSpPr>
        <p:grpSpPr>
          <a:xfrm>
            <a:off x="623392" y="476672"/>
            <a:ext cx="2808312" cy="1440160"/>
            <a:chOff x="5076793" y="3492434"/>
            <a:chExt cx="6310435" cy="3072700"/>
          </a:xfrm>
        </p:grpSpPr>
        <p:pic>
          <p:nvPicPr>
            <p:cNvPr id="26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96721" y="6116868"/>
              <a:ext cx="555265" cy="298998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0746" y="4819910"/>
              <a:ext cx="518061" cy="690767"/>
            </a:xfrm>
            <a:prstGeom prst="rect">
              <a:avLst/>
            </a:prstGeom>
          </p:spPr>
        </p:pic>
        <p:pic>
          <p:nvPicPr>
            <p:cNvPr id="28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9776" y="5452945"/>
              <a:ext cx="647842" cy="863813"/>
            </a:xfrm>
            <a:prstGeom prst="rect">
              <a:avLst/>
            </a:prstGeom>
          </p:spPr>
        </p:pic>
        <p:pic>
          <p:nvPicPr>
            <p:cNvPr id="29" name="图片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6405" y="5644221"/>
              <a:ext cx="570823" cy="74648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4566" y="5792201"/>
              <a:ext cx="555265" cy="29899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3403" y="4634504"/>
              <a:ext cx="404831" cy="217994"/>
            </a:xfrm>
            <a:prstGeom prst="rect">
              <a:avLst/>
            </a:prstGeom>
          </p:spPr>
        </p:pic>
        <p:pic>
          <p:nvPicPr>
            <p:cNvPr id="32" name="图形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6793" y="3654094"/>
              <a:ext cx="2069540" cy="2716271"/>
            </a:xfrm>
            <a:prstGeom prst="rect">
              <a:avLst/>
            </a:prstGeom>
          </p:spPr>
        </p:pic>
        <p:pic>
          <p:nvPicPr>
            <p:cNvPr id="33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5241" y="3492434"/>
              <a:ext cx="2357806" cy="3072700"/>
            </a:xfrm>
            <a:prstGeom prst="rect">
              <a:avLst/>
            </a:prstGeom>
          </p:spPr>
        </p:pic>
        <p:pic>
          <p:nvPicPr>
            <p:cNvPr id="34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99600" y="3495730"/>
              <a:ext cx="1864204" cy="291289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958669" y="260182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Game</a:t>
            </a:r>
          </a:p>
          <a:p>
            <a:pPr algn="ctr"/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Thử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tài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đoán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vật</a:t>
            </a:r>
            <a:endParaRPr lang="en-US" sz="4800" dirty="0">
              <a:solidFill>
                <a:srgbClr val="30A3B2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829139" y="2427609"/>
            <a:ext cx="56753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rê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-mon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1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833049" y="3829992"/>
            <a:ext cx="5268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quay,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đằng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altLang="en-US" sz="1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827086" y="4889920"/>
            <a:ext cx="526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alt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4152" y="2810817"/>
            <a:ext cx="2238375" cy="203835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805826" y="2230268"/>
            <a:ext cx="4058920" cy="3312368"/>
            <a:chOff x="6789608" y="2132856"/>
            <a:chExt cx="4058920" cy="3312368"/>
          </a:xfrm>
        </p:grpSpPr>
        <p:sp>
          <p:nvSpPr>
            <p:cNvPr id="14" name="Rounded Rectangle 13"/>
            <p:cNvSpPr/>
            <p:nvPr/>
          </p:nvSpPr>
          <p:spPr>
            <a:xfrm>
              <a:off x="6789608" y="2132856"/>
              <a:ext cx="4058920" cy="331236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02" b="94862" l="10000" r="90000">
                          <a14:foregroundMark x1="45111" y1="15413" x2="45333" y2="50275"/>
                          <a14:foregroundMark x1="34444" y1="20000" x2="52778" y2="17248"/>
                          <a14:foregroundMark x1="50556" y1="20183" x2="52111" y2="63853"/>
                          <a14:foregroundMark x1="49333" y1="22385" x2="47889" y2="50275"/>
                          <a14:foregroundMark x1="52333" y1="21835" x2="56778" y2="46422"/>
                          <a14:foregroundMark x1="56333" y1="23486" x2="60111" y2="46606"/>
                          <a14:foregroundMark x1="54778" y1="19450" x2="56778" y2="59083"/>
                          <a14:foregroundMark x1="38889" y1="20000" x2="37778" y2="55046"/>
                          <a14:foregroundMark x1="36222" y1="28807" x2="34111" y2="42569"/>
                          <a14:foregroundMark x1="35333" y1="27156" x2="31444" y2="36881"/>
                          <a14:foregroundMark x1="32778" y1="44771" x2="39444" y2="48991"/>
                          <a14:foregroundMark x1="40444" y1="33945" x2="42667" y2="60734"/>
                          <a14:foregroundMark x1="41000" y1="37798" x2="51222" y2="77982"/>
                          <a14:foregroundMark x1="52222" y1="63670" x2="43556" y2="79266"/>
                          <a14:foregroundMark x1="42000" y1="61651" x2="47778" y2="69908"/>
                          <a14:foregroundMark x1="44444" y1="58349" x2="44667" y2="80183"/>
                          <a14:foregroundMark x1="52778" y1="66422" x2="50444" y2="81835"/>
                          <a14:foregroundMark x1="56667" y1="67706" x2="53333" y2="77798"/>
                          <a14:foregroundMark x1="51222" y1="73578" x2="46667" y2="79817"/>
                          <a14:foregroundMark x1="40556" y1="85138" x2="60889" y2="86422"/>
                          <a14:foregroundMark x1="39889" y1="81651" x2="38444" y2="84404"/>
                          <a14:foregroundMark x1="38111" y1="85872" x2="41000" y2="90275"/>
                          <a14:foregroundMark x1="41000" y1="89541" x2="48889" y2="89541"/>
                          <a14:foregroundMark x1="48667" y1="88624" x2="60667" y2="89725"/>
                          <a14:foregroundMark x1="50778" y1="90826" x2="59111" y2="89541"/>
                          <a14:foregroundMark x1="52000" y1="91193" x2="62667" y2="89725"/>
                          <a14:foregroundMark x1="63889" y1="89174" x2="61889" y2="91193"/>
                          <a14:foregroundMark x1="67778" y1="86239" x2="66333" y2="86239"/>
                          <a14:foregroundMark x1="56000" y1="9908" x2="62000" y2="17615"/>
                        </a14:backgroundRemoval>
                      </a14:imgEffect>
                    </a14:imgLayer>
                  </a14:imgProps>
                </a:ext>
              </a:extLst>
            </a:blip>
            <a:srcRect l="29000" r="29000"/>
            <a:stretch/>
          </p:blipFill>
          <p:spPr>
            <a:xfrm>
              <a:off x="7949667" y="2500612"/>
              <a:ext cx="1800199" cy="2595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33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C9C1FA-A0D2-4DA8-843B-1FF704B08A18}"/>
              </a:ext>
            </a:extLst>
          </p:cNvPr>
          <p:cNvSpPr txBox="1"/>
          <p:nvPr/>
        </p:nvSpPr>
        <p:spPr>
          <a:xfrm>
            <a:off x="839416" y="512012"/>
            <a:ext cx="511256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8" name="Picture 27" descr="A picture containing toy&#10;&#10;Description automatically generated">
            <a:extLst>
              <a:ext uri="{FF2B5EF4-FFF2-40B4-BE49-F238E27FC236}">
                <a16:creationId xmlns:a16="http://schemas.microsoft.com/office/drawing/2014/main" id="{0EFB3DE9-FA27-4CB0-A8F7-CC3DAAA051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94907" l="30900" r="82683">
                        <a14:foregroundMark x1="51613" y1="8149" x2="51613" y2="8149"/>
                        <a14:foregroundMark x1="41426" y1="91341" x2="41426" y2="91341"/>
                        <a14:foregroundMark x1="54329" y1="93209" x2="54329" y2="93209"/>
                        <a14:foregroundMark x1="40917" y1="94907" x2="40917" y2="9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10759"/>
          <a:stretch/>
        </p:blipFill>
        <p:spPr>
          <a:xfrm>
            <a:off x="426962" y="47271"/>
            <a:ext cx="1016346" cy="15697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FF09B3-9E44-4489-B08C-DCEB5FF2A07D}"/>
              </a:ext>
            </a:extLst>
          </p:cNvPr>
          <p:cNvSpPr txBox="1"/>
          <p:nvPr/>
        </p:nvSpPr>
        <p:spPr>
          <a:xfrm>
            <a:off x="1516194" y="1268760"/>
            <a:ext cx="9769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t="2469" b="44444"/>
          <a:stretch/>
        </p:blipFill>
        <p:spPr>
          <a:xfrm>
            <a:off x="1036752" y="2735786"/>
            <a:ext cx="4436483" cy="2355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EC3E66F-1BA9-49D2-BEAA-E5782FDA2639}"/>
              </a:ext>
            </a:extLst>
          </p:cNvPr>
          <p:cNvSpPr txBox="1"/>
          <p:nvPr/>
        </p:nvSpPr>
        <p:spPr>
          <a:xfrm>
            <a:off x="1199456" y="5105243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FF09B3-9E44-4489-B08C-DCEB5FF2A07D}"/>
              </a:ext>
            </a:extLst>
          </p:cNvPr>
          <p:cNvSpPr txBox="1"/>
          <p:nvPr/>
        </p:nvSpPr>
        <p:spPr>
          <a:xfrm>
            <a:off x="5775728" y="2517951"/>
            <a:ext cx="54726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Ban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lộn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8FFE0CF-4410-4F42-B48A-E20768E16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24818">
            <a:off x="6650471" y="1824066"/>
            <a:ext cx="1707991" cy="9589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FFE0CF-4410-4F42-B48A-E20768E16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5182" flipH="1">
            <a:off x="4214971" y="1806746"/>
            <a:ext cx="1707991" cy="958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FFE0CF-4410-4F42-B48A-E20768E16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11800" flipH="1">
            <a:off x="5441545" y="3318432"/>
            <a:ext cx="1707991" cy="9589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28822" y="1360165"/>
            <a:ext cx="2127928" cy="2790735"/>
            <a:chOff x="5217966" y="1648264"/>
            <a:chExt cx="2127928" cy="2790735"/>
          </a:xfrm>
        </p:grpSpPr>
        <p:pic>
          <p:nvPicPr>
            <p:cNvPr id="28" name="Picture 2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0EFB3DE9-FA27-4CB0-A8F7-CC3DAAA05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980" b="94907" l="30900" r="82683">
                          <a14:foregroundMark x1="51613" y1="8149" x2="51613" y2="8149"/>
                          <a14:foregroundMark x1="41426" y1="91341" x2="41426" y2="91341"/>
                          <a14:foregroundMark x1="54329" y1="93209" x2="54329" y2="93209"/>
                          <a14:foregroundMark x1="40917" y1="94907" x2="40917" y2="9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3" r="10759"/>
            <a:stretch/>
          </p:blipFill>
          <p:spPr>
            <a:xfrm>
              <a:off x="5538957" y="1648264"/>
              <a:ext cx="1806937" cy="279073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C9C1FA-A0D2-4DA8-843B-1FF704B08A18}"/>
                </a:ext>
              </a:extLst>
            </p:cNvPr>
            <p:cNvSpPr txBox="1"/>
            <p:nvPr/>
          </p:nvSpPr>
          <p:spPr>
            <a:xfrm>
              <a:off x="5217966" y="3083064"/>
              <a:ext cx="2041749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5FF09B3-9E44-4489-B08C-DCEB5FF2A07D}"/>
              </a:ext>
            </a:extLst>
          </p:cNvPr>
          <p:cNvSpPr txBox="1"/>
          <p:nvPr/>
        </p:nvSpPr>
        <p:spPr>
          <a:xfrm>
            <a:off x="8062952" y="1171393"/>
            <a:ext cx="349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3E66F-1BA9-49D2-BEAA-E5782FDA2639}"/>
              </a:ext>
            </a:extLst>
          </p:cNvPr>
          <p:cNvSpPr txBox="1"/>
          <p:nvPr/>
        </p:nvSpPr>
        <p:spPr>
          <a:xfrm>
            <a:off x="434530" y="1009861"/>
            <a:ext cx="4187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0B59E6-8076-4429-8E25-331D5F3FC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75" b="93250" l="5875" r="92500">
                        <a14:foregroundMark x1="11875" y1="39250" x2="19500" y2="48125"/>
                        <a14:foregroundMark x1="5875" y1="42500" x2="6000" y2="46500"/>
                        <a14:foregroundMark x1="48250" y1="10625" x2="54625" y2="23625"/>
                        <a14:foregroundMark x1="55750" y1="10625" x2="41750" y2="21000"/>
                        <a14:foregroundMark x1="41750" y1="21000" x2="41375" y2="21625"/>
                        <a14:foregroundMark x1="50625" y1="6375" x2="50625" y2="6375"/>
                        <a14:foregroundMark x1="79875" y1="38125" x2="81500" y2="45500"/>
                        <a14:foregroundMark x1="81500" y1="45500" x2="79625" y2="41625"/>
                        <a14:foregroundMark x1="81875" y1="38125" x2="77875" y2="52375"/>
                        <a14:foregroundMark x1="92500" y1="44250" x2="91375" y2="49625"/>
                        <a14:foregroundMark x1="71000" y1="77750" x2="71000" y2="82125"/>
                        <a14:foregroundMark x1="69875" y1="84875" x2="70000" y2="86875"/>
                        <a14:foregroundMark x1="74625" y1="77750" x2="70625" y2="87125"/>
                        <a14:foregroundMark x1="70625" y1="87125" x2="76750" y2="93250"/>
                        <a14:foregroundMark x1="76750" y1="93250" x2="82875" y2="88125"/>
                        <a14:foregroundMark x1="82875" y1="88125" x2="78625" y2="81250"/>
                        <a14:foregroundMark x1="78625" y1="81250" x2="73625" y2="78125"/>
                        <a14:foregroundMark x1="22375" y1="75125" x2="14625" y2="82250"/>
                        <a14:foregroundMark x1="14625" y1="82250" x2="20625" y2="88750"/>
                        <a14:foregroundMark x1="20625" y1="88750" x2="28125" y2="83250"/>
                        <a14:foregroundMark x1="28125" y1="83250" x2="23250" y2="75500"/>
                        <a14:foregroundMark x1="23250" y1="75500" x2="21125" y2="76000"/>
                        <a14:foregroundMark x1="20000" y1="30500" x2="20000" y2="30500"/>
                        <a14:foregroundMark x1="22125" y1="27750" x2="22125" y2="27750"/>
                        <a14:foregroundMark x1="24125" y1="25250" x2="24125" y2="25250"/>
                        <a14:foregroundMark x1="27250" y1="22750" x2="27250" y2="22750"/>
                        <a14:foregroundMark x1="29875" y1="21625" x2="29875" y2="21625"/>
                        <a14:foregroundMark x1="32750" y1="19625" x2="32750" y2="19625"/>
                        <a14:foregroundMark x1="35375" y1="17875" x2="35375" y2="17875"/>
                        <a14:foregroundMark x1="64250" y1="17875" x2="64250" y2="17875"/>
                        <a14:foregroundMark x1="67625" y1="19875" x2="67625" y2="19875"/>
                        <a14:foregroundMark x1="70375" y1="21250" x2="70375" y2="21250"/>
                        <a14:foregroundMark x1="73125" y1="23750" x2="73125" y2="23750"/>
                        <a14:foregroundMark x1="76000" y1="25250" x2="76000" y2="25250"/>
                        <a14:foregroundMark x1="77500" y1="27625" x2="77500" y2="27625"/>
                        <a14:foregroundMark x1="79625" y1="30750" x2="79625" y2="30750"/>
                        <a14:foregroundMark x1="85875" y1="59625" x2="85875" y2="59625"/>
                        <a14:foregroundMark x1="85500" y1="62250" x2="85500" y2="62250"/>
                        <a14:foregroundMark x1="84500" y1="65750" x2="84500" y2="65750"/>
                        <a14:foregroundMark x1="83125" y1="68125" x2="83125" y2="68125"/>
                        <a14:foregroundMark x1="81750" y1="71125" x2="81750" y2="71125"/>
                        <a14:foregroundMark x1="60750" y1="87750" x2="60750" y2="87750"/>
                        <a14:foregroundMark x1="58250" y1="87750" x2="58250" y2="87750"/>
                        <a14:foregroundMark x1="54625" y1="89000" x2="54625" y2="89000"/>
                        <a14:foregroundMark x1="51250" y1="89000" x2="51250" y2="89000"/>
                        <a14:foregroundMark x1="47625" y1="89375" x2="47625" y2="89375"/>
                        <a14:foregroundMark x1="44875" y1="88750" x2="44875" y2="88750"/>
                        <a14:foregroundMark x1="41750" y1="87875" x2="41750" y2="87875"/>
                        <a14:foregroundMark x1="38375" y1="87250" x2="38375" y2="87250"/>
                        <a14:foregroundMark x1="35500" y1="86250" x2="35500" y2="86250"/>
                        <a14:foregroundMark x1="16625" y1="68125" x2="16625" y2="68125"/>
                        <a14:foregroundMark x1="15250" y1="64750" x2="15250" y2="64750"/>
                        <a14:foregroundMark x1="14500" y1="62125" x2="14500" y2="62125"/>
                        <a14:foregroundMark x1="13625" y1="58250" x2="13625" y2="58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1887" y="1651893"/>
            <a:ext cx="1987950" cy="19879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C3193E-274A-47E8-95C0-99503528C928}"/>
              </a:ext>
            </a:extLst>
          </p:cNvPr>
          <p:cNvSpPr txBox="1"/>
          <p:nvPr/>
        </p:nvSpPr>
        <p:spPr>
          <a:xfrm>
            <a:off x="5120529" y="4693698"/>
            <a:ext cx="235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7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207251" y="2850872"/>
            <a:ext cx="870857" cy="177249"/>
            <a:chOff x="-1625600" y="1148325"/>
            <a:chExt cx="1207014" cy="245669"/>
          </a:xfrm>
        </p:grpSpPr>
        <p:sp>
          <p:nvSpPr>
            <p:cNvPr id="10" name="椭圆 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C41F66-45E4-4354-9450-EC07337650E5}"/>
              </a:ext>
            </a:extLst>
          </p:cNvPr>
          <p:cNvGrpSpPr/>
          <p:nvPr/>
        </p:nvGrpSpPr>
        <p:grpSpPr>
          <a:xfrm>
            <a:off x="695400" y="126438"/>
            <a:ext cx="715088" cy="1027115"/>
            <a:chOff x="1276456" y="1208092"/>
            <a:chExt cx="2148568" cy="2914995"/>
          </a:xfrm>
        </p:grpSpPr>
        <p:sp>
          <p:nvSpPr>
            <p:cNvPr id="15" name="流程图: 磁盘 14"/>
            <p:cNvSpPr/>
            <p:nvPr/>
          </p:nvSpPr>
          <p:spPr>
            <a:xfrm>
              <a:off x="1276456" y="2683546"/>
              <a:ext cx="2148568" cy="1439541"/>
            </a:xfrm>
            <a:prstGeom prst="flowChartMagneticDisk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1041" y="1208092"/>
              <a:ext cx="1659398" cy="2489164"/>
            </a:xfrm>
            <a:prstGeom prst="rect">
              <a:avLst/>
            </a:prstGeom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294993-2476-46DB-A17D-6278181A290E}"/>
              </a:ext>
            </a:extLst>
          </p:cNvPr>
          <p:cNvSpPr/>
          <p:nvPr/>
        </p:nvSpPr>
        <p:spPr>
          <a:xfrm>
            <a:off x="1340223" y="470299"/>
            <a:ext cx="2030611" cy="582437"/>
          </a:xfrm>
          <a:custGeom>
            <a:avLst/>
            <a:gdLst>
              <a:gd name="connsiteX0" fmla="*/ 0 w 2030611"/>
              <a:gd name="connsiteY0" fmla="*/ 182798 h 582437"/>
              <a:gd name="connsiteX1" fmla="*/ 182798 w 2030611"/>
              <a:gd name="connsiteY1" fmla="*/ 0 h 582437"/>
              <a:gd name="connsiteX2" fmla="*/ 1847813 w 2030611"/>
              <a:gd name="connsiteY2" fmla="*/ 0 h 582437"/>
              <a:gd name="connsiteX3" fmla="*/ 2030611 w 2030611"/>
              <a:gd name="connsiteY3" fmla="*/ 182798 h 582437"/>
              <a:gd name="connsiteX4" fmla="*/ 2030611 w 2030611"/>
              <a:gd name="connsiteY4" fmla="*/ 399639 h 582437"/>
              <a:gd name="connsiteX5" fmla="*/ 1847813 w 2030611"/>
              <a:gd name="connsiteY5" fmla="*/ 582437 h 582437"/>
              <a:gd name="connsiteX6" fmla="*/ 182798 w 2030611"/>
              <a:gd name="connsiteY6" fmla="*/ 582437 h 582437"/>
              <a:gd name="connsiteX7" fmla="*/ 0 w 2030611"/>
              <a:gd name="connsiteY7" fmla="*/ 399639 h 582437"/>
              <a:gd name="connsiteX8" fmla="*/ 0 w 2030611"/>
              <a:gd name="connsiteY8" fmla="*/ 182798 h 58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0611" h="582437" fill="none" extrusionOk="0">
                <a:moveTo>
                  <a:pt x="0" y="182798"/>
                </a:moveTo>
                <a:cubicBezTo>
                  <a:pt x="371" y="91886"/>
                  <a:pt x="88577" y="11306"/>
                  <a:pt x="182798" y="0"/>
                </a:cubicBezTo>
                <a:cubicBezTo>
                  <a:pt x="407401" y="65212"/>
                  <a:pt x="1244521" y="-55997"/>
                  <a:pt x="1847813" y="0"/>
                </a:cubicBezTo>
                <a:cubicBezTo>
                  <a:pt x="1948068" y="-4832"/>
                  <a:pt x="2022568" y="79408"/>
                  <a:pt x="2030611" y="182798"/>
                </a:cubicBezTo>
                <a:cubicBezTo>
                  <a:pt x="2016753" y="250670"/>
                  <a:pt x="2046063" y="365035"/>
                  <a:pt x="2030611" y="399639"/>
                </a:cubicBezTo>
                <a:cubicBezTo>
                  <a:pt x="2033155" y="487684"/>
                  <a:pt x="1946030" y="579366"/>
                  <a:pt x="1847813" y="582437"/>
                </a:cubicBezTo>
                <a:cubicBezTo>
                  <a:pt x="1220764" y="636213"/>
                  <a:pt x="666024" y="587303"/>
                  <a:pt x="182798" y="582437"/>
                </a:cubicBezTo>
                <a:cubicBezTo>
                  <a:pt x="93841" y="581080"/>
                  <a:pt x="-8803" y="502337"/>
                  <a:pt x="0" y="399639"/>
                </a:cubicBezTo>
                <a:cubicBezTo>
                  <a:pt x="6335" y="313735"/>
                  <a:pt x="7348" y="287886"/>
                  <a:pt x="0" y="182798"/>
                </a:cubicBezTo>
                <a:close/>
              </a:path>
              <a:path w="2030611" h="582437" stroke="0" extrusionOk="0">
                <a:moveTo>
                  <a:pt x="0" y="182798"/>
                </a:moveTo>
                <a:cubicBezTo>
                  <a:pt x="9645" y="84470"/>
                  <a:pt x="82375" y="1112"/>
                  <a:pt x="182798" y="0"/>
                </a:cubicBezTo>
                <a:cubicBezTo>
                  <a:pt x="782644" y="-142537"/>
                  <a:pt x="1499279" y="123806"/>
                  <a:pt x="1847813" y="0"/>
                </a:cubicBezTo>
                <a:cubicBezTo>
                  <a:pt x="1946729" y="-1555"/>
                  <a:pt x="2031272" y="80509"/>
                  <a:pt x="2030611" y="182798"/>
                </a:cubicBezTo>
                <a:cubicBezTo>
                  <a:pt x="2030967" y="213364"/>
                  <a:pt x="2022386" y="302485"/>
                  <a:pt x="2030611" y="399639"/>
                </a:cubicBezTo>
                <a:cubicBezTo>
                  <a:pt x="2021866" y="503764"/>
                  <a:pt x="1933100" y="579872"/>
                  <a:pt x="1847813" y="582437"/>
                </a:cubicBezTo>
                <a:cubicBezTo>
                  <a:pt x="1552948" y="674042"/>
                  <a:pt x="963515" y="433354"/>
                  <a:pt x="182798" y="582437"/>
                </a:cubicBezTo>
                <a:cubicBezTo>
                  <a:pt x="79283" y="581920"/>
                  <a:pt x="-9742" y="496182"/>
                  <a:pt x="0" y="399639"/>
                </a:cubicBezTo>
                <a:cubicBezTo>
                  <a:pt x="-3626" y="298780"/>
                  <a:pt x="-15452" y="248845"/>
                  <a:pt x="0" y="1827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E85A31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313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 descr="A picture containing toy&#10;&#10;Description automatically generated">
            <a:extLst>
              <a:ext uri="{FF2B5EF4-FFF2-40B4-BE49-F238E27FC236}">
                <a16:creationId xmlns:a16="http://schemas.microsoft.com/office/drawing/2014/main" id="{59357559-ABC0-4C57-BFFB-E1BD5ECA9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10759"/>
          <a:stretch/>
        </p:blipFill>
        <p:spPr>
          <a:xfrm>
            <a:off x="1114027" y="1626943"/>
            <a:ext cx="1584176" cy="2446690"/>
          </a:xfrm>
          <a:prstGeom prst="rect">
            <a:avLst/>
          </a:prstGeom>
        </p:spPr>
      </p:pic>
      <p:grpSp>
        <p:nvGrpSpPr>
          <p:cNvPr id="43" name="组合 8">
            <a:extLst>
              <a:ext uri="{FF2B5EF4-FFF2-40B4-BE49-F238E27FC236}">
                <a16:creationId xmlns:a16="http://schemas.microsoft.com/office/drawing/2014/main" id="{0D7F6E24-68E8-4FF4-80DB-60D731EEA70C}"/>
              </a:ext>
            </a:extLst>
          </p:cNvPr>
          <p:cNvGrpSpPr/>
          <p:nvPr/>
        </p:nvGrpSpPr>
        <p:grpSpPr>
          <a:xfrm>
            <a:off x="7513895" y="2850287"/>
            <a:ext cx="870857" cy="177249"/>
            <a:chOff x="-1625600" y="1148325"/>
            <a:chExt cx="1207014" cy="245669"/>
          </a:xfrm>
        </p:grpSpPr>
        <p:sp>
          <p:nvSpPr>
            <p:cNvPr id="44" name="椭圆 9">
              <a:extLst>
                <a:ext uri="{FF2B5EF4-FFF2-40B4-BE49-F238E27FC236}">
                  <a16:creationId xmlns:a16="http://schemas.microsoft.com/office/drawing/2014/main" id="{89EB493B-DB8F-463F-9AAB-625D25BA05A4}"/>
                </a:ext>
              </a:extLst>
            </p:cNvPr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5" name="椭圆 10">
              <a:extLst>
                <a:ext uri="{FF2B5EF4-FFF2-40B4-BE49-F238E27FC236}">
                  <a16:creationId xmlns:a16="http://schemas.microsoft.com/office/drawing/2014/main" id="{AD36F129-4C22-471B-B442-0185F07E733C}"/>
                </a:ext>
              </a:extLst>
            </p:cNvPr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6" name="椭圆 11">
              <a:extLst>
                <a:ext uri="{FF2B5EF4-FFF2-40B4-BE49-F238E27FC236}">
                  <a16:creationId xmlns:a16="http://schemas.microsoft.com/office/drawing/2014/main" id="{CA9ED360-FB15-4DFD-AC41-52799CC9B4AE}"/>
                </a:ext>
              </a:extLst>
            </p:cNvPr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7" name="椭圆 12">
              <a:extLst>
                <a:ext uri="{FF2B5EF4-FFF2-40B4-BE49-F238E27FC236}">
                  <a16:creationId xmlns:a16="http://schemas.microsoft.com/office/drawing/2014/main" id="{00C52801-12D6-42C1-9B09-84C32F94C8C1}"/>
                </a:ext>
              </a:extLst>
            </p:cNvPr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4A8A047-5785-4A0B-9C7B-0BA4FF35F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632" r="7007" b="18501"/>
          <a:stretch/>
        </p:blipFill>
        <p:spPr>
          <a:xfrm>
            <a:off x="5003420" y="2033309"/>
            <a:ext cx="1974217" cy="1633958"/>
          </a:xfrm>
          <a:prstGeom prst="rect">
            <a:avLst/>
          </a:prstGeom>
        </p:spPr>
      </p:pic>
      <p:pic>
        <p:nvPicPr>
          <p:cNvPr id="51" name="Picture 50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6987479-57EA-4DB0-84AF-11A05488C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2119346"/>
            <a:ext cx="2075441" cy="1816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47EDDA-F888-4894-9908-EEC3675930CC}"/>
              </a:ext>
            </a:extLst>
          </p:cNvPr>
          <p:cNvSpPr txBox="1"/>
          <p:nvPr/>
        </p:nvSpPr>
        <p:spPr>
          <a:xfrm>
            <a:off x="490514" y="423234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412B7E-AB9B-454E-815F-1C89B1D3B330}"/>
              </a:ext>
            </a:extLst>
          </p:cNvPr>
          <p:cNvSpPr txBox="1"/>
          <p:nvPr/>
        </p:nvSpPr>
        <p:spPr>
          <a:xfrm>
            <a:off x="4506688" y="4232340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A966B-28A7-4ADA-A2A7-3DBDAF9654B3}"/>
              </a:ext>
            </a:extLst>
          </p:cNvPr>
          <p:cNvSpPr txBox="1"/>
          <p:nvPr/>
        </p:nvSpPr>
        <p:spPr>
          <a:xfrm>
            <a:off x="8526029" y="423234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C41F66-45E4-4354-9450-EC07337650E5}"/>
              </a:ext>
            </a:extLst>
          </p:cNvPr>
          <p:cNvGrpSpPr/>
          <p:nvPr/>
        </p:nvGrpSpPr>
        <p:grpSpPr>
          <a:xfrm>
            <a:off x="695400" y="126438"/>
            <a:ext cx="715088" cy="1027115"/>
            <a:chOff x="1276456" y="1208092"/>
            <a:chExt cx="2148568" cy="2914995"/>
          </a:xfrm>
        </p:grpSpPr>
        <p:sp>
          <p:nvSpPr>
            <p:cNvPr id="15" name="流程图: 磁盘 14"/>
            <p:cNvSpPr/>
            <p:nvPr/>
          </p:nvSpPr>
          <p:spPr>
            <a:xfrm>
              <a:off x="1276456" y="2683546"/>
              <a:ext cx="2148568" cy="1439541"/>
            </a:xfrm>
            <a:prstGeom prst="flowChartMagneticDisk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1041" y="1208092"/>
              <a:ext cx="1659398" cy="2489164"/>
            </a:xfrm>
            <a:prstGeom prst="rect">
              <a:avLst/>
            </a:prstGeom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294993-2476-46DB-A17D-6278181A290E}"/>
              </a:ext>
            </a:extLst>
          </p:cNvPr>
          <p:cNvSpPr/>
          <p:nvPr/>
        </p:nvSpPr>
        <p:spPr>
          <a:xfrm>
            <a:off x="1340223" y="470299"/>
            <a:ext cx="2030611" cy="582437"/>
          </a:xfrm>
          <a:custGeom>
            <a:avLst/>
            <a:gdLst>
              <a:gd name="connsiteX0" fmla="*/ 0 w 2030611"/>
              <a:gd name="connsiteY0" fmla="*/ 182798 h 582437"/>
              <a:gd name="connsiteX1" fmla="*/ 182798 w 2030611"/>
              <a:gd name="connsiteY1" fmla="*/ 0 h 582437"/>
              <a:gd name="connsiteX2" fmla="*/ 1847813 w 2030611"/>
              <a:gd name="connsiteY2" fmla="*/ 0 h 582437"/>
              <a:gd name="connsiteX3" fmla="*/ 2030611 w 2030611"/>
              <a:gd name="connsiteY3" fmla="*/ 182798 h 582437"/>
              <a:gd name="connsiteX4" fmla="*/ 2030611 w 2030611"/>
              <a:gd name="connsiteY4" fmla="*/ 399639 h 582437"/>
              <a:gd name="connsiteX5" fmla="*/ 1847813 w 2030611"/>
              <a:gd name="connsiteY5" fmla="*/ 582437 h 582437"/>
              <a:gd name="connsiteX6" fmla="*/ 182798 w 2030611"/>
              <a:gd name="connsiteY6" fmla="*/ 582437 h 582437"/>
              <a:gd name="connsiteX7" fmla="*/ 0 w 2030611"/>
              <a:gd name="connsiteY7" fmla="*/ 399639 h 582437"/>
              <a:gd name="connsiteX8" fmla="*/ 0 w 2030611"/>
              <a:gd name="connsiteY8" fmla="*/ 182798 h 58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0611" h="582437" fill="none" extrusionOk="0">
                <a:moveTo>
                  <a:pt x="0" y="182798"/>
                </a:moveTo>
                <a:cubicBezTo>
                  <a:pt x="371" y="91886"/>
                  <a:pt x="88577" y="11306"/>
                  <a:pt x="182798" y="0"/>
                </a:cubicBezTo>
                <a:cubicBezTo>
                  <a:pt x="407401" y="65212"/>
                  <a:pt x="1244521" y="-55997"/>
                  <a:pt x="1847813" y="0"/>
                </a:cubicBezTo>
                <a:cubicBezTo>
                  <a:pt x="1948068" y="-4832"/>
                  <a:pt x="2022568" y="79408"/>
                  <a:pt x="2030611" y="182798"/>
                </a:cubicBezTo>
                <a:cubicBezTo>
                  <a:pt x="2016753" y="250670"/>
                  <a:pt x="2046063" y="365035"/>
                  <a:pt x="2030611" y="399639"/>
                </a:cubicBezTo>
                <a:cubicBezTo>
                  <a:pt x="2033155" y="487684"/>
                  <a:pt x="1946030" y="579366"/>
                  <a:pt x="1847813" y="582437"/>
                </a:cubicBezTo>
                <a:cubicBezTo>
                  <a:pt x="1220764" y="636213"/>
                  <a:pt x="666024" y="587303"/>
                  <a:pt x="182798" y="582437"/>
                </a:cubicBezTo>
                <a:cubicBezTo>
                  <a:pt x="93841" y="581080"/>
                  <a:pt x="-8803" y="502337"/>
                  <a:pt x="0" y="399639"/>
                </a:cubicBezTo>
                <a:cubicBezTo>
                  <a:pt x="6335" y="313735"/>
                  <a:pt x="7348" y="287886"/>
                  <a:pt x="0" y="182798"/>
                </a:cubicBezTo>
                <a:close/>
              </a:path>
              <a:path w="2030611" h="582437" stroke="0" extrusionOk="0">
                <a:moveTo>
                  <a:pt x="0" y="182798"/>
                </a:moveTo>
                <a:cubicBezTo>
                  <a:pt x="9645" y="84470"/>
                  <a:pt x="82375" y="1112"/>
                  <a:pt x="182798" y="0"/>
                </a:cubicBezTo>
                <a:cubicBezTo>
                  <a:pt x="782644" y="-142537"/>
                  <a:pt x="1499279" y="123806"/>
                  <a:pt x="1847813" y="0"/>
                </a:cubicBezTo>
                <a:cubicBezTo>
                  <a:pt x="1946729" y="-1555"/>
                  <a:pt x="2031272" y="80509"/>
                  <a:pt x="2030611" y="182798"/>
                </a:cubicBezTo>
                <a:cubicBezTo>
                  <a:pt x="2030967" y="213364"/>
                  <a:pt x="2022386" y="302485"/>
                  <a:pt x="2030611" y="399639"/>
                </a:cubicBezTo>
                <a:cubicBezTo>
                  <a:pt x="2021866" y="503764"/>
                  <a:pt x="1933100" y="579872"/>
                  <a:pt x="1847813" y="582437"/>
                </a:cubicBezTo>
                <a:cubicBezTo>
                  <a:pt x="1552948" y="674042"/>
                  <a:pt x="963515" y="433354"/>
                  <a:pt x="182798" y="582437"/>
                </a:cubicBezTo>
                <a:cubicBezTo>
                  <a:pt x="79283" y="581920"/>
                  <a:pt x="-9742" y="496182"/>
                  <a:pt x="0" y="399639"/>
                </a:cubicBezTo>
                <a:cubicBezTo>
                  <a:pt x="-3626" y="298780"/>
                  <a:pt x="-15452" y="248845"/>
                  <a:pt x="0" y="1827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E85A31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313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 descr="A picture containing toy&#10;&#10;Description automatically generated">
            <a:extLst>
              <a:ext uri="{FF2B5EF4-FFF2-40B4-BE49-F238E27FC236}">
                <a16:creationId xmlns:a16="http://schemas.microsoft.com/office/drawing/2014/main" id="{59357559-ABC0-4C57-BFFB-E1BD5ECA9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12" l="30900" r="85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10759"/>
          <a:stretch/>
        </p:blipFill>
        <p:spPr>
          <a:xfrm flipH="1">
            <a:off x="8976320" y="2564904"/>
            <a:ext cx="2592288" cy="4003675"/>
          </a:xfrm>
          <a:prstGeom prst="rect">
            <a:avLst/>
          </a:prstGeom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370834" y="1412776"/>
            <a:ext cx="494750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alt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67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271464" y="819793"/>
            <a:ext cx="9793088" cy="48058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294993-2476-46DB-A17D-6278181A290E}"/>
              </a:ext>
            </a:extLst>
          </p:cNvPr>
          <p:cNvSpPr/>
          <p:nvPr/>
        </p:nvSpPr>
        <p:spPr>
          <a:xfrm>
            <a:off x="5087888" y="1196752"/>
            <a:ext cx="2030611" cy="582437"/>
          </a:xfrm>
          <a:custGeom>
            <a:avLst/>
            <a:gdLst>
              <a:gd name="connsiteX0" fmla="*/ 0 w 2030611"/>
              <a:gd name="connsiteY0" fmla="*/ 182798 h 582437"/>
              <a:gd name="connsiteX1" fmla="*/ 182798 w 2030611"/>
              <a:gd name="connsiteY1" fmla="*/ 0 h 582437"/>
              <a:gd name="connsiteX2" fmla="*/ 1847813 w 2030611"/>
              <a:gd name="connsiteY2" fmla="*/ 0 h 582437"/>
              <a:gd name="connsiteX3" fmla="*/ 2030611 w 2030611"/>
              <a:gd name="connsiteY3" fmla="*/ 182798 h 582437"/>
              <a:gd name="connsiteX4" fmla="*/ 2030611 w 2030611"/>
              <a:gd name="connsiteY4" fmla="*/ 399639 h 582437"/>
              <a:gd name="connsiteX5" fmla="*/ 1847813 w 2030611"/>
              <a:gd name="connsiteY5" fmla="*/ 582437 h 582437"/>
              <a:gd name="connsiteX6" fmla="*/ 182798 w 2030611"/>
              <a:gd name="connsiteY6" fmla="*/ 582437 h 582437"/>
              <a:gd name="connsiteX7" fmla="*/ 0 w 2030611"/>
              <a:gd name="connsiteY7" fmla="*/ 399639 h 582437"/>
              <a:gd name="connsiteX8" fmla="*/ 0 w 2030611"/>
              <a:gd name="connsiteY8" fmla="*/ 182798 h 58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0611" h="582437" fill="none" extrusionOk="0">
                <a:moveTo>
                  <a:pt x="0" y="182798"/>
                </a:moveTo>
                <a:cubicBezTo>
                  <a:pt x="371" y="91886"/>
                  <a:pt x="88577" y="11306"/>
                  <a:pt x="182798" y="0"/>
                </a:cubicBezTo>
                <a:cubicBezTo>
                  <a:pt x="407401" y="65212"/>
                  <a:pt x="1244521" y="-55997"/>
                  <a:pt x="1847813" y="0"/>
                </a:cubicBezTo>
                <a:cubicBezTo>
                  <a:pt x="1948068" y="-4832"/>
                  <a:pt x="2022568" y="79408"/>
                  <a:pt x="2030611" y="182798"/>
                </a:cubicBezTo>
                <a:cubicBezTo>
                  <a:pt x="2016753" y="250670"/>
                  <a:pt x="2046063" y="365035"/>
                  <a:pt x="2030611" y="399639"/>
                </a:cubicBezTo>
                <a:cubicBezTo>
                  <a:pt x="2033155" y="487684"/>
                  <a:pt x="1946030" y="579366"/>
                  <a:pt x="1847813" y="582437"/>
                </a:cubicBezTo>
                <a:cubicBezTo>
                  <a:pt x="1220764" y="636213"/>
                  <a:pt x="666024" y="587303"/>
                  <a:pt x="182798" y="582437"/>
                </a:cubicBezTo>
                <a:cubicBezTo>
                  <a:pt x="93841" y="581080"/>
                  <a:pt x="-8803" y="502337"/>
                  <a:pt x="0" y="399639"/>
                </a:cubicBezTo>
                <a:cubicBezTo>
                  <a:pt x="6335" y="313735"/>
                  <a:pt x="7348" y="287886"/>
                  <a:pt x="0" y="182798"/>
                </a:cubicBezTo>
                <a:close/>
              </a:path>
              <a:path w="2030611" h="582437" stroke="0" extrusionOk="0">
                <a:moveTo>
                  <a:pt x="0" y="182798"/>
                </a:moveTo>
                <a:cubicBezTo>
                  <a:pt x="9645" y="84470"/>
                  <a:pt x="82375" y="1112"/>
                  <a:pt x="182798" y="0"/>
                </a:cubicBezTo>
                <a:cubicBezTo>
                  <a:pt x="782644" y="-142537"/>
                  <a:pt x="1499279" y="123806"/>
                  <a:pt x="1847813" y="0"/>
                </a:cubicBezTo>
                <a:cubicBezTo>
                  <a:pt x="1946729" y="-1555"/>
                  <a:pt x="2031272" y="80509"/>
                  <a:pt x="2030611" y="182798"/>
                </a:cubicBezTo>
                <a:cubicBezTo>
                  <a:pt x="2030967" y="213364"/>
                  <a:pt x="2022386" y="302485"/>
                  <a:pt x="2030611" y="399639"/>
                </a:cubicBezTo>
                <a:cubicBezTo>
                  <a:pt x="2021866" y="503764"/>
                  <a:pt x="1933100" y="579872"/>
                  <a:pt x="1847813" y="582437"/>
                </a:cubicBezTo>
                <a:cubicBezTo>
                  <a:pt x="1552948" y="674042"/>
                  <a:pt x="963515" y="433354"/>
                  <a:pt x="182798" y="582437"/>
                </a:cubicBezTo>
                <a:cubicBezTo>
                  <a:pt x="79283" y="581920"/>
                  <a:pt x="-9742" y="496182"/>
                  <a:pt x="0" y="399639"/>
                </a:cubicBezTo>
                <a:cubicBezTo>
                  <a:pt x="-3626" y="298780"/>
                  <a:pt x="-15452" y="248845"/>
                  <a:pt x="0" y="1827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E85A31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313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 descr="A picture containing toy&#10;&#10;Description automatically generated">
            <a:extLst>
              <a:ext uri="{FF2B5EF4-FFF2-40B4-BE49-F238E27FC236}">
                <a16:creationId xmlns:a16="http://schemas.microsoft.com/office/drawing/2014/main" id="{59357559-ABC0-4C57-BFFB-E1BD5ECA95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12" l="30900" r="85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10759"/>
          <a:stretch/>
        </p:blipFill>
        <p:spPr>
          <a:xfrm>
            <a:off x="767408" y="1912699"/>
            <a:ext cx="1584176" cy="2446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1534" y="2000438"/>
            <a:ext cx="7920880" cy="2793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. Muốn miêu tả đồ vật, trước hết phải quan sát đồ vật đó.</a:t>
            </a:r>
          </a:p>
          <a:p>
            <a:pPr algn="just">
              <a:lnSpc>
                <a:spcPct val="15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2. Quan sát đồ vật phải theo một trình tự hợp lí, bằng nhiều cách khác nhau ( mắt nhìn, tai nghe, tay sờ,…)</a:t>
            </a:r>
          </a:p>
          <a:p>
            <a:pPr algn="just">
              <a:lnSpc>
                <a:spcPct val="150000"/>
              </a:lnSpc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3. Cần chú ý phát hiện những đặc điểm riêng phân biệt đồ vật này với đồ vật khác. </a:t>
            </a:r>
          </a:p>
        </p:txBody>
      </p:sp>
    </p:spTree>
    <p:extLst>
      <p:ext uri="{BB962C8B-B14F-4D97-AF65-F5344CB8AC3E}">
        <p14:creationId xmlns:p14="http://schemas.microsoft.com/office/powerpoint/2010/main" val="33520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96000" y="6309320"/>
            <a:ext cx="870857" cy="177249"/>
            <a:chOff x="-1625600" y="1148325"/>
            <a:chExt cx="1207014" cy="245669"/>
          </a:xfrm>
        </p:grpSpPr>
        <p:sp>
          <p:nvSpPr>
            <p:cNvPr id="10" name="椭圆 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6" name="流程图: 磁盘 15"/>
          <p:cNvSpPr/>
          <p:nvPr/>
        </p:nvSpPr>
        <p:spPr>
          <a:xfrm>
            <a:off x="505895" y="692697"/>
            <a:ext cx="837577" cy="488061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5431" y="67601"/>
            <a:ext cx="839970" cy="106514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85CBFD-6CC1-4AC2-B4E6-0220DDECB899}"/>
              </a:ext>
            </a:extLst>
          </p:cNvPr>
          <p:cNvSpPr/>
          <p:nvPr/>
        </p:nvSpPr>
        <p:spPr>
          <a:xfrm>
            <a:off x="1242178" y="523331"/>
            <a:ext cx="2030611" cy="582437"/>
          </a:xfrm>
          <a:custGeom>
            <a:avLst/>
            <a:gdLst>
              <a:gd name="connsiteX0" fmla="*/ 0 w 2030611"/>
              <a:gd name="connsiteY0" fmla="*/ 182798 h 582437"/>
              <a:gd name="connsiteX1" fmla="*/ 182798 w 2030611"/>
              <a:gd name="connsiteY1" fmla="*/ 0 h 582437"/>
              <a:gd name="connsiteX2" fmla="*/ 1847813 w 2030611"/>
              <a:gd name="connsiteY2" fmla="*/ 0 h 582437"/>
              <a:gd name="connsiteX3" fmla="*/ 2030611 w 2030611"/>
              <a:gd name="connsiteY3" fmla="*/ 182798 h 582437"/>
              <a:gd name="connsiteX4" fmla="*/ 2030611 w 2030611"/>
              <a:gd name="connsiteY4" fmla="*/ 399639 h 582437"/>
              <a:gd name="connsiteX5" fmla="*/ 1847813 w 2030611"/>
              <a:gd name="connsiteY5" fmla="*/ 582437 h 582437"/>
              <a:gd name="connsiteX6" fmla="*/ 182798 w 2030611"/>
              <a:gd name="connsiteY6" fmla="*/ 582437 h 582437"/>
              <a:gd name="connsiteX7" fmla="*/ 0 w 2030611"/>
              <a:gd name="connsiteY7" fmla="*/ 399639 h 582437"/>
              <a:gd name="connsiteX8" fmla="*/ 0 w 2030611"/>
              <a:gd name="connsiteY8" fmla="*/ 182798 h 58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0611" h="582437" fill="none" extrusionOk="0">
                <a:moveTo>
                  <a:pt x="0" y="182798"/>
                </a:moveTo>
                <a:cubicBezTo>
                  <a:pt x="371" y="91886"/>
                  <a:pt x="88577" y="11306"/>
                  <a:pt x="182798" y="0"/>
                </a:cubicBezTo>
                <a:cubicBezTo>
                  <a:pt x="407401" y="65212"/>
                  <a:pt x="1244521" y="-55997"/>
                  <a:pt x="1847813" y="0"/>
                </a:cubicBezTo>
                <a:cubicBezTo>
                  <a:pt x="1948068" y="-4832"/>
                  <a:pt x="2022568" y="79408"/>
                  <a:pt x="2030611" y="182798"/>
                </a:cubicBezTo>
                <a:cubicBezTo>
                  <a:pt x="2016753" y="250670"/>
                  <a:pt x="2046063" y="365035"/>
                  <a:pt x="2030611" y="399639"/>
                </a:cubicBezTo>
                <a:cubicBezTo>
                  <a:pt x="2033155" y="487684"/>
                  <a:pt x="1946030" y="579366"/>
                  <a:pt x="1847813" y="582437"/>
                </a:cubicBezTo>
                <a:cubicBezTo>
                  <a:pt x="1220764" y="636213"/>
                  <a:pt x="666024" y="587303"/>
                  <a:pt x="182798" y="582437"/>
                </a:cubicBezTo>
                <a:cubicBezTo>
                  <a:pt x="93841" y="581080"/>
                  <a:pt x="-8803" y="502337"/>
                  <a:pt x="0" y="399639"/>
                </a:cubicBezTo>
                <a:cubicBezTo>
                  <a:pt x="6335" y="313735"/>
                  <a:pt x="7348" y="287886"/>
                  <a:pt x="0" y="182798"/>
                </a:cubicBezTo>
                <a:close/>
              </a:path>
              <a:path w="2030611" h="582437" stroke="0" extrusionOk="0">
                <a:moveTo>
                  <a:pt x="0" y="182798"/>
                </a:moveTo>
                <a:cubicBezTo>
                  <a:pt x="9645" y="84470"/>
                  <a:pt x="82375" y="1112"/>
                  <a:pt x="182798" y="0"/>
                </a:cubicBezTo>
                <a:cubicBezTo>
                  <a:pt x="782644" y="-142537"/>
                  <a:pt x="1499279" y="123806"/>
                  <a:pt x="1847813" y="0"/>
                </a:cubicBezTo>
                <a:cubicBezTo>
                  <a:pt x="1946729" y="-1555"/>
                  <a:pt x="2031272" y="80509"/>
                  <a:pt x="2030611" y="182798"/>
                </a:cubicBezTo>
                <a:cubicBezTo>
                  <a:pt x="2030967" y="213364"/>
                  <a:pt x="2022386" y="302485"/>
                  <a:pt x="2030611" y="399639"/>
                </a:cubicBezTo>
                <a:cubicBezTo>
                  <a:pt x="2021866" y="503764"/>
                  <a:pt x="1933100" y="579872"/>
                  <a:pt x="1847813" y="582437"/>
                </a:cubicBezTo>
                <a:cubicBezTo>
                  <a:pt x="1552948" y="674042"/>
                  <a:pt x="963515" y="433354"/>
                  <a:pt x="182798" y="582437"/>
                </a:cubicBezTo>
                <a:cubicBezTo>
                  <a:pt x="79283" y="581920"/>
                  <a:pt x="-9742" y="496182"/>
                  <a:pt x="0" y="399639"/>
                </a:cubicBezTo>
                <a:cubicBezTo>
                  <a:pt x="-3626" y="298780"/>
                  <a:pt x="-15452" y="248845"/>
                  <a:pt x="0" y="18279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313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491A3-4D79-4BD0-B617-490C1880C051}"/>
              </a:ext>
            </a:extLst>
          </p:cNvPr>
          <p:cNvSpPr txBox="1"/>
          <p:nvPr/>
        </p:nvSpPr>
        <p:spPr>
          <a:xfrm>
            <a:off x="1667508" y="1268760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51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96000" y="6309320"/>
            <a:ext cx="870857" cy="177249"/>
            <a:chOff x="-1625600" y="1148325"/>
            <a:chExt cx="1207014" cy="245669"/>
          </a:xfrm>
        </p:grpSpPr>
        <p:sp>
          <p:nvSpPr>
            <p:cNvPr id="10" name="椭圆 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583832" y="601499"/>
            <a:ext cx="2425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alt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altLang="en-US" sz="28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360652" y="1302244"/>
            <a:ext cx="17027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alt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altLang="en-US" sz="2800" b="1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631504" y="1868779"/>
            <a:ext cx="5913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360652" y="2384433"/>
            <a:ext cx="20072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lang="en-US" alt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altLang="en-US" sz="2800" b="1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631504" y="2934798"/>
            <a:ext cx="91217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60652" y="4121931"/>
            <a:ext cx="201622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</a:t>
            </a:r>
            <a:r>
              <a:rPr lang="en-US" alt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altLang="en-US" sz="2800" b="1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631504" y="3584424"/>
            <a:ext cx="89289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tai,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631504" y="4628143"/>
            <a:ext cx="5867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71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96000" y="6309320"/>
            <a:ext cx="870857" cy="177249"/>
            <a:chOff x="-1625600" y="1148325"/>
            <a:chExt cx="1207014" cy="245669"/>
          </a:xfrm>
        </p:grpSpPr>
        <p:sp>
          <p:nvSpPr>
            <p:cNvPr id="10" name="椭圆 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37786" y="332656"/>
            <a:ext cx="1920619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alt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lang="en-US" altLang="en-US" sz="28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935479" y="886125"/>
            <a:ext cx="1049829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alt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alt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chắp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tai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mõm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gan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láy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mõm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bảnh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en-US" sz="24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chắp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mại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96000" y="6309320"/>
            <a:ext cx="870857" cy="177249"/>
            <a:chOff x="-1625600" y="1148325"/>
            <a:chExt cx="1207014" cy="245669"/>
          </a:xfrm>
        </p:grpSpPr>
        <p:sp>
          <p:nvSpPr>
            <p:cNvPr id="10" name="椭圆 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9B36EF-207B-4FE7-8E29-CF1E68731CD9}"/>
              </a:ext>
            </a:extLst>
          </p:cNvPr>
          <p:cNvGrpSpPr/>
          <p:nvPr/>
        </p:nvGrpSpPr>
        <p:grpSpPr>
          <a:xfrm>
            <a:off x="623392" y="476672"/>
            <a:ext cx="2808312" cy="1440160"/>
            <a:chOff x="5076793" y="3492434"/>
            <a:chExt cx="6310435" cy="3072700"/>
          </a:xfrm>
        </p:grpSpPr>
        <p:pic>
          <p:nvPicPr>
            <p:cNvPr id="26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96721" y="6116868"/>
              <a:ext cx="555265" cy="298998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0746" y="4819910"/>
              <a:ext cx="518061" cy="690767"/>
            </a:xfrm>
            <a:prstGeom prst="rect">
              <a:avLst/>
            </a:prstGeom>
          </p:spPr>
        </p:pic>
        <p:pic>
          <p:nvPicPr>
            <p:cNvPr id="28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9776" y="5452945"/>
              <a:ext cx="647842" cy="863813"/>
            </a:xfrm>
            <a:prstGeom prst="rect">
              <a:avLst/>
            </a:prstGeom>
          </p:spPr>
        </p:pic>
        <p:pic>
          <p:nvPicPr>
            <p:cNvPr id="29" name="图片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6405" y="5644221"/>
              <a:ext cx="570823" cy="74648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4566" y="5792201"/>
              <a:ext cx="555265" cy="29899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3403" y="4634504"/>
              <a:ext cx="404831" cy="217994"/>
            </a:xfrm>
            <a:prstGeom prst="rect">
              <a:avLst/>
            </a:prstGeom>
          </p:spPr>
        </p:pic>
        <p:pic>
          <p:nvPicPr>
            <p:cNvPr id="32" name="图形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6793" y="3654094"/>
              <a:ext cx="2069540" cy="2716271"/>
            </a:xfrm>
            <a:prstGeom prst="rect">
              <a:avLst/>
            </a:prstGeom>
          </p:spPr>
        </p:pic>
        <p:pic>
          <p:nvPicPr>
            <p:cNvPr id="33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5241" y="3492434"/>
              <a:ext cx="2357806" cy="3072700"/>
            </a:xfrm>
            <a:prstGeom prst="rect">
              <a:avLst/>
            </a:prstGeom>
          </p:spPr>
        </p:pic>
        <p:pic>
          <p:nvPicPr>
            <p:cNvPr id="34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99600" y="3495730"/>
              <a:ext cx="1864204" cy="291289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958669" y="260182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Game</a:t>
            </a:r>
          </a:p>
          <a:p>
            <a:pPr algn="ctr"/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Thử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tài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đoán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vật</a:t>
            </a:r>
            <a:endParaRPr lang="en-US" sz="4800" dirty="0">
              <a:solidFill>
                <a:srgbClr val="30A3B2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955102" y="2475505"/>
            <a:ext cx="5372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955102" y="3578803"/>
            <a:ext cx="5168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Đòi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khéo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léo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993390" y="4658870"/>
            <a:ext cx="5372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ô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2224" y="2833606"/>
            <a:ext cx="2692994" cy="269299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767408" y="2413397"/>
            <a:ext cx="4058920" cy="3312368"/>
            <a:chOff x="6767408" y="2413397"/>
            <a:chExt cx="4058920" cy="3312368"/>
          </a:xfrm>
        </p:grpSpPr>
        <p:sp>
          <p:nvSpPr>
            <p:cNvPr id="14" name="Rounded Rectangle 13"/>
            <p:cNvSpPr/>
            <p:nvPr/>
          </p:nvSpPr>
          <p:spPr>
            <a:xfrm>
              <a:off x="6767408" y="2413397"/>
              <a:ext cx="4058920" cy="331236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1" r="18500" b="10101"/>
            <a:stretch/>
          </p:blipFill>
          <p:spPr>
            <a:xfrm>
              <a:off x="8140603" y="2827256"/>
              <a:ext cx="1536885" cy="2268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1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96000" y="6309320"/>
            <a:ext cx="870857" cy="177249"/>
            <a:chOff x="-1625600" y="1148325"/>
            <a:chExt cx="1207014" cy="245669"/>
          </a:xfrm>
        </p:grpSpPr>
        <p:sp>
          <p:nvSpPr>
            <p:cNvPr id="10" name="椭圆 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9B36EF-207B-4FE7-8E29-CF1E68731CD9}"/>
              </a:ext>
            </a:extLst>
          </p:cNvPr>
          <p:cNvGrpSpPr/>
          <p:nvPr/>
        </p:nvGrpSpPr>
        <p:grpSpPr>
          <a:xfrm>
            <a:off x="623392" y="476672"/>
            <a:ext cx="2808312" cy="1440160"/>
            <a:chOff x="5076793" y="3492434"/>
            <a:chExt cx="6310435" cy="3072700"/>
          </a:xfrm>
        </p:grpSpPr>
        <p:pic>
          <p:nvPicPr>
            <p:cNvPr id="26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96721" y="6116868"/>
              <a:ext cx="555265" cy="298998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0746" y="4819910"/>
              <a:ext cx="518061" cy="690767"/>
            </a:xfrm>
            <a:prstGeom prst="rect">
              <a:avLst/>
            </a:prstGeom>
          </p:spPr>
        </p:pic>
        <p:pic>
          <p:nvPicPr>
            <p:cNvPr id="28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9776" y="5452945"/>
              <a:ext cx="647842" cy="863813"/>
            </a:xfrm>
            <a:prstGeom prst="rect">
              <a:avLst/>
            </a:prstGeom>
          </p:spPr>
        </p:pic>
        <p:pic>
          <p:nvPicPr>
            <p:cNvPr id="29" name="图片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6405" y="5644221"/>
              <a:ext cx="570823" cy="74648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4566" y="5792201"/>
              <a:ext cx="555265" cy="29899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3403" y="4634504"/>
              <a:ext cx="404831" cy="217994"/>
            </a:xfrm>
            <a:prstGeom prst="rect">
              <a:avLst/>
            </a:prstGeom>
          </p:spPr>
        </p:pic>
        <p:pic>
          <p:nvPicPr>
            <p:cNvPr id="32" name="图形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6793" y="3654094"/>
              <a:ext cx="2069540" cy="2716271"/>
            </a:xfrm>
            <a:prstGeom prst="rect">
              <a:avLst/>
            </a:prstGeom>
          </p:spPr>
        </p:pic>
        <p:pic>
          <p:nvPicPr>
            <p:cNvPr id="33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5241" y="3492434"/>
              <a:ext cx="2357806" cy="3072700"/>
            </a:xfrm>
            <a:prstGeom prst="rect">
              <a:avLst/>
            </a:prstGeom>
          </p:spPr>
        </p:pic>
        <p:pic>
          <p:nvPicPr>
            <p:cNvPr id="34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99600" y="3495730"/>
              <a:ext cx="1864204" cy="291289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958669" y="260182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Game</a:t>
            </a:r>
          </a:p>
          <a:p>
            <a:pPr algn="ctr"/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Thử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tài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đoán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vật</a:t>
            </a:r>
            <a:endParaRPr lang="en-US" sz="4800" dirty="0">
              <a:solidFill>
                <a:srgbClr val="30A3B2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888074" y="2413615"/>
            <a:ext cx="50872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178803" y="4086794"/>
            <a:ext cx="4142589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917591" y="3742600"/>
            <a:ext cx="5057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to.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917591" y="5043095"/>
            <a:ext cx="5034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0441" y="2872074"/>
            <a:ext cx="3945454" cy="239501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504451" y="2389926"/>
            <a:ext cx="4700555" cy="3312368"/>
            <a:chOff x="6767408" y="2413397"/>
            <a:chExt cx="4058920" cy="3312368"/>
          </a:xfrm>
        </p:grpSpPr>
        <p:sp>
          <p:nvSpPr>
            <p:cNvPr id="14" name="Rounded Rectangle 13"/>
            <p:cNvSpPr/>
            <p:nvPr/>
          </p:nvSpPr>
          <p:spPr>
            <a:xfrm>
              <a:off x="6767408" y="2413397"/>
              <a:ext cx="4058920" cy="331236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1" r="18500" b="10101"/>
            <a:stretch/>
          </p:blipFill>
          <p:spPr>
            <a:xfrm>
              <a:off x="8204380" y="2992857"/>
              <a:ext cx="1255614" cy="2268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1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96000" y="6309320"/>
            <a:ext cx="870857" cy="177249"/>
            <a:chOff x="-1625600" y="1148325"/>
            <a:chExt cx="1207014" cy="245669"/>
          </a:xfrm>
        </p:grpSpPr>
        <p:sp>
          <p:nvSpPr>
            <p:cNvPr id="10" name="椭圆 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9B36EF-207B-4FE7-8E29-CF1E68731CD9}"/>
              </a:ext>
            </a:extLst>
          </p:cNvPr>
          <p:cNvGrpSpPr/>
          <p:nvPr/>
        </p:nvGrpSpPr>
        <p:grpSpPr>
          <a:xfrm>
            <a:off x="623392" y="476672"/>
            <a:ext cx="2808312" cy="1440160"/>
            <a:chOff x="5076793" y="3492434"/>
            <a:chExt cx="6310435" cy="3072700"/>
          </a:xfrm>
        </p:grpSpPr>
        <p:pic>
          <p:nvPicPr>
            <p:cNvPr id="26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96721" y="6116868"/>
              <a:ext cx="555265" cy="298998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0746" y="4819910"/>
              <a:ext cx="518061" cy="690767"/>
            </a:xfrm>
            <a:prstGeom prst="rect">
              <a:avLst/>
            </a:prstGeom>
          </p:spPr>
        </p:pic>
        <p:pic>
          <p:nvPicPr>
            <p:cNvPr id="28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9776" y="5452945"/>
              <a:ext cx="647842" cy="863813"/>
            </a:xfrm>
            <a:prstGeom prst="rect">
              <a:avLst/>
            </a:prstGeom>
          </p:spPr>
        </p:pic>
        <p:pic>
          <p:nvPicPr>
            <p:cNvPr id="29" name="图片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6405" y="5644221"/>
              <a:ext cx="570823" cy="74648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4566" y="5792201"/>
              <a:ext cx="555265" cy="29899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3403" y="4634504"/>
              <a:ext cx="404831" cy="217994"/>
            </a:xfrm>
            <a:prstGeom prst="rect">
              <a:avLst/>
            </a:prstGeom>
          </p:spPr>
        </p:pic>
        <p:pic>
          <p:nvPicPr>
            <p:cNvPr id="32" name="图形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6793" y="3654094"/>
              <a:ext cx="2069540" cy="2716271"/>
            </a:xfrm>
            <a:prstGeom prst="rect">
              <a:avLst/>
            </a:prstGeom>
          </p:spPr>
        </p:pic>
        <p:pic>
          <p:nvPicPr>
            <p:cNvPr id="33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5241" y="3492434"/>
              <a:ext cx="2357806" cy="3072700"/>
            </a:xfrm>
            <a:prstGeom prst="rect">
              <a:avLst/>
            </a:prstGeom>
          </p:spPr>
        </p:pic>
        <p:pic>
          <p:nvPicPr>
            <p:cNvPr id="34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99600" y="3495730"/>
              <a:ext cx="1864204" cy="291289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958669" y="260182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Game</a:t>
            </a:r>
          </a:p>
          <a:p>
            <a:pPr algn="ctr"/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Thử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tài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đoán</a:t>
            </a:r>
            <a:r>
              <a:rPr lang="en-US" sz="4800" dirty="0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 </a:t>
            </a:r>
            <a:r>
              <a:rPr lang="en-US" sz="4800" dirty="0" err="1" smtClean="0">
                <a:solidFill>
                  <a:srgbClr val="30A3B2"/>
                </a:solidFill>
                <a:latin typeface="#9Slide07 SVNPosterizer KG Inli" panose="02000503000000020003" pitchFamily="2" charset="0"/>
              </a:rPr>
              <a:t>vật</a:t>
            </a:r>
            <a:endParaRPr lang="en-US" sz="4800" dirty="0">
              <a:solidFill>
                <a:srgbClr val="30A3B2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1014262" y="2391907"/>
            <a:ext cx="48657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986865" y="3311424"/>
            <a:ext cx="49559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982663" y="4605813"/>
            <a:ext cx="49601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bĩnh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xoe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750" r="90000">
                        <a14:foregroundMark x1="45000" y1="3500" x2="50750" y2="8750"/>
                        <a14:foregroundMark x1="34500" y1="40750" x2="44000" y2="36500"/>
                        <a14:foregroundMark x1="32500" y1="41500" x2="37250" y2="37750"/>
                        <a14:foregroundMark x1="70000" y1="29750" x2="57750" y2="35500"/>
                        <a14:foregroundMark x1="68500" y1="28250" x2="69750" y2="28250"/>
                        <a14:foregroundMark x1="32000" y1="41000" x2="36250" y2="38000"/>
                        <a14:foregroundMark x1="44000" y1="1750" x2="49500" y2="5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7719" y="2982361"/>
            <a:ext cx="2236496" cy="223649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15826" y="2387855"/>
            <a:ext cx="4700555" cy="3312368"/>
            <a:chOff x="6767408" y="2413397"/>
            <a:chExt cx="4058920" cy="3312368"/>
          </a:xfrm>
        </p:grpSpPr>
        <p:sp>
          <p:nvSpPr>
            <p:cNvPr id="14" name="Rounded Rectangle 13"/>
            <p:cNvSpPr/>
            <p:nvPr/>
          </p:nvSpPr>
          <p:spPr>
            <a:xfrm>
              <a:off x="6767408" y="2413397"/>
              <a:ext cx="4058920" cy="331236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1" r="18500" b="10101"/>
            <a:stretch/>
          </p:blipFill>
          <p:spPr>
            <a:xfrm>
              <a:off x="8204380" y="2992857"/>
              <a:ext cx="1255614" cy="2268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76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969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38" y="1332680"/>
            <a:ext cx="701136" cy="193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67" y="470622"/>
            <a:ext cx="1104511" cy="9710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99B36EF-207B-4FE7-8E29-CF1E68731CD9}"/>
              </a:ext>
            </a:extLst>
          </p:cNvPr>
          <p:cNvGrpSpPr/>
          <p:nvPr/>
        </p:nvGrpSpPr>
        <p:grpSpPr>
          <a:xfrm>
            <a:off x="7646369" y="4707727"/>
            <a:ext cx="4115550" cy="1839990"/>
            <a:chOff x="5076793" y="3492434"/>
            <a:chExt cx="6310435" cy="307270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6721" y="6116868"/>
              <a:ext cx="555265" cy="29899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0746" y="4819910"/>
              <a:ext cx="518061" cy="690767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9776" y="5452945"/>
              <a:ext cx="647842" cy="863813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16405" y="5644221"/>
              <a:ext cx="570823" cy="74648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4566" y="5792201"/>
              <a:ext cx="555265" cy="29899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3403" y="4634504"/>
              <a:ext cx="404831" cy="217994"/>
            </a:xfrm>
            <a:prstGeom prst="rect">
              <a:avLst/>
            </a:prstGeom>
          </p:spPr>
        </p:pic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76793" y="3654094"/>
              <a:ext cx="2069540" cy="27162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45241" y="3492434"/>
              <a:ext cx="2357806" cy="30727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99600" y="3495730"/>
              <a:ext cx="1864204" cy="291289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7715" y="369711"/>
            <a:ext cx="647842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44" y="652931"/>
            <a:ext cx="647842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741" y="4246891"/>
            <a:ext cx="2931597" cy="2272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1732ED-1821-4048-B76C-079FEBD4D64E}"/>
              </a:ext>
            </a:extLst>
          </p:cNvPr>
          <p:cNvSpPr txBox="1"/>
          <p:nvPr/>
        </p:nvSpPr>
        <p:spPr>
          <a:xfrm>
            <a:off x="3710338" y="1921174"/>
            <a:ext cx="464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30A3B2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4000" dirty="0">
                <a:solidFill>
                  <a:srgbClr val="30A3B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000" dirty="0" err="1">
                <a:solidFill>
                  <a:srgbClr val="30A3B2"/>
                </a:solidFill>
                <a:latin typeface="#9Slide03 AllRoundGothic" panose="020B0703020202020104" pitchFamily="34" charset="0"/>
              </a:rPr>
              <a:t>làm</a:t>
            </a:r>
            <a:r>
              <a:rPr lang="en-US" sz="4000" dirty="0">
                <a:solidFill>
                  <a:srgbClr val="30A3B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000" dirty="0" err="1">
                <a:solidFill>
                  <a:srgbClr val="30A3B2"/>
                </a:solidFill>
                <a:latin typeface="#9Slide03 AllRoundGothic" panose="020B0703020202020104" pitchFamily="34" charset="0"/>
              </a:rPr>
              <a:t>văn</a:t>
            </a:r>
            <a:endParaRPr lang="en-US" sz="4000" dirty="0">
              <a:solidFill>
                <a:srgbClr val="30A3B2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4BF190-C8CA-4B9F-B3A3-E5AEE38C7083}"/>
              </a:ext>
            </a:extLst>
          </p:cNvPr>
          <p:cNvSpPr txBox="1"/>
          <p:nvPr/>
        </p:nvSpPr>
        <p:spPr>
          <a:xfrm>
            <a:off x="2345935" y="2767070"/>
            <a:ext cx="73831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5A55"/>
                </a:solidFill>
                <a:latin typeface="#9Slide03 AllRoundGothic" panose="020B0703020202020104" pitchFamily="34" charset="0"/>
              </a:rPr>
              <a:t>Quan </a:t>
            </a:r>
            <a:r>
              <a:rPr lang="en-US" sz="6600" dirty="0" err="1">
                <a:solidFill>
                  <a:srgbClr val="FE5A55"/>
                </a:solidFill>
                <a:latin typeface="#9Slide03 AllRoundGothic" panose="020B0703020202020104" pitchFamily="34" charset="0"/>
              </a:rPr>
              <a:t>sát</a:t>
            </a:r>
            <a:r>
              <a:rPr lang="en-US" sz="6600" dirty="0">
                <a:solidFill>
                  <a:srgbClr val="FE5A55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6600" dirty="0" err="1">
                <a:solidFill>
                  <a:srgbClr val="FE5A55"/>
                </a:solidFill>
                <a:latin typeface="#9Slide03 AllRoundGothic" panose="020B0703020202020104" pitchFamily="34" charset="0"/>
              </a:rPr>
              <a:t>đồ</a:t>
            </a:r>
            <a:r>
              <a:rPr lang="en-US" sz="6600" dirty="0">
                <a:solidFill>
                  <a:srgbClr val="FE5A55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6600" dirty="0" err="1">
                <a:solidFill>
                  <a:srgbClr val="FE5A55"/>
                </a:solidFill>
                <a:latin typeface="#9Slide03 AllRoundGothic" panose="020B0703020202020104" pitchFamily="34" charset="0"/>
              </a:rPr>
              <a:t>vật</a:t>
            </a:r>
            <a:endParaRPr lang="en-US" sz="6600" dirty="0">
              <a:solidFill>
                <a:srgbClr val="FE5A55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7042" y="106733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2021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4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294993-2476-46DB-A17D-6278181A290E}"/>
              </a:ext>
            </a:extLst>
          </p:cNvPr>
          <p:cNvSpPr/>
          <p:nvPr/>
        </p:nvSpPr>
        <p:spPr>
          <a:xfrm>
            <a:off x="3220670" y="491041"/>
            <a:ext cx="5835898" cy="591571"/>
          </a:xfrm>
          <a:custGeom>
            <a:avLst/>
            <a:gdLst>
              <a:gd name="connsiteX0" fmla="*/ 0 w 2030611"/>
              <a:gd name="connsiteY0" fmla="*/ 182798 h 582437"/>
              <a:gd name="connsiteX1" fmla="*/ 182798 w 2030611"/>
              <a:gd name="connsiteY1" fmla="*/ 0 h 582437"/>
              <a:gd name="connsiteX2" fmla="*/ 1847813 w 2030611"/>
              <a:gd name="connsiteY2" fmla="*/ 0 h 582437"/>
              <a:gd name="connsiteX3" fmla="*/ 2030611 w 2030611"/>
              <a:gd name="connsiteY3" fmla="*/ 182798 h 582437"/>
              <a:gd name="connsiteX4" fmla="*/ 2030611 w 2030611"/>
              <a:gd name="connsiteY4" fmla="*/ 399639 h 582437"/>
              <a:gd name="connsiteX5" fmla="*/ 1847813 w 2030611"/>
              <a:gd name="connsiteY5" fmla="*/ 582437 h 582437"/>
              <a:gd name="connsiteX6" fmla="*/ 182798 w 2030611"/>
              <a:gd name="connsiteY6" fmla="*/ 582437 h 582437"/>
              <a:gd name="connsiteX7" fmla="*/ 0 w 2030611"/>
              <a:gd name="connsiteY7" fmla="*/ 399639 h 582437"/>
              <a:gd name="connsiteX8" fmla="*/ 0 w 2030611"/>
              <a:gd name="connsiteY8" fmla="*/ 182798 h 58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0611" h="582437" fill="none" extrusionOk="0">
                <a:moveTo>
                  <a:pt x="0" y="182798"/>
                </a:moveTo>
                <a:cubicBezTo>
                  <a:pt x="371" y="91886"/>
                  <a:pt x="88577" y="11306"/>
                  <a:pt x="182798" y="0"/>
                </a:cubicBezTo>
                <a:cubicBezTo>
                  <a:pt x="407401" y="65212"/>
                  <a:pt x="1244521" y="-55997"/>
                  <a:pt x="1847813" y="0"/>
                </a:cubicBezTo>
                <a:cubicBezTo>
                  <a:pt x="1948068" y="-4832"/>
                  <a:pt x="2022568" y="79408"/>
                  <a:pt x="2030611" y="182798"/>
                </a:cubicBezTo>
                <a:cubicBezTo>
                  <a:pt x="2016753" y="250670"/>
                  <a:pt x="2046063" y="365035"/>
                  <a:pt x="2030611" y="399639"/>
                </a:cubicBezTo>
                <a:cubicBezTo>
                  <a:pt x="2033155" y="487684"/>
                  <a:pt x="1946030" y="579366"/>
                  <a:pt x="1847813" y="582437"/>
                </a:cubicBezTo>
                <a:cubicBezTo>
                  <a:pt x="1220764" y="636213"/>
                  <a:pt x="666024" y="587303"/>
                  <a:pt x="182798" y="582437"/>
                </a:cubicBezTo>
                <a:cubicBezTo>
                  <a:pt x="93841" y="581080"/>
                  <a:pt x="-8803" y="502337"/>
                  <a:pt x="0" y="399639"/>
                </a:cubicBezTo>
                <a:cubicBezTo>
                  <a:pt x="6335" y="313735"/>
                  <a:pt x="7348" y="287886"/>
                  <a:pt x="0" y="182798"/>
                </a:cubicBezTo>
                <a:close/>
              </a:path>
              <a:path w="2030611" h="582437" stroke="0" extrusionOk="0">
                <a:moveTo>
                  <a:pt x="0" y="182798"/>
                </a:moveTo>
                <a:cubicBezTo>
                  <a:pt x="9645" y="84470"/>
                  <a:pt x="82375" y="1112"/>
                  <a:pt x="182798" y="0"/>
                </a:cubicBezTo>
                <a:cubicBezTo>
                  <a:pt x="782644" y="-142537"/>
                  <a:pt x="1499279" y="123806"/>
                  <a:pt x="1847813" y="0"/>
                </a:cubicBezTo>
                <a:cubicBezTo>
                  <a:pt x="1946729" y="-1555"/>
                  <a:pt x="2031272" y="80509"/>
                  <a:pt x="2030611" y="182798"/>
                </a:cubicBezTo>
                <a:cubicBezTo>
                  <a:pt x="2030967" y="213364"/>
                  <a:pt x="2022386" y="302485"/>
                  <a:pt x="2030611" y="399639"/>
                </a:cubicBezTo>
                <a:cubicBezTo>
                  <a:pt x="2021866" y="503764"/>
                  <a:pt x="1933100" y="579872"/>
                  <a:pt x="1847813" y="582437"/>
                </a:cubicBezTo>
                <a:cubicBezTo>
                  <a:pt x="1552948" y="674042"/>
                  <a:pt x="963515" y="433354"/>
                  <a:pt x="182798" y="582437"/>
                </a:cubicBezTo>
                <a:cubicBezTo>
                  <a:pt x="79283" y="581920"/>
                  <a:pt x="-9742" y="496182"/>
                  <a:pt x="0" y="399639"/>
                </a:cubicBezTo>
                <a:cubicBezTo>
                  <a:pt x="-3626" y="298780"/>
                  <a:pt x="-15452" y="248845"/>
                  <a:pt x="0" y="18279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313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C41F66-45E4-4354-9450-EC07337650E5}"/>
              </a:ext>
            </a:extLst>
          </p:cNvPr>
          <p:cNvGrpSpPr/>
          <p:nvPr/>
        </p:nvGrpSpPr>
        <p:grpSpPr>
          <a:xfrm>
            <a:off x="2839457" y="47934"/>
            <a:ext cx="715088" cy="1027115"/>
            <a:chOff x="1276456" y="1208092"/>
            <a:chExt cx="2148568" cy="2914995"/>
          </a:xfrm>
        </p:grpSpPr>
        <p:sp>
          <p:nvSpPr>
            <p:cNvPr id="15" name="流程图: 磁盘 14"/>
            <p:cNvSpPr/>
            <p:nvPr/>
          </p:nvSpPr>
          <p:spPr>
            <a:xfrm>
              <a:off x="1276456" y="2683546"/>
              <a:ext cx="2148568" cy="1439541"/>
            </a:xfrm>
            <a:prstGeom prst="flowChartMagneticDisk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1041" y="1208092"/>
              <a:ext cx="1659398" cy="248916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67" b="87500" l="1667" r="98000">
                        <a14:foregroundMark x1="47833" y1="38167" x2="46500" y2="47167"/>
                      </a14:backgroundRemoval>
                    </a14:imgEffect>
                  </a14:imgLayer>
                </a14:imgProps>
              </a:ext>
            </a:extLst>
          </a:blip>
          <a:srcRect t="19568" b="11683"/>
          <a:stretch/>
        </p:blipFill>
        <p:spPr>
          <a:xfrm>
            <a:off x="897854" y="1632872"/>
            <a:ext cx="2322816" cy="1596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750" r="90000">
                        <a14:foregroundMark x1="45000" y1="3500" x2="50750" y2="8750"/>
                        <a14:foregroundMark x1="34500" y1="40750" x2="44000" y2="36500"/>
                        <a14:foregroundMark x1="32500" y1="41500" x2="37250" y2="37750"/>
                        <a14:foregroundMark x1="70000" y1="29750" x2="57750" y2="35500"/>
                        <a14:foregroundMark x1="68500" y1="28250" x2="69750" y2="28250"/>
                        <a14:foregroundMark x1="32000" y1="41000" x2="36250" y2="38000"/>
                        <a14:foregroundMark x1="44000" y1="1750" x2="49500" y2="5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3142" y="1368112"/>
            <a:ext cx="1965391" cy="196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429" l="6786" r="94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005" y="1162675"/>
            <a:ext cx="2376264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0256" y="1226176"/>
            <a:ext cx="2312763" cy="23127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7528" y="3682503"/>
            <a:ext cx="2506232" cy="25062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0347" y="3982723"/>
            <a:ext cx="2764416" cy="20094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8168" y="3740463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207251" y="2850872"/>
            <a:ext cx="870857" cy="177249"/>
            <a:chOff x="-1625600" y="1148325"/>
            <a:chExt cx="1207014" cy="245669"/>
          </a:xfrm>
        </p:grpSpPr>
        <p:sp>
          <p:nvSpPr>
            <p:cNvPr id="10" name="椭圆 9"/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C41F66-45E4-4354-9450-EC07337650E5}"/>
              </a:ext>
            </a:extLst>
          </p:cNvPr>
          <p:cNvGrpSpPr/>
          <p:nvPr/>
        </p:nvGrpSpPr>
        <p:grpSpPr>
          <a:xfrm>
            <a:off x="695400" y="126438"/>
            <a:ext cx="715088" cy="1027115"/>
            <a:chOff x="1276456" y="1208092"/>
            <a:chExt cx="2148568" cy="2914995"/>
          </a:xfrm>
        </p:grpSpPr>
        <p:sp>
          <p:nvSpPr>
            <p:cNvPr id="15" name="流程图: 磁盘 14"/>
            <p:cNvSpPr/>
            <p:nvPr/>
          </p:nvSpPr>
          <p:spPr>
            <a:xfrm>
              <a:off x="1276456" y="2683546"/>
              <a:ext cx="2148568" cy="1439541"/>
            </a:xfrm>
            <a:prstGeom prst="flowChartMagneticDisk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1041" y="1208092"/>
              <a:ext cx="1659398" cy="2489164"/>
            </a:xfrm>
            <a:prstGeom prst="rect">
              <a:avLst/>
            </a:prstGeom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294993-2476-46DB-A17D-6278181A290E}"/>
              </a:ext>
            </a:extLst>
          </p:cNvPr>
          <p:cNvSpPr/>
          <p:nvPr/>
        </p:nvSpPr>
        <p:spPr>
          <a:xfrm>
            <a:off x="1340223" y="470299"/>
            <a:ext cx="2030611" cy="582437"/>
          </a:xfrm>
          <a:custGeom>
            <a:avLst/>
            <a:gdLst>
              <a:gd name="connsiteX0" fmla="*/ 0 w 2030611"/>
              <a:gd name="connsiteY0" fmla="*/ 182798 h 582437"/>
              <a:gd name="connsiteX1" fmla="*/ 182798 w 2030611"/>
              <a:gd name="connsiteY1" fmla="*/ 0 h 582437"/>
              <a:gd name="connsiteX2" fmla="*/ 1847813 w 2030611"/>
              <a:gd name="connsiteY2" fmla="*/ 0 h 582437"/>
              <a:gd name="connsiteX3" fmla="*/ 2030611 w 2030611"/>
              <a:gd name="connsiteY3" fmla="*/ 182798 h 582437"/>
              <a:gd name="connsiteX4" fmla="*/ 2030611 w 2030611"/>
              <a:gd name="connsiteY4" fmla="*/ 399639 h 582437"/>
              <a:gd name="connsiteX5" fmla="*/ 1847813 w 2030611"/>
              <a:gd name="connsiteY5" fmla="*/ 582437 h 582437"/>
              <a:gd name="connsiteX6" fmla="*/ 182798 w 2030611"/>
              <a:gd name="connsiteY6" fmla="*/ 582437 h 582437"/>
              <a:gd name="connsiteX7" fmla="*/ 0 w 2030611"/>
              <a:gd name="connsiteY7" fmla="*/ 399639 h 582437"/>
              <a:gd name="connsiteX8" fmla="*/ 0 w 2030611"/>
              <a:gd name="connsiteY8" fmla="*/ 182798 h 58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0611" h="582437" fill="none" extrusionOk="0">
                <a:moveTo>
                  <a:pt x="0" y="182798"/>
                </a:moveTo>
                <a:cubicBezTo>
                  <a:pt x="371" y="91886"/>
                  <a:pt x="88577" y="11306"/>
                  <a:pt x="182798" y="0"/>
                </a:cubicBezTo>
                <a:cubicBezTo>
                  <a:pt x="407401" y="65212"/>
                  <a:pt x="1244521" y="-55997"/>
                  <a:pt x="1847813" y="0"/>
                </a:cubicBezTo>
                <a:cubicBezTo>
                  <a:pt x="1948068" y="-4832"/>
                  <a:pt x="2022568" y="79408"/>
                  <a:pt x="2030611" y="182798"/>
                </a:cubicBezTo>
                <a:cubicBezTo>
                  <a:pt x="2016753" y="250670"/>
                  <a:pt x="2046063" y="365035"/>
                  <a:pt x="2030611" y="399639"/>
                </a:cubicBezTo>
                <a:cubicBezTo>
                  <a:pt x="2033155" y="487684"/>
                  <a:pt x="1946030" y="579366"/>
                  <a:pt x="1847813" y="582437"/>
                </a:cubicBezTo>
                <a:cubicBezTo>
                  <a:pt x="1220764" y="636213"/>
                  <a:pt x="666024" y="587303"/>
                  <a:pt x="182798" y="582437"/>
                </a:cubicBezTo>
                <a:cubicBezTo>
                  <a:pt x="93841" y="581080"/>
                  <a:pt x="-8803" y="502337"/>
                  <a:pt x="0" y="399639"/>
                </a:cubicBezTo>
                <a:cubicBezTo>
                  <a:pt x="6335" y="313735"/>
                  <a:pt x="7348" y="287886"/>
                  <a:pt x="0" y="182798"/>
                </a:cubicBezTo>
                <a:close/>
              </a:path>
              <a:path w="2030611" h="582437" stroke="0" extrusionOk="0">
                <a:moveTo>
                  <a:pt x="0" y="182798"/>
                </a:moveTo>
                <a:cubicBezTo>
                  <a:pt x="9645" y="84470"/>
                  <a:pt x="82375" y="1112"/>
                  <a:pt x="182798" y="0"/>
                </a:cubicBezTo>
                <a:cubicBezTo>
                  <a:pt x="782644" y="-142537"/>
                  <a:pt x="1499279" y="123806"/>
                  <a:pt x="1847813" y="0"/>
                </a:cubicBezTo>
                <a:cubicBezTo>
                  <a:pt x="1946729" y="-1555"/>
                  <a:pt x="2031272" y="80509"/>
                  <a:pt x="2030611" y="182798"/>
                </a:cubicBezTo>
                <a:cubicBezTo>
                  <a:pt x="2030967" y="213364"/>
                  <a:pt x="2022386" y="302485"/>
                  <a:pt x="2030611" y="399639"/>
                </a:cubicBezTo>
                <a:cubicBezTo>
                  <a:pt x="2021866" y="503764"/>
                  <a:pt x="1933100" y="579872"/>
                  <a:pt x="1847813" y="582437"/>
                </a:cubicBezTo>
                <a:cubicBezTo>
                  <a:pt x="1552948" y="674042"/>
                  <a:pt x="963515" y="433354"/>
                  <a:pt x="182798" y="582437"/>
                </a:cubicBezTo>
                <a:cubicBezTo>
                  <a:pt x="79283" y="581920"/>
                  <a:pt x="-9742" y="496182"/>
                  <a:pt x="0" y="399639"/>
                </a:cubicBezTo>
                <a:cubicBezTo>
                  <a:pt x="-3626" y="298780"/>
                  <a:pt x="-15452" y="248845"/>
                  <a:pt x="0" y="1827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E85A31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313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 descr="A picture containing toy&#10;&#10;Description automatically generated">
            <a:extLst>
              <a:ext uri="{FF2B5EF4-FFF2-40B4-BE49-F238E27FC236}">
                <a16:creationId xmlns:a16="http://schemas.microsoft.com/office/drawing/2014/main" id="{59357559-ABC0-4C57-BFFB-E1BD5ECA9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10759"/>
          <a:stretch/>
        </p:blipFill>
        <p:spPr>
          <a:xfrm>
            <a:off x="1114027" y="1626943"/>
            <a:ext cx="1584176" cy="2446690"/>
          </a:xfrm>
          <a:prstGeom prst="rect">
            <a:avLst/>
          </a:prstGeom>
        </p:spPr>
      </p:pic>
      <p:grpSp>
        <p:nvGrpSpPr>
          <p:cNvPr id="43" name="组合 8">
            <a:extLst>
              <a:ext uri="{FF2B5EF4-FFF2-40B4-BE49-F238E27FC236}">
                <a16:creationId xmlns:a16="http://schemas.microsoft.com/office/drawing/2014/main" id="{0D7F6E24-68E8-4FF4-80DB-60D731EEA70C}"/>
              </a:ext>
            </a:extLst>
          </p:cNvPr>
          <p:cNvGrpSpPr/>
          <p:nvPr/>
        </p:nvGrpSpPr>
        <p:grpSpPr>
          <a:xfrm>
            <a:off x="7513895" y="2850287"/>
            <a:ext cx="870857" cy="177249"/>
            <a:chOff x="-1625600" y="1148325"/>
            <a:chExt cx="1207014" cy="245669"/>
          </a:xfrm>
        </p:grpSpPr>
        <p:sp>
          <p:nvSpPr>
            <p:cNvPr id="44" name="椭圆 9">
              <a:extLst>
                <a:ext uri="{FF2B5EF4-FFF2-40B4-BE49-F238E27FC236}">
                  <a16:creationId xmlns:a16="http://schemas.microsoft.com/office/drawing/2014/main" id="{89EB493B-DB8F-463F-9AAB-625D25BA05A4}"/>
                </a:ext>
              </a:extLst>
            </p:cNvPr>
            <p:cNvSpPr/>
            <p:nvPr/>
          </p:nvSpPr>
          <p:spPr>
            <a:xfrm>
              <a:off x="-1625600" y="1148325"/>
              <a:ext cx="245669" cy="245669"/>
            </a:xfrm>
            <a:prstGeom prst="ellipse">
              <a:avLst/>
            </a:prstGeom>
            <a:solidFill>
              <a:srgbClr val="FF3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5" name="椭圆 10">
              <a:extLst>
                <a:ext uri="{FF2B5EF4-FFF2-40B4-BE49-F238E27FC236}">
                  <a16:creationId xmlns:a16="http://schemas.microsoft.com/office/drawing/2014/main" id="{AD36F129-4C22-471B-B442-0185F07E733C}"/>
                </a:ext>
              </a:extLst>
            </p:cNvPr>
            <p:cNvSpPr/>
            <p:nvPr/>
          </p:nvSpPr>
          <p:spPr>
            <a:xfrm>
              <a:off x="-1305152" y="1148325"/>
              <a:ext cx="245669" cy="245669"/>
            </a:xfrm>
            <a:prstGeom prst="ellipse">
              <a:avLst/>
            </a:prstGeom>
            <a:solidFill>
              <a:srgbClr val="FB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6" name="椭圆 11">
              <a:extLst>
                <a:ext uri="{FF2B5EF4-FFF2-40B4-BE49-F238E27FC236}">
                  <a16:creationId xmlns:a16="http://schemas.microsoft.com/office/drawing/2014/main" id="{CA9ED360-FB15-4DFD-AC41-52799CC9B4AE}"/>
                </a:ext>
              </a:extLst>
            </p:cNvPr>
            <p:cNvSpPr/>
            <p:nvPr/>
          </p:nvSpPr>
          <p:spPr>
            <a:xfrm>
              <a:off x="-984704" y="1148325"/>
              <a:ext cx="245669" cy="245669"/>
            </a:xfrm>
            <a:prstGeom prst="ellipse">
              <a:avLst/>
            </a:prstGeom>
            <a:solidFill>
              <a:srgbClr val="54A3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7" name="椭圆 12">
              <a:extLst>
                <a:ext uri="{FF2B5EF4-FFF2-40B4-BE49-F238E27FC236}">
                  <a16:creationId xmlns:a16="http://schemas.microsoft.com/office/drawing/2014/main" id="{00C52801-12D6-42C1-9B09-84C32F94C8C1}"/>
                </a:ext>
              </a:extLst>
            </p:cNvPr>
            <p:cNvSpPr/>
            <p:nvPr/>
          </p:nvSpPr>
          <p:spPr>
            <a:xfrm>
              <a:off x="-664255" y="1148325"/>
              <a:ext cx="245669" cy="245669"/>
            </a:xfrm>
            <a:prstGeom prst="ellipse">
              <a:avLst/>
            </a:prstGeom>
            <a:solidFill>
              <a:srgbClr val="B03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4A8A047-5785-4A0B-9C7B-0BA4FF35F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632" r="7007" b="18501"/>
          <a:stretch/>
        </p:blipFill>
        <p:spPr>
          <a:xfrm>
            <a:off x="5003420" y="2033309"/>
            <a:ext cx="1974217" cy="1633958"/>
          </a:xfrm>
          <a:prstGeom prst="rect">
            <a:avLst/>
          </a:prstGeom>
        </p:spPr>
      </p:pic>
      <p:pic>
        <p:nvPicPr>
          <p:cNvPr id="51" name="Picture 50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6987479-57EA-4DB0-84AF-11A05488C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2119346"/>
            <a:ext cx="2075441" cy="1816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47EDDA-F888-4894-9908-EEC3675930CC}"/>
              </a:ext>
            </a:extLst>
          </p:cNvPr>
          <p:cNvSpPr txBox="1"/>
          <p:nvPr/>
        </p:nvSpPr>
        <p:spPr>
          <a:xfrm>
            <a:off x="490514" y="423234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412B7E-AB9B-454E-815F-1C89B1D3B330}"/>
              </a:ext>
            </a:extLst>
          </p:cNvPr>
          <p:cNvSpPr txBox="1"/>
          <p:nvPr/>
        </p:nvSpPr>
        <p:spPr>
          <a:xfrm>
            <a:off x="4506688" y="4232340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A966B-28A7-4ADA-A2A7-3DBDAF9654B3}"/>
              </a:ext>
            </a:extLst>
          </p:cNvPr>
          <p:cNvSpPr txBox="1"/>
          <p:nvPr/>
        </p:nvSpPr>
        <p:spPr>
          <a:xfrm>
            <a:off x="8526029" y="423234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C9C1FA-A0D2-4DA8-843B-1FF704B08A18}"/>
              </a:ext>
            </a:extLst>
          </p:cNvPr>
          <p:cNvSpPr txBox="1"/>
          <p:nvPr/>
        </p:nvSpPr>
        <p:spPr>
          <a:xfrm>
            <a:off x="839416" y="512012"/>
            <a:ext cx="511256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3E66F-1BA9-49D2-BEAA-E5782FDA2639}"/>
              </a:ext>
            </a:extLst>
          </p:cNvPr>
          <p:cNvSpPr txBox="1"/>
          <p:nvPr/>
        </p:nvSpPr>
        <p:spPr>
          <a:xfrm>
            <a:off x="3143672" y="1133574"/>
            <a:ext cx="6984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 descr="A picture containing toy&#10;&#10;Description automatically generated">
            <a:extLst>
              <a:ext uri="{FF2B5EF4-FFF2-40B4-BE49-F238E27FC236}">
                <a16:creationId xmlns:a16="http://schemas.microsoft.com/office/drawing/2014/main" id="{0EFB3DE9-FA27-4CB0-A8F7-CC3DAAA051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94907" l="30900" r="82683">
                        <a14:foregroundMark x1="51613" y1="8149" x2="51613" y2="8149"/>
                        <a14:foregroundMark x1="41426" y1="91341" x2="41426" y2="91341"/>
                        <a14:foregroundMark x1="54329" y1="93209" x2="54329" y2="93209"/>
                        <a14:foregroundMark x1="40917" y1="94907" x2="40917" y2="9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10759"/>
          <a:stretch/>
        </p:blipFill>
        <p:spPr>
          <a:xfrm>
            <a:off x="426962" y="47271"/>
            <a:ext cx="1016346" cy="1569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C3E66F-1BA9-49D2-BEAA-E5782FDA2639}"/>
              </a:ext>
            </a:extLst>
          </p:cNvPr>
          <p:cNvSpPr txBox="1"/>
          <p:nvPr/>
        </p:nvSpPr>
        <p:spPr>
          <a:xfrm>
            <a:off x="1321382" y="1800958"/>
            <a:ext cx="9261204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b="1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8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28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C3E66F-1BA9-49D2-BEAA-E5782FDA2639}"/>
              </a:ext>
            </a:extLst>
          </p:cNvPr>
          <p:cNvSpPr txBox="1"/>
          <p:nvPr/>
        </p:nvSpPr>
        <p:spPr>
          <a:xfrm>
            <a:off x="1321382" y="2528652"/>
            <a:ext cx="8807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b="1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2800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2800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469" b="44444"/>
          <a:stretch/>
        </p:blipFill>
        <p:spPr>
          <a:xfrm>
            <a:off x="3733742" y="3470282"/>
            <a:ext cx="4436483" cy="2355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C3E66F-1BA9-49D2-BEAA-E5782FDA2639}"/>
              </a:ext>
            </a:extLst>
          </p:cNvPr>
          <p:cNvSpPr txBox="1"/>
          <p:nvPr/>
        </p:nvSpPr>
        <p:spPr>
          <a:xfrm>
            <a:off x="3406920" y="5781823"/>
            <a:ext cx="5442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1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C9C1FA-A0D2-4DA8-843B-1FF704B08A18}"/>
              </a:ext>
            </a:extLst>
          </p:cNvPr>
          <p:cNvSpPr txBox="1"/>
          <p:nvPr/>
        </p:nvSpPr>
        <p:spPr>
          <a:xfrm>
            <a:off x="839416" y="512012"/>
            <a:ext cx="511256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8" name="Picture 27" descr="A picture containing toy&#10;&#10;Description automatically generated">
            <a:extLst>
              <a:ext uri="{FF2B5EF4-FFF2-40B4-BE49-F238E27FC236}">
                <a16:creationId xmlns:a16="http://schemas.microsoft.com/office/drawing/2014/main" id="{0EFB3DE9-FA27-4CB0-A8F7-CC3DAAA051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94907" l="30900" r="82683">
                        <a14:foregroundMark x1="51613" y1="8149" x2="51613" y2="8149"/>
                        <a14:foregroundMark x1="41426" y1="91341" x2="41426" y2="91341"/>
                        <a14:foregroundMark x1="54329" y1="93209" x2="54329" y2="93209"/>
                        <a14:foregroundMark x1="40917" y1="94907" x2="40917" y2="9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10759"/>
          <a:stretch/>
        </p:blipFill>
        <p:spPr>
          <a:xfrm>
            <a:off x="426962" y="47271"/>
            <a:ext cx="1016346" cy="15697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FF09B3-9E44-4489-B08C-DCEB5FF2A07D}"/>
              </a:ext>
            </a:extLst>
          </p:cNvPr>
          <p:cNvSpPr txBox="1"/>
          <p:nvPr/>
        </p:nvSpPr>
        <p:spPr>
          <a:xfrm>
            <a:off x="935135" y="1367025"/>
            <a:ext cx="3796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0B59E6-8076-4429-8E25-331D5F3FC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75" b="93250" l="5875" r="92500">
                        <a14:foregroundMark x1="11875" y1="39250" x2="19500" y2="48125"/>
                        <a14:foregroundMark x1="5875" y1="42500" x2="6000" y2="46500"/>
                        <a14:foregroundMark x1="48250" y1="10625" x2="54625" y2="23625"/>
                        <a14:foregroundMark x1="55750" y1="10625" x2="41750" y2="21000"/>
                        <a14:foregroundMark x1="41750" y1="21000" x2="41375" y2="21625"/>
                        <a14:foregroundMark x1="50625" y1="6375" x2="50625" y2="6375"/>
                        <a14:foregroundMark x1="79875" y1="38125" x2="81500" y2="45500"/>
                        <a14:foregroundMark x1="81500" y1="45500" x2="79625" y2="41625"/>
                        <a14:foregroundMark x1="81875" y1="38125" x2="77875" y2="52375"/>
                        <a14:foregroundMark x1="92500" y1="44250" x2="91375" y2="49625"/>
                        <a14:foregroundMark x1="71000" y1="77750" x2="71000" y2="82125"/>
                        <a14:foregroundMark x1="69875" y1="84875" x2="70000" y2="86875"/>
                        <a14:foregroundMark x1="74625" y1="77750" x2="70625" y2="87125"/>
                        <a14:foregroundMark x1="70625" y1="87125" x2="76750" y2="93250"/>
                        <a14:foregroundMark x1="76750" y1="93250" x2="82875" y2="88125"/>
                        <a14:foregroundMark x1="82875" y1="88125" x2="78625" y2="81250"/>
                        <a14:foregroundMark x1="78625" y1="81250" x2="73625" y2="78125"/>
                        <a14:foregroundMark x1="22375" y1="75125" x2="14625" y2="82250"/>
                        <a14:foregroundMark x1="14625" y1="82250" x2="20625" y2="88750"/>
                        <a14:foregroundMark x1="20625" y1="88750" x2="28125" y2="83250"/>
                        <a14:foregroundMark x1="28125" y1="83250" x2="23250" y2="75500"/>
                        <a14:foregroundMark x1="23250" y1="75500" x2="21125" y2="76000"/>
                        <a14:foregroundMark x1="20000" y1="30500" x2="20000" y2="30500"/>
                        <a14:foregroundMark x1="22125" y1="27750" x2="22125" y2="27750"/>
                        <a14:foregroundMark x1="24125" y1="25250" x2="24125" y2="25250"/>
                        <a14:foregroundMark x1="27250" y1="22750" x2="27250" y2="22750"/>
                        <a14:foregroundMark x1="29875" y1="21625" x2="29875" y2="21625"/>
                        <a14:foregroundMark x1="32750" y1="19625" x2="32750" y2="19625"/>
                        <a14:foregroundMark x1="35375" y1="17875" x2="35375" y2="17875"/>
                        <a14:foregroundMark x1="64250" y1="17875" x2="64250" y2="17875"/>
                        <a14:foregroundMark x1="67625" y1="19875" x2="67625" y2="19875"/>
                        <a14:foregroundMark x1="70375" y1="21250" x2="70375" y2="21250"/>
                        <a14:foregroundMark x1="73125" y1="23750" x2="73125" y2="23750"/>
                        <a14:foregroundMark x1="76000" y1="25250" x2="76000" y2="25250"/>
                        <a14:foregroundMark x1="77500" y1="27625" x2="77500" y2="27625"/>
                        <a14:foregroundMark x1="79625" y1="30750" x2="79625" y2="30750"/>
                        <a14:foregroundMark x1="85875" y1="59625" x2="85875" y2="59625"/>
                        <a14:foregroundMark x1="85500" y1="62250" x2="85500" y2="62250"/>
                        <a14:foregroundMark x1="84500" y1="65750" x2="84500" y2="65750"/>
                        <a14:foregroundMark x1="83125" y1="68125" x2="83125" y2="68125"/>
                        <a14:foregroundMark x1="81750" y1="71125" x2="81750" y2="71125"/>
                        <a14:foregroundMark x1="60750" y1="87750" x2="60750" y2="87750"/>
                        <a14:foregroundMark x1="58250" y1="87750" x2="58250" y2="87750"/>
                        <a14:foregroundMark x1="54625" y1="89000" x2="54625" y2="89000"/>
                        <a14:foregroundMark x1="51250" y1="89000" x2="51250" y2="89000"/>
                        <a14:foregroundMark x1="47625" y1="89375" x2="47625" y2="89375"/>
                        <a14:foregroundMark x1="44875" y1="88750" x2="44875" y2="88750"/>
                        <a14:foregroundMark x1="41750" y1="87875" x2="41750" y2="87875"/>
                        <a14:foregroundMark x1="38375" y1="87250" x2="38375" y2="87250"/>
                        <a14:foregroundMark x1="35500" y1="86250" x2="35500" y2="86250"/>
                        <a14:foregroundMark x1="16625" y1="68125" x2="16625" y2="68125"/>
                        <a14:foregroundMark x1="15250" y1="64750" x2="15250" y2="64750"/>
                        <a14:foregroundMark x1="14500" y1="62125" x2="14500" y2="62125"/>
                        <a14:foregroundMark x1="13625" y1="58250" x2="13625" y2="58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998" y="2458530"/>
            <a:ext cx="3643937" cy="36439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3290" y="2562234"/>
            <a:ext cx="7058783" cy="864097"/>
            <a:chOff x="4919771" y="2966660"/>
            <a:chExt cx="7058783" cy="864097"/>
          </a:xfrm>
        </p:grpSpPr>
        <p:grpSp>
          <p:nvGrpSpPr>
            <p:cNvPr id="10" name="Group 9"/>
            <p:cNvGrpSpPr/>
            <p:nvPr/>
          </p:nvGrpSpPr>
          <p:grpSpPr>
            <a:xfrm>
              <a:off x="4919771" y="2966660"/>
              <a:ext cx="6908651" cy="864097"/>
              <a:chOff x="5588445" y="2996952"/>
              <a:chExt cx="6908651" cy="864097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6037521" y="2996952"/>
                <a:ext cx="6459575" cy="86409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20B59E6-8076-4429-8E25-331D5F3FCF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1000" b="58625" l="68250" r="98625">
                            <a14:foregroundMark x1="11875" y1="39250" x2="19500" y2="48125"/>
                            <a14:foregroundMark x1="5875" y1="42500" x2="6000" y2="46500"/>
                            <a14:foregroundMark x1="48250" y1="10625" x2="54625" y2="23625"/>
                            <a14:foregroundMark x1="55750" y1="10625" x2="41750" y2="21000"/>
                            <a14:foregroundMark x1="41750" y1="21000" x2="41375" y2="21625"/>
                            <a14:foregroundMark x1="50625" y1="6375" x2="50625" y2="6375"/>
                            <a14:foregroundMark x1="79875" y1="38125" x2="81500" y2="45500"/>
                            <a14:foregroundMark x1="81500" y1="45500" x2="79625" y2="41625"/>
                            <a14:foregroundMark x1="81875" y1="38125" x2="77875" y2="52375"/>
                            <a14:foregroundMark x1="92500" y1="44250" x2="91375" y2="49625"/>
                            <a14:foregroundMark x1="71000" y1="77750" x2="71000" y2="82125"/>
                            <a14:foregroundMark x1="69875" y1="84875" x2="70000" y2="86875"/>
                            <a14:foregroundMark x1="74625" y1="77750" x2="70625" y2="87125"/>
                            <a14:foregroundMark x1="70625" y1="87125" x2="76750" y2="93250"/>
                            <a14:foregroundMark x1="76750" y1="93250" x2="82875" y2="88125"/>
                            <a14:foregroundMark x1="82875" y1="88125" x2="78625" y2="81250"/>
                            <a14:foregroundMark x1="78625" y1="81250" x2="73625" y2="78125"/>
                            <a14:foregroundMark x1="22375" y1="75125" x2="14625" y2="82250"/>
                            <a14:foregroundMark x1="14625" y1="82250" x2="20625" y2="88750"/>
                            <a14:foregroundMark x1="20625" y1="88750" x2="28125" y2="83250"/>
                            <a14:foregroundMark x1="28125" y1="83250" x2="23250" y2="75500"/>
                            <a14:foregroundMark x1="23250" y1="75500" x2="21125" y2="76000"/>
                            <a14:foregroundMark x1="20000" y1="30500" x2="20000" y2="30500"/>
                            <a14:foregroundMark x1="22125" y1="27750" x2="22125" y2="27750"/>
                            <a14:foregroundMark x1="24125" y1="25250" x2="24125" y2="25250"/>
                            <a14:foregroundMark x1="27250" y1="22750" x2="27250" y2="22750"/>
                            <a14:foregroundMark x1="29875" y1="21625" x2="29875" y2="21625"/>
                            <a14:foregroundMark x1="32750" y1="19625" x2="32750" y2="19625"/>
                            <a14:foregroundMark x1="35375" y1="17875" x2="35375" y2="17875"/>
                            <a14:foregroundMark x1="64250" y1="17875" x2="64250" y2="17875"/>
                            <a14:foregroundMark x1="67625" y1="19875" x2="67625" y2="19875"/>
                            <a14:foregroundMark x1="70375" y1="21250" x2="70375" y2="21250"/>
                            <a14:foregroundMark x1="73125" y1="23750" x2="73125" y2="23750"/>
                            <a14:foregroundMark x1="76000" y1="25250" x2="76000" y2="25250"/>
                            <a14:foregroundMark x1="77500" y1="27625" x2="77500" y2="27625"/>
                            <a14:foregroundMark x1="79625" y1="30750" x2="79625" y2="30750"/>
                            <a14:foregroundMark x1="85875" y1="59625" x2="85875" y2="59625"/>
                            <a14:foregroundMark x1="85500" y1="62250" x2="85500" y2="62250"/>
                            <a14:foregroundMark x1="84500" y1="65750" x2="84500" y2="65750"/>
                            <a14:foregroundMark x1="83125" y1="68125" x2="83125" y2="68125"/>
                            <a14:foregroundMark x1="81750" y1="71125" x2="81750" y2="71125"/>
                            <a14:foregroundMark x1="60750" y1="87750" x2="60750" y2="87750"/>
                            <a14:foregroundMark x1="58250" y1="87750" x2="58250" y2="87750"/>
                            <a14:foregroundMark x1="54625" y1="89000" x2="54625" y2="89000"/>
                            <a14:foregroundMark x1="51250" y1="89000" x2="51250" y2="89000"/>
                            <a14:foregroundMark x1="47625" y1="89375" x2="47625" y2="89375"/>
                            <a14:foregroundMark x1="44875" y1="88750" x2="44875" y2="88750"/>
                            <a14:foregroundMark x1="41750" y1="87875" x2="41750" y2="87875"/>
                            <a14:foregroundMark x1="38375" y1="87250" x2="38375" y2="87250"/>
                            <a14:foregroundMark x1="35500" y1="86250" x2="35500" y2="86250"/>
                            <a14:foregroundMark x1="16625" y1="68125" x2="16625" y2="68125"/>
                            <a14:foregroundMark x1="15250" y1="64750" x2="15250" y2="64750"/>
                            <a14:foregroundMark x1="14500" y1="62125" x2="14500" y2="62125"/>
                            <a14:foregroundMark x1="13625" y1="58250" x2="13625" y2="58250"/>
                          </a14:backgroundRemoval>
                        </a14:imgEffect>
                      </a14:imgLayer>
                    </a14:imgProps>
                  </a:ext>
                </a:extLst>
              </a:blip>
              <a:srcRect l="65189" t="28935" b="37471"/>
              <a:stretch/>
            </p:blipFill>
            <p:spPr>
              <a:xfrm>
                <a:off x="5588445" y="2996953"/>
                <a:ext cx="858831" cy="864096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FF09B3-9E44-4489-B08C-DCEB5FF2A07D}"/>
                </a:ext>
              </a:extLst>
            </p:cNvPr>
            <p:cNvSpPr txBox="1"/>
            <p:nvPr/>
          </p:nvSpPr>
          <p:spPr>
            <a:xfrm>
              <a:off x="5314147" y="3145164"/>
              <a:ext cx="6664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dáng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kích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57382" y="3577016"/>
            <a:ext cx="7055242" cy="940684"/>
            <a:chOff x="4816057" y="3944005"/>
            <a:chExt cx="7055242" cy="940684"/>
          </a:xfrm>
        </p:grpSpPr>
        <p:sp>
          <p:nvSpPr>
            <p:cNvPr id="24" name="Rounded Rectangle 23"/>
            <p:cNvSpPr/>
            <p:nvPr/>
          </p:nvSpPr>
          <p:spPr>
            <a:xfrm>
              <a:off x="5148580" y="4000484"/>
              <a:ext cx="6492036" cy="8640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FF09B3-9E44-4489-B08C-DCEB5FF2A07D}"/>
                </a:ext>
              </a:extLst>
            </p:cNvPr>
            <p:cNvSpPr txBox="1"/>
            <p:nvPr/>
          </p:nvSpPr>
          <p:spPr>
            <a:xfrm>
              <a:off x="5206892" y="4149080"/>
              <a:ext cx="6664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rắn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nhẵn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nhụi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thô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ráp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0B59E6-8076-4429-8E25-331D5F3FC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375" b="93250" l="5875" r="92500">
                          <a14:foregroundMark x1="11875" y1="39250" x2="19500" y2="48125"/>
                          <a14:foregroundMark x1="5875" y1="42500" x2="6000" y2="46500"/>
                          <a14:foregroundMark x1="48250" y1="10625" x2="54625" y2="23625"/>
                          <a14:foregroundMark x1="55750" y1="10625" x2="41750" y2="21000"/>
                          <a14:foregroundMark x1="41750" y1="21000" x2="41375" y2="21625"/>
                          <a14:foregroundMark x1="50625" y1="6375" x2="50625" y2="6375"/>
                          <a14:foregroundMark x1="79875" y1="38125" x2="81500" y2="45500"/>
                          <a14:foregroundMark x1="81500" y1="45500" x2="79625" y2="41625"/>
                          <a14:foregroundMark x1="81875" y1="38125" x2="77875" y2="52375"/>
                          <a14:foregroundMark x1="92500" y1="44250" x2="91375" y2="49625"/>
                          <a14:foregroundMark x1="71000" y1="77750" x2="71000" y2="82125"/>
                          <a14:foregroundMark x1="69875" y1="84875" x2="70000" y2="86875"/>
                          <a14:foregroundMark x1="74625" y1="77750" x2="70625" y2="87125"/>
                          <a14:foregroundMark x1="70625" y1="87125" x2="76750" y2="93250"/>
                          <a14:foregroundMark x1="76750" y1="93250" x2="82875" y2="88125"/>
                          <a14:foregroundMark x1="82875" y1="88125" x2="78625" y2="81250"/>
                          <a14:foregroundMark x1="78625" y1="81250" x2="73625" y2="78125"/>
                          <a14:foregroundMark x1="22375" y1="75125" x2="14625" y2="82250"/>
                          <a14:foregroundMark x1="14625" y1="82250" x2="20625" y2="88750"/>
                          <a14:foregroundMark x1="20625" y1="88750" x2="28125" y2="83250"/>
                          <a14:foregroundMark x1="28125" y1="83250" x2="23250" y2="75500"/>
                          <a14:foregroundMark x1="23250" y1="75500" x2="21125" y2="76000"/>
                          <a14:foregroundMark x1="20000" y1="30500" x2="20000" y2="30500"/>
                          <a14:foregroundMark x1="22125" y1="27750" x2="22125" y2="27750"/>
                          <a14:foregroundMark x1="24125" y1="25250" x2="24125" y2="25250"/>
                          <a14:foregroundMark x1="27250" y1="22750" x2="27250" y2="22750"/>
                          <a14:foregroundMark x1="29875" y1="21625" x2="29875" y2="21625"/>
                          <a14:foregroundMark x1="32750" y1="19625" x2="32750" y2="19625"/>
                          <a14:foregroundMark x1="35375" y1="17875" x2="35375" y2="17875"/>
                          <a14:foregroundMark x1="64250" y1="17875" x2="64250" y2="17875"/>
                          <a14:foregroundMark x1="67625" y1="19875" x2="67625" y2="19875"/>
                          <a14:foregroundMark x1="70375" y1="21250" x2="70375" y2="21250"/>
                          <a14:foregroundMark x1="73125" y1="23750" x2="73125" y2="23750"/>
                          <a14:foregroundMark x1="76000" y1="25250" x2="76000" y2="25250"/>
                          <a14:foregroundMark x1="77500" y1="27625" x2="77500" y2="27625"/>
                          <a14:foregroundMark x1="79625" y1="30750" x2="79625" y2="30750"/>
                          <a14:foregroundMark x1="85875" y1="59625" x2="85875" y2="59625"/>
                          <a14:foregroundMark x1="85500" y1="62250" x2="85500" y2="62250"/>
                          <a14:foregroundMark x1="84500" y1="65750" x2="84500" y2="65750"/>
                          <a14:foregroundMark x1="83125" y1="68125" x2="83125" y2="68125"/>
                          <a14:foregroundMark x1="81750" y1="71125" x2="81750" y2="71125"/>
                          <a14:foregroundMark x1="60750" y1="87750" x2="60750" y2="87750"/>
                          <a14:foregroundMark x1="58250" y1="87750" x2="58250" y2="87750"/>
                          <a14:foregroundMark x1="54625" y1="89000" x2="54625" y2="89000"/>
                          <a14:foregroundMark x1="51250" y1="89000" x2="51250" y2="89000"/>
                          <a14:foregroundMark x1="47625" y1="89375" x2="47625" y2="89375"/>
                          <a14:foregroundMark x1="44875" y1="88750" x2="44875" y2="88750"/>
                          <a14:foregroundMark x1="41750" y1="87875" x2="41750" y2="87875"/>
                          <a14:foregroundMark x1="38375" y1="87250" x2="38375" y2="87250"/>
                          <a14:foregroundMark x1="35500" y1="86250" x2="35500" y2="86250"/>
                          <a14:foregroundMark x1="16625" y1="68125" x2="16625" y2="68125"/>
                          <a14:foregroundMark x1="15250" y1="64750" x2="15250" y2="64750"/>
                          <a14:foregroundMark x1="14500" y1="62125" x2="14500" y2="62125"/>
                          <a14:foregroundMark x1="13625" y1="58250" x2="13625" y2="58250"/>
                        </a14:backgroundRemoval>
                      </a14:imgEffect>
                    </a14:imgLayer>
                  </a14:imgProps>
                </a:ext>
              </a:extLst>
            </a:blip>
            <a:srcRect l="35457" r="34901" b="64329"/>
            <a:stretch/>
          </p:blipFill>
          <p:spPr>
            <a:xfrm>
              <a:off x="4816057" y="3944005"/>
              <a:ext cx="781671" cy="94068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609209" y="4717551"/>
            <a:ext cx="6872732" cy="864096"/>
            <a:chOff x="4609209" y="4717551"/>
            <a:chExt cx="6872732" cy="864096"/>
          </a:xfrm>
        </p:grpSpPr>
        <p:grpSp>
          <p:nvGrpSpPr>
            <p:cNvPr id="30" name="Group 29"/>
            <p:cNvGrpSpPr/>
            <p:nvPr/>
          </p:nvGrpSpPr>
          <p:grpSpPr>
            <a:xfrm>
              <a:off x="4989905" y="4717551"/>
              <a:ext cx="6492036" cy="864096"/>
              <a:chOff x="5148580" y="4000484"/>
              <a:chExt cx="6492036" cy="86409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5148580" y="4000484"/>
                <a:ext cx="6492036" cy="86409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5FF09B3-9E44-4489-B08C-DCEB5FF2A07D}"/>
                  </a:ext>
                </a:extLst>
              </p:cNvPr>
              <p:cNvSpPr txBox="1"/>
              <p:nvPr/>
            </p:nvSpPr>
            <p:spPr>
              <a:xfrm>
                <a:off x="5206893" y="4149080"/>
                <a:ext cx="63617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phát</a:t>
                </a:r>
                <a:r>
                  <a:rPr lang="en-US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tiếng</a:t>
                </a:r>
                <a:r>
                  <a:rPr lang="en-US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20B59E6-8076-4429-8E25-331D5F3FC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375" b="93250" l="5875" r="92500">
                          <a14:foregroundMark x1="11875" y1="39250" x2="19500" y2="48125"/>
                          <a14:foregroundMark x1="5875" y1="42500" x2="6000" y2="46500"/>
                          <a14:foregroundMark x1="48250" y1="10625" x2="54625" y2="23625"/>
                          <a14:foregroundMark x1="55750" y1="10625" x2="41750" y2="21000"/>
                          <a14:foregroundMark x1="41750" y1="21000" x2="41375" y2="21625"/>
                          <a14:foregroundMark x1="50625" y1="6375" x2="50625" y2="6375"/>
                          <a14:foregroundMark x1="79875" y1="38125" x2="81500" y2="45500"/>
                          <a14:foregroundMark x1="81500" y1="45500" x2="79625" y2="41625"/>
                          <a14:foregroundMark x1="81875" y1="38125" x2="77875" y2="52375"/>
                          <a14:foregroundMark x1="92500" y1="44250" x2="91375" y2="49625"/>
                          <a14:foregroundMark x1="71000" y1="77750" x2="71000" y2="82125"/>
                          <a14:foregroundMark x1="69875" y1="84875" x2="70000" y2="86875"/>
                          <a14:foregroundMark x1="74625" y1="77750" x2="70625" y2="87125"/>
                          <a14:foregroundMark x1="70625" y1="87125" x2="76750" y2="93250"/>
                          <a14:foregroundMark x1="76750" y1="93250" x2="82875" y2="88125"/>
                          <a14:foregroundMark x1="82875" y1="88125" x2="78625" y2="81250"/>
                          <a14:foregroundMark x1="78625" y1="81250" x2="73625" y2="78125"/>
                          <a14:foregroundMark x1="22375" y1="75125" x2="14625" y2="82250"/>
                          <a14:foregroundMark x1="14625" y1="82250" x2="20625" y2="88750"/>
                          <a14:foregroundMark x1="20625" y1="88750" x2="28125" y2="83250"/>
                          <a14:foregroundMark x1="28125" y1="83250" x2="23250" y2="75500"/>
                          <a14:foregroundMark x1="23250" y1="75500" x2="21125" y2="76000"/>
                          <a14:foregroundMark x1="20000" y1="30500" x2="20000" y2="30500"/>
                          <a14:foregroundMark x1="22125" y1="27750" x2="22125" y2="27750"/>
                          <a14:foregroundMark x1="24125" y1="25250" x2="24125" y2="25250"/>
                          <a14:foregroundMark x1="27250" y1="22750" x2="27250" y2="22750"/>
                          <a14:foregroundMark x1="29875" y1="21625" x2="29875" y2="21625"/>
                          <a14:foregroundMark x1="32750" y1="19625" x2="32750" y2="19625"/>
                          <a14:foregroundMark x1="35375" y1="17875" x2="35375" y2="17875"/>
                          <a14:foregroundMark x1="64250" y1="17875" x2="64250" y2="17875"/>
                          <a14:foregroundMark x1="67625" y1="19875" x2="67625" y2="19875"/>
                          <a14:foregroundMark x1="70375" y1="21250" x2="70375" y2="21250"/>
                          <a14:foregroundMark x1="73125" y1="23750" x2="73125" y2="23750"/>
                          <a14:foregroundMark x1="76000" y1="25250" x2="76000" y2="25250"/>
                          <a14:foregroundMark x1="77500" y1="27625" x2="77500" y2="27625"/>
                          <a14:foregroundMark x1="79625" y1="30750" x2="79625" y2="30750"/>
                          <a14:foregroundMark x1="85875" y1="59625" x2="85875" y2="59625"/>
                          <a14:foregroundMark x1="85500" y1="62250" x2="85500" y2="62250"/>
                          <a14:foregroundMark x1="84500" y1="65750" x2="84500" y2="65750"/>
                          <a14:foregroundMark x1="83125" y1="68125" x2="83125" y2="68125"/>
                          <a14:foregroundMark x1="81750" y1="71125" x2="81750" y2="71125"/>
                          <a14:foregroundMark x1="60750" y1="87750" x2="60750" y2="87750"/>
                          <a14:foregroundMark x1="58250" y1="87750" x2="58250" y2="87750"/>
                          <a14:foregroundMark x1="54625" y1="89000" x2="54625" y2="89000"/>
                          <a14:foregroundMark x1="51250" y1="89000" x2="51250" y2="89000"/>
                          <a14:foregroundMark x1="47625" y1="89375" x2="47625" y2="89375"/>
                          <a14:foregroundMark x1="44875" y1="88750" x2="44875" y2="88750"/>
                          <a14:foregroundMark x1="41750" y1="87875" x2="41750" y2="87875"/>
                          <a14:foregroundMark x1="38375" y1="87250" x2="38375" y2="87250"/>
                          <a14:foregroundMark x1="35500" y1="86250" x2="35500" y2="86250"/>
                          <a14:foregroundMark x1="16625" y1="68125" x2="16625" y2="68125"/>
                          <a14:foregroundMark x1="15250" y1="64750" x2="15250" y2="64750"/>
                          <a14:foregroundMark x1="14500" y1="62125" x2="14500" y2="62125"/>
                          <a14:foregroundMark x1="13625" y1="58250" x2="13625" y2="58250"/>
                        </a14:backgroundRemoval>
                      </a14:imgEffect>
                    </a14:imgLayer>
                  </a14:imgProps>
                </a:ext>
              </a:extLst>
            </a:blip>
            <a:srcRect l="6267" t="66575" r="60326" b="3948"/>
            <a:stretch/>
          </p:blipFill>
          <p:spPr>
            <a:xfrm>
              <a:off x="4609209" y="4766790"/>
              <a:ext cx="818191" cy="721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4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开学小学生家长会ppt模板"/>
  <p:tag name="INKNOELEADERBOARD" val="-341901320"/>
</p:tagLst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934</Words>
  <Application>Microsoft Office PowerPoint</Application>
  <PresentationFormat>Widescreen</PresentationFormat>
  <Paragraphs>96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宋体</vt:lpstr>
      <vt:lpstr>#9Slide03 AllRoundGothic</vt:lpstr>
      <vt:lpstr>#9Slide03 Arima Madurai Medium</vt:lpstr>
      <vt:lpstr>#9Slide07 SVNPosterizer KG Inli</vt:lpstr>
      <vt:lpstr>Arial</vt:lpstr>
      <vt:lpstr>Calibri</vt:lpstr>
      <vt:lpstr>Calibri Light</vt:lpstr>
      <vt:lpstr>Cambria</vt:lpstr>
      <vt:lpstr>Wingdings</vt:lpstr>
      <vt:lpstr>方正静蕾简体</vt:lpstr>
      <vt:lpstr>Office 主题​​</vt:lpstr>
      <vt:lpstr>1_自定义设计方案</vt:lpstr>
      <vt:lpstr>2_自定义设计方案</vt:lpstr>
      <vt:lpstr>3_自定义设计方案</vt:lpstr>
      <vt:lpstr>2_Office 主题</vt:lpstr>
      <vt:lpstr>3_Office 主题</vt:lpstr>
      <vt:lpstr>4_Office 主题</vt:lpstr>
      <vt:lpstr>5_Office 主题</vt:lpstr>
      <vt:lpstr>7_Office 主题</vt:lpstr>
      <vt:lpstr>10_Office 主题</vt:lpstr>
      <vt:lpstr>11_Office 主题</vt:lpstr>
      <vt:lpstr>13_Office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可爱卡通儿童开学小学生家长会ppt模板</dc:title>
  <dc:creator/>
  <cp:lastModifiedBy/>
  <cp:revision>1</cp:revision>
  <dcterms:created xsi:type="dcterms:W3CDTF">2017-03-23T15:43:20Z</dcterms:created>
  <dcterms:modified xsi:type="dcterms:W3CDTF">2021-12-09T11:12:07Z</dcterms:modified>
</cp:coreProperties>
</file>