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2"/>
  </p:notesMasterIdLst>
  <p:sldIdLst>
    <p:sldId id="295" r:id="rId2"/>
    <p:sldId id="256" r:id="rId3"/>
    <p:sldId id="283" r:id="rId4"/>
    <p:sldId id="316" r:id="rId5"/>
    <p:sldId id="311" r:id="rId6"/>
    <p:sldId id="317" r:id="rId7"/>
    <p:sldId id="312" r:id="rId8"/>
    <p:sldId id="313" r:id="rId9"/>
    <p:sldId id="314" r:id="rId10"/>
    <p:sldId id="271"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9Slide03 AmpleSoft Bold" panose="02000000000000000000" pitchFamily="2" charset="0"/>
      <p:regular r:id="rId17"/>
    </p:embeddedFont>
    <p:embeddedFont>
      <p:font typeface="#9Slide05 FS Blonde Script" panose="03000503000000000000" pitchFamily="65" charset="0"/>
      <p:italic r:id="rId18"/>
    </p:embeddedFont>
    <p:embeddedFont>
      <p:font typeface="Cambria" panose="02040503050406030204" pitchFamily="18" charset="0"/>
      <p:regular r:id="rId19"/>
      <p:bold r:id="rId20"/>
      <p:italic r:id="rId21"/>
      <p:bold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WAN2B8veGDB3ds2AYJqUbqvBH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41719C"/>
    <a:srgbClr val="E0480F"/>
    <a:srgbClr val="25A0A3"/>
    <a:srgbClr val="28A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97" y="12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96522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57856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856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26318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84763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6105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478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7500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p:cSld name="1_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28206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10772"/>
            <a:ext cx="12192000" cy="6858000"/>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61815" y="323307"/>
            <a:ext cx="2369544" cy="1328618"/>
          </a:xfrm>
          <a:prstGeom prst="rect">
            <a:avLst/>
          </a:prstGeom>
          <a:noFill/>
          <a:ln>
            <a:noFill/>
          </a:ln>
        </p:spPr>
      </p:pic>
      <p:pic>
        <p:nvPicPr>
          <p:cNvPr id="214" name="Google Shape;214;p3"/>
          <p:cNvPicPr preferRelativeResize="0"/>
          <p:nvPr/>
        </p:nvPicPr>
        <p:blipFill rotWithShape="1">
          <a:blip r:embed="rId4">
            <a:alphaModFix/>
          </a:blip>
          <a:srcRect/>
          <a:stretch/>
        </p:blipFill>
        <p:spPr>
          <a:xfrm>
            <a:off x="518103" y="165523"/>
            <a:ext cx="374611" cy="655569"/>
          </a:xfrm>
          <a:prstGeom prst="rect">
            <a:avLst/>
          </a:prstGeom>
          <a:noFill/>
          <a:ln>
            <a:noFill/>
          </a:ln>
        </p:spPr>
      </p:pic>
      <p:sp>
        <p:nvSpPr>
          <p:cNvPr id="2" name="TextBox 1"/>
          <p:cNvSpPr txBox="1"/>
          <p:nvPr/>
        </p:nvSpPr>
        <p:spPr>
          <a:xfrm>
            <a:off x="581929" y="475000"/>
            <a:ext cx="1644072" cy="1077218"/>
          </a:xfrm>
          <a:prstGeom prst="rect">
            <a:avLst/>
          </a:prstGeom>
          <a:noFill/>
        </p:spPr>
        <p:txBody>
          <a:bodyPr wrap="square" rtlCol="0">
            <a:spAutoFit/>
          </a:bodyPr>
          <a:lstStyle/>
          <a:p>
            <a:pPr algn="ctr"/>
            <a:r>
              <a:rPr lang="en-US" sz="3200" dirty="0" err="1" smtClean="0">
                <a:solidFill>
                  <a:srgbClr val="25A0A3"/>
                </a:solidFill>
                <a:latin typeface="#9Slide05 FS Blonde Script" panose="03000503000000000000" pitchFamily="65" charset="0"/>
                <a:ea typeface="Cambria" panose="02040503050406030204" pitchFamily="18" charset="0"/>
              </a:rPr>
              <a:t>Kiểm</a:t>
            </a:r>
            <a:r>
              <a:rPr lang="en-US" sz="3200" dirty="0" smtClean="0">
                <a:solidFill>
                  <a:srgbClr val="25A0A3"/>
                </a:solidFill>
                <a:latin typeface="#9Slide05 FS Blonde Script" panose="03000503000000000000" pitchFamily="65" charset="0"/>
                <a:ea typeface="Cambria" panose="02040503050406030204" pitchFamily="18" charset="0"/>
              </a:rPr>
              <a:t> </a:t>
            </a:r>
            <a:r>
              <a:rPr lang="en-US" sz="3200" dirty="0" err="1" smtClean="0">
                <a:solidFill>
                  <a:srgbClr val="25A0A3"/>
                </a:solidFill>
                <a:latin typeface="#9Slide05 FS Blonde Script" panose="03000503000000000000" pitchFamily="65" charset="0"/>
                <a:ea typeface="Cambria" panose="02040503050406030204" pitchFamily="18" charset="0"/>
              </a:rPr>
              <a:t>tra</a:t>
            </a:r>
            <a:r>
              <a:rPr lang="en-US" sz="3200" dirty="0" smtClean="0">
                <a:solidFill>
                  <a:srgbClr val="25A0A3"/>
                </a:solidFill>
                <a:latin typeface="#9Slide05 FS Blonde Script" panose="03000503000000000000" pitchFamily="65" charset="0"/>
                <a:ea typeface="Cambria" panose="02040503050406030204" pitchFamily="18" charset="0"/>
              </a:rPr>
              <a:t> </a:t>
            </a:r>
            <a:r>
              <a:rPr lang="en-US" sz="3200" dirty="0" err="1" smtClean="0">
                <a:solidFill>
                  <a:srgbClr val="25A0A3"/>
                </a:solidFill>
                <a:latin typeface="#9Slide05 FS Blonde Script" panose="03000503000000000000" pitchFamily="65" charset="0"/>
                <a:ea typeface="Cambria" panose="02040503050406030204" pitchFamily="18" charset="0"/>
              </a:rPr>
              <a:t>bài</a:t>
            </a:r>
            <a:r>
              <a:rPr lang="en-US" sz="3200" dirty="0" smtClean="0">
                <a:solidFill>
                  <a:srgbClr val="25A0A3"/>
                </a:solidFill>
                <a:latin typeface="#9Slide05 FS Blonde Script" panose="03000503000000000000" pitchFamily="65" charset="0"/>
                <a:ea typeface="Cambria" panose="02040503050406030204" pitchFamily="18" charset="0"/>
              </a:rPr>
              <a:t> </a:t>
            </a:r>
            <a:r>
              <a:rPr lang="en-US" sz="3200" dirty="0" err="1" smtClean="0">
                <a:solidFill>
                  <a:srgbClr val="25A0A3"/>
                </a:solidFill>
                <a:latin typeface="#9Slide05 FS Blonde Script" panose="03000503000000000000" pitchFamily="65" charset="0"/>
                <a:ea typeface="Cambria" panose="02040503050406030204" pitchFamily="18" charset="0"/>
              </a:rPr>
              <a:t>cũ</a:t>
            </a:r>
            <a:endParaRPr lang="en-US" sz="3200" dirty="0">
              <a:solidFill>
                <a:srgbClr val="25A0A3"/>
              </a:solidFill>
              <a:latin typeface="#9Slide05 FS Blonde Script" panose="03000503000000000000" pitchFamily="65" charset="0"/>
              <a:ea typeface="Cambria" panose="02040503050406030204" pitchFamily="18" charset="0"/>
            </a:endParaRPr>
          </a:p>
        </p:txBody>
      </p:sp>
      <p:pic>
        <p:nvPicPr>
          <p:cNvPr id="211" name="Google Shape;211;p3"/>
          <p:cNvPicPr preferRelativeResize="0"/>
          <p:nvPr/>
        </p:nvPicPr>
        <p:blipFill rotWithShape="1">
          <a:blip r:embed="rId5">
            <a:alphaModFix/>
          </a:blip>
          <a:srcRect/>
          <a:stretch/>
        </p:blipFill>
        <p:spPr>
          <a:xfrm>
            <a:off x="224864" y="5787591"/>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209511" y="5793658"/>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070533" y="5880406"/>
            <a:ext cx="742704" cy="734718"/>
          </a:xfrm>
          <a:prstGeom prst="rect">
            <a:avLst/>
          </a:prstGeom>
          <a:noFill/>
          <a:ln>
            <a:noFill/>
          </a:ln>
        </p:spPr>
      </p:pic>
      <p:grpSp>
        <p:nvGrpSpPr>
          <p:cNvPr id="3" name="Group 2"/>
          <p:cNvGrpSpPr/>
          <p:nvPr/>
        </p:nvGrpSpPr>
        <p:grpSpPr>
          <a:xfrm>
            <a:off x="261817" y="2060587"/>
            <a:ext cx="1869530" cy="2697565"/>
            <a:chOff x="4147557" y="1679229"/>
            <a:chExt cx="2827053" cy="1074684"/>
          </a:xfrm>
        </p:grpSpPr>
        <p:sp>
          <p:nvSpPr>
            <p:cNvPr id="12" name="Google Shape;470;p19"/>
            <p:cNvSpPr/>
            <p:nvPr/>
          </p:nvSpPr>
          <p:spPr>
            <a:xfrm>
              <a:off x="4147557" y="1680287"/>
              <a:ext cx="2827053" cy="1073626"/>
            </a:xfrm>
            <a:prstGeom prst="roundRect">
              <a:avLst>
                <a:gd name="adj" fmla="val 11994"/>
              </a:avLst>
            </a:prstGeom>
            <a:solidFill>
              <a:srgbClr val="FFEBA8"/>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Text Box 8"/>
            <p:cNvSpPr txBox="1">
              <a:spLocks noChangeArrowheads="1"/>
            </p:cNvSpPr>
            <p:nvPr/>
          </p:nvSpPr>
          <p:spPr bwMode="auto">
            <a:xfrm>
              <a:off x="4424437" y="1679229"/>
              <a:ext cx="2213381" cy="103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Cấu</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tạo</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văn</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miêu</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tả</a:t>
              </a:r>
              <a:endPar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lnSpc>
                  <a:spcPct val="150000"/>
                </a:lnSpc>
                <a:spcBef>
                  <a:spcPct val="0"/>
                </a:spcBef>
                <a:buFont typeface="Arial" panose="020B0604020202020204" pitchFamily="34" charset="0"/>
                <a:buNone/>
              </a:pP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altLang="en-US" sz="2800" b="1"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en-US" alt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6"/>
          <p:cNvSpPr>
            <a:spLocks noChangeArrowheads="1"/>
          </p:cNvSpPr>
          <p:nvPr/>
        </p:nvSpPr>
        <p:spPr bwMode="auto">
          <a:xfrm>
            <a:off x="3080955" y="724852"/>
            <a:ext cx="1839913" cy="1081088"/>
          </a:xfrm>
          <a:prstGeom prst="ellipse">
            <a:avLst/>
          </a:prstGeom>
          <a:solidFill>
            <a:srgbClr val="EDFAD2">
              <a:lumMod val="75000"/>
            </a:srgbClr>
          </a:solidFill>
          <a:ln w="38100" cmpd="dbl">
            <a:solidFill>
              <a:srgbClr val="000000"/>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Mở bài</a:t>
            </a:r>
          </a:p>
        </p:txBody>
      </p:sp>
      <p:sp>
        <p:nvSpPr>
          <p:cNvPr id="16" name="Oval 7"/>
          <p:cNvSpPr>
            <a:spLocks noChangeArrowheads="1"/>
          </p:cNvSpPr>
          <p:nvPr/>
        </p:nvSpPr>
        <p:spPr bwMode="auto">
          <a:xfrm>
            <a:off x="3036720" y="2862115"/>
            <a:ext cx="1839913" cy="1082675"/>
          </a:xfrm>
          <a:prstGeom prst="ellipse">
            <a:avLst/>
          </a:prstGeom>
          <a:solidFill>
            <a:srgbClr val="EDFAD2">
              <a:lumMod val="75000"/>
            </a:srgbClr>
          </a:solidFill>
          <a:ln w="38100" cmpd="dbl">
            <a:solidFill>
              <a:srgbClr val="000000"/>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Thân bài</a:t>
            </a:r>
          </a:p>
        </p:txBody>
      </p:sp>
      <p:sp>
        <p:nvSpPr>
          <p:cNvPr id="17" name="Oval 8"/>
          <p:cNvSpPr>
            <a:spLocks noChangeArrowheads="1"/>
          </p:cNvSpPr>
          <p:nvPr/>
        </p:nvSpPr>
        <p:spPr bwMode="auto">
          <a:xfrm>
            <a:off x="3076192" y="5121793"/>
            <a:ext cx="1839913" cy="1084263"/>
          </a:xfrm>
          <a:prstGeom prst="ellipse">
            <a:avLst/>
          </a:prstGeom>
          <a:solidFill>
            <a:srgbClr val="EDFAD2">
              <a:lumMod val="75000"/>
            </a:srgbClr>
          </a:solidFill>
          <a:ln w="38100" cmpd="dbl">
            <a:solidFill>
              <a:srgbClr val="000000"/>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Kết bài</a:t>
            </a:r>
          </a:p>
        </p:txBody>
      </p:sp>
      <p:sp>
        <p:nvSpPr>
          <p:cNvPr id="18" name="AutoShape 12"/>
          <p:cNvSpPr>
            <a:spLocks noChangeArrowheads="1"/>
          </p:cNvSpPr>
          <p:nvPr/>
        </p:nvSpPr>
        <p:spPr bwMode="auto">
          <a:xfrm>
            <a:off x="5651193" y="452596"/>
            <a:ext cx="3024187" cy="1173162"/>
          </a:xfrm>
          <a:prstGeom prst="roundRect">
            <a:avLst>
              <a:gd name="adj" fmla="val 16667"/>
            </a:avLst>
          </a:prstGeom>
          <a:solidFill>
            <a:srgbClr val="FF99FF"/>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Giới</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thiệu</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về</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p>
          <a:p>
            <a:pPr algn="ctr" fontAlgn="base">
              <a:spcBef>
                <a:spcPct val="0"/>
              </a:spcBef>
              <a:spcAft>
                <a:spcPct val="0"/>
              </a:spcAft>
              <a:buClrTx/>
              <a:buFontTx/>
              <a:buNone/>
            </a:pP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đồ</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vật</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định</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tả</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19" name="AutoShape 13"/>
          <p:cNvSpPr>
            <a:spLocks noChangeArrowheads="1"/>
          </p:cNvSpPr>
          <p:nvPr/>
        </p:nvSpPr>
        <p:spPr bwMode="auto">
          <a:xfrm>
            <a:off x="5681368" y="2273373"/>
            <a:ext cx="3028950" cy="995691"/>
          </a:xfrm>
          <a:prstGeom prst="roundRect">
            <a:avLst>
              <a:gd name="adj" fmla="val 16667"/>
            </a:avLst>
          </a:prstGeom>
          <a:solidFill>
            <a:srgbClr val="FFCC66"/>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Tả</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đặc</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điểm</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a:p>
            <a:pPr algn="ctr" fontAlgn="base">
              <a:spcBef>
                <a:spcPct val="0"/>
              </a:spcBef>
              <a:spcAft>
                <a:spcPct val="0"/>
              </a:spcAft>
              <a:buClrTx/>
              <a:buFontTx/>
              <a:buNone/>
            </a:pP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hình</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dáng</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20" name="AutoShape 14"/>
          <p:cNvSpPr>
            <a:spLocks noChangeArrowheads="1"/>
          </p:cNvSpPr>
          <p:nvPr/>
        </p:nvSpPr>
        <p:spPr bwMode="auto">
          <a:xfrm>
            <a:off x="5693671" y="3550771"/>
            <a:ext cx="3004344" cy="938065"/>
          </a:xfrm>
          <a:prstGeom prst="roundRect">
            <a:avLst>
              <a:gd name="adj" fmla="val 16667"/>
            </a:avLst>
          </a:prstGeom>
          <a:solidFill>
            <a:srgbClr val="EBF7FF">
              <a:lumMod val="90000"/>
            </a:srgbClr>
          </a:solidFill>
          <a:ln w="57150" cmpd="thickThin"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Tả</a:t>
            </a:r>
            <a:r>
              <a:rPr kumimoji="0" lang="en-US" sz="2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 </a:t>
            </a:r>
            <a:r>
              <a:rPr lang="en-US" sz="2800" b="1" kern="1200" noProof="0" dirty="0" err="1" smtClean="0">
                <a:solidFill>
                  <a:sysClr val="windowText" lastClr="000000"/>
                </a:solidFill>
                <a:latin typeface="Cambria" panose="02040503050406030204" pitchFamily="18" charset="0"/>
                <a:ea typeface="Cambria" panose="02040503050406030204" pitchFamily="18" charset="0"/>
                <a:cs typeface="+mn-cs"/>
              </a:rPr>
              <a:t>hoạt</a:t>
            </a:r>
            <a:r>
              <a:rPr lang="en-US" sz="2800" b="1" kern="1200" noProof="0" dirty="0" smtClean="0">
                <a:solidFill>
                  <a:sysClr val="windowText" lastClr="000000"/>
                </a:solidFill>
                <a:latin typeface="Cambria" panose="02040503050406030204" pitchFamily="18" charset="0"/>
                <a:ea typeface="Cambria" panose="02040503050406030204" pitchFamily="18" charset="0"/>
                <a:cs typeface="+mn-cs"/>
              </a:rPr>
              <a:t> </a:t>
            </a:r>
            <a:r>
              <a:rPr lang="en-US" sz="2800" b="1" kern="1200" noProof="0" dirty="0" err="1" smtClean="0">
                <a:solidFill>
                  <a:sysClr val="windowText" lastClr="000000"/>
                </a:solidFill>
                <a:latin typeface="Cambria" panose="02040503050406030204" pitchFamily="18" charset="0"/>
                <a:ea typeface="Cambria" panose="02040503050406030204" pitchFamily="18" charset="0"/>
                <a:cs typeface="+mn-cs"/>
              </a:rPr>
              <a:t>động</a:t>
            </a:r>
            <a:r>
              <a:rPr lang="en-US" sz="2800" b="1" kern="1200" noProof="0" dirty="0" smtClean="0">
                <a:solidFill>
                  <a:sysClr val="windowText" lastClr="000000"/>
                </a:solidFill>
                <a:latin typeface="Cambria" panose="02040503050406030204" pitchFamily="18" charset="0"/>
                <a:ea typeface="Cambria" panose="02040503050406030204" pitchFamily="18" charset="0"/>
                <a:cs typeface="+mn-cs"/>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sz="2800" b="1" kern="1200" noProof="0" dirty="0" smtClean="0">
                <a:solidFill>
                  <a:sysClr val="windowText" lastClr="000000"/>
                </a:solidFill>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công</a:t>
            </a:r>
            <a:r>
              <a:rPr kumimoji="0" lang="en-US" sz="2800" b="1" i="0" u="none" strike="noStrike" kern="1200" cap="none" spc="0" normalizeH="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dụng</a:t>
            </a:r>
            <a:endParaRPr kumimoji="0" lang="en-US" sz="2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
        <p:nvSpPr>
          <p:cNvPr id="21" name="AutoShape 15"/>
          <p:cNvSpPr>
            <a:spLocks noChangeArrowheads="1"/>
          </p:cNvSpPr>
          <p:nvPr/>
        </p:nvSpPr>
        <p:spPr bwMode="auto">
          <a:xfrm>
            <a:off x="5651193" y="5121793"/>
            <a:ext cx="3028950" cy="1293812"/>
          </a:xfrm>
          <a:prstGeom prst="roundRect">
            <a:avLst>
              <a:gd name="adj" fmla="val 16667"/>
            </a:avLst>
          </a:prstGeom>
          <a:solidFill>
            <a:srgbClr val="FFFFCC">
              <a:lumMod val="75000"/>
            </a:srgbClr>
          </a:solidFill>
          <a:ln w="57150" cmpd="thickThin" algn="ctr">
            <a:solidFill>
              <a:srgbClr val="000000"/>
            </a:solidFill>
            <a:roun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Nêu</a:t>
            </a:r>
            <a:r>
              <a:rPr kumimoji="0" lang="en-US" sz="2800" b="1" i="0" u="none" strike="noStrike" kern="1200" cap="none" spc="0" normalizeH="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nhận</a:t>
            </a:r>
            <a:r>
              <a:rPr kumimoji="0" lang="en-US" sz="2800" b="1" i="0" u="none" strike="noStrike" kern="1200" cap="none" spc="0" normalizeH="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xét</a:t>
            </a:r>
            <a:r>
              <a:rPr kumimoji="0" lang="en-US" sz="2800" b="1" i="0" u="none" strike="noStrike" kern="1200" cap="none" spc="0" normalizeH="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mn-cs"/>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hoặc</a:t>
            </a:r>
            <a:r>
              <a:rPr kumimoji="0" lang="en-US" sz="2800" b="1" i="0" u="none" strike="noStrike" kern="1200" cap="none" spc="0" normalizeH="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cảm</a:t>
            </a:r>
            <a:r>
              <a:rPr kumimoji="0" lang="en-US" sz="2800" b="1" i="0" u="none" strike="noStrike" kern="1200" cap="none" spc="0" normalizeH="0" noProof="0" dirty="0" smtClean="0">
                <a:ln>
                  <a:noFill/>
                </a:ln>
                <a:solidFill>
                  <a:sysClr val="windowText" lastClr="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smtClean="0">
                <a:ln>
                  <a:noFill/>
                </a:ln>
                <a:solidFill>
                  <a:sysClr val="windowText" lastClr="000000"/>
                </a:solidFill>
                <a:effectLst/>
                <a:uLnTx/>
                <a:uFillTx/>
                <a:latin typeface="Cambria" panose="02040503050406030204" pitchFamily="18" charset="0"/>
                <a:ea typeface="Cambria" panose="02040503050406030204" pitchFamily="18" charset="0"/>
                <a:cs typeface="+mn-cs"/>
              </a:rPr>
              <a:t>nghĩ</a:t>
            </a:r>
            <a:endParaRPr kumimoji="0" lang="en-US" sz="28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
        <p:nvSpPr>
          <p:cNvPr id="22" name="Line 16"/>
          <p:cNvSpPr>
            <a:spLocks noChangeShapeType="1"/>
          </p:cNvSpPr>
          <p:nvPr/>
        </p:nvSpPr>
        <p:spPr bwMode="auto">
          <a:xfrm flipV="1">
            <a:off x="4889603" y="1085849"/>
            <a:ext cx="761590" cy="1909"/>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23" name="Line 17"/>
          <p:cNvSpPr>
            <a:spLocks noChangeShapeType="1"/>
          </p:cNvSpPr>
          <p:nvPr/>
        </p:nvSpPr>
        <p:spPr bwMode="auto">
          <a:xfrm flipV="1">
            <a:off x="4916105" y="5698932"/>
            <a:ext cx="693046" cy="0"/>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24" name="Line 18"/>
          <p:cNvSpPr>
            <a:spLocks noChangeShapeType="1"/>
          </p:cNvSpPr>
          <p:nvPr/>
        </p:nvSpPr>
        <p:spPr bwMode="auto">
          <a:xfrm flipV="1">
            <a:off x="4876903" y="2721632"/>
            <a:ext cx="792162" cy="60642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25" name="Line 19"/>
          <p:cNvSpPr>
            <a:spLocks noChangeShapeType="1"/>
          </p:cNvSpPr>
          <p:nvPr/>
        </p:nvSpPr>
        <p:spPr bwMode="auto">
          <a:xfrm>
            <a:off x="4889603" y="3426079"/>
            <a:ext cx="779462" cy="59372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26" name="Line 9"/>
          <p:cNvSpPr>
            <a:spLocks noChangeShapeType="1"/>
          </p:cNvSpPr>
          <p:nvPr/>
        </p:nvSpPr>
        <p:spPr bwMode="auto">
          <a:xfrm flipV="1">
            <a:off x="2164304" y="1343025"/>
            <a:ext cx="872416" cy="1654027"/>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0"/>
          <p:cNvSpPr>
            <a:spLocks noChangeShapeType="1"/>
          </p:cNvSpPr>
          <p:nvPr/>
        </p:nvSpPr>
        <p:spPr bwMode="auto">
          <a:xfrm>
            <a:off x="2173564" y="3466527"/>
            <a:ext cx="843842" cy="8788"/>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1"/>
          <p:cNvSpPr>
            <a:spLocks noChangeShapeType="1"/>
          </p:cNvSpPr>
          <p:nvPr/>
        </p:nvSpPr>
        <p:spPr bwMode="auto">
          <a:xfrm>
            <a:off x="2173191" y="3883977"/>
            <a:ext cx="1032512" cy="1438763"/>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AutoShape 12"/>
          <p:cNvSpPr>
            <a:spLocks noChangeArrowheads="1"/>
          </p:cNvSpPr>
          <p:nvPr/>
        </p:nvSpPr>
        <p:spPr bwMode="auto">
          <a:xfrm>
            <a:off x="9567928" y="135969"/>
            <a:ext cx="2195605" cy="633253"/>
          </a:xfrm>
          <a:prstGeom prst="roundRect">
            <a:avLst>
              <a:gd name="adj" fmla="val 16667"/>
            </a:avLst>
          </a:prstGeom>
          <a:solidFill>
            <a:srgbClr val="FF99FF"/>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smtClean="0">
                <a:solidFill>
                  <a:srgbClr val="000000"/>
                </a:solidFill>
                <a:latin typeface="Cambria" panose="02040503050406030204" pitchFamily="18" charset="0"/>
                <a:ea typeface="Cambria" panose="02040503050406030204" pitchFamily="18" charset="0"/>
                <a:cs typeface="+mn-cs"/>
              </a:rPr>
              <a:t>MB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trực</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tiếp</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30" name="Line 16"/>
          <p:cNvSpPr>
            <a:spLocks noChangeShapeType="1"/>
          </p:cNvSpPr>
          <p:nvPr/>
        </p:nvSpPr>
        <p:spPr bwMode="auto">
          <a:xfrm flipV="1">
            <a:off x="8698014" y="420643"/>
            <a:ext cx="869913" cy="60452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31" name="AutoShape 12"/>
          <p:cNvSpPr>
            <a:spLocks noChangeArrowheads="1"/>
          </p:cNvSpPr>
          <p:nvPr/>
        </p:nvSpPr>
        <p:spPr bwMode="auto">
          <a:xfrm>
            <a:off x="9567928" y="1006378"/>
            <a:ext cx="2195605" cy="633253"/>
          </a:xfrm>
          <a:prstGeom prst="roundRect">
            <a:avLst>
              <a:gd name="adj" fmla="val 16667"/>
            </a:avLst>
          </a:prstGeom>
          <a:solidFill>
            <a:srgbClr val="FF99FF"/>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smtClean="0">
                <a:solidFill>
                  <a:srgbClr val="000000"/>
                </a:solidFill>
                <a:latin typeface="Cambria" panose="02040503050406030204" pitchFamily="18" charset="0"/>
                <a:ea typeface="Cambria" panose="02040503050406030204" pitchFamily="18" charset="0"/>
                <a:cs typeface="+mn-cs"/>
              </a:rPr>
              <a:t>MB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gián</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tiếp</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32" name="Line 16"/>
          <p:cNvSpPr>
            <a:spLocks noChangeShapeType="1"/>
          </p:cNvSpPr>
          <p:nvPr/>
        </p:nvSpPr>
        <p:spPr bwMode="auto">
          <a:xfrm>
            <a:off x="8710318" y="1039178"/>
            <a:ext cx="857609" cy="303848"/>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37" name="AutoShape 12"/>
          <p:cNvSpPr>
            <a:spLocks noChangeArrowheads="1"/>
          </p:cNvSpPr>
          <p:nvPr/>
        </p:nvSpPr>
        <p:spPr bwMode="auto">
          <a:xfrm>
            <a:off x="9594234" y="1937657"/>
            <a:ext cx="2195605" cy="633253"/>
          </a:xfrm>
          <a:prstGeom prst="roundRect">
            <a:avLst>
              <a:gd name="adj" fmla="val 16667"/>
            </a:avLst>
          </a:prstGeom>
          <a:solidFill>
            <a:srgbClr val="FFCC66"/>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Tả</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bao</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quát</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38" name="Line 16"/>
          <p:cNvSpPr>
            <a:spLocks noChangeShapeType="1"/>
          </p:cNvSpPr>
          <p:nvPr/>
        </p:nvSpPr>
        <p:spPr bwMode="auto">
          <a:xfrm flipV="1">
            <a:off x="8724320" y="2222331"/>
            <a:ext cx="869913" cy="60452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39" name="AutoShape 12"/>
          <p:cNvSpPr>
            <a:spLocks noChangeArrowheads="1"/>
          </p:cNvSpPr>
          <p:nvPr/>
        </p:nvSpPr>
        <p:spPr bwMode="auto">
          <a:xfrm>
            <a:off x="9594234" y="2808066"/>
            <a:ext cx="2195605" cy="633253"/>
          </a:xfrm>
          <a:prstGeom prst="roundRect">
            <a:avLst>
              <a:gd name="adj" fmla="val 16667"/>
            </a:avLst>
          </a:prstGeom>
          <a:solidFill>
            <a:srgbClr val="FFCC66"/>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Tả</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bộ</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phận</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40" name="Line 16"/>
          <p:cNvSpPr>
            <a:spLocks noChangeShapeType="1"/>
          </p:cNvSpPr>
          <p:nvPr/>
        </p:nvSpPr>
        <p:spPr bwMode="auto">
          <a:xfrm>
            <a:off x="8736624" y="2840866"/>
            <a:ext cx="857609" cy="303848"/>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41" name="AutoShape 12"/>
          <p:cNvSpPr>
            <a:spLocks noChangeArrowheads="1"/>
          </p:cNvSpPr>
          <p:nvPr/>
        </p:nvSpPr>
        <p:spPr bwMode="auto">
          <a:xfrm>
            <a:off x="9567927" y="4619084"/>
            <a:ext cx="2195605" cy="922383"/>
          </a:xfrm>
          <a:prstGeom prst="roundRect">
            <a:avLst>
              <a:gd name="adj" fmla="val 16667"/>
            </a:avLst>
          </a:prstGeom>
          <a:solidFill>
            <a:srgbClr val="FFCC66"/>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smtClean="0">
                <a:solidFill>
                  <a:srgbClr val="000000"/>
                </a:solidFill>
                <a:latin typeface="Cambria" panose="02040503050406030204" pitchFamily="18" charset="0"/>
                <a:ea typeface="Cambria" panose="02040503050406030204" pitchFamily="18" charset="0"/>
                <a:cs typeface="+mn-cs"/>
              </a:rPr>
              <a:t>KB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không</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a:p>
            <a:pPr algn="ctr" fontAlgn="base">
              <a:spcBef>
                <a:spcPct val="0"/>
              </a:spcBef>
              <a:spcAft>
                <a:spcPct val="0"/>
              </a:spcAft>
              <a:buClrTx/>
              <a:buFontTx/>
              <a:buNone/>
            </a:pP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mở</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rộng</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42" name="Line 16"/>
          <p:cNvSpPr>
            <a:spLocks noChangeShapeType="1"/>
          </p:cNvSpPr>
          <p:nvPr/>
        </p:nvSpPr>
        <p:spPr bwMode="auto">
          <a:xfrm flipV="1">
            <a:off x="8698013" y="5192888"/>
            <a:ext cx="869913" cy="604525"/>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
        <p:nvSpPr>
          <p:cNvPr id="43" name="AutoShape 12"/>
          <p:cNvSpPr>
            <a:spLocks noChangeArrowheads="1"/>
          </p:cNvSpPr>
          <p:nvPr/>
        </p:nvSpPr>
        <p:spPr bwMode="auto">
          <a:xfrm>
            <a:off x="9567927" y="5778623"/>
            <a:ext cx="2195605" cy="633253"/>
          </a:xfrm>
          <a:prstGeom prst="roundRect">
            <a:avLst>
              <a:gd name="adj" fmla="val 16667"/>
            </a:avLst>
          </a:prstGeom>
          <a:solidFill>
            <a:srgbClr val="FFCC66"/>
          </a:solidFill>
          <a:ln w="57150" cmpd="thickThin" algn="ctr">
            <a:solidFill>
              <a:srgbClr val="000000"/>
            </a:solidFill>
            <a:round/>
            <a:headEnd/>
            <a:tailEnd/>
          </a:ln>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fontAlgn="base">
              <a:spcBef>
                <a:spcPct val="0"/>
              </a:spcBef>
              <a:spcAft>
                <a:spcPct val="0"/>
              </a:spcAft>
              <a:buClrTx/>
              <a:buFontTx/>
              <a:buNone/>
            </a:pPr>
            <a:r>
              <a:rPr lang="en-US" altLang="en-US" sz="2800" b="1" kern="1200" dirty="0" smtClean="0">
                <a:solidFill>
                  <a:srgbClr val="000000"/>
                </a:solidFill>
                <a:latin typeface="Cambria" panose="02040503050406030204" pitchFamily="18" charset="0"/>
                <a:ea typeface="Cambria" panose="02040503050406030204" pitchFamily="18" charset="0"/>
                <a:cs typeface="+mn-cs"/>
              </a:rPr>
              <a:t>KB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mở</a:t>
            </a:r>
            <a:r>
              <a:rPr lang="en-US" altLang="en-US" sz="2800" b="1" kern="1200" dirty="0" smtClean="0">
                <a:solidFill>
                  <a:srgbClr val="000000"/>
                </a:solidFill>
                <a:latin typeface="Cambria" panose="02040503050406030204" pitchFamily="18" charset="0"/>
                <a:ea typeface="Cambria" panose="02040503050406030204" pitchFamily="18" charset="0"/>
                <a:cs typeface="+mn-cs"/>
              </a:rPr>
              <a:t> </a:t>
            </a:r>
            <a:r>
              <a:rPr lang="en-US" altLang="en-US" sz="2800" b="1" kern="1200" dirty="0" err="1" smtClean="0">
                <a:solidFill>
                  <a:srgbClr val="000000"/>
                </a:solidFill>
                <a:latin typeface="Cambria" panose="02040503050406030204" pitchFamily="18" charset="0"/>
                <a:ea typeface="Cambria" panose="02040503050406030204" pitchFamily="18" charset="0"/>
                <a:cs typeface="+mn-cs"/>
              </a:rPr>
              <a:t>rộng</a:t>
            </a:r>
            <a:endParaRPr lang="en-US" altLang="en-US" sz="28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44" name="Line 16"/>
          <p:cNvSpPr>
            <a:spLocks noChangeShapeType="1"/>
          </p:cNvSpPr>
          <p:nvPr/>
        </p:nvSpPr>
        <p:spPr bwMode="auto">
          <a:xfrm>
            <a:off x="8710317" y="5811423"/>
            <a:ext cx="857609" cy="303848"/>
          </a:xfrm>
          <a:prstGeom prst="line">
            <a:avLst/>
          </a:prstGeom>
          <a:noFill/>
          <a:ln w="57150" cmpd="thickThin">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buClrTx/>
              <a:buFontTx/>
              <a:buNone/>
            </a:pPr>
            <a:endParaRPr lang="en-US" sz="2800" b="1" kern="1200" smtClean="0">
              <a:solidFill>
                <a:srgbClr val="006699"/>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61702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left)">
                                      <p:cBhvr>
                                        <p:cTn id="102" dur="500"/>
                                        <p:tgtEl>
                                          <p:spTgt spid="4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left)">
                                      <p:cBhvr>
                                        <p:cTn id="105" dur="500"/>
                                        <p:tgtEl>
                                          <p:spTgt spid="4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left)">
                                      <p:cBhvr>
                                        <p:cTn id="110" dur="500"/>
                                        <p:tgtEl>
                                          <p:spTgt spid="4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left)">
                                      <p:cBhvr>
                                        <p:cTn id="1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16"/>
          <p:cNvPicPr preferRelativeResize="0"/>
          <p:nvPr/>
        </p:nvPicPr>
        <p:blipFill rotWithShape="1">
          <a:blip r:embed="rId3">
            <a:alphaModFix/>
          </a:blip>
          <a:srcRect/>
          <a:stretch/>
        </p:blipFill>
        <p:spPr>
          <a:xfrm>
            <a:off x="1030496" y="2232156"/>
            <a:ext cx="4098247" cy="3351667"/>
          </a:xfrm>
          <a:prstGeom prst="rect">
            <a:avLst/>
          </a:prstGeom>
          <a:noFill/>
          <a:ln>
            <a:noFill/>
          </a:ln>
        </p:spPr>
      </p:pic>
      <p:pic>
        <p:nvPicPr>
          <p:cNvPr id="418" name="Google Shape;418;p16"/>
          <p:cNvPicPr preferRelativeResize="0"/>
          <p:nvPr/>
        </p:nvPicPr>
        <p:blipFill rotWithShape="1">
          <a:blip r:embed="rId4">
            <a:alphaModFix/>
          </a:blip>
          <a:srcRect/>
          <a:stretch/>
        </p:blipFill>
        <p:spPr>
          <a:xfrm>
            <a:off x="1168093" y="748921"/>
            <a:ext cx="1318399" cy="1975073"/>
          </a:xfrm>
          <a:prstGeom prst="rect">
            <a:avLst/>
          </a:prstGeom>
          <a:noFill/>
          <a:ln>
            <a:noFill/>
          </a:ln>
        </p:spPr>
      </p:pic>
      <p:pic>
        <p:nvPicPr>
          <p:cNvPr id="428" name="Google Shape;428;p16"/>
          <p:cNvPicPr preferRelativeResize="0"/>
          <p:nvPr/>
        </p:nvPicPr>
        <p:blipFill rotWithShape="1">
          <a:blip r:embed="rId5">
            <a:alphaModFix/>
          </a:blip>
          <a:srcRect/>
          <a:stretch/>
        </p:blipFill>
        <p:spPr>
          <a:xfrm>
            <a:off x="11012933" y="4128820"/>
            <a:ext cx="770150" cy="908382"/>
          </a:xfrm>
          <a:prstGeom prst="rect">
            <a:avLst/>
          </a:prstGeom>
          <a:noFill/>
          <a:ln>
            <a:noFill/>
          </a:ln>
        </p:spPr>
      </p:pic>
      <p:pic>
        <p:nvPicPr>
          <p:cNvPr id="429" name="Google Shape;429;p16"/>
          <p:cNvPicPr preferRelativeResize="0"/>
          <p:nvPr/>
        </p:nvPicPr>
        <p:blipFill rotWithShape="1">
          <a:blip r:embed="rId6">
            <a:alphaModFix/>
          </a:blip>
          <a:srcRect/>
          <a:stretch/>
        </p:blipFill>
        <p:spPr>
          <a:xfrm>
            <a:off x="11012933" y="5264007"/>
            <a:ext cx="666033" cy="1084879"/>
          </a:xfrm>
          <a:prstGeom prst="rect">
            <a:avLst/>
          </a:prstGeom>
          <a:noFill/>
          <a:ln>
            <a:noFill/>
          </a:ln>
        </p:spPr>
      </p:pic>
      <p:pic>
        <p:nvPicPr>
          <p:cNvPr id="430" name="Google Shape;430;p16"/>
          <p:cNvPicPr preferRelativeResize="0"/>
          <p:nvPr/>
        </p:nvPicPr>
        <p:blipFill rotWithShape="1">
          <a:blip r:embed="rId7">
            <a:alphaModFix/>
          </a:blip>
          <a:srcRect/>
          <a:stretch/>
        </p:blipFill>
        <p:spPr>
          <a:xfrm flipH="1">
            <a:off x="4563095" y="2171357"/>
            <a:ext cx="1071351" cy="2377876"/>
          </a:xfrm>
          <a:prstGeom prst="rect">
            <a:avLst/>
          </a:prstGeom>
          <a:noFill/>
          <a:ln>
            <a:noFill/>
          </a:ln>
        </p:spPr>
      </p:pic>
      <p:sp>
        <p:nvSpPr>
          <p:cNvPr id="2" name="TextBox 1"/>
          <p:cNvSpPr txBox="1"/>
          <p:nvPr/>
        </p:nvSpPr>
        <p:spPr>
          <a:xfrm>
            <a:off x="2008200" y="3360295"/>
            <a:ext cx="2142837" cy="646331"/>
          </a:xfrm>
          <a:prstGeom prst="rect">
            <a:avLst/>
          </a:prstGeom>
          <a:noFill/>
        </p:spPr>
        <p:txBody>
          <a:bodyPr wrap="square" rtlCol="0">
            <a:spAutoFit/>
          </a:bodyPr>
          <a:lstStyle/>
          <a:p>
            <a:pPr algn="ctr"/>
            <a:r>
              <a:rPr lang="en-US" sz="3600" dirty="0" err="1" smtClean="0">
                <a:solidFill>
                  <a:srgbClr val="E0480F"/>
                </a:solidFill>
                <a:latin typeface="#9Slide03 AmpleSoft Bold" panose="02000000000000000000" pitchFamily="2" charset="0"/>
              </a:rPr>
              <a:t>Dặn</a:t>
            </a:r>
            <a:r>
              <a:rPr lang="en-US" sz="3600" dirty="0" smtClean="0">
                <a:solidFill>
                  <a:srgbClr val="E0480F"/>
                </a:solidFill>
                <a:latin typeface="#9Slide03 AmpleSoft Bold" panose="02000000000000000000" pitchFamily="2" charset="0"/>
              </a:rPr>
              <a:t> </a:t>
            </a:r>
            <a:r>
              <a:rPr lang="en-US" sz="3600" dirty="0" err="1" smtClean="0">
                <a:solidFill>
                  <a:srgbClr val="E0480F"/>
                </a:solidFill>
                <a:latin typeface="#9Slide03 AmpleSoft Bold" panose="02000000000000000000" pitchFamily="2" charset="0"/>
              </a:rPr>
              <a:t>dò</a:t>
            </a:r>
            <a:endParaRPr lang="en-US" sz="3600" dirty="0">
              <a:solidFill>
                <a:srgbClr val="E0480F"/>
              </a:solidFill>
              <a:latin typeface="#9Slide03 AmpleSoft Bold" panose="02000000000000000000" pitchFamily="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500"/>
                                        <p:tgtEl>
                                          <p:spTgt spid="415"/>
                                        </p:tgtEl>
                                        <p:attrNameLst>
                                          <p:attrName>ppt_w</p:attrName>
                                        </p:attrNameLst>
                                      </p:cBhvr>
                                      <p:tavLst>
                                        <p:tav tm="0">
                                          <p:val>
                                            <p:strVal val="0"/>
                                          </p:val>
                                        </p:tav>
                                        <p:tav tm="100000">
                                          <p:val>
                                            <p:strVal val="#ppt_w"/>
                                          </p:val>
                                        </p:tav>
                                      </p:tavLst>
                                    </p:anim>
                                    <p:anim calcmode="lin" valueType="num">
                                      <p:cBhvr additive="base">
                                        <p:cTn id="8" dur="500"/>
                                        <p:tgtEl>
                                          <p:spTgt spid="41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18"/>
                                        </p:tgtEl>
                                        <p:attrNameLst>
                                          <p:attrName>style.visibility</p:attrName>
                                        </p:attrNameLst>
                                      </p:cBhvr>
                                      <p:to>
                                        <p:strVal val="visible"/>
                                      </p:to>
                                    </p:set>
                                    <p:anim calcmode="lin" valueType="num">
                                      <p:cBhvr additive="base">
                                        <p:cTn id="11" dur="500"/>
                                        <p:tgtEl>
                                          <p:spTgt spid="418"/>
                                        </p:tgtEl>
                                        <p:attrNameLst>
                                          <p:attrName>ppt_w</p:attrName>
                                        </p:attrNameLst>
                                      </p:cBhvr>
                                      <p:tavLst>
                                        <p:tav tm="0">
                                          <p:val>
                                            <p:strVal val="0"/>
                                          </p:val>
                                        </p:tav>
                                        <p:tav tm="100000">
                                          <p:val>
                                            <p:strVal val="#ppt_w"/>
                                          </p:val>
                                        </p:tav>
                                      </p:tavLst>
                                    </p:anim>
                                    <p:anim calcmode="lin" valueType="num">
                                      <p:cBhvr additive="base">
                                        <p:cTn id="12" dur="500"/>
                                        <p:tgtEl>
                                          <p:spTgt spid="41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30"/>
                                        </p:tgtEl>
                                        <p:attrNameLst>
                                          <p:attrName>style.visibility</p:attrName>
                                        </p:attrNameLst>
                                      </p:cBhvr>
                                      <p:to>
                                        <p:strVal val="visible"/>
                                      </p:to>
                                    </p:set>
                                    <p:anim calcmode="lin" valueType="num">
                                      <p:cBhvr additive="base">
                                        <p:cTn id="15" dur="500"/>
                                        <p:tgtEl>
                                          <p:spTgt spid="430"/>
                                        </p:tgtEl>
                                        <p:attrNameLst>
                                          <p:attrName>ppt_w</p:attrName>
                                        </p:attrNameLst>
                                      </p:cBhvr>
                                      <p:tavLst>
                                        <p:tav tm="0">
                                          <p:val>
                                            <p:strVal val="0"/>
                                          </p:val>
                                        </p:tav>
                                        <p:tav tm="100000">
                                          <p:val>
                                            <p:strVal val="#ppt_w"/>
                                          </p:val>
                                        </p:tav>
                                      </p:tavLst>
                                    </p:anim>
                                    <p:anim calcmode="lin" valueType="num">
                                      <p:cBhvr additive="base">
                                        <p:cTn id="16" dur="500"/>
                                        <p:tgtEl>
                                          <p:spTgt spid="430"/>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8"/>
                                        </p:tgtEl>
                                        <p:attrNameLst>
                                          <p:attrName>style.visibility</p:attrName>
                                        </p:attrNameLst>
                                      </p:cBhvr>
                                      <p:to>
                                        <p:strVal val="visible"/>
                                      </p:to>
                                    </p:set>
                                    <p:animEffect transition="in" filter="fade">
                                      <p:cBhvr>
                                        <p:cTn id="21" dur="1000"/>
                                        <p:tgtEl>
                                          <p:spTgt spid="428"/>
                                        </p:tgtEl>
                                      </p:cBhvr>
                                    </p:animEffect>
                                  </p:childTnLst>
                                </p:cTn>
                              </p:par>
                              <p:par>
                                <p:cTn id="22" presetID="10" presetClass="entr" presetSubtype="0" fill="hold" nodeType="withEffect">
                                  <p:stCondLst>
                                    <p:cond delay="0"/>
                                  </p:stCondLst>
                                  <p:childTnLst>
                                    <p:set>
                                      <p:cBhvr>
                                        <p:cTn id="23" dur="1" fill="hold">
                                          <p:stCondLst>
                                            <p:cond delay="0"/>
                                          </p:stCondLst>
                                        </p:cTn>
                                        <p:tgtEl>
                                          <p:spTgt spid="429"/>
                                        </p:tgtEl>
                                        <p:attrNameLst>
                                          <p:attrName>style.visibility</p:attrName>
                                        </p:attrNameLst>
                                      </p:cBhvr>
                                      <p:to>
                                        <p:strVal val="visible"/>
                                      </p:to>
                                    </p:set>
                                    <p:animEffect transition="in" filter="fade">
                                      <p:cBhvr>
                                        <p:cTn id="24"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63" name="Google Shape;163;p1"/>
          <p:cNvPicPr preferRelativeResize="0"/>
          <p:nvPr/>
        </p:nvPicPr>
        <p:blipFill rotWithShape="1">
          <a:blip r:embed="rId3">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4">
            <a:alphaModFix/>
          </a:blip>
          <a:srcRect/>
          <a:stretch/>
        </p:blipFill>
        <p:spPr>
          <a:xfrm flipH="1">
            <a:off x="1441738" y="1467539"/>
            <a:ext cx="6875447" cy="4361842"/>
          </a:xfrm>
          <a:prstGeom prst="rect">
            <a:avLst/>
          </a:prstGeom>
          <a:noFill/>
          <a:ln>
            <a:noFill/>
          </a:ln>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 name="TextBox 1"/>
          <p:cNvSpPr txBox="1"/>
          <p:nvPr/>
        </p:nvSpPr>
        <p:spPr>
          <a:xfrm>
            <a:off x="2627745" y="230478"/>
            <a:ext cx="6936509" cy="523220"/>
          </a:xfrm>
          <a:prstGeom prst="rect">
            <a:avLst/>
          </a:prstGeom>
          <a:noFill/>
        </p:spPr>
        <p:txBody>
          <a:bodyPr wrap="square" rtlCol="0">
            <a:spAutoFit/>
          </a:bodyPr>
          <a:lstStyle/>
          <a:p>
            <a:pPr algn="ctr"/>
            <a:r>
              <a:rPr lang="en-US" sz="2800" dirty="0" err="1" smtClean="0">
                <a:latin typeface="Cambria" panose="02040503050406030204" pitchFamily="18" charset="0"/>
                <a:ea typeface="Cambria" panose="02040503050406030204" pitchFamily="18" charset="0"/>
              </a:rPr>
              <a:t>Thứ</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ngày</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tháng</a:t>
            </a:r>
            <a:r>
              <a:rPr lang="en-US" sz="28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năm</a:t>
            </a:r>
            <a:r>
              <a:rPr lang="en-US" sz="2800" dirty="0" smtClean="0">
                <a:latin typeface="Cambria" panose="02040503050406030204" pitchFamily="18" charset="0"/>
                <a:ea typeface="Cambria" panose="02040503050406030204" pitchFamily="18" charset="0"/>
              </a:rPr>
              <a:t> 2021</a:t>
            </a:r>
            <a:endParaRPr lang="en-US" sz="2800" dirty="0">
              <a:latin typeface="Cambria" panose="02040503050406030204" pitchFamily="18" charset="0"/>
              <a:ea typeface="Cambria" panose="02040503050406030204" pitchFamily="18" charset="0"/>
            </a:endParaRPr>
          </a:p>
        </p:txBody>
      </p:sp>
      <p:sp>
        <p:nvSpPr>
          <p:cNvPr id="22" name="TextBox 21"/>
          <p:cNvSpPr txBox="1"/>
          <p:nvPr/>
        </p:nvSpPr>
        <p:spPr>
          <a:xfrm>
            <a:off x="3160326" y="2817325"/>
            <a:ext cx="3680136" cy="646331"/>
          </a:xfrm>
          <a:prstGeom prst="rect">
            <a:avLst/>
          </a:prstGeom>
          <a:noFill/>
        </p:spPr>
        <p:txBody>
          <a:bodyPr wrap="square" rtlCol="0">
            <a:spAutoFit/>
          </a:bodyPr>
          <a:lstStyle/>
          <a:p>
            <a:pPr algn="ctr"/>
            <a:r>
              <a:rPr lang="en-US" sz="3600" dirty="0" err="1" smtClean="0">
                <a:solidFill>
                  <a:srgbClr val="25A0A3"/>
                </a:solidFill>
                <a:latin typeface="#9Slide03 AmpleSoft Bold" panose="02000000000000000000" pitchFamily="2" charset="0"/>
                <a:ea typeface="Cambria" panose="02040503050406030204" pitchFamily="18" charset="0"/>
              </a:rPr>
              <a:t>Tập</a:t>
            </a:r>
            <a:r>
              <a:rPr lang="en-US" sz="3600" dirty="0" smtClean="0">
                <a:solidFill>
                  <a:srgbClr val="25A0A3"/>
                </a:solidFill>
                <a:latin typeface="#9Slide03 AmpleSoft Bold" panose="02000000000000000000" pitchFamily="2" charset="0"/>
                <a:ea typeface="Cambria" panose="02040503050406030204" pitchFamily="18" charset="0"/>
              </a:rPr>
              <a:t> </a:t>
            </a:r>
            <a:r>
              <a:rPr lang="en-US" sz="3600" dirty="0" err="1" smtClean="0">
                <a:solidFill>
                  <a:srgbClr val="25A0A3"/>
                </a:solidFill>
                <a:latin typeface="#9Slide03 AmpleSoft Bold" panose="02000000000000000000" pitchFamily="2" charset="0"/>
                <a:ea typeface="Cambria" panose="02040503050406030204" pitchFamily="18" charset="0"/>
              </a:rPr>
              <a:t>làm</a:t>
            </a:r>
            <a:r>
              <a:rPr lang="en-US" sz="3600" dirty="0" smtClean="0">
                <a:solidFill>
                  <a:srgbClr val="25A0A3"/>
                </a:solidFill>
                <a:latin typeface="#9Slide03 AmpleSoft Bold" panose="02000000000000000000" pitchFamily="2" charset="0"/>
                <a:ea typeface="Cambria" panose="02040503050406030204" pitchFamily="18" charset="0"/>
              </a:rPr>
              <a:t> </a:t>
            </a:r>
            <a:r>
              <a:rPr lang="en-US" sz="3600" dirty="0" err="1" smtClean="0">
                <a:solidFill>
                  <a:srgbClr val="25A0A3"/>
                </a:solidFill>
                <a:latin typeface="#9Slide03 AmpleSoft Bold" panose="02000000000000000000" pitchFamily="2" charset="0"/>
                <a:ea typeface="Cambria" panose="02040503050406030204" pitchFamily="18" charset="0"/>
              </a:rPr>
              <a:t>văn</a:t>
            </a:r>
            <a:endParaRPr lang="en-US" sz="3600" dirty="0">
              <a:solidFill>
                <a:srgbClr val="25A0A3"/>
              </a:solidFill>
              <a:latin typeface="#9Slide03 AmpleSoft Bold" panose="02000000000000000000" pitchFamily="2" charset="0"/>
              <a:ea typeface="Cambria" panose="02040503050406030204" pitchFamily="18" charset="0"/>
            </a:endParaRPr>
          </a:p>
        </p:txBody>
      </p:sp>
      <p:sp>
        <p:nvSpPr>
          <p:cNvPr id="23" name="TextBox 22"/>
          <p:cNvSpPr txBox="1"/>
          <p:nvPr/>
        </p:nvSpPr>
        <p:spPr>
          <a:xfrm>
            <a:off x="1521423" y="3558589"/>
            <a:ext cx="6716075" cy="769441"/>
          </a:xfrm>
          <a:prstGeom prst="rect">
            <a:avLst/>
          </a:prstGeom>
          <a:noFill/>
        </p:spPr>
        <p:txBody>
          <a:bodyPr wrap="square" rtlCol="0">
            <a:spAutoFit/>
          </a:bodyPr>
          <a:lstStyle/>
          <a:p>
            <a:pPr algn="ctr"/>
            <a:r>
              <a:rPr lang="en-US" sz="4400" dirty="0" err="1" smtClean="0">
                <a:solidFill>
                  <a:srgbClr val="7030A0"/>
                </a:solidFill>
                <a:latin typeface="#9Slide03 AmpleSoft Bold" panose="02000000000000000000" pitchFamily="2" charset="0"/>
                <a:ea typeface="Cambria" panose="02040503050406030204" pitchFamily="18" charset="0"/>
              </a:rPr>
              <a:t>Luyện</a:t>
            </a:r>
            <a:r>
              <a:rPr lang="en-US" sz="4400" dirty="0" smtClean="0">
                <a:solidFill>
                  <a:srgbClr val="7030A0"/>
                </a:solidFill>
                <a:latin typeface="#9Slide03 AmpleSoft Bold" panose="02000000000000000000" pitchFamily="2" charset="0"/>
                <a:ea typeface="Cambria" panose="02040503050406030204" pitchFamily="18" charset="0"/>
              </a:rPr>
              <a:t> </a:t>
            </a:r>
            <a:r>
              <a:rPr lang="en-US" sz="4400" dirty="0" err="1" smtClean="0">
                <a:solidFill>
                  <a:srgbClr val="7030A0"/>
                </a:solidFill>
                <a:latin typeface="#9Slide03 AmpleSoft Bold" panose="02000000000000000000" pitchFamily="2" charset="0"/>
                <a:ea typeface="Cambria" panose="02040503050406030204" pitchFamily="18" charset="0"/>
              </a:rPr>
              <a:t>tập</a:t>
            </a:r>
            <a:r>
              <a:rPr lang="en-US" sz="4400" dirty="0" smtClean="0">
                <a:solidFill>
                  <a:srgbClr val="7030A0"/>
                </a:solidFill>
                <a:latin typeface="#9Slide03 AmpleSoft Bold" panose="02000000000000000000" pitchFamily="2" charset="0"/>
                <a:ea typeface="Cambria" panose="02040503050406030204" pitchFamily="18" charset="0"/>
              </a:rPr>
              <a:t> </a:t>
            </a:r>
            <a:r>
              <a:rPr lang="en-US" sz="4400" dirty="0" err="1" smtClean="0">
                <a:solidFill>
                  <a:srgbClr val="7030A0"/>
                </a:solidFill>
                <a:latin typeface="#9Slide03 AmpleSoft Bold" panose="02000000000000000000" pitchFamily="2" charset="0"/>
                <a:ea typeface="Cambria" panose="02040503050406030204" pitchFamily="18" charset="0"/>
              </a:rPr>
              <a:t>miêu</a:t>
            </a:r>
            <a:r>
              <a:rPr lang="en-US" sz="4400" dirty="0" smtClean="0">
                <a:solidFill>
                  <a:srgbClr val="7030A0"/>
                </a:solidFill>
                <a:latin typeface="#9Slide03 AmpleSoft Bold" panose="02000000000000000000" pitchFamily="2" charset="0"/>
                <a:ea typeface="Cambria" panose="02040503050406030204" pitchFamily="18" charset="0"/>
              </a:rPr>
              <a:t> </a:t>
            </a:r>
            <a:r>
              <a:rPr lang="en-US" sz="4400" dirty="0" err="1" smtClean="0">
                <a:solidFill>
                  <a:srgbClr val="7030A0"/>
                </a:solidFill>
                <a:latin typeface="#9Slide03 AmpleSoft Bold" panose="02000000000000000000" pitchFamily="2" charset="0"/>
                <a:ea typeface="Cambria" panose="02040503050406030204" pitchFamily="18" charset="0"/>
              </a:rPr>
              <a:t>tả</a:t>
            </a:r>
            <a:r>
              <a:rPr lang="en-US" sz="4400" dirty="0" smtClean="0">
                <a:solidFill>
                  <a:srgbClr val="7030A0"/>
                </a:solidFill>
                <a:latin typeface="#9Slide03 AmpleSoft Bold" panose="02000000000000000000" pitchFamily="2" charset="0"/>
                <a:ea typeface="Cambria" panose="02040503050406030204" pitchFamily="18" charset="0"/>
              </a:rPr>
              <a:t> </a:t>
            </a:r>
            <a:r>
              <a:rPr lang="en-US" sz="4400" dirty="0" err="1" smtClean="0">
                <a:solidFill>
                  <a:srgbClr val="7030A0"/>
                </a:solidFill>
                <a:latin typeface="#9Slide03 AmpleSoft Bold" panose="02000000000000000000" pitchFamily="2" charset="0"/>
                <a:ea typeface="Cambria" panose="02040503050406030204" pitchFamily="18" charset="0"/>
              </a:rPr>
              <a:t>đồ</a:t>
            </a:r>
            <a:r>
              <a:rPr lang="en-US" sz="4400" dirty="0" smtClean="0">
                <a:solidFill>
                  <a:srgbClr val="7030A0"/>
                </a:solidFill>
                <a:latin typeface="#9Slide03 AmpleSoft Bold" panose="02000000000000000000" pitchFamily="2" charset="0"/>
                <a:ea typeface="Cambria" panose="02040503050406030204" pitchFamily="18" charset="0"/>
              </a:rPr>
              <a:t> </a:t>
            </a:r>
            <a:r>
              <a:rPr lang="en-US" sz="4400" dirty="0" err="1" smtClean="0">
                <a:solidFill>
                  <a:srgbClr val="7030A0"/>
                </a:solidFill>
                <a:latin typeface="#9Slide03 AmpleSoft Bold" panose="02000000000000000000" pitchFamily="2" charset="0"/>
                <a:ea typeface="Cambria" panose="02040503050406030204" pitchFamily="18" charset="0"/>
              </a:rPr>
              <a:t>vật</a:t>
            </a:r>
            <a:endParaRPr lang="en-US" sz="4400" dirty="0">
              <a:solidFill>
                <a:srgbClr val="7030A0"/>
              </a:solidFill>
              <a:latin typeface="#9Slide03 AmpleSoft Bold" panose="02000000000000000000" pitchFamily="2"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p:tgtEl>
                                          <p:spTgt spid="164"/>
                                        </p:tgtEl>
                                        <p:attrNameLst>
                                          <p:attrName>ppt_w</p:attrName>
                                        </p:attrNameLst>
                                      </p:cBhvr>
                                      <p:tavLst>
                                        <p:tav tm="0">
                                          <p:val>
                                            <p:strVal val="0"/>
                                          </p:val>
                                        </p:tav>
                                        <p:tav tm="100000">
                                          <p:val>
                                            <p:strVal val="#ppt_w"/>
                                          </p:val>
                                        </p:tav>
                                      </p:tavLst>
                                    </p:anim>
                                    <p:anim calcmode="lin" valueType="num">
                                      <p:cBhvr additive="base">
                                        <p:cTn id="8" dur="5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5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5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5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750"/>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5" name="Google Shape;470;p19"/>
          <p:cNvSpPr/>
          <p:nvPr/>
        </p:nvSpPr>
        <p:spPr>
          <a:xfrm>
            <a:off x="160258" y="810566"/>
            <a:ext cx="11822537" cy="5628419"/>
          </a:xfrm>
          <a:prstGeom prst="roundRect">
            <a:avLst>
              <a:gd name="adj" fmla="val 8610"/>
            </a:avLst>
          </a:prstGeom>
          <a:solidFill>
            <a:schemeClr val="accent6">
              <a:lumMod val="20000"/>
              <a:lumOff val="80000"/>
            </a:schemeClr>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grpSp>
        <p:nvGrpSpPr>
          <p:cNvPr id="5" name="Group 4"/>
          <p:cNvGrpSpPr/>
          <p:nvPr/>
        </p:nvGrpSpPr>
        <p:grpSpPr>
          <a:xfrm>
            <a:off x="74022" y="0"/>
            <a:ext cx="1292958" cy="817452"/>
            <a:chOff x="0" y="629660"/>
            <a:chExt cx="1682922" cy="817452"/>
          </a:xfrm>
        </p:grpSpPr>
        <p:pic>
          <p:nvPicPr>
            <p:cNvPr id="177" name="Google Shape;177;p2"/>
            <p:cNvPicPr preferRelativeResize="0"/>
            <p:nvPr/>
          </p:nvPicPr>
          <p:blipFill rotWithShape="1">
            <a:blip r:embed="rId3">
              <a:alphaModFix/>
            </a:blip>
            <a:srcRect/>
            <a:stretch/>
          </p:blipFill>
          <p:spPr>
            <a:xfrm rot="10800000">
              <a:off x="0" y="629660"/>
              <a:ext cx="1634836" cy="817452"/>
            </a:xfrm>
            <a:prstGeom prst="rect">
              <a:avLst/>
            </a:prstGeom>
            <a:noFill/>
            <a:ln>
              <a:noFill/>
            </a:ln>
          </p:spPr>
        </p:pic>
        <p:sp>
          <p:nvSpPr>
            <p:cNvPr id="2" name="TextBox 1"/>
            <p:cNvSpPr txBox="1"/>
            <p:nvPr/>
          </p:nvSpPr>
          <p:spPr>
            <a:xfrm>
              <a:off x="186632" y="755797"/>
              <a:ext cx="1496290" cy="584775"/>
            </a:xfrm>
            <a:prstGeom prst="rect">
              <a:avLst/>
            </a:prstGeom>
            <a:noFill/>
          </p:spPr>
          <p:txBody>
            <a:bodyPr wrap="square" rtlCol="0">
              <a:spAutoFit/>
            </a:bodyPr>
            <a:lstStyle/>
            <a:p>
              <a:r>
                <a:rPr lang="en-US" sz="3200" dirty="0" err="1" smtClean="0">
                  <a:latin typeface="#9Slide05 FS Blonde Script" panose="03000503000000000000" pitchFamily="65" charset="0"/>
                </a:rPr>
                <a:t>Bài</a:t>
              </a:r>
              <a:r>
                <a:rPr lang="en-US" sz="3200" dirty="0" smtClean="0">
                  <a:latin typeface="#9Slide05 FS Blonde Script" panose="03000503000000000000" pitchFamily="65" charset="0"/>
                </a:rPr>
                <a:t> 1</a:t>
              </a:r>
              <a:endParaRPr lang="en-US" sz="3200" dirty="0">
                <a:latin typeface="#9Slide05 FS Blonde Script" panose="03000503000000000000" pitchFamily="65" charset="0"/>
              </a:endParaRPr>
            </a:p>
          </p:txBody>
        </p:sp>
      </p:grpSp>
      <p:sp>
        <p:nvSpPr>
          <p:cNvPr id="3" name="Rectangle 2"/>
          <p:cNvSpPr/>
          <p:nvPr/>
        </p:nvSpPr>
        <p:spPr>
          <a:xfrm>
            <a:off x="1353770" y="187691"/>
            <a:ext cx="3129842" cy="461665"/>
          </a:xfrm>
          <a:prstGeom prst="rect">
            <a:avLst/>
          </a:prstGeom>
        </p:spPr>
        <p:txBody>
          <a:bodyPr wrap="square">
            <a:spAutoFit/>
          </a:bodyPr>
          <a:lstStyle/>
          <a:p>
            <a:r>
              <a:rPr lang="en-US" sz="2400" b="1" dirty="0" err="1" smtClean="0">
                <a:solidFill>
                  <a:srgbClr val="41719C"/>
                </a:solidFill>
                <a:latin typeface="Cambria" panose="02040503050406030204" pitchFamily="18" charset="0"/>
                <a:ea typeface="Cambria" panose="02040503050406030204" pitchFamily="18" charset="0"/>
              </a:rPr>
              <a:t>Đọc</a:t>
            </a:r>
            <a:r>
              <a:rPr lang="en-US" sz="2400" b="1" dirty="0" smtClean="0">
                <a:solidFill>
                  <a:srgbClr val="41719C"/>
                </a:solidFill>
                <a:latin typeface="Cambria" panose="02040503050406030204" pitchFamily="18" charset="0"/>
                <a:ea typeface="Cambria" panose="02040503050406030204" pitchFamily="18" charset="0"/>
              </a:rPr>
              <a:t> </a:t>
            </a:r>
            <a:r>
              <a:rPr lang="en-US" sz="2400" b="1" dirty="0" err="1" smtClean="0">
                <a:solidFill>
                  <a:srgbClr val="41719C"/>
                </a:solidFill>
                <a:latin typeface="Cambria" panose="02040503050406030204" pitchFamily="18" charset="0"/>
                <a:ea typeface="Cambria" panose="02040503050406030204" pitchFamily="18" charset="0"/>
              </a:rPr>
              <a:t>đoạn</a:t>
            </a:r>
            <a:r>
              <a:rPr lang="en-US" sz="2400" b="1" dirty="0" smtClean="0">
                <a:solidFill>
                  <a:srgbClr val="41719C"/>
                </a:solidFill>
                <a:latin typeface="Cambria" panose="02040503050406030204" pitchFamily="18" charset="0"/>
                <a:ea typeface="Cambria" panose="02040503050406030204" pitchFamily="18" charset="0"/>
              </a:rPr>
              <a:t> </a:t>
            </a:r>
            <a:r>
              <a:rPr lang="en-US" sz="2400" b="1" dirty="0" err="1" smtClean="0">
                <a:solidFill>
                  <a:srgbClr val="41719C"/>
                </a:solidFill>
                <a:latin typeface="Cambria" panose="02040503050406030204" pitchFamily="18" charset="0"/>
                <a:ea typeface="Cambria" panose="02040503050406030204" pitchFamily="18" charset="0"/>
              </a:rPr>
              <a:t>văn</a:t>
            </a:r>
            <a:r>
              <a:rPr lang="en-US" sz="2400" b="1" dirty="0" smtClean="0">
                <a:solidFill>
                  <a:srgbClr val="41719C"/>
                </a:solidFill>
                <a:latin typeface="Cambria" panose="02040503050406030204" pitchFamily="18" charset="0"/>
                <a:ea typeface="Cambria" panose="02040503050406030204" pitchFamily="18" charset="0"/>
              </a:rPr>
              <a:t> </a:t>
            </a:r>
            <a:r>
              <a:rPr lang="en-US" sz="2400" b="1" dirty="0" err="1" smtClean="0">
                <a:solidFill>
                  <a:srgbClr val="41719C"/>
                </a:solidFill>
                <a:latin typeface="Cambria" panose="02040503050406030204" pitchFamily="18" charset="0"/>
                <a:ea typeface="Cambria" panose="02040503050406030204" pitchFamily="18" charset="0"/>
              </a:rPr>
              <a:t>sau</a:t>
            </a:r>
            <a:r>
              <a:rPr lang="en-US" sz="2400" b="1" dirty="0" smtClean="0">
                <a:solidFill>
                  <a:srgbClr val="41719C"/>
                </a:solidFill>
                <a:latin typeface="Cambria" panose="02040503050406030204" pitchFamily="18" charset="0"/>
                <a:ea typeface="Cambria" panose="02040503050406030204" pitchFamily="18" charset="0"/>
              </a:rPr>
              <a:t>:</a:t>
            </a:r>
            <a:endParaRPr lang="vi-VN" sz="2400" b="1" dirty="0">
              <a:solidFill>
                <a:srgbClr val="41719C"/>
              </a:solidFill>
              <a:latin typeface="Cambria" panose="02040503050406030204" pitchFamily="18" charset="0"/>
              <a:ea typeface="Cambria" panose="02040503050406030204" pitchFamily="18" charset="0"/>
            </a:endParaRPr>
          </a:p>
        </p:txBody>
      </p:sp>
      <p:sp>
        <p:nvSpPr>
          <p:cNvPr id="11" name="Rectangle 10"/>
          <p:cNvSpPr>
            <a:spLocks noChangeArrowheads="1"/>
          </p:cNvSpPr>
          <p:nvPr/>
        </p:nvSpPr>
        <p:spPr bwMode="auto">
          <a:xfrm>
            <a:off x="304948" y="1328439"/>
            <a:ext cx="1107280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Trong </a:t>
            </a:r>
            <a:r>
              <a:rPr lang="vi-VN" altLang="en-US" sz="2000" kern="1200" dirty="0">
                <a:solidFill>
                  <a:srgbClr val="002060"/>
                </a:solidFill>
                <a:latin typeface="Cambria" panose="02040503050406030204" pitchFamily="18" charset="0"/>
                <a:ea typeface="Cambria" panose="02040503050406030204" pitchFamily="18" charset="0"/>
                <a:cs typeface="+mn-cs"/>
              </a:rPr>
              <a:t>làng tôi, hầu như ai cũng biết chú Tư Chia, không chỉ vì chú là chủ trại xuồng, mà còn vì chiếc xe đạp của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vi-VN" altLang="en-US" sz="2000" kern="1200" dirty="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Ở </a:t>
            </a:r>
            <a:r>
              <a:rPr lang="vi-VN" altLang="en-US" sz="2000" kern="1200" dirty="0">
                <a:solidFill>
                  <a:srgbClr val="002060"/>
                </a:solidFill>
                <a:latin typeface="Cambria" panose="02040503050406030204" pitchFamily="18" charset="0"/>
                <a:ea typeface="Cambria" panose="02040503050406030204" pitchFamily="18" charset="0"/>
                <a:cs typeface="+mn-cs"/>
              </a:rPr>
              <a:t>xóm vườn, có một chiếc xe đã là trội hơn người khác rồi, chiếc xe của chú lại là chiếc xe đẹp nhất, không có chiếc xe nào sánh bằng. Xe màu 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lên, lau, phủi sạch sẽ rồi mới bước vào nhà, vào tiệm</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vi-VN" altLang="en-US" sz="2000" kern="1200" dirty="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Chú </a:t>
            </a:r>
            <a:r>
              <a:rPr lang="vi-VN" altLang="en-US" sz="2000" kern="1200" dirty="0">
                <a:solidFill>
                  <a:srgbClr val="002060"/>
                </a:solidFill>
                <a:latin typeface="Cambria" panose="02040503050406030204" pitchFamily="18" charset="0"/>
                <a:ea typeface="Cambria" panose="02040503050406030204" pitchFamily="18" charset="0"/>
                <a:cs typeface="+mn-cs"/>
              </a:rPr>
              <a:t>âu yếm gọi chiếc xe của mình là con ngựa sắt</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Coi thì coi, đừng đụng vào con ngựa sắt của ta nghe bây</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vi-VN" altLang="en-US" sz="2000" kern="1200" dirty="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Ấy </a:t>
            </a:r>
            <a:r>
              <a:rPr lang="vi-VN" altLang="en-US" sz="2000" kern="1200" dirty="0">
                <a:solidFill>
                  <a:srgbClr val="002060"/>
                </a:solidFill>
                <a:latin typeface="Cambria" panose="02040503050406030204" pitchFamily="18" charset="0"/>
                <a:ea typeface="Cambria" panose="02040503050406030204" pitchFamily="18" charset="0"/>
                <a:cs typeface="+mn-cs"/>
              </a:rPr>
              <a:t>là chú dặn sắp nhỏ đứng vây quanh chiếc xe của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Ngựa chú biết hí không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Nghe ngựa hí chưa? Chú đưa tay bóp cái chuông kính coong</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Nó đá được không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Chú </a:t>
            </a:r>
            <a:r>
              <a:rPr lang="vi-VN" altLang="en-US" sz="2000" kern="1200" dirty="0">
                <a:solidFill>
                  <a:srgbClr val="002060"/>
                </a:solidFill>
                <a:latin typeface="Cambria" panose="02040503050406030204" pitchFamily="18" charset="0"/>
                <a:ea typeface="Cambria" panose="02040503050406030204" pitchFamily="18" charset="0"/>
                <a:cs typeface="+mn-cs"/>
              </a:rPr>
              <a:t>đưa chân đá ngược ra sau</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Nó đá </a:t>
            </a:r>
            <a:r>
              <a:rPr lang="vi-VN" altLang="en-US" sz="2000" kern="1200" dirty="0" smtClean="0">
                <a:solidFill>
                  <a:srgbClr val="002060"/>
                </a:solidFill>
                <a:latin typeface="Cambria" panose="02040503050406030204" pitchFamily="18" charset="0"/>
                <a:ea typeface="Cambria" panose="02040503050406030204" pitchFamily="18" charset="0"/>
                <a:cs typeface="+mn-cs"/>
              </a:rPr>
              <a:t>đó.</a:t>
            </a:r>
            <a:endParaRPr lang="en-US" altLang="en-US" sz="2000" kern="1200" dirty="0" smtClean="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a:solidFill>
                  <a:srgbClr val="002060"/>
                </a:solidFill>
                <a:latin typeface="Cambria" panose="02040503050406030204" pitchFamily="18" charset="0"/>
                <a:ea typeface="Cambria" panose="02040503050406030204" pitchFamily="18" charset="0"/>
                <a:cs typeface="+mn-cs"/>
              </a:rPr>
              <a:t> </a:t>
            </a: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Đám </a:t>
            </a:r>
            <a:r>
              <a:rPr lang="vi-VN" altLang="en-US" sz="2000" kern="1200" dirty="0">
                <a:solidFill>
                  <a:srgbClr val="002060"/>
                </a:solidFill>
                <a:latin typeface="Cambria" panose="02040503050406030204" pitchFamily="18" charset="0"/>
                <a:ea typeface="Cambria" panose="02040503050406030204" pitchFamily="18" charset="0"/>
                <a:cs typeface="+mn-cs"/>
              </a:rPr>
              <a:t>con nít cười rộ, còn chú thì hãnh diện với chiếc xe của mình</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p:txBody>
      </p:sp>
      <p:sp>
        <p:nvSpPr>
          <p:cNvPr id="10" name="Rectangle 9"/>
          <p:cNvSpPr/>
          <p:nvPr/>
        </p:nvSpPr>
        <p:spPr>
          <a:xfrm>
            <a:off x="3990680" y="869598"/>
            <a:ext cx="3701342" cy="461665"/>
          </a:xfrm>
          <a:prstGeom prst="rect">
            <a:avLst/>
          </a:prstGeom>
        </p:spPr>
        <p:txBody>
          <a:bodyPr wrap="square">
            <a:spAutoFit/>
          </a:bodyPr>
          <a:lstStyle/>
          <a:p>
            <a:r>
              <a:rPr lang="en-US" sz="2400" b="1" i="1" dirty="0" err="1" smtClean="0">
                <a:solidFill>
                  <a:srgbClr val="41719C"/>
                </a:solidFill>
                <a:latin typeface="Cambria" panose="02040503050406030204" pitchFamily="18" charset="0"/>
                <a:ea typeface="Cambria" panose="02040503050406030204" pitchFamily="18" charset="0"/>
              </a:rPr>
              <a:t>Chiếc</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xe</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đạp</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của</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chú</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Tư</a:t>
            </a:r>
            <a:endParaRPr lang="vi-VN" sz="2400" b="1" i="1" dirty="0">
              <a:solidFill>
                <a:srgbClr val="41719C"/>
              </a:solidFill>
              <a:latin typeface="Cambria" panose="02040503050406030204" pitchFamily="18" charset="0"/>
              <a:ea typeface="Cambria" panose="02040503050406030204" pitchFamily="18" charset="0"/>
            </a:endParaRPr>
          </a:p>
        </p:txBody>
      </p:sp>
      <p:pic>
        <p:nvPicPr>
          <p:cNvPr id="12" name="object 10"/>
          <p:cNvPicPr/>
          <p:nvPr/>
        </p:nvPicPr>
        <p:blipFill>
          <a:blip r:embed="rId4" cstate="print"/>
          <a:stretch>
            <a:fillRect/>
          </a:stretch>
        </p:blipFill>
        <p:spPr>
          <a:xfrm>
            <a:off x="7924569" y="3624775"/>
            <a:ext cx="3453184" cy="2364499"/>
          </a:xfrm>
          <a:prstGeom prst="roundRect">
            <a:avLst>
              <a:gd name="adj" fmla="val 15605"/>
            </a:avLst>
          </a:prstGeom>
          <a:solidFill>
            <a:srgbClr val="FFFFFF">
              <a:shade val="85000"/>
            </a:srgbClr>
          </a:solidFill>
          <a:ln>
            <a:noFill/>
          </a:ln>
          <a:effectLst>
            <a:reflection blurRad="12700" stA="38000" endPos="28000" dist="5000" dir="5400000" sy="-100000" algn="bl" rotWithShape="0"/>
          </a:effectLst>
        </p:spPr>
      </p:pic>
      <p:pic>
        <p:nvPicPr>
          <p:cNvPr id="13" name="Google Shape;199;p2"/>
          <p:cNvPicPr preferRelativeResize="0"/>
          <p:nvPr/>
        </p:nvPicPr>
        <p:blipFill rotWithShape="1">
          <a:blip r:embed="rId5">
            <a:alphaModFix/>
          </a:blip>
          <a:srcRect/>
          <a:stretch/>
        </p:blipFill>
        <p:spPr>
          <a:xfrm rot="1653175">
            <a:off x="11176934" y="374413"/>
            <a:ext cx="513184" cy="898073"/>
          </a:xfrm>
          <a:prstGeom prst="rect">
            <a:avLst/>
          </a:prstGeom>
          <a:noFill/>
          <a:ln>
            <a:noFill/>
          </a:ln>
        </p:spPr>
      </p:pic>
      <p:pic>
        <p:nvPicPr>
          <p:cNvPr id="14" name="Google Shape;200;p2"/>
          <p:cNvPicPr preferRelativeResize="0"/>
          <p:nvPr/>
        </p:nvPicPr>
        <p:blipFill rotWithShape="1">
          <a:blip r:embed="rId6">
            <a:alphaModFix/>
          </a:blip>
          <a:srcRect/>
          <a:stretch/>
        </p:blipFill>
        <p:spPr>
          <a:xfrm>
            <a:off x="160258" y="6009871"/>
            <a:ext cx="520296" cy="734195"/>
          </a:xfrm>
          <a:prstGeom prst="rect">
            <a:avLst/>
          </a:prstGeom>
          <a:noFill/>
          <a:ln>
            <a:noFill/>
          </a:ln>
        </p:spPr>
      </p:pic>
      <p:pic>
        <p:nvPicPr>
          <p:cNvPr id="16" name="Google Shape;199;p2"/>
          <p:cNvPicPr preferRelativeResize="0"/>
          <p:nvPr/>
        </p:nvPicPr>
        <p:blipFill rotWithShape="1">
          <a:blip r:embed="rId5">
            <a:alphaModFix/>
          </a:blip>
          <a:srcRect/>
          <a:stretch/>
        </p:blipFill>
        <p:spPr>
          <a:xfrm rot="19876520">
            <a:off x="10819796" y="540874"/>
            <a:ext cx="319864" cy="565151"/>
          </a:xfrm>
          <a:prstGeom prst="rect">
            <a:avLst/>
          </a:prstGeom>
          <a:noFill/>
          <a:ln>
            <a:noFill/>
          </a:ln>
        </p:spPr>
      </p:pic>
    </p:spTree>
    <p:extLst>
      <p:ext uri="{BB962C8B-B14F-4D97-AF65-F5344CB8AC3E}">
        <p14:creationId xmlns:p14="http://schemas.microsoft.com/office/powerpoint/2010/main" val="221559619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10" name="Google Shape;210;p3"/>
          <p:cNvPicPr preferRelativeResize="0"/>
          <p:nvPr/>
        </p:nvPicPr>
        <p:blipFill rotWithShape="1">
          <a:blip r:embed="rId3">
            <a:alphaModFix/>
          </a:blip>
          <a:srcRect/>
          <a:stretch/>
        </p:blipFill>
        <p:spPr>
          <a:xfrm>
            <a:off x="9860678" y="161719"/>
            <a:ext cx="1300386" cy="1154511"/>
          </a:xfrm>
          <a:prstGeom prst="rect">
            <a:avLst/>
          </a:prstGeom>
          <a:noFill/>
          <a:ln>
            <a:noFill/>
          </a:ln>
          <a:effectLst>
            <a:outerShdw blurRad="50800" dist="38100" dir="2700000" algn="tl" rotWithShape="0">
              <a:srgbClr val="000000">
                <a:alpha val="40000"/>
              </a:srgbClr>
            </a:outerShdw>
          </a:effectLst>
        </p:spPr>
      </p:pic>
      <p:pic>
        <p:nvPicPr>
          <p:cNvPr id="2" name="Picture 1"/>
          <p:cNvPicPr>
            <a:picLocks noChangeAspect="1"/>
          </p:cNvPicPr>
          <p:nvPr/>
        </p:nvPicPr>
        <p:blipFill>
          <a:blip r:embed="rId4"/>
          <a:stretch>
            <a:fillRect/>
          </a:stretch>
        </p:blipFill>
        <p:spPr>
          <a:xfrm>
            <a:off x="2286000" y="2167827"/>
            <a:ext cx="7620000" cy="3838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4" name="Group 13"/>
          <p:cNvGrpSpPr/>
          <p:nvPr/>
        </p:nvGrpSpPr>
        <p:grpSpPr>
          <a:xfrm>
            <a:off x="2363815" y="607635"/>
            <a:ext cx="2206708" cy="1417187"/>
            <a:chOff x="7242073" y="624346"/>
            <a:chExt cx="2206708" cy="1417187"/>
          </a:xfrm>
        </p:grpSpPr>
        <p:pic>
          <p:nvPicPr>
            <p:cNvPr id="15" name="Google Shape;452;p18"/>
            <p:cNvPicPr preferRelativeResize="0"/>
            <p:nvPr/>
          </p:nvPicPr>
          <p:blipFill rotWithShape="1">
            <a:blip r:embed="rId5">
              <a:alphaModFix/>
            </a:blip>
            <a:srcRect/>
            <a:stretch/>
          </p:blipFill>
          <p:spPr>
            <a:xfrm rot="21182847">
              <a:off x="7320026" y="624346"/>
              <a:ext cx="2127045" cy="1417187"/>
            </a:xfrm>
            <a:prstGeom prst="rect">
              <a:avLst/>
            </a:prstGeom>
            <a:noFill/>
            <a:ln>
              <a:noFill/>
            </a:ln>
          </p:spPr>
        </p:pic>
        <p:sp>
          <p:nvSpPr>
            <p:cNvPr id="16" name="TextBox 15"/>
            <p:cNvSpPr txBox="1"/>
            <p:nvPr/>
          </p:nvSpPr>
          <p:spPr>
            <a:xfrm>
              <a:off x="7242073" y="1102106"/>
              <a:ext cx="2206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smtClean="0">
                  <a:ln>
                    <a:noFill/>
                  </a:ln>
                  <a:solidFill>
                    <a:srgbClr val="25A0A3"/>
                  </a:solidFill>
                  <a:effectLst/>
                  <a:uLnTx/>
                  <a:uFillTx/>
                  <a:latin typeface="Cambria" panose="02040503050406030204" pitchFamily="18" charset="0"/>
                  <a:ea typeface="Cambria" panose="02040503050406030204" pitchFamily="18" charset="0"/>
                  <a:cs typeface="Arial"/>
                  <a:sym typeface="Arial"/>
                </a:rPr>
                <a:t>Trại</a:t>
              </a:r>
              <a:r>
                <a:rPr kumimoji="0" lang="en-US" sz="2400" b="1" i="0" u="none" strike="noStrike" kern="0" cap="none" spc="0" normalizeH="0" noProof="0" dirty="0" smtClean="0">
                  <a:ln>
                    <a:noFill/>
                  </a:ln>
                  <a:solidFill>
                    <a:srgbClr val="25A0A3"/>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noProof="0" dirty="0" err="1" smtClean="0">
                  <a:ln>
                    <a:noFill/>
                  </a:ln>
                  <a:solidFill>
                    <a:srgbClr val="25A0A3"/>
                  </a:solidFill>
                  <a:effectLst/>
                  <a:uLnTx/>
                  <a:uFillTx/>
                  <a:latin typeface="Cambria" panose="02040503050406030204" pitchFamily="18" charset="0"/>
                  <a:ea typeface="Cambria" panose="02040503050406030204" pitchFamily="18" charset="0"/>
                  <a:cs typeface="Arial"/>
                  <a:sym typeface="Arial"/>
                </a:rPr>
                <a:t>xuồng</a:t>
              </a:r>
              <a:endParaRPr kumimoji="0" lang="en-US" sz="2400" b="1" i="0" u="none" strike="noStrike" kern="0" cap="none" spc="0" normalizeH="0" baseline="0" noProof="0" dirty="0">
                <a:ln>
                  <a:noFill/>
                </a:ln>
                <a:solidFill>
                  <a:srgbClr val="25A0A3"/>
                </a:solidFill>
                <a:effectLst/>
                <a:uLnTx/>
                <a:uFillTx/>
                <a:latin typeface="Cambria" panose="02040503050406030204" pitchFamily="18" charset="0"/>
                <a:ea typeface="Cambria" panose="02040503050406030204" pitchFamily="18" charset="0"/>
                <a:cs typeface="Arial"/>
                <a:sym typeface="Arial"/>
              </a:endParaRPr>
            </a:p>
          </p:txBody>
        </p:sp>
      </p:grpSp>
      <p:sp>
        <p:nvSpPr>
          <p:cNvPr id="27" name="TextBox 26"/>
          <p:cNvSpPr txBox="1"/>
          <p:nvPr/>
        </p:nvSpPr>
        <p:spPr>
          <a:xfrm>
            <a:off x="4646766" y="1085394"/>
            <a:ext cx="3503586"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err="1">
                <a:solidFill>
                  <a:srgbClr val="002060"/>
                </a:solidFill>
                <a:latin typeface="Cambria" panose="02040503050406030204" pitchFamily="18" charset="0"/>
                <a:ea typeface="Cambria" panose="02040503050406030204" pitchFamily="18" charset="0"/>
              </a:rPr>
              <a:t>x</a:t>
            </a:r>
            <a:r>
              <a:rPr kumimoji="0" lang="en-US" sz="2400" b="1" i="0" u="none" strike="noStrike" kern="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cs typeface="Arial"/>
                <a:sym typeface="Arial"/>
              </a:rPr>
              <a:t>ưởng</a:t>
            </a:r>
            <a:r>
              <a:rPr kumimoji="0" lang="en-US" sz="24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smtClean="0">
                <a:ln>
                  <a:noFill/>
                </a:ln>
                <a:solidFill>
                  <a:srgbClr val="002060"/>
                </a:solidFill>
                <a:effectLst/>
                <a:uLnTx/>
                <a:uFillTx/>
                <a:latin typeface="Cambria" panose="02040503050406030204" pitchFamily="18" charset="0"/>
                <a:ea typeface="Cambria" panose="02040503050406030204" pitchFamily="18" charset="0"/>
                <a:cs typeface="Arial"/>
                <a:sym typeface="Arial"/>
              </a:rPr>
              <a:t>đóng</a:t>
            </a:r>
            <a:r>
              <a:rPr kumimoji="0" lang="en-US" sz="2400" b="1" i="0" u="none" strike="noStrike" kern="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noProof="0" dirty="0" err="1" smtClean="0">
                <a:ln>
                  <a:noFill/>
                </a:ln>
                <a:solidFill>
                  <a:srgbClr val="002060"/>
                </a:solidFill>
                <a:effectLst/>
                <a:uLnTx/>
                <a:uFillTx/>
                <a:latin typeface="Cambria" panose="02040503050406030204" pitchFamily="18" charset="0"/>
                <a:ea typeface="Cambria" panose="02040503050406030204" pitchFamily="18" charset="0"/>
                <a:cs typeface="Arial"/>
                <a:sym typeface="Arial"/>
              </a:rPr>
              <a:t>xuồng</a:t>
            </a:r>
            <a:endParaRPr kumimoji="0" lang="en-US"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pic>
        <p:nvPicPr>
          <p:cNvPr id="28" name="Google Shape;200;p2"/>
          <p:cNvPicPr preferRelativeResize="0"/>
          <p:nvPr/>
        </p:nvPicPr>
        <p:blipFill rotWithShape="1">
          <a:blip r:embed="rId6">
            <a:alphaModFix/>
          </a:blip>
          <a:srcRect/>
          <a:stretch/>
        </p:blipFill>
        <p:spPr>
          <a:xfrm>
            <a:off x="160258" y="6009871"/>
            <a:ext cx="520296" cy="734195"/>
          </a:xfrm>
          <a:prstGeom prst="rect">
            <a:avLst/>
          </a:prstGeom>
          <a:noFill/>
          <a:ln>
            <a:noFill/>
          </a:ln>
        </p:spPr>
      </p:pic>
      <p:pic>
        <p:nvPicPr>
          <p:cNvPr id="29" name="Google Shape;200;p2"/>
          <p:cNvPicPr preferRelativeResize="0"/>
          <p:nvPr/>
        </p:nvPicPr>
        <p:blipFill rotWithShape="1">
          <a:blip r:embed="rId6">
            <a:alphaModFix/>
          </a:blip>
          <a:srcRect/>
          <a:stretch/>
        </p:blipFill>
        <p:spPr>
          <a:xfrm>
            <a:off x="896656" y="6009871"/>
            <a:ext cx="520296" cy="734195"/>
          </a:xfrm>
          <a:prstGeom prst="rect">
            <a:avLst/>
          </a:prstGeom>
          <a:noFill/>
          <a:ln>
            <a:noFill/>
          </a:ln>
        </p:spPr>
      </p:pic>
      <p:pic>
        <p:nvPicPr>
          <p:cNvPr id="30" name="Google Shape;200;p2"/>
          <p:cNvPicPr preferRelativeResize="0"/>
          <p:nvPr/>
        </p:nvPicPr>
        <p:blipFill rotWithShape="1">
          <a:blip r:embed="rId6">
            <a:alphaModFix/>
          </a:blip>
          <a:srcRect/>
          <a:stretch/>
        </p:blipFill>
        <p:spPr>
          <a:xfrm>
            <a:off x="1633054" y="6009871"/>
            <a:ext cx="520296" cy="734195"/>
          </a:xfrm>
          <a:prstGeom prst="rect">
            <a:avLst/>
          </a:prstGeom>
          <a:noFill/>
          <a:ln>
            <a:noFill/>
          </a:ln>
        </p:spPr>
      </p:pic>
    </p:spTree>
    <p:extLst>
      <p:ext uri="{BB962C8B-B14F-4D97-AF65-F5344CB8AC3E}">
        <p14:creationId xmlns:p14="http://schemas.microsoft.com/office/powerpoint/2010/main" val="3984133642"/>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5" name="Group 4"/>
          <p:cNvGrpSpPr/>
          <p:nvPr/>
        </p:nvGrpSpPr>
        <p:grpSpPr>
          <a:xfrm>
            <a:off x="74022" y="0"/>
            <a:ext cx="1292958" cy="817452"/>
            <a:chOff x="0" y="629660"/>
            <a:chExt cx="1682922" cy="817452"/>
          </a:xfrm>
        </p:grpSpPr>
        <p:pic>
          <p:nvPicPr>
            <p:cNvPr id="177" name="Google Shape;177;p2"/>
            <p:cNvPicPr preferRelativeResize="0"/>
            <p:nvPr/>
          </p:nvPicPr>
          <p:blipFill rotWithShape="1">
            <a:blip r:embed="rId3">
              <a:alphaModFix/>
            </a:blip>
            <a:srcRect/>
            <a:stretch/>
          </p:blipFill>
          <p:spPr>
            <a:xfrm rot="10800000">
              <a:off x="0" y="629660"/>
              <a:ext cx="1634836" cy="817452"/>
            </a:xfrm>
            <a:prstGeom prst="rect">
              <a:avLst/>
            </a:prstGeom>
            <a:noFill/>
            <a:ln>
              <a:noFill/>
            </a:ln>
          </p:spPr>
        </p:pic>
        <p:sp>
          <p:nvSpPr>
            <p:cNvPr id="2" name="TextBox 1"/>
            <p:cNvSpPr txBox="1"/>
            <p:nvPr/>
          </p:nvSpPr>
          <p:spPr>
            <a:xfrm>
              <a:off x="186632" y="755797"/>
              <a:ext cx="1496290" cy="584775"/>
            </a:xfrm>
            <a:prstGeom prst="rect">
              <a:avLst/>
            </a:prstGeom>
            <a:noFill/>
          </p:spPr>
          <p:txBody>
            <a:bodyPr wrap="square" rtlCol="0">
              <a:spAutoFit/>
            </a:bodyPr>
            <a:lstStyle/>
            <a:p>
              <a:r>
                <a:rPr lang="en-US" sz="3200" dirty="0" err="1" smtClean="0">
                  <a:latin typeface="#9Slide05 FS Blonde Script" panose="03000503000000000000" pitchFamily="65" charset="0"/>
                </a:rPr>
                <a:t>Bài</a:t>
              </a:r>
              <a:r>
                <a:rPr lang="en-US" sz="3200" dirty="0" smtClean="0">
                  <a:latin typeface="#9Slide05 FS Blonde Script" panose="03000503000000000000" pitchFamily="65" charset="0"/>
                </a:rPr>
                <a:t> 1</a:t>
              </a:r>
              <a:endParaRPr lang="en-US" sz="3200" dirty="0">
                <a:latin typeface="#9Slide05 FS Blonde Script" panose="03000503000000000000" pitchFamily="65" charset="0"/>
              </a:endParaRPr>
            </a:p>
          </p:txBody>
        </p:sp>
      </p:grpSp>
      <p:sp>
        <p:nvSpPr>
          <p:cNvPr id="3" name="Rectangle 2"/>
          <p:cNvSpPr/>
          <p:nvPr/>
        </p:nvSpPr>
        <p:spPr>
          <a:xfrm>
            <a:off x="1353769" y="187691"/>
            <a:ext cx="10352455" cy="461665"/>
          </a:xfrm>
          <a:prstGeom prst="rect">
            <a:avLst/>
          </a:prstGeom>
        </p:spPr>
        <p:txBody>
          <a:bodyPr wrap="square">
            <a:spAutoFit/>
          </a:bodyPr>
          <a:lstStyle/>
          <a:p>
            <a:r>
              <a:rPr lang="en-US" sz="2400" b="1" dirty="0" smtClean="0">
                <a:solidFill>
                  <a:srgbClr val="00B050"/>
                </a:solidFill>
                <a:latin typeface="Cambria" panose="02040503050406030204" pitchFamily="18" charset="0"/>
                <a:ea typeface="Cambria" panose="02040503050406030204" pitchFamily="18" charset="0"/>
              </a:rPr>
              <a:t>a</a:t>
            </a:r>
            <a:r>
              <a:rPr lang="en-US" sz="2400" b="1" dirty="0">
                <a:solidFill>
                  <a:srgbClr val="00B050"/>
                </a:solidFill>
                <a:latin typeface="Cambria" panose="02040503050406030204" pitchFamily="18" charset="0"/>
                <a:ea typeface="Cambria" panose="02040503050406030204" pitchFamily="18" charset="0"/>
              </a:rPr>
              <a:t>)</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Tìm</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các</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phần</a:t>
            </a:r>
            <a:r>
              <a:rPr lang="en-US" sz="2400" b="1" dirty="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mở</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thân</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và</a:t>
            </a:r>
            <a:r>
              <a:rPr lang="en-US" sz="2400" b="1" dirty="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kết</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trong</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văn</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trên</a:t>
            </a:r>
            <a:r>
              <a:rPr lang="en-US" sz="2400" b="1" dirty="0">
                <a:solidFill>
                  <a:srgbClr val="00B050"/>
                </a:solidFill>
                <a:latin typeface="Cambria" panose="02040503050406030204" pitchFamily="18" charset="0"/>
                <a:ea typeface="Cambria" panose="02040503050406030204" pitchFamily="18" charset="0"/>
              </a:rPr>
              <a:t>. </a:t>
            </a:r>
            <a:endParaRPr lang="vi-VN" sz="2400" b="1" dirty="0">
              <a:solidFill>
                <a:srgbClr val="00B050"/>
              </a:solidFill>
              <a:latin typeface="Cambria" panose="02040503050406030204" pitchFamily="18" charset="0"/>
              <a:ea typeface="Cambria" panose="02040503050406030204" pitchFamily="18" charset="0"/>
            </a:endParaRPr>
          </a:p>
        </p:txBody>
      </p:sp>
      <p:sp>
        <p:nvSpPr>
          <p:cNvPr id="11" name="Rectangle 10"/>
          <p:cNvSpPr>
            <a:spLocks noChangeArrowheads="1"/>
          </p:cNvSpPr>
          <p:nvPr/>
        </p:nvSpPr>
        <p:spPr bwMode="auto">
          <a:xfrm>
            <a:off x="304948" y="1328439"/>
            <a:ext cx="917242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Trong </a:t>
            </a:r>
            <a:r>
              <a:rPr lang="vi-VN" altLang="en-US" sz="2000" kern="1200" dirty="0">
                <a:solidFill>
                  <a:srgbClr val="002060"/>
                </a:solidFill>
                <a:latin typeface="Cambria" panose="02040503050406030204" pitchFamily="18" charset="0"/>
                <a:ea typeface="Cambria" panose="02040503050406030204" pitchFamily="18" charset="0"/>
                <a:cs typeface="+mn-cs"/>
              </a:rPr>
              <a:t>làng tôi, hầu như ai cũng biết chú Tư Chia, không chỉ vì chú là chủ trại xuồng, mà còn vì chiếc xe đạp của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vi-VN" altLang="en-US" sz="2000" kern="1200" dirty="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Ở </a:t>
            </a:r>
            <a:r>
              <a:rPr lang="vi-VN" altLang="en-US" sz="2000" kern="1200" dirty="0">
                <a:solidFill>
                  <a:srgbClr val="002060"/>
                </a:solidFill>
                <a:latin typeface="Cambria" panose="02040503050406030204" pitchFamily="18" charset="0"/>
                <a:ea typeface="Cambria" panose="02040503050406030204" pitchFamily="18" charset="0"/>
                <a:cs typeface="+mn-cs"/>
              </a:rPr>
              <a:t>xóm vườn, có một chiếc xe đã là trội hơn người khác rồi, chiếc xe của chú lại là chiếc xe đẹp nhất, không có chiếc xe nào sánh bằng. Xe màu vàng, hai cái vành láng bóng, khi chú ngừng đạp, chiếc xe cứ ro ro thật êm tai. Ngay giữa tay cầm, chú gắn hai con bướm bằng thiếc với hai cánh vàng lấm tấm đỏ. Có khi chú cắm cả một cành hoa. Bao giờ dừng xe, chú cũng rút cái giẻ dưới yên lên, lau, phủi sạch sẽ rồi mới bước vào nhà, vào tiệm</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vi-VN" altLang="en-US" sz="2000" kern="1200" dirty="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Chú </a:t>
            </a:r>
            <a:r>
              <a:rPr lang="vi-VN" altLang="en-US" sz="2000" kern="1200" dirty="0">
                <a:solidFill>
                  <a:srgbClr val="002060"/>
                </a:solidFill>
                <a:latin typeface="Cambria" panose="02040503050406030204" pitchFamily="18" charset="0"/>
                <a:ea typeface="Cambria" panose="02040503050406030204" pitchFamily="18" charset="0"/>
                <a:cs typeface="+mn-cs"/>
              </a:rPr>
              <a:t>âu yếm gọi chiếc xe của mình là con ngựa sắt</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Coi thì coi, đừng đụng vào con ngựa sắt của ta nghe bây</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vi-VN" altLang="en-US" sz="2000" kern="1200" dirty="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Ấy </a:t>
            </a:r>
            <a:r>
              <a:rPr lang="vi-VN" altLang="en-US" sz="2000" kern="1200" dirty="0">
                <a:solidFill>
                  <a:srgbClr val="002060"/>
                </a:solidFill>
                <a:latin typeface="Cambria" panose="02040503050406030204" pitchFamily="18" charset="0"/>
                <a:ea typeface="Cambria" panose="02040503050406030204" pitchFamily="18" charset="0"/>
                <a:cs typeface="+mn-cs"/>
              </a:rPr>
              <a:t>là chú dặn sắp nhỏ đứng vây quanh chiếc xe của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Ngựa chú biết hí không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Nghe ngựa hí chưa? Chú đưa tay bóp cái chuông kính coong</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Nó đá được không chú</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Chú </a:t>
            </a:r>
            <a:r>
              <a:rPr lang="vi-VN" altLang="en-US" sz="2000" kern="1200" dirty="0">
                <a:solidFill>
                  <a:srgbClr val="002060"/>
                </a:solidFill>
                <a:latin typeface="Cambria" panose="02040503050406030204" pitchFamily="18" charset="0"/>
                <a:ea typeface="Cambria" panose="02040503050406030204" pitchFamily="18" charset="0"/>
                <a:cs typeface="+mn-cs"/>
              </a:rPr>
              <a:t>đưa chân đá ngược ra sau</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a:solidFill>
                  <a:srgbClr val="002060"/>
                </a:solidFill>
                <a:latin typeface="Cambria" panose="02040503050406030204" pitchFamily="18" charset="0"/>
                <a:ea typeface="Cambria" panose="02040503050406030204" pitchFamily="18" charset="0"/>
                <a:cs typeface="+mn-cs"/>
              </a:rPr>
              <a:t>Nó đá </a:t>
            </a:r>
            <a:r>
              <a:rPr lang="vi-VN" altLang="en-US" sz="2000" kern="1200" dirty="0" smtClean="0">
                <a:solidFill>
                  <a:srgbClr val="002060"/>
                </a:solidFill>
                <a:latin typeface="Cambria" panose="02040503050406030204" pitchFamily="18" charset="0"/>
                <a:ea typeface="Cambria" panose="02040503050406030204" pitchFamily="18" charset="0"/>
                <a:cs typeface="+mn-cs"/>
              </a:rPr>
              <a:t>đó.</a:t>
            </a:r>
            <a:endParaRPr lang="en-US" altLang="en-US" sz="2000" kern="1200" dirty="0" smtClean="0">
              <a:solidFill>
                <a:srgbClr val="002060"/>
              </a:solidFill>
              <a:latin typeface="Cambria" panose="02040503050406030204" pitchFamily="18" charset="0"/>
              <a:ea typeface="Cambria" panose="02040503050406030204" pitchFamily="18" charset="0"/>
              <a:cs typeface="+mn-cs"/>
            </a:endParaRPr>
          </a:p>
          <a:p>
            <a:pPr algn="just" fontAlgn="base">
              <a:spcBef>
                <a:spcPct val="0"/>
              </a:spcBef>
              <a:spcAft>
                <a:spcPct val="0"/>
              </a:spcAft>
              <a:buClrTx/>
              <a:buFontTx/>
              <a:buNone/>
            </a:pPr>
            <a:r>
              <a:rPr lang="en-US" altLang="en-US" sz="2000" kern="1200" dirty="0">
                <a:solidFill>
                  <a:srgbClr val="002060"/>
                </a:solidFill>
                <a:latin typeface="Cambria" panose="02040503050406030204" pitchFamily="18" charset="0"/>
                <a:ea typeface="Cambria" panose="02040503050406030204" pitchFamily="18" charset="0"/>
                <a:cs typeface="+mn-cs"/>
              </a:rPr>
              <a:t> </a:t>
            </a:r>
            <a:r>
              <a:rPr lang="en-US" altLang="en-US" sz="2000" kern="1200" dirty="0" smtClean="0">
                <a:solidFill>
                  <a:srgbClr val="002060"/>
                </a:solidFill>
                <a:latin typeface="Cambria" panose="02040503050406030204" pitchFamily="18" charset="0"/>
                <a:ea typeface="Cambria" panose="02040503050406030204" pitchFamily="18" charset="0"/>
                <a:cs typeface="+mn-cs"/>
              </a:rPr>
              <a:t>     </a:t>
            </a:r>
            <a:r>
              <a:rPr lang="vi-VN" altLang="en-US" sz="2000" kern="1200" dirty="0" smtClean="0">
                <a:solidFill>
                  <a:srgbClr val="002060"/>
                </a:solidFill>
                <a:latin typeface="Cambria" panose="02040503050406030204" pitchFamily="18" charset="0"/>
                <a:ea typeface="Cambria" panose="02040503050406030204" pitchFamily="18" charset="0"/>
                <a:cs typeface="+mn-cs"/>
              </a:rPr>
              <a:t>Đám </a:t>
            </a:r>
            <a:r>
              <a:rPr lang="vi-VN" altLang="en-US" sz="2000" kern="1200" dirty="0">
                <a:solidFill>
                  <a:srgbClr val="002060"/>
                </a:solidFill>
                <a:latin typeface="Cambria" panose="02040503050406030204" pitchFamily="18" charset="0"/>
                <a:ea typeface="Cambria" panose="02040503050406030204" pitchFamily="18" charset="0"/>
                <a:cs typeface="+mn-cs"/>
              </a:rPr>
              <a:t>con nít cười rộ, còn chú thì hãnh diện với chiếc xe của mình</a:t>
            </a:r>
            <a:r>
              <a:rPr lang="vi-VN" altLang="en-US" sz="2000" kern="1200" dirty="0" smtClean="0">
                <a:solidFill>
                  <a:srgbClr val="002060"/>
                </a:solidFill>
                <a:latin typeface="Cambria" panose="02040503050406030204" pitchFamily="18" charset="0"/>
                <a:ea typeface="Cambria" panose="02040503050406030204" pitchFamily="18" charset="0"/>
                <a:cs typeface="+mn-cs"/>
              </a:rPr>
              <a:t>.</a:t>
            </a:r>
            <a:endParaRPr lang="vi-VN" altLang="en-US" sz="2000" kern="1200" dirty="0">
              <a:solidFill>
                <a:srgbClr val="002060"/>
              </a:solidFill>
              <a:latin typeface="Cambria" panose="02040503050406030204" pitchFamily="18" charset="0"/>
              <a:ea typeface="Cambria" panose="02040503050406030204" pitchFamily="18" charset="0"/>
              <a:cs typeface="+mn-cs"/>
            </a:endParaRPr>
          </a:p>
        </p:txBody>
      </p:sp>
      <p:sp>
        <p:nvSpPr>
          <p:cNvPr id="10" name="Rectangle 9"/>
          <p:cNvSpPr/>
          <p:nvPr/>
        </p:nvSpPr>
        <p:spPr>
          <a:xfrm>
            <a:off x="3990680" y="869598"/>
            <a:ext cx="3701342" cy="461665"/>
          </a:xfrm>
          <a:prstGeom prst="rect">
            <a:avLst/>
          </a:prstGeom>
        </p:spPr>
        <p:txBody>
          <a:bodyPr wrap="square">
            <a:spAutoFit/>
          </a:bodyPr>
          <a:lstStyle/>
          <a:p>
            <a:r>
              <a:rPr lang="en-US" sz="2400" b="1" i="1" dirty="0" err="1" smtClean="0">
                <a:solidFill>
                  <a:srgbClr val="41719C"/>
                </a:solidFill>
                <a:latin typeface="Cambria" panose="02040503050406030204" pitchFamily="18" charset="0"/>
                <a:ea typeface="Cambria" panose="02040503050406030204" pitchFamily="18" charset="0"/>
              </a:rPr>
              <a:t>Chiếc</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xe</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đạp</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của</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chú</a:t>
            </a:r>
            <a:r>
              <a:rPr lang="en-US" sz="2400" b="1" i="1" dirty="0" smtClean="0">
                <a:solidFill>
                  <a:srgbClr val="41719C"/>
                </a:solidFill>
                <a:latin typeface="Cambria" panose="02040503050406030204" pitchFamily="18" charset="0"/>
                <a:ea typeface="Cambria" panose="02040503050406030204" pitchFamily="18" charset="0"/>
              </a:rPr>
              <a:t> </a:t>
            </a:r>
            <a:r>
              <a:rPr lang="en-US" sz="2400" b="1" i="1" dirty="0" err="1" smtClean="0">
                <a:solidFill>
                  <a:srgbClr val="41719C"/>
                </a:solidFill>
                <a:latin typeface="Cambria" panose="02040503050406030204" pitchFamily="18" charset="0"/>
                <a:ea typeface="Cambria" panose="02040503050406030204" pitchFamily="18" charset="0"/>
              </a:rPr>
              <a:t>Tư</a:t>
            </a:r>
            <a:endParaRPr lang="vi-VN" sz="2400" b="1" i="1" dirty="0">
              <a:solidFill>
                <a:srgbClr val="41719C"/>
              </a:solidFill>
              <a:latin typeface="Cambria" panose="02040503050406030204" pitchFamily="18" charset="0"/>
              <a:ea typeface="Cambria" panose="02040503050406030204" pitchFamily="18" charset="0"/>
            </a:endParaRPr>
          </a:p>
        </p:txBody>
      </p:sp>
      <p:pic>
        <p:nvPicPr>
          <p:cNvPr id="13" name="Google Shape;199;p2"/>
          <p:cNvPicPr preferRelativeResize="0"/>
          <p:nvPr/>
        </p:nvPicPr>
        <p:blipFill rotWithShape="1">
          <a:blip r:embed="rId4">
            <a:alphaModFix/>
          </a:blip>
          <a:srcRect/>
          <a:stretch/>
        </p:blipFill>
        <p:spPr>
          <a:xfrm rot="1653175">
            <a:off x="11386495" y="67763"/>
            <a:ext cx="513184" cy="898073"/>
          </a:xfrm>
          <a:prstGeom prst="rect">
            <a:avLst/>
          </a:prstGeom>
          <a:noFill/>
          <a:ln>
            <a:noFill/>
          </a:ln>
        </p:spPr>
      </p:pic>
      <p:pic>
        <p:nvPicPr>
          <p:cNvPr id="16" name="Google Shape;199;p2"/>
          <p:cNvPicPr preferRelativeResize="0"/>
          <p:nvPr/>
        </p:nvPicPr>
        <p:blipFill rotWithShape="1">
          <a:blip r:embed="rId4">
            <a:alphaModFix/>
          </a:blip>
          <a:srcRect/>
          <a:stretch/>
        </p:blipFill>
        <p:spPr>
          <a:xfrm rot="19876520">
            <a:off x="11029357" y="234224"/>
            <a:ext cx="319864" cy="565151"/>
          </a:xfrm>
          <a:prstGeom prst="rect">
            <a:avLst/>
          </a:prstGeom>
          <a:noFill/>
          <a:ln>
            <a:noFill/>
          </a:ln>
        </p:spPr>
      </p:pic>
      <p:sp>
        <p:nvSpPr>
          <p:cNvPr id="4" name="Rounded Rectangle 3"/>
          <p:cNvSpPr/>
          <p:nvPr/>
        </p:nvSpPr>
        <p:spPr>
          <a:xfrm>
            <a:off x="217408" y="1328439"/>
            <a:ext cx="9259967" cy="6432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564915" y="1504950"/>
            <a:ext cx="352425" cy="2952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38205" y="1419224"/>
            <a:ext cx="1162345" cy="461665"/>
          </a:xfrm>
          <a:prstGeom prst="rect">
            <a:avLst/>
          </a:prstGeom>
        </p:spPr>
        <p:txBody>
          <a:bodyPr wrap="square">
            <a:spAutoFit/>
          </a:bodyPr>
          <a:lstStyle/>
          <a:p>
            <a:r>
              <a:rPr lang="en-US" sz="2400" b="1" dirty="0" err="1" smtClean="0">
                <a:solidFill>
                  <a:srgbClr val="FF0000"/>
                </a:solidFill>
                <a:latin typeface="Cambria" panose="02040503050406030204" pitchFamily="18" charset="0"/>
                <a:ea typeface="Cambria" panose="02040503050406030204" pitchFamily="18" charset="0"/>
              </a:rPr>
              <a:t>Mở</a:t>
            </a:r>
            <a:r>
              <a:rPr lang="en-US" sz="2400" b="1" dirty="0" smtClean="0">
                <a:solidFill>
                  <a:srgbClr val="FF0000"/>
                </a:solidFill>
                <a:latin typeface="Cambria" panose="02040503050406030204" pitchFamily="18" charset="0"/>
                <a:ea typeface="Cambria" panose="02040503050406030204" pitchFamily="18" charset="0"/>
              </a:rPr>
              <a:t> </a:t>
            </a:r>
            <a:r>
              <a:rPr lang="en-US" sz="2400" b="1" dirty="0" err="1" smtClean="0">
                <a:solidFill>
                  <a:srgbClr val="FF0000"/>
                </a:solidFill>
                <a:latin typeface="Cambria" panose="02040503050406030204" pitchFamily="18" charset="0"/>
                <a:ea typeface="Cambria" panose="02040503050406030204" pitchFamily="18" charset="0"/>
              </a:rPr>
              <a:t>bài</a:t>
            </a:r>
            <a:endParaRPr lang="vi-VN" sz="2400" b="1" dirty="0">
              <a:solidFill>
                <a:srgbClr val="FF0000"/>
              </a:solidFill>
              <a:latin typeface="Cambria" panose="02040503050406030204" pitchFamily="18" charset="0"/>
              <a:ea typeface="Cambria" panose="02040503050406030204" pitchFamily="18" charset="0"/>
            </a:endParaRPr>
          </a:p>
        </p:txBody>
      </p:sp>
      <p:sp>
        <p:nvSpPr>
          <p:cNvPr id="18" name="Rounded Rectangle 17"/>
          <p:cNvSpPr/>
          <p:nvPr/>
        </p:nvSpPr>
        <p:spPr>
          <a:xfrm>
            <a:off x="217408" y="2007521"/>
            <a:ext cx="9259967" cy="4231354"/>
          </a:xfrm>
          <a:prstGeom prst="roundRect">
            <a:avLst>
              <a:gd name="adj" fmla="val 518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9564915" y="3784232"/>
            <a:ext cx="352425" cy="2952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38205" y="3698506"/>
            <a:ext cx="1644195" cy="461665"/>
          </a:xfrm>
          <a:prstGeom prst="rect">
            <a:avLst/>
          </a:prstGeom>
        </p:spPr>
        <p:txBody>
          <a:bodyPr wrap="square">
            <a:spAutoFit/>
          </a:bodyPr>
          <a:lstStyle/>
          <a:p>
            <a:r>
              <a:rPr lang="en-US" sz="2400" b="1" dirty="0" err="1" smtClean="0">
                <a:solidFill>
                  <a:srgbClr val="FF0000"/>
                </a:solidFill>
                <a:latin typeface="Cambria" panose="02040503050406030204" pitchFamily="18" charset="0"/>
                <a:ea typeface="Cambria" panose="02040503050406030204" pitchFamily="18" charset="0"/>
              </a:rPr>
              <a:t>Thân</a:t>
            </a:r>
            <a:r>
              <a:rPr lang="en-US" sz="2400" b="1" dirty="0" smtClean="0">
                <a:solidFill>
                  <a:srgbClr val="FF0000"/>
                </a:solidFill>
                <a:latin typeface="Cambria" panose="02040503050406030204" pitchFamily="18" charset="0"/>
                <a:ea typeface="Cambria" panose="02040503050406030204" pitchFamily="18" charset="0"/>
              </a:rPr>
              <a:t> </a:t>
            </a:r>
            <a:r>
              <a:rPr lang="en-US" sz="2400" b="1" dirty="0" err="1" smtClean="0">
                <a:solidFill>
                  <a:srgbClr val="FF0000"/>
                </a:solidFill>
                <a:latin typeface="Cambria" panose="02040503050406030204" pitchFamily="18" charset="0"/>
                <a:ea typeface="Cambria" panose="02040503050406030204" pitchFamily="18" charset="0"/>
              </a:rPr>
              <a:t>bài</a:t>
            </a:r>
            <a:endParaRPr lang="vi-VN" sz="2400" b="1" dirty="0">
              <a:solidFill>
                <a:srgbClr val="FF0000"/>
              </a:solidFill>
              <a:latin typeface="Cambria" panose="02040503050406030204" pitchFamily="18" charset="0"/>
              <a:ea typeface="Cambria" panose="02040503050406030204" pitchFamily="18" charset="0"/>
            </a:endParaRPr>
          </a:p>
        </p:txBody>
      </p:sp>
      <p:sp>
        <p:nvSpPr>
          <p:cNvPr id="21" name="Rounded Rectangle 20"/>
          <p:cNvSpPr/>
          <p:nvPr/>
        </p:nvSpPr>
        <p:spPr>
          <a:xfrm>
            <a:off x="217407" y="6274206"/>
            <a:ext cx="9259967" cy="378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9564915" y="6324601"/>
            <a:ext cx="352425" cy="2952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938205" y="6238875"/>
            <a:ext cx="1527141" cy="461665"/>
          </a:xfrm>
          <a:prstGeom prst="rect">
            <a:avLst/>
          </a:prstGeom>
        </p:spPr>
        <p:txBody>
          <a:bodyPr wrap="square">
            <a:spAutoFit/>
          </a:bodyPr>
          <a:lstStyle/>
          <a:p>
            <a:r>
              <a:rPr lang="en-US" sz="2400" b="1" dirty="0" err="1" smtClean="0">
                <a:solidFill>
                  <a:srgbClr val="FF0000"/>
                </a:solidFill>
                <a:latin typeface="Cambria" panose="02040503050406030204" pitchFamily="18" charset="0"/>
                <a:ea typeface="Cambria" panose="02040503050406030204" pitchFamily="18" charset="0"/>
              </a:rPr>
              <a:t>Kết</a:t>
            </a:r>
            <a:r>
              <a:rPr lang="en-US" sz="2400" b="1" dirty="0" smtClean="0">
                <a:solidFill>
                  <a:srgbClr val="FF0000"/>
                </a:solidFill>
                <a:latin typeface="Cambria" panose="02040503050406030204" pitchFamily="18" charset="0"/>
                <a:ea typeface="Cambria" panose="02040503050406030204" pitchFamily="18" charset="0"/>
              </a:rPr>
              <a:t> </a:t>
            </a:r>
            <a:r>
              <a:rPr lang="en-US" sz="2400" b="1" dirty="0" err="1" smtClean="0">
                <a:solidFill>
                  <a:srgbClr val="FF0000"/>
                </a:solidFill>
                <a:latin typeface="Cambria" panose="02040503050406030204" pitchFamily="18" charset="0"/>
                <a:ea typeface="Cambria" panose="02040503050406030204" pitchFamily="18" charset="0"/>
              </a:rPr>
              <a:t>bài</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598123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p:bldP spid="18" grpId="0" animBg="1"/>
      <p:bldP spid="19" grpId="0" animBg="1"/>
      <p:bldP spid="20" grpId="0"/>
      <p:bldP spid="21" grpId="0" animBg="1"/>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5" name="Group 4"/>
          <p:cNvGrpSpPr/>
          <p:nvPr/>
        </p:nvGrpSpPr>
        <p:grpSpPr>
          <a:xfrm>
            <a:off x="74022" y="0"/>
            <a:ext cx="1292958" cy="817452"/>
            <a:chOff x="0" y="629660"/>
            <a:chExt cx="1682922" cy="817452"/>
          </a:xfrm>
        </p:grpSpPr>
        <p:pic>
          <p:nvPicPr>
            <p:cNvPr id="177" name="Google Shape;177;p2"/>
            <p:cNvPicPr preferRelativeResize="0"/>
            <p:nvPr/>
          </p:nvPicPr>
          <p:blipFill rotWithShape="1">
            <a:blip r:embed="rId3">
              <a:alphaModFix/>
            </a:blip>
            <a:srcRect/>
            <a:stretch/>
          </p:blipFill>
          <p:spPr>
            <a:xfrm rot="10800000">
              <a:off x="0" y="629660"/>
              <a:ext cx="1634836" cy="817452"/>
            </a:xfrm>
            <a:prstGeom prst="rect">
              <a:avLst/>
            </a:prstGeom>
            <a:noFill/>
            <a:ln>
              <a:noFill/>
            </a:ln>
          </p:spPr>
        </p:pic>
        <p:sp>
          <p:nvSpPr>
            <p:cNvPr id="2" name="TextBox 1"/>
            <p:cNvSpPr txBox="1"/>
            <p:nvPr/>
          </p:nvSpPr>
          <p:spPr>
            <a:xfrm>
              <a:off x="186632" y="755797"/>
              <a:ext cx="1496290" cy="584775"/>
            </a:xfrm>
            <a:prstGeom prst="rect">
              <a:avLst/>
            </a:prstGeom>
            <a:noFill/>
          </p:spPr>
          <p:txBody>
            <a:bodyPr wrap="square" rtlCol="0">
              <a:spAutoFit/>
            </a:bodyPr>
            <a:lstStyle/>
            <a:p>
              <a:r>
                <a:rPr lang="en-US" sz="3200" dirty="0" err="1" smtClean="0">
                  <a:latin typeface="#9Slide05 FS Blonde Script" panose="03000503000000000000" pitchFamily="65" charset="0"/>
                </a:rPr>
                <a:t>Bài</a:t>
              </a:r>
              <a:r>
                <a:rPr lang="en-US" sz="3200" dirty="0" smtClean="0">
                  <a:latin typeface="#9Slide05 FS Blonde Script" panose="03000503000000000000" pitchFamily="65" charset="0"/>
                </a:rPr>
                <a:t> 1</a:t>
              </a:r>
              <a:endParaRPr lang="en-US" sz="3200" dirty="0">
                <a:latin typeface="#9Slide05 FS Blonde Script" panose="03000503000000000000" pitchFamily="65" charset="0"/>
              </a:endParaRPr>
            </a:p>
          </p:txBody>
        </p:sp>
      </p:grpSp>
      <p:sp>
        <p:nvSpPr>
          <p:cNvPr id="3" name="Rectangle 2"/>
          <p:cNvSpPr/>
          <p:nvPr/>
        </p:nvSpPr>
        <p:spPr>
          <a:xfrm>
            <a:off x="1366980" y="187691"/>
            <a:ext cx="10352455" cy="461665"/>
          </a:xfrm>
          <a:prstGeom prst="rect">
            <a:avLst/>
          </a:prstGeom>
        </p:spPr>
        <p:txBody>
          <a:bodyPr wrap="square">
            <a:spAutoFit/>
          </a:bodyPr>
          <a:lstStyle/>
          <a:p>
            <a:r>
              <a:rPr lang="en-US" sz="2400" b="1" dirty="0" smtClean="0">
                <a:solidFill>
                  <a:srgbClr val="00B050"/>
                </a:solidFill>
                <a:latin typeface="Cambria" panose="02040503050406030204" pitchFamily="18" charset="0"/>
                <a:ea typeface="Cambria" panose="02040503050406030204" pitchFamily="18" charset="0"/>
              </a:rPr>
              <a:t>a</a:t>
            </a:r>
            <a:r>
              <a:rPr lang="en-US" sz="2400" b="1" dirty="0">
                <a:solidFill>
                  <a:srgbClr val="00B050"/>
                </a:solidFill>
                <a:latin typeface="Cambria" panose="02040503050406030204" pitchFamily="18" charset="0"/>
                <a:ea typeface="Cambria" panose="02040503050406030204" pitchFamily="18" charset="0"/>
              </a:rPr>
              <a:t>)</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Tìm</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các</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phần</a:t>
            </a:r>
            <a:r>
              <a:rPr lang="en-US" sz="2400" b="1" dirty="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mở</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thân</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và</a:t>
            </a:r>
            <a:r>
              <a:rPr lang="en-US" sz="2400" b="1" dirty="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kết</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trong</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bài</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văn</a:t>
            </a:r>
            <a:r>
              <a:rPr lang="en-US" sz="2400" b="1" dirty="0">
                <a:solidFill>
                  <a:srgbClr val="00B050"/>
                </a:solidFill>
                <a:latin typeface="Cambria" panose="02040503050406030204" pitchFamily="18" charset="0"/>
                <a:ea typeface="Cambria" panose="02040503050406030204" pitchFamily="18" charset="0"/>
              </a:rPr>
              <a:t> </a:t>
            </a:r>
            <a:r>
              <a:rPr lang="en-US" sz="2400" b="1" dirty="0" err="1">
                <a:solidFill>
                  <a:srgbClr val="00B050"/>
                </a:solidFill>
                <a:latin typeface="Cambria" panose="02040503050406030204" pitchFamily="18" charset="0"/>
                <a:ea typeface="Cambria" panose="02040503050406030204" pitchFamily="18" charset="0"/>
              </a:rPr>
              <a:t>trên</a:t>
            </a:r>
            <a:r>
              <a:rPr lang="en-US" sz="2400" b="1" dirty="0">
                <a:solidFill>
                  <a:srgbClr val="00B050"/>
                </a:solidFill>
                <a:latin typeface="Cambria" panose="02040503050406030204" pitchFamily="18" charset="0"/>
                <a:ea typeface="Cambria" panose="02040503050406030204" pitchFamily="18" charset="0"/>
              </a:rPr>
              <a:t>. </a:t>
            </a:r>
            <a:endParaRPr lang="vi-VN" sz="2400" b="1" dirty="0">
              <a:solidFill>
                <a:srgbClr val="00B050"/>
              </a:solidFill>
              <a:latin typeface="Cambria" panose="02040503050406030204" pitchFamily="18" charset="0"/>
              <a:ea typeface="Cambria" panose="02040503050406030204" pitchFamily="18" charset="0"/>
            </a:endParaRPr>
          </a:p>
        </p:txBody>
      </p:sp>
      <p:pic>
        <p:nvPicPr>
          <p:cNvPr id="13" name="Google Shape;199;p2"/>
          <p:cNvPicPr preferRelativeResize="0"/>
          <p:nvPr/>
        </p:nvPicPr>
        <p:blipFill rotWithShape="1">
          <a:blip r:embed="rId4">
            <a:alphaModFix/>
          </a:blip>
          <a:srcRect/>
          <a:stretch/>
        </p:blipFill>
        <p:spPr>
          <a:xfrm rot="1653175">
            <a:off x="11386495" y="67763"/>
            <a:ext cx="513184" cy="898073"/>
          </a:xfrm>
          <a:prstGeom prst="rect">
            <a:avLst/>
          </a:prstGeom>
          <a:noFill/>
          <a:ln>
            <a:noFill/>
          </a:ln>
        </p:spPr>
      </p:pic>
      <p:pic>
        <p:nvPicPr>
          <p:cNvPr id="16" name="Google Shape;199;p2"/>
          <p:cNvPicPr preferRelativeResize="0"/>
          <p:nvPr/>
        </p:nvPicPr>
        <p:blipFill rotWithShape="1">
          <a:blip r:embed="rId4">
            <a:alphaModFix/>
          </a:blip>
          <a:srcRect/>
          <a:stretch/>
        </p:blipFill>
        <p:spPr>
          <a:xfrm rot="19876520">
            <a:off x="11029357" y="234224"/>
            <a:ext cx="319864" cy="565151"/>
          </a:xfrm>
          <a:prstGeom prst="rect">
            <a:avLst/>
          </a:prstGeom>
          <a:noFill/>
          <a:ln>
            <a:noFill/>
          </a:ln>
        </p:spPr>
      </p:pic>
      <p:grpSp>
        <p:nvGrpSpPr>
          <p:cNvPr id="24" name="Group 23"/>
          <p:cNvGrpSpPr/>
          <p:nvPr/>
        </p:nvGrpSpPr>
        <p:grpSpPr>
          <a:xfrm>
            <a:off x="426662" y="906797"/>
            <a:ext cx="3698110" cy="2956188"/>
            <a:chOff x="1856799" y="1802960"/>
            <a:chExt cx="3698110" cy="2956188"/>
          </a:xfrm>
        </p:grpSpPr>
        <p:grpSp>
          <p:nvGrpSpPr>
            <p:cNvPr id="25" name="Group 24"/>
            <p:cNvGrpSpPr/>
            <p:nvPr/>
          </p:nvGrpSpPr>
          <p:grpSpPr>
            <a:xfrm>
              <a:off x="1856799" y="1802960"/>
              <a:ext cx="3698110" cy="2956188"/>
              <a:chOff x="1856799" y="1802960"/>
              <a:chExt cx="3698110" cy="2956188"/>
            </a:xfrm>
          </p:grpSpPr>
          <p:pic>
            <p:nvPicPr>
              <p:cNvPr id="27" name="Google Shape;402;p15"/>
              <p:cNvPicPr preferRelativeResize="0"/>
              <p:nvPr/>
            </p:nvPicPr>
            <p:blipFill rotWithShape="1">
              <a:blip r:embed="rId5">
                <a:alphaModFix/>
              </a:blip>
              <a:srcRect/>
              <a:stretch/>
            </p:blipFill>
            <p:spPr>
              <a:xfrm rot="5212936">
                <a:off x="2411687" y="1615926"/>
                <a:ext cx="2657929" cy="3628515"/>
              </a:xfrm>
              <a:prstGeom prst="rect">
                <a:avLst/>
              </a:prstGeom>
              <a:noFill/>
              <a:ln>
                <a:noFill/>
              </a:ln>
            </p:spPr>
          </p:pic>
          <p:pic>
            <p:nvPicPr>
              <p:cNvPr id="28" name="Google Shape;409;p15"/>
              <p:cNvPicPr preferRelativeResize="0"/>
              <p:nvPr/>
            </p:nvPicPr>
            <p:blipFill rotWithShape="1">
              <a:blip r:embed="rId6">
                <a:alphaModFix/>
              </a:blip>
              <a:srcRect/>
              <a:stretch/>
            </p:blipFill>
            <p:spPr>
              <a:xfrm>
                <a:off x="1856799" y="1802960"/>
                <a:ext cx="1177984" cy="994937"/>
              </a:xfrm>
              <a:prstGeom prst="rect">
                <a:avLst/>
              </a:prstGeom>
              <a:noFill/>
              <a:ln>
                <a:noFill/>
              </a:ln>
            </p:spPr>
          </p:pic>
        </p:grpSp>
        <p:sp>
          <p:nvSpPr>
            <p:cNvPr id="26" name="Text Box 7"/>
            <p:cNvSpPr txBox="1">
              <a:spLocks noChangeArrowheads="1"/>
            </p:cNvSpPr>
            <p:nvPr/>
          </p:nvSpPr>
          <p:spPr bwMode="auto">
            <a:xfrm>
              <a:off x="2065491" y="2837885"/>
              <a:ext cx="32931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en-US" sz="2400" b="1" dirty="0" err="1">
                  <a:solidFill>
                    <a:srgbClr val="000000"/>
                  </a:solidFill>
                  <a:latin typeface="Cambria" panose="02040503050406030204" pitchFamily="18" charset="0"/>
                  <a:ea typeface="Cambria" panose="02040503050406030204" pitchFamily="18" charset="0"/>
                </a:rPr>
                <a:t>Mở</a:t>
              </a:r>
              <a:r>
                <a:rPr lang="en-US" altLang="en-US" sz="2400" b="1" dirty="0">
                  <a:solidFill>
                    <a:srgbClr val="000000"/>
                  </a:solidFill>
                  <a:latin typeface="Cambria" panose="02040503050406030204" pitchFamily="18" charset="0"/>
                  <a:ea typeface="Cambria" panose="02040503050406030204" pitchFamily="18" charset="0"/>
                </a:rPr>
                <a:t> </a:t>
              </a:r>
              <a:r>
                <a:rPr lang="en-US" altLang="en-US" sz="2400" b="1" dirty="0" err="1" smtClean="0">
                  <a:solidFill>
                    <a:srgbClr val="000000"/>
                  </a:solidFill>
                  <a:latin typeface="Cambria" panose="02040503050406030204" pitchFamily="18" charset="0"/>
                  <a:ea typeface="Cambria" panose="02040503050406030204" pitchFamily="18" charset="0"/>
                </a:rPr>
                <a:t>bài</a:t>
              </a:r>
              <a:r>
                <a:rPr lang="en-US" altLang="en-US" sz="2400" dirty="0" smtClean="0">
                  <a:solidFill>
                    <a:srgbClr val="000000"/>
                  </a:solidFill>
                  <a:latin typeface="Cambria" panose="02040503050406030204" pitchFamily="18" charset="0"/>
                  <a:ea typeface="Cambria" panose="02040503050406030204" pitchFamily="18" charset="0"/>
                </a:rPr>
                <a:t>:</a:t>
              </a:r>
            </a:p>
            <a:p>
              <a:pPr algn="ctr">
                <a:spcBef>
                  <a:spcPct val="50000"/>
                </a:spcBef>
                <a:buFontTx/>
                <a:buNone/>
              </a:pPr>
              <a:r>
                <a:rPr lang="en-US" altLang="en-US" sz="2400" dirty="0" err="1" smtClean="0">
                  <a:solidFill>
                    <a:srgbClr val="000000"/>
                  </a:solidFill>
                  <a:latin typeface="Cambria" panose="02040503050406030204" pitchFamily="18" charset="0"/>
                  <a:ea typeface="Cambria" panose="02040503050406030204" pitchFamily="18" charset="0"/>
                </a:rPr>
                <a:t>Trong</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là</a:t>
              </a:r>
              <a:r>
                <a:rPr lang="en-US" altLang="en-US" sz="2400" dirty="0" err="1" smtClean="0">
                  <a:solidFill>
                    <a:srgbClr val="000000"/>
                  </a:solidFill>
                  <a:latin typeface="Cambria" panose="02040503050406030204" pitchFamily="18" charset="0"/>
                  <a:ea typeface="Cambria" panose="02040503050406030204" pitchFamily="18" charset="0"/>
                </a:rPr>
                <a:t>ng</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tôi</a:t>
              </a:r>
              <a:r>
                <a:rPr lang="en-US" altLang="en-US" sz="2400" dirty="0" smtClean="0">
                  <a:solidFill>
                    <a:srgbClr val="000000"/>
                  </a:solidFill>
                  <a:latin typeface="Cambria" panose="02040503050406030204" pitchFamily="18" charset="0"/>
                  <a:ea typeface="Cambria" panose="02040503050406030204" pitchFamily="18" charset="0"/>
                </a:rPr>
                <a:t> … </a:t>
              </a:r>
              <a:r>
                <a:rPr lang="en-US" altLang="en-US" sz="2400" dirty="0" err="1" smtClean="0">
                  <a:solidFill>
                    <a:srgbClr val="000000"/>
                  </a:solidFill>
                  <a:latin typeface="Cambria" panose="02040503050406030204" pitchFamily="18" charset="0"/>
                  <a:ea typeface="Cambria" panose="02040503050406030204" pitchFamily="18" charset="0"/>
                </a:rPr>
                <a:t>chiếc</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xe</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đạp</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của</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chú</a:t>
              </a:r>
              <a:r>
                <a:rPr lang="en-US" altLang="en-US" sz="2400" dirty="0" smtClean="0">
                  <a:solidFill>
                    <a:srgbClr val="000000"/>
                  </a:solidFill>
                  <a:latin typeface="Cambria" panose="02040503050406030204" pitchFamily="18" charset="0"/>
                  <a:ea typeface="Cambria" panose="02040503050406030204" pitchFamily="18" charset="0"/>
                </a:rPr>
                <a:t>.</a:t>
              </a:r>
              <a:endParaRPr lang="en-US" altLang="en-US" sz="2400" dirty="0">
                <a:solidFill>
                  <a:srgbClr val="000000"/>
                </a:solidFill>
                <a:latin typeface="Cambria" panose="02040503050406030204" pitchFamily="18" charset="0"/>
                <a:ea typeface="Cambria" panose="02040503050406030204" pitchFamily="18" charset="0"/>
              </a:endParaRPr>
            </a:p>
          </p:txBody>
        </p:sp>
      </p:grpSp>
      <p:grpSp>
        <p:nvGrpSpPr>
          <p:cNvPr id="34" name="Group 33"/>
          <p:cNvGrpSpPr/>
          <p:nvPr/>
        </p:nvGrpSpPr>
        <p:grpSpPr>
          <a:xfrm>
            <a:off x="4296714" y="1691369"/>
            <a:ext cx="3698110" cy="2956188"/>
            <a:chOff x="1856799" y="1802960"/>
            <a:chExt cx="3698110" cy="2956188"/>
          </a:xfrm>
        </p:grpSpPr>
        <p:grpSp>
          <p:nvGrpSpPr>
            <p:cNvPr id="35" name="Group 34"/>
            <p:cNvGrpSpPr/>
            <p:nvPr/>
          </p:nvGrpSpPr>
          <p:grpSpPr>
            <a:xfrm>
              <a:off x="1856799" y="1802960"/>
              <a:ext cx="3698110" cy="2956188"/>
              <a:chOff x="1856799" y="1802960"/>
              <a:chExt cx="3698110" cy="2956188"/>
            </a:xfrm>
          </p:grpSpPr>
          <p:pic>
            <p:nvPicPr>
              <p:cNvPr id="37" name="Google Shape;402;p15"/>
              <p:cNvPicPr preferRelativeResize="0"/>
              <p:nvPr/>
            </p:nvPicPr>
            <p:blipFill rotWithShape="1">
              <a:blip r:embed="rId5">
                <a:alphaModFix/>
              </a:blip>
              <a:srcRect/>
              <a:stretch/>
            </p:blipFill>
            <p:spPr>
              <a:xfrm rot="5212936">
                <a:off x="2411687" y="1615926"/>
                <a:ext cx="2657929" cy="3628515"/>
              </a:xfrm>
              <a:prstGeom prst="rect">
                <a:avLst/>
              </a:prstGeom>
              <a:noFill/>
              <a:ln>
                <a:noFill/>
              </a:ln>
            </p:spPr>
          </p:pic>
          <p:pic>
            <p:nvPicPr>
              <p:cNvPr id="38" name="Google Shape;409;p15"/>
              <p:cNvPicPr preferRelativeResize="0"/>
              <p:nvPr/>
            </p:nvPicPr>
            <p:blipFill rotWithShape="1">
              <a:blip r:embed="rId6">
                <a:alphaModFix/>
              </a:blip>
              <a:srcRect/>
              <a:stretch/>
            </p:blipFill>
            <p:spPr>
              <a:xfrm>
                <a:off x="1856799" y="1802960"/>
                <a:ext cx="1177984" cy="994937"/>
              </a:xfrm>
              <a:prstGeom prst="rect">
                <a:avLst/>
              </a:prstGeom>
              <a:noFill/>
              <a:ln>
                <a:noFill/>
              </a:ln>
            </p:spPr>
          </p:pic>
        </p:grpSp>
        <p:sp>
          <p:nvSpPr>
            <p:cNvPr id="36" name="Text Box 7"/>
            <p:cNvSpPr txBox="1">
              <a:spLocks noChangeArrowheads="1"/>
            </p:cNvSpPr>
            <p:nvPr/>
          </p:nvSpPr>
          <p:spPr bwMode="auto">
            <a:xfrm>
              <a:off x="2065491" y="2837885"/>
              <a:ext cx="32931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en-US" sz="2400" b="1" dirty="0" err="1" smtClean="0">
                  <a:solidFill>
                    <a:srgbClr val="000000"/>
                  </a:solidFill>
                  <a:latin typeface="Cambria" panose="02040503050406030204" pitchFamily="18" charset="0"/>
                  <a:ea typeface="Cambria" panose="02040503050406030204" pitchFamily="18" charset="0"/>
                </a:rPr>
                <a:t>Thân</a:t>
              </a:r>
              <a:r>
                <a:rPr lang="en-US" altLang="en-US" sz="2400" b="1" dirty="0" smtClean="0">
                  <a:solidFill>
                    <a:srgbClr val="000000"/>
                  </a:solidFill>
                  <a:latin typeface="Cambria" panose="02040503050406030204" pitchFamily="18" charset="0"/>
                  <a:ea typeface="Cambria" panose="02040503050406030204" pitchFamily="18" charset="0"/>
                </a:rPr>
                <a:t> </a:t>
              </a:r>
              <a:r>
                <a:rPr lang="en-US" altLang="en-US" sz="2400" b="1" dirty="0" err="1" smtClean="0">
                  <a:solidFill>
                    <a:srgbClr val="000000"/>
                  </a:solidFill>
                  <a:latin typeface="Cambria" panose="02040503050406030204" pitchFamily="18" charset="0"/>
                  <a:ea typeface="Cambria" panose="02040503050406030204" pitchFamily="18" charset="0"/>
                </a:rPr>
                <a:t>bài</a:t>
              </a:r>
              <a:r>
                <a:rPr lang="en-US" altLang="en-US" sz="2400" dirty="0" smtClean="0">
                  <a:solidFill>
                    <a:srgbClr val="000000"/>
                  </a:solidFill>
                  <a:latin typeface="Cambria" panose="02040503050406030204" pitchFamily="18" charset="0"/>
                  <a:ea typeface="Cambria" panose="02040503050406030204" pitchFamily="18" charset="0"/>
                </a:rPr>
                <a:t>:</a:t>
              </a:r>
            </a:p>
            <a:p>
              <a:pPr algn="ctr">
                <a:spcBef>
                  <a:spcPct val="50000"/>
                </a:spcBef>
                <a:buFontTx/>
                <a:buNone/>
              </a:pPr>
              <a:r>
                <a:rPr lang="en-US" altLang="en-US" sz="2400" dirty="0" smtClean="0">
                  <a:solidFill>
                    <a:srgbClr val="000000"/>
                  </a:solidFill>
                  <a:latin typeface="Cambria" panose="02040503050406030204" pitchFamily="18" charset="0"/>
                  <a:ea typeface="Cambria" panose="02040503050406030204" pitchFamily="18" charset="0"/>
                </a:rPr>
                <a:t>Ở </a:t>
              </a:r>
              <a:r>
                <a:rPr lang="en-US" altLang="en-US" sz="2400" dirty="0" err="1" smtClean="0">
                  <a:solidFill>
                    <a:srgbClr val="000000"/>
                  </a:solidFill>
                  <a:latin typeface="Cambria" panose="02040503050406030204" pitchFamily="18" charset="0"/>
                  <a:ea typeface="Cambria" panose="02040503050406030204" pitchFamily="18" charset="0"/>
                </a:rPr>
                <a:t>xóm</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tôi</a:t>
              </a:r>
              <a:r>
                <a:rPr lang="en-US" altLang="en-US" sz="2400" dirty="0" smtClean="0">
                  <a:solidFill>
                    <a:srgbClr val="000000"/>
                  </a:solidFill>
                  <a:latin typeface="Cambria" panose="02040503050406030204" pitchFamily="18" charset="0"/>
                  <a:ea typeface="Cambria" panose="02040503050406030204" pitchFamily="18" charset="0"/>
                </a:rPr>
                <a:t> … </a:t>
              </a:r>
              <a:r>
                <a:rPr lang="en-US" altLang="en-US" sz="2400" dirty="0" err="1" smtClean="0">
                  <a:solidFill>
                    <a:srgbClr val="000000"/>
                  </a:solidFill>
                  <a:latin typeface="Cambria" panose="02040503050406030204" pitchFamily="18" charset="0"/>
                  <a:ea typeface="Cambria" panose="02040503050406030204" pitchFamily="18" charset="0"/>
                </a:rPr>
                <a:t>Nó</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đá</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đó</a:t>
              </a:r>
              <a:r>
                <a:rPr lang="en-US" altLang="en-US" sz="2400" dirty="0" smtClean="0">
                  <a:solidFill>
                    <a:srgbClr val="000000"/>
                  </a:solidFill>
                  <a:latin typeface="Cambria" panose="02040503050406030204" pitchFamily="18" charset="0"/>
                  <a:ea typeface="Cambria" panose="02040503050406030204" pitchFamily="18" charset="0"/>
                </a:rPr>
                <a:t>.</a:t>
              </a:r>
              <a:endParaRPr lang="en-US" altLang="en-US" sz="2400" dirty="0">
                <a:solidFill>
                  <a:srgbClr val="000000"/>
                </a:solidFill>
                <a:latin typeface="Cambria" panose="02040503050406030204" pitchFamily="18" charset="0"/>
                <a:ea typeface="Cambria" panose="02040503050406030204" pitchFamily="18" charset="0"/>
              </a:endParaRPr>
            </a:p>
          </p:txBody>
        </p:sp>
      </p:grpSp>
      <p:grpSp>
        <p:nvGrpSpPr>
          <p:cNvPr id="39" name="Group 38"/>
          <p:cNvGrpSpPr/>
          <p:nvPr/>
        </p:nvGrpSpPr>
        <p:grpSpPr>
          <a:xfrm>
            <a:off x="8260684" y="906797"/>
            <a:ext cx="3698110" cy="2956188"/>
            <a:chOff x="1856799" y="1802960"/>
            <a:chExt cx="3698110" cy="2956188"/>
          </a:xfrm>
        </p:grpSpPr>
        <p:grpSp>
          <p:nvGrpSpPr>
            <p:cNvPr id="40" name="Group 39"/>
            <p:cNvGrpSpPr/>
            <p:nvPr/>
          </p:nvGrpSpPr>
          <p:grpSpPr>
            <a:xfrm>
              <a:off x="1856799" y="1802960"/>
              <a:ext cx="3698110" cy="2956188"/>
              <a:chOff x="1856799" y="1802960"/>
              <a:chExt cx="3698110" cy="2956188"/>
            </a:xfrm>
          </p:grpSpPr>
          <p:pic>
            <p:nvPicPr>
              <p:cNvPr id="42" name="Google Shape;402;p15"/>
              <p:cNvPicPr preferRelativeResize="0"/>
              <p:nvPr/>
            </p:nvPicPr>
            <p:blipFill rotWithShape="1">
              <a:blip r:embed="rId5">
                <a:alphaModFix/>
              </a:blip>
              <a:srcRect/>
              <a:stretch/>
            </p:blipFill>
            <p:spPr>
              <a:xfrm rot="5212936">
                <a:off x="2411687" y="1615926"/>
                <a:ext cx="2657929" cy="3628515"/>
              </a:xfrm>
              <a:prstGeom prst="rect">
                <a:avLst/>
              </a:prstGeom>
              <a:noFill/>
              <a:ln>
                <a:noFill/>
              </a:ln>
            </p:spPr>
          </p:pic>
          <p:pic>
            <p:nvPicPr>
              <p:cNvPr id="43" name="Google Shape;409;p15"/>
              <p:cNvPicPr preferRelativeResize="0"/>
              <p:nvPr/>
            </p:nvPicPr>
            <p:blipFill rotWithShape="1">
              <a:blip r:embed="rId6">
                <a:alphaModFix/>
              </a:blip>
              <a:srcRect/>
              <a:stretch/>
            </p:blipFill>
            <p:spPr>
              <a:xfrm>
                <a:off x="1856799" y="1802960"/>
                <a:ext cx="1177984" cy="994937"/>
              </a:xfrm>
              <a:prstGeom prst="rect">
                <a:avLst/>
              </a:prstGeom>
              <a:noFill/>
              <a:ln>
                <a:noFill/>
              </a:ln>
            </p:spPr>
          </p:pic>
        </p:grpSp>
        <p:sp>
          <p:nvSpPr>
            <p:cNvPr id="41" name="Text Box 7"/>
            <p:cNvSpPr txBox="1">
              <a:spLocks noChangeArrowheads="1"/>
            </p:cNvSpPr>
            <p:nvPr/>
          </p:nvSpPr>
          <p:spPr bwMode="auto">
            <a:xfrm>
              <a:off x="2027391" y="2837885"/>
              <a:ext cx="32931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en-US" sz="2400" b="1" dirty="0" err="1" smtClean="0">
                  <a:solidFill>
                    <a:srgbClr val="000000"/>
                  </a:solidFill>
                  <a:latin typeface="Cambria" panose="02040503050406030204" pitchFamily="18" charset="0"/>
                  <a:ea typeface="Cambria" panose="02040503050406030204" pitchFamily="18" charset="0"/>
                </a:rPr>
                <a:t>Kết</a:t>
              </a:r>
              <a:r>
                <a:rPr lang="en-US" altLang="en-US" sz="2400" b="1" dirty="0" smtClean="0">
                  <a:solidFill>
                    <a:srgbClr val="000000"/>
                  </a:solidFill>
                  <a:latin typeface="Cambria" panose="02040503050406030204" pitchFamily="18" charset="0"/>
                  <a:ea typeface="Cambria" panose="02040503050406030204" pitchFamily="18" charset="0"/>
                </a:rPr>
                <a:t> </a:t>
              </a:r>
              <a:r>
                <a:rPr lang="en-US" altLang="en-US" sz="2400" b="1" dirty="0" err="1" smtClean="0">
                  <a:solidFill>
                    <a:srgbClr val="000000"/>
                  </a:solidFill>
                  <a:latin typeface="Cambria" panose="02040503050406030204" pitchFamily="18" charset="0"/>
                  <a:ea typeface="Cambria" panose="02040503050406030204" pitchFamily="18" charset="0"/>
                </a:rPr>
                <a:t>bài</a:t>
              </a:r>
              <a:r>
                <a:rPr lang="en-US" altLang="en-US" sz="2400" dirty="0" smtClean="0">
                  <a:solidFill>
                    <a:srgbClr val="000000"/>
                  </a:solidFill>
                  <a:latin typeface="Cambria" panose="02040503050406030204" pitchFamily="18" charset="0"/>
                  <a:ea typeface="Cambria" panose="02040503050406030204" pitchFamily="18" charset="0"/>
                </a:rPr>
                <a:t>:</a:t>
              </a:r>
            </a:p>
            <a:p>
              <a:pPr algn="ctr">
                <a:spcBef>
                  <a:spcPct val="50000"/>
                </a:spcBef>
                <a:buFontTx/>
                <a:buNone/>
              </a:pPr>
              <a:r>
                <a:rPr lang="en-US" altLang="en-US" sz="2400" dirty="0" err="1" smtClean="0">
                  <a:solidFill>
                    <a:srgbClr val="000000"/>
                  </a:solidFill>
                  <a:latin typeface="Cambria" panose="02040503050406030204" pitchFamily="18" charset="0"/>
                  <a:ea typeface="Cambria" panose="02040503050406030204" pitchFamily="18" charset="0"/>
                </a:rPr>
                <a:t>Đám</a:t>
              </a:r>
              <a:r>
                <a:rPr lang="en-US" altLang="en-US" sz="2400" dirty="0" smtClean="0">
                  <a:solidFill>
                    <a:srgbClr val="000000"/>
                  </a:solidFill>
                  <a:latin typeface="Cambria" panose="02040503050406030204" pitchFamily="18" charset="0"/>
                  <a:ea typeface="Cambria" panose="02040503050406030204" pitchFamily="18" charset="0"/>
                </a:rPr>
                <a:t> con </a:t>
              </a:r>
              <a:r>
                <a:rPr lang="en-US" altLang="en-US" sz="2400" dirty="0" err="1" smtClean="0">
                  <a:solidFill>
                    <a:srgbClr val="000000"/>
                  </a:solidFill>
                  <a:latin typeface="Cambria" panose="02040503050406030204" pitchFamily="18" charset="0"/>
                  <a:ea typeface="Cambria" panose="02040503050406030204" pitchFamily="18" charset="0"/>
                </a:rPr>
                <a:t>nít</a:t>
              </a:r>
              <a:r>
                <a:rPr lang="en-US" altLang="en-US" sz="2400" dirty="0" smtClean="0">
                  <a:solidFill>
                    <a:srgbClr val="000000"/>
                  </a:solidFill>
                  <a:latin typeface="Cambria" panose="02040503050406030204" pitchFamily="18" charset="0"/>
                  <a:ea typeface="Cambria" panose="02040503050406030204" pitchFamily="18" charset="0"/>
                </a:rPr>
                <a:t> … </a:t>
              </a:r>
              <a:r>
                <a:rPr lang="en-US" altLang="en-US" sz="2400" dirty="0" err="1" smtClean="0">
                  <a:solidFill>
                    <a:srgbClr val="000000"/>
                  </a:solidFill>
                  <a:latin typeface="Cambria" panose="02040503050406030204" pitchFamily="18" charset="0"/>
                  <a:ea typeface="Cambria" panose="02040503050406030204" pitchFamily="18" charset="0"/>
                </a:rPr>
                <a:t>chiếc</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xe</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của</a:t>
              </a:r>
              <a:r>
                <a:rPr lang="en-US" altLang="en-US" sz="2400" dirty="0" smtClean="0">
                  <a:solidFill>
                    <a:srgbClr val="000000"/>
                  </a:solidFill>
                  <a:latin typeface="Cambria" panose="02040503050406030204" pitchFamily="18" charset="0"/>
                  <a:ea typeface="Cambria" panose="02040503050406030204" pitchFamily="18" charset="0"/>
                </a:rPr>
                <a:t> </a:t>
              </a:r>
              <a:r>
                <a:rPr lang="en-US" altLang="en-US" sz="2400" dirty="0" err="1" smtClean="0">
                  <a:solidFill>
                    <a:srgbClr val="000000"/>
                  </a:solidFill>
                  <a:latin typeface="Cambria" panose="02040503050406030204" pitchFamily="18" charset="0"/>
                  <a:ea typeface="Cambria" panose="02040503050406030204" pitchFamily="18" charset="0"/>
                </a:rPr>
                <a:t>mình</a:t>
              </a:r>
              <a:endParaRPr lang="en-US" altLang="en-US" sz="2400" dirty="0">
                <a:solidFill>
                  <a:srgbClr val="000000"/>
                </a:solidFill>
                <a:latin typeface="Cambria" panose="02040503050406030204" pitchFamily="18" charset="0"/>
                <a:ea typeface="Cambria" panose="02040503050406030204" pitchFamily="18" charset="0"/>
              </a:endParaRPr>
            </a:p>
          </p:txBody>
        </p:sp>
      </p:grpSp>
      <p:sp>
        <p:nvSpPr>
          <p:cNvPr id="44" name="Right Arrow 43"/>
          <p:cNvSpPr/>
          <p:nvPr/>
        </p:nvSpPr>
        <p:spPr>
          <a:xfrm rot="5400000" flipV="1">
            <a:off x="1780858" y="4012452"/>
            <a:ext cx="352425" cy="2952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17408" y="4416725"/>
            <a:ext cx="3416292" cy="461665"/>
          </a:xfrm>
          <a:prstGeom prst="rect">
            <a:avLst/>
          </a:prstGeom>
        </p:spPr>
        <p:txBody>
          <a:bodyPr wrap="square">
            <a:spAutoFit/>
          </a:bodyPr>
          <a:lstStyle/>
          <a:p>
            <a:r>
              <a:rPr lang="en-US" sz="2400" b="1" dirty="0" err="1" smtClean="0">
                <a:solidFill>
                  <a:srgbClr val="00B050"/>
                </a:solidFill>
                <a:latin typeface="Cambria" panose="02040503050406030204" pitchFamily="18" charset="0"/>
                <a:ea typeface="Cambria" panose="02040503050406030204" pitchFamily="18" charset="0"/>
              </a:rPr>
              <a:t>Giới</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thiệu</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chiếc</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xe</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đạp</a:t>
            </a:r>
            <a:endParaRPr lang="vi-VN" sz="2400" b="1" dirty="0">
              <a:solidFill>
                <a:srgbClr val="00B050"/>
              </a:solidFill>
              <a:latin typeface="Cambria" panose="02040503050406030204" pitchFamily="18" charset="0"/>
              <a:ea typeface="Cambria" panose="02040503050406030204" pitchFamily="18" charset="0"/>
            </a:endParaRPr>
          </a:p>
        </p:txBody>
      </p:sp>
      <p:sp>
        <p:nvSpPr>
          <p:cNvPr id="46" name="Right Arrow 45"/>
          <p:cNvSpPr/>
          <p:nvPr/>
        </p:nvSpPr>
        <p:spPr>
          <a:xfrm rot="5400000" flipV="1">
            <a:off x="5945717" y="4826736"/>
            <a:ext cx="352425" cy="2952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82267" y="5204483"/>
            <a:ext cx="3416292" cy="1200329"/>
          </a:xfrm>
          <a:prstGeom prst="rect">
            <a:avLst/>
          </a:prstGeom>
        </p:spPr>
        <p:txBody>
          <a:bodyPr wrap="square">
            <a:spAutoFit/>
          </a:bodyPr>
          <a:lstStyle/>
          <a:p>
            <a:pPr algn="just"/>
            <a:r>
              <a:rPr lang="en-US" sz="2400" b="1" dirty="0" err="1" smtClean="0">
                <a:solidFill>
                  <a:srgbClr val="00B050"/>
                </a:solidFill>
                <a:latin typeface="Cambria" panose="02040503050406030204" pitchFamily="18" charset="0"/>
                <a:ea typeface="Cambria" panose="02040503050406030204" pitchFamily="18" charset="0"/>
              </a:rPr>
              <a:t>Tả</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chiếc</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xe</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đạp</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và</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tình</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cảm</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của</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chu</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Tư</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với</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chiếc</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xe</a:t>
            </a:r>
            <a:r>
              <a:rPr lang="en-US" sz="2400" b="1" dirty="0" smtClean="0">
                <a:solidFill>
                  <a:srgbClr val="00B050"/>
                </a:solidFill>
                <a:latin typeface="Cambria" panose="02040503050406030204" pitchFamily="18" charset="0"/>
                <a:ea typeface="Cambria" panose="02040503050406030204" pitchFamily="18" charset="0"/>
              </a:rPr>
              <a:t>.</a:t>
            </a:r>
            <a:endParaRPr lang="vi-VN" sz="2400" b="1" dirty="0">
              <a:solidFill>
                <a:srgbClr val="00B050"/>
              </a:solidFill>
              <a:latin typeface="Cambria" panose="02040503050406030204" pitchFamily="18" charset="0"/>
              <a:ea typeface="Cambria" panose="02040503050406030204" pitchFamily="18" charset="0"/>
            </a:endParaRPr>
          </a:p>
        </p:txBody>
      </p:sp>
      <p:sp>
        <p:nvSpPr>
          <p:cNvPr id="48" name="Right Arrow 47"/>
          <p:cNvSpPr/>
          <p:nvPr/>
        </p:nvSpPr>
        <p:spPr>
          <a:xfrm rot="5400000" flipV="1">
            <a:off x="10111729" y="3988267"/>
            <a:ext cx="352425" cy="2952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919754" y="4366014"/>
            <a:ext cx="2834096" cy="1200329"/>
          </a:xfrm>
          <a:prstGeom prst="rect">
            <a:avLst/>
          </a:prstGeom>
        </p:spPr>
        <p:txBody>
          <a:bodyPr wrap="square">
            <a:spAutoFit/>
          </a:bodyPr>
          <a:lstStyle/>
          <a:p>
            <a:pPr algn="just"/>
            <a:r>
              <a:rPr lang="en-US" sz="2400" b="1" dirty="0" err="1" smtClean="0">
                <a:solidFill>
                  <a:srgbClr val="00B050"/>
                </a:solidFill>
                <a:latin typeface="Cambria" panose="02040503050406030204" pitchFamily="18" charset="0"/>
                <a:ea typeface="Cambria" panose="02040503050406030204" pitchFamily="18" charset="0"/>
              </a:rPr>
              <a:t>Niềm</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vui</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của</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đám</a:t>
            </a:r>
            <a:r>
              <a:rPr lang="en-US" sz="2400" b="1" dirty="0" smtClean="0">
                <a:solidFill>
                  <a:srgbClr val="00B050"/>
                </a:solidFill>
                <a:latin typeface="Cambria" panose="02040503050406030204" pitchFamily="18" charset="0"/>
                <a:ea typeface="Cambria" panose="02040503050406030204" pitchFamily="18" charset="0"/>
              </a:rPr>
              <a:t> con </a:t>
            </a:r>
            <a:r>
              <a:rPr lang="en-US" sz="2400" b="1" dirty="0" err="1" smtClean="0">
                <a:solidFill>
                  <a:srgbClr val="00B050"/>
                </a:solidFill>
                <a:latin typeface="Cambria" panose="02040503050406030204" pitchFamily="18" charset="0"/>
                <a:ea typeface="Cambria" panose="02040503050406030204" pitchFamily="18" charset="0"/>
              </a:rPr>
              <a:t>nít</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và</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chú</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Tư</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bên</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chiếc</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xe</a:t>
            </a:r>
            <a:r>
              <a:rPr lang="en-US" sz="2400" b="1" dirty="0" smtClean="0">
                <a:solidFill>
                  <a:srgbClr val="00B050"/>
                </a:solidFill>
                <a:latin typeface="Cambria" panose="02040503050406030204" pitchFamily="18" charset="0"/>
                <a:ea typeface="Cambria" panose="02040503050406030204" pitchFamily="18" charset="0"/>
              </a:rPr>
              <a:t>.</a:t>
            </a:r>
            <a:endParaRPr lang="vi-VN" sz="24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43697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500"/>
                                        <p:tgtEl>
                                          <p:spTgt spid="4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up)">
                                      <p:cBhvr>
                                        <p:cTn id="32" dur="500"/>
                                        <p:tgtEl>
                                          <p:spTgt spid="4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up)">
                                      <p:cBhvr>
                                        <p:cTn id="40" dur="500"/>
                                        <p:tgtEl>
                                          <p:spTgt spid="4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5" name="Google Shape;470;p19"/>
          <p:cNvSpPr/>
          <p:nvPr/>
        </p:nvSpPr>
        <p:spPr>
          <a:xfrm>
            <a:off x="777923" y="837049"/>
            <a:ext cx="10255579" cy="5628419"/>
          </a:xfrm>
          <a:prstGeom prst="roundRect">
            <a:avLst>
              <a:gd name="adj" fmla="val 8610"/>
            </a:avLst>
          </a:prstGeom>
          <a:solidFill>
            <a:schemeClr val="accent2">
              <a:lumMod val="20000"/>
              <a:lumOff val="80000"/>
            </a:schemeClr>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grpSp>
        <p:nvGrpSpPr>
          <p:cNvPr id="5" name="Group 4"/>
          <p:cNvGrpSpPr/>
          <p:nvPr/>
        </p:nvGrpSpPr>
        <p:grpSpPr>
          <a:xfrm>
            <a:off x="74022" y="0"/>
            <a:ext cx="1292958" cy="817452"/>
            <a:chOff x="0" y="629660"/>
            <a:chExt cx="1682922" cy="817452"/>
          </a:xfrm>
        </p:grpSpPr>
        <p:pic>
          <p:nvPicPr>
            <p:cNvPr id="177" name="Google Shape;177;p2"/>
            <p:cNvPicPr preferRelativeResize="0"/>
            <p:nvPr/>
          </p:nvPicPr>
          <p:blipFill rotWithShape="1">
            <a:blip r:embed="rId3">
              <a:alphaModFix/>
            </a:blip>
            <a:srcRect/>
            <a:stretch/>
          </p:blipFill>
          <p:spPr>
            <a:xfrm rot="10800000">
              <a:off x="0" y="629660"/>
              <a:ext cx="1634836" cy="817452"/>
            </a:xfrm>
            <a:prstGeom prst="rect">
              <a:avLst/>
            </a:prstGeom>
            <a:noFill/>
            <a:ln>
              <a:noFill/>
            </a:ln>
          </p:spPr>
        </p:pic>
        <p:sp>
          <p:nvSpPr>
            <p:cNvPr id="2" name="TextBox 1"/>
            <p:cNvSpPr txBox="1"/>
            <p:nvPr/>
          </p:nvSpPr>
          <p:spPr>
            <a:xfrm>
              <a:off x="186632" y="755797"/>
              <a:ext cx="1496290" cy="584775"/>
            </a:xfrm>
            <a:prstGeom prst="rect">
              <a:avLst/>
            </a:prstGeom>
            <a:noFill/>
          </p:spPr>
          <p:txBody>
            <a:bodyPr wrap="square" rtlCol="0">
              <a:spAutoFit/>
            </a:bodyPr>
            <a:lstStyle/>
            <a:p>
              <a:r>
                <a:rPr lang="en-US" sz="3200" dirty="0" err="1" smtClean="0">
                  <a:latin typeface="#9Slide05 FS Blonde Script" panose="03000503000000000000" pitchFamily="65" charset="0"/>
                </a:rPr>
                <a:t>Bài</a:t>
              </a:r>
              <a:r>
                <a:rPr lang="en-US" sz="3200" dirty="0" smtClean="0">
                  <a:latin typeface="#9Slide05 FS Blonde Script" panose="03000503000000000000" pitchFamily="65" charset="0"/>
                </a:rPr>
                <a:t> 1</a:t>
              </a:r>
              <a:endParaRPr lang="en-US" sz="3200" dirty="0">
                <a:latin typeface="#9Slide05 FS Blonde Script" panose="03000503000000000000" pitchFamily="65" charset="0"/>
              </a:endParaRPr>
            </a:p>
          </p:txBody>
        </p:sp>
      </p:grpSp>
      <p:sp>
        <p:nvSpPr>
          <p:cNvPr id="3" name="Rectangle 2"/>
          <p:cNvSpPr/>
          <p:nvPr/>
        </p:nvSpPr>
        <p:spPr>
          <a:xfrm>
            <a:off x="1330036" y="204773"/>
            <a:ext cx="8626679" cy="461665"/>
          </a:xfrm>
          <a:prstGeom prst="rect">
            <a:avLst/>
          </a:prstGeom>
        </p:spPr>
        <p:txBody>
          <a:bodyPr wrap="square">
            <a:spAutoFit/>
          </a:bodyPr>
          <a:lstStyle/>
          <a:p>
            <a:pPr algn="just"/>
            <a:r>
              <a:rPr lang="en-US" sz="2400" dirty="0" smtClean="0">
                <a:solidFill>
                  <a:srgbClr val="002060"/>
                </a:solidFill>
                <a:latin typeface="Cambria" panose="02040503050406030204" pitchFamily="18" charset="0"/>
                <a:ea typeface="Cambria" panose="02040503050406030204" pitchFamily="18" charset="0"/>
              </a:rPr>
              <a:t>b) </a:t>
            </a:r>
            <a:r>
              <a:rPr lang="vi-VN" sz="2400" dirty="0" smtClean="0">
                <a:solidFill>
                  <a:srgbClr val="002060"/>
                </a:solidFill>
                <a:latin typeface="Cambria" panose="02040503050406030204" pitchFamily="18" charset="0"/>
                <a:ea typeface="Cambria" panose="02040503050406030204" pitchFamily="18" charset="0"/>
              </a:rPr>
              <a:t>Ở </a:t>
            </a:r>
            <a:r>
              <a:rPr lang="vi-VN" sz="2400" dirty="0">
                <a:solidFill>
                  <a:srgbClr val="002060"/>
                </a:solidFill>
                <a:latin typeface="Cambria" panose="02040503050406030204" pitchFamily="18" charset="0"/>
                <a:ea typeface="Cambria" panose="02040503050406030204" pitchFamily="18" charset="0"/>
              </a:rPr>
              <a:t>phần </a:t>
            </a:r>
            <a:r>
              <a:rPr lang="vi-VN" sz="2400" dirty="0" smtClean="0">
                <a:solidFill>
                  <a:srgbClr val="002060"/>
                </a:solidFill>
                <a:latin typeface="Cambria" panose="02040503050406030204" pitchFamily="18" charset="0"/>
                <a:ea typeface="Cambria" panose="02040503050406030204" pitchFamily="18" charset="0"/>
              </a:rPr>
              <a:t>thân bài,</a:t>
            </a:r>
            <a:r>
              <a:rPr lang="en-US" sz="2400" dirty="0" smtClean="0">
                <a:solidFill>
                  <a:srgbClr val="002060"/>
                </a:solidFill>
                <a:latin typeface="Cambria" panose="02040503050406030204" pitchFamily="18" charset="0"/>
                <a:ea typeface="Cambria" panose="02040503050406030204" pitchFamily="18" charset="0"/>
              </a:rPr>
              <a:t> </a:t>
            </a:r>
            <a:r>
              <a:rPr lang="vi-VN" sz="2400" dirty="0" smtClean="0">
                <a:solidFill>
                  <a:srgbClr val="002060"/>
                </a:solidFill>
                <a:latin typeface="Cambria" panose="02040503050406030204" pitchFamily="18" charset="0"/>
                <a:ea typeface="Cambria" panose="02040503050406030204" pitchFamily="18" charset="0"/>
              </a:rPr>
              <a:t>chiếc </a:t>
            </a:r>
            <a:r>
              <a:rPr lang="vi-VN" sz="2400" dirty="0">
                <a:solidFill>
                  <a:srgbClr val="002060"/>
                </a:solidFill>
                <a:latin typeface="Cambria" panose="02040503050406030204" pitchFamily="18" charset="0"/>
                <a:ea typeface="Cambria" panose="02040503050406030204" pitchFamily="18" charset="0"/>
              </a:rPr>
              <a:t>xe </a:t>
            </a:r>
            <a:r>
              <a:rPr lang="vi-VN" sz="2400" dirty="0" smtClean="0">
                <a:solidFill>
                  <a:srgbClr val="002060"/>
                </a:solidFill>
                <a:latin typeface="Cambria" panose="02040503050406030204" pitchFamily="18" charset="0"/>
                <a:ea typeface="Cambria" panose="02040503050406030204" pitchFamily="18" charset="0"/>
              </a:rPr>
              <a:t>đạp </a:t>
            </a:r>
            <a:r>
              <a:rPr lang="vi-VN" sz="2400" dirty="0">
                <a:solidFill>
                  <a:srgbClr val="002060"/>
                </a:solidFill>
                <a:latin typeface="Cambria" panose="02040503050406030204" pitchFamily="18" charset="0"/>
                <a:ea typeface="Cambria" panose="02040503050406030204" pitchFamily="18" charset="0"/>
              </a:rPr>
              <a:t>được </a:t>
            </a:r>
            <a:r>
              <a:rPr lang="vi-VN" sz="2400" dirty="0" smtClean="0">
                <a:solidFill>
                  <a:srgbClr val="002060"/>
                </a:solidFill>
                <a:latin typeface="Cambria" panose="02040503050406030204" pitchFamily="18" charset="0"/>
                <a:ea typeface="Cambria" panose="02040503050406030204" pitchFamily="18" charset="0"/>
              </a:rPr>
              <a:t>tả </a:t>
            </a:r>
            <a:r>
              <a:rPr lang="vi-VN" sz="2400" dirty="0">
                <a:solidFill>
                  <a:srgbClr val="002060"/>
                </a:solidFill>
                <a:latin typeface="Cambria" panose="02040503050406030204" pitchFamily="18" charset="0"/>
                <a:ea typeface="Cambria" panose="02040503050406030204" pitchFamily="18" charset="0"/>
              </a:rPr>
              <a:t>theo </a:t>
            </a:r>
            <a:r>
              <a:rPr lang="vi-VN" sz="2400" dirty="0" smtClean="0">
                <a:solidFill>
                  <a:srgbClr val="002060"/>
                </a:solidFill>
                <a:latin typeface="Cambria" panose="02040503050406030204" pitchFamily="18" charset="0"/>
                <a:ea typeface="Cambria" panose="02040503050406030204" pitchFamily="18" charset="0"/>
              </a:rPr>
              <a:t>trình </a:t>
            </a:r>
            <a:r>
              <a:rPr lang="vi-VN" sz="2400" dirty="0">
                <a:solidFill>
                  <a:srgbClr val="002060"/>
                </a:solidFill>
                <a:latin typeface="Cambria" panose="02040503050406030204" pitchFamily="18" charset="0"/>
                <a:ea typeface="Cambria" panose="02040503050406030204" pitchFamily="18" charset="0"/>
              </a:rPr>
              <a:t>tự </a:t>
            </a:r>
            <a:r>
              <a:rPr lang="vi-VN" sz="2400" dirty="0" smtClean="0">
                <a:solidFill>
                  <a:srgbClr val="002060"/>
                </a:solidFill>
                <a:latin typeface="Cambria" panose="02040503050406030204" pitchFamily="18" charset="0"/>
                <a:ea typeface="Cambria" panose="02040503050406030204" pitchFamily="18" charset="0"/>
              </a:rPr>
              <a:t>nào?</a:t>
            </a:r>
            <a:endParaRPr lang="vi-VN" sz="2400" dirty="0">
              <a:solidFill>
                <a:srgbClr val="002060"/>
              </a:solidFill>
              <a:latin typeface="Cambria" panose="02040503050406030204" pitchFamily="18" charset="0"/>
              <a:ea typeface="Cambria" panose="02040503050406030204" pitchFamily="18" charset="0"/>
            </a:endParaRPr>
          </a:p>
        </p:txBody>
      </p:sp>
      <p:pic>
        <p:nvPicPr>
          <p:cNvPr id="14" name="Google Shape;200;p2"/>
          <p:cNvPicPr preferRelativeResize="0"/>
          <p:nvPr/>
        </p:nvPicPr>
        <p:blipFill rotWithShape="1">
          <a:blip r:embed="rId4">
            <a:alphaModFix/>
          </a:blip>
          <a:srcRect/>
          <a:stretch/>
        </p:blipFill>
        <p:spPr>
          <a:xfrm>
            <a:off x="827008" y="6029467"/>
            <a:ext cx="520296" cy="734195"/>
          </a:xfrm>
          <a:prstGeom prst="rect">
            <a:avLst/>
          </a:prstGeom>
          <a:noFill/>
          <a:ln>
            <a:noFill/>
          </a:ln>
        </p:spPr>
      </p:pic>
      <p:sp>
        <p:nvSpPr>
          <p:cNvPr id="17" name="Rectangle 16"/>
          <p:cNvSpPr/>
          <p:nvPr/>
        </p:nvSpPr>
        <p:spPr>
          <a:xfrm>
            <a:off x="1086388" y="895545"/>
            <a:ext cx="4473777" cy="461665"/>
          </a:xfrm>
          <a:prstGeom prst="rect">
            <a:avLst/>
          </a:prstGeom>
        </p:spPr>
        <p:txBody>
          <a:bodyPr wrap="square">
            <a:spAutoFit/>
          </a:bodyPr>
          <a:lstStyle/>
          <a:p>
            <a:pPr marL="342900" indent="-342900" algn="just">
              <a:buFont typeface="Wingdings" panose="05000000000000000000" pitchFamily="2" charset="2"/>
              <a:buChar char="Ø"/>
            </a:pPr>
            <a:r>
              <a:rPr lang="en-US" sz="2400" b="1" dirty="0" err="1" smtClean="0">
                <a:solidFill>
                  <a:srgbClr val="0070C0"/>
                </a:solidFill>
                <a:latin typeface="Cambria" panose="02040503050406030204" pitchFamily="18" charset="0"/>
                <a:ea typeface="Cambria" panose="02040503050406030204" pitchFamily="18" charset="0"/>
              </a:rPr>
              <a:t>Tả</a:t>
            </a:r>
            <a:r>
              <a:rPr lang="en-US" sz="2400" b="1" dirty="0" smtClean="0">
                <a:solidFill>
                  <a:srgbClr val="0070C0"/>
                </a:solidFill>
                <a:latin typeface="Cambria" panose="02040503050406030204" pitchFamily="18" charset="0"/>
                <a:ea typeface="Cambria" panose="02040503050406030204" pitchFamily="18" charset="0"/>
              </a:rPr>
              <a:t> </a:t>
            </a:r>
            <a:r>
              <a:rPr lang="en-US" sz="2400" b="1" dirty="0" err="1" smtClean="0">
                <a:solidFill>
                  <a:srgbClr val="0070C0"/>
                </a:solidFill>
                <a:latin typeface="Cambria" panose="02040503050406030204" pitchFamily="18" charset="0"/>
                <a:ea typeface="Cambria" panose="02040503050406030204" pitchFamily="18" charset="0"/>
              </a:rPr>
              <a:t>bao</a:t>
            </a:r>
            <a:r>
              <a:rPr lang="en-US" sz="2400" b="1" dirty="0" smtClean="0">
                <a:solidFill>
                  <a:srgbClr val="0070C0"/>
                </a:solidFill>
                <a:latin typeface="Cambria" panose="02040503050406030204" pitchFamily="18" charset="0"/>
                <a:ea typeface="Cambria" panose="02040503050406030204" pitchFamily="18" charset="0"/>
              </a:rPr>
              <a:t> </a:t>
            </a:r>
            <a:r>
              <a:rPr lang="en-US" sz="2400" b="1" dirty="0" err="1" smtClean="0">
                <a:solidFill>
                  <a:srgbClr val="0070C0"/>
                </a:solidFill>
                <a:latin typeface="Cambria" panose="02040503050406030204" pitchFamily="18" charset="0"/>
                <a:ea typeface="Cambria" panose="02040503050406030204" pitchFamily="18" charset="0"/>
              </a:rPr>
              <a:t>quát</a:t>
            </a:r>
            <a:r>
              <a:rPr lang="en-US" sz="2400" b="1" dirty="0" smtClean="0">
                <a:solidFill>
                  <a:srgbClr val="0070C0"/>
                </a:solidFill>
                <a:latin typeface="Cambria" panose="02040503050406030204" pitchFamily="18" charset="0"/>
                <a:ea typeface="Cambria" panose="02040503050406030204" pitchFamily="18" charset="0"/>
              </a:rPr>
              <a:t> </a:t>
            </a:r>
            <a:r>
              <a:rPr lang="en-US" sz="2400" b="1" dirty="0" err="1" smtClean="0">
                <a:solidFill>
                  <a:srgbClr val="0070C0"/>
                </a:solidFill>
                <a:latin typeface="Cambria" panose="02040503050406030204" pitchFamily="18" charset="0"/>
                <a:ea typeface="Cambria" panose="02040503050406030204" pitchFamily="18" charset="0"/>
              </a:rPr>
              <a:t>chiếc</a:t>
            </a:r>
            <a:r>
              <a:rPr lang="en-US" sz="2400" b="1" dirty="0" smtClean="0">
                <a:solidFill>
                  <a:srgbClr val="0070C0"/>
                </a:solidFill>
                <a:latin typeface="Cambria" panose="02040503050406030204" pitchFamily="18" charset="0"/>
                <a:ea typeface="Cambria" panose="02040503050406030204" pitchFamily="18" charset="0"/>
              </a:rPr>
              <a:t> </a:t>
            </a:r>
            <a:r>
              <a:rPr lang="en-US" sz="2400" b="1" dirty="0" err="1" smtClean="0">
                <a:solidFill>
                  <a:srgbClr val="0070C0"/>
                </a:solidFill>
                <a:latin typeface="Cambria" panose="02040503050406030204" pitchFamily="18" charset="0"/>
                <a:ea typeface="Cambria" panose="02040503050406030204" pitchFamily="18" charset="0"/>
              </a:rPr>
              <a:t>xe</a:t>
            </a:r>
            <a:endParaRPr lang="vi-VN" sz="2400" b="1" dirty="0">
              <a:solidFill>
                <a:srgbClr val="0070C0"/>
              </a:solidFill>
              <a:latin typeface="Cambria" panose="02040503050406030204" pitchFamily="18" charset="0"/>
              <a:ea typeface="Cambria" panose="02040503050406030204" pitchFamily="18" charset="0"/>
            </a:endParaRPr>
          </a:p>
        </p:txBody>
      </p:sp>
      <p:sp>
        <p:nvSpPr>
          <p:cNvPr id="18" name="Rectangle 17"/>
          <p:cNvSpPr/>
          <p:nvPr/>
        </p:nvSpPr>
        <p:spPr>
          <a:xfrm>
            <a:off x="1086388" y="1878964"/>
            <a:ext cx="4473777" cy="461665"/>
          </a:xfrm>
          <a:prstGeom prst="rect">
            <a:avLst/>
          </a:prstGeom>
        </p:spPr>
        <p:txBody>
          <a:bodyPr wrap="square">
            <a:spAutoFit/>
          </a:bodyPr>
          <a:lstStyle/>
          <a:p>
            <a:pPr marL="342900" indent="-342900" algn="just">
              <a:buFont typeface="Wingdings" panose="05000000000000000000" pitchFamily="2" charset="2"/>
              <a:buChar char="Ø"/>
            </a:pPr>
            <a:r>
              <a:rPr lang="en-US" sz="2400" b="1" dirty="0" err="1" smtClean="0">
                <a:solidFill>
                  <a:srgbClr val="00B050"/>
                </a:solidFill>
                <a:latin typeface="Cambria" panose="02040503050406030204" pitchFamily="18" charset="0"/>
                <a:ea typeface="Cambria" panose="02040503050406030204" pitchFamily="18" charset="0"/>
              </a:rPr>
              <a:t>Tả</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bộ</a:t>
            </a:r>
            <a:r>
              <a:rPr lang="en-US" sz="2400" b="1" dirty="0" smtClean="0">
                <a:solidFill>
                  <a:srgbClr val="00B050"/>
                </a:solidFill>
                <a:latin typeface="Cambria" panose="02040503050406030204" pitchFamily="18" charset="0"/>
                <a:ea typeface="Cambria" panose="02040503050406030204" pitchFamily="18" charset="0"/>
              </a:rPr>
              <a:t> </a:t>
            </a:r>
            <a:r>
              <a:rPr lang="en-US" sz="2400" b="1" dirty="0" err="1" smtClean="0">
                <a:solidFill>
                  <a:srgbClr val="00B050"/>
                </a:solidFill>
                <a:latin typeface="Cambria" panose="02040503050406030204" pitchFamily="18" charset="0"/>
                <a:ea typeface="Cambria" panose="02040503050406030204" pitchFamily="18" charset="0"/>
              </a:rPr>
              <a:t>phận</a:t>
            </a:r>
            <a:endParaRPr lang="vi-VN" sz="2400" b="1" dirty="0">
              <a:solidFill>
                <a:srgbClr val="00B050"/>
              </a:solidFill>
              <a:latin typeface="Cambria" panose="02040503050406030204" pitchFamily="18" charset="0"/>
              <a:ea typeface="Cambria" panose="02040503050406030204" pitchFamily="18" charset="0"/>
            </a:endParaRPr>
          </a:p>
        </p:txBody>
      </p:sp>
      <p:sp>
        <p:nvSpPr>
          <p:cNvPr id="19" name="Rectangle 18"/>
          <p:cNvSpPr/>
          <p:nvPr/>
        </p:nvSpPr>
        <p:spPr>
          <a:xfrm>
            <a:off x="1260269" y="1370760"/>
            <a:ext cx="5854906" cy="461665"/>
          </a:xfrm>
          <a:prstGeom prst="rect">
            <a:avLst/>
          </a:prstGeom>
        </p:spPr>
        <p:txBody>
          <a:bodyPr wrap="square">
            <a:spAutoFit/>
          </a:bodyPr>
          <a:lstStyle/>
          <a:p>
            <a:pPr algn="just"/>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Xe</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đẹp</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nhất</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không</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có</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cái</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nào</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sánh</a:t>
            </a:r>
            <a:r>
              <a:rPr lang="en-US" sz="2400" dirty="0" smtClean="0">
                <a:solidFill>
                  <a:srgbClr val="0070C0"/>
                </a:solidFill>
                <a:latin typeface="Cambria" panose="02040503050406030204" pitchFamily="18" charset="0"/>
                <a:ea typeface="Cambria" panose="02040503050406030204" pitchFamily="18" charset="0"/>
              </a:rPr>
              <a:t> </a:t>
            </a:r>
            <a:r>
              <a:rPr lang="en-US" sz="2400" dirty="0" err="1" smtClean="0">
                <a:solidFill>
                  <a:srgbClr val="0070C0"/>
                </a:solidFill>
                <a:latin typeface="Cambria" panose="02040503050406030204" pitchFamily="18" charset="0"/>
                <a:ea typeface="Cambria" panose="02040503050406030204" pitchFamily="18" charset="0"/>
              </a:rPr>
              <a:t>bằng</a:t>
            </a:r>
            <a:r>
              <a:rPr lang="en-US" sz="2400" dirty="0" smtClean="0">
                <a:solidFill>
                  <a:srgbClr val="0070C0"/>
                </a:solidFill>
                <a:latin typeface="Cambria" panose="02040503050406030204" pitchFamily="18" charset="0"/>
                <a:ea typeface="Cambria" panose="02040503050406030204" pitchFamily="18" charset="0"/>
              </a:rPr>
              <a:t>.</a:t>
            </a:r>
            <a:endParaRPr lang="vi-VN" sz="2400" dirty="0">
              <a:solidFill>
                <a:srgbClr val="0070C0"/>
              </a:solidFill>
              <a:latin typeface="Cambria" panose="02040503050406030204" pitchFamily="18" charset="0"/>
              <a:ea typeface="Cambria" panose="02040503050406030204" pitchFamily="18" charset="0"/>
            </a:endParaRPr>
          </a:p>
        </p:txBody>
      </p:sp>
      <p:sp>
        <p:nvSpPr>
          <p:cNvPr id="4" name="Rectangle 3"/>
          <p:cNvSpPr/>
          <p:nvPr/>
        </p:nvSpPr>
        <p:spPr>
          <a:xfrm>
            <a:off x="1260268" y="2343927"/>
            <a:ext cx="9541081" cy="830997"/>
          </a:xfrm>
          <a:prstGeom prst="rect">
            <a:avLst/>
          </a:prstGeom>
        </p:spPr>
        <p:txBody>
          <a:bodyPr wrap="square">
            <a:spAutoFit/>
          </a:bodyPr>
          <a:lstStyle/>
          <a:p>
            <a:pPr algn="just"/>
            <a:r>
              <a:rPr lang="en-US" altLang="en-US" sz="2400" kern="1200" dirty="0" smtClean="0">
                <a:solidFill>
                  <a:srgbClr val="00B050"/>
                </a:solidFill>
                <a:latin typeface="Cambria" panose="02040503050406030204" pitchFamily="18" charset="0"/>
                <a:ea typeface="Cambria" panose="02040503050406030204" pitchFamily="18" charset="0"/>
              </a:rPr>
              <a:t>- </a:t>
            </a:r>
            <a:r>
              <a:rPr lang="vi-VN" altLang="en-US" sz="2400" kern="1200" dirty="0" smtClean="0">
                <a:solidFill>
                  <a:srgbClr val="00B050"/>
                </a:solidFill>
                <a:latin typeface="Cambria" panose="02040503050406030204" pitchFamily="18" charset="0"/>
                <a:ea typeface="Cambria" panose="02040503050406030204" pitchFamily="18" charset="0"/>
              </a:rPr>
              <a:t>Xe </a:t>
            </a:r>
            <a:r>
              <a:rPr lang="vi-VN" altLang="en-US" sz="2400" kern="1200" dirty="0">
                <a:solidFill>
                  <a:srgbClr val="00B050"/>
                </a:solidFill>
                <a:latin typeface="Cambria" panose="02040503050406030204" pitchFamily="18" charset="0"/>
                <a:ea typeface="Cambria" panose="02040503050406030204" pitchFamily="18" charset="0"/>
              </a:rPr>
              <a:t>màu vàng, hai cái vành láng bóng, khi </a:t>
            </a:r>
            <a:r>
              <a:rPr lang="vi-VN" altLang="en-US" sz="2400" kern="1200" dirty="0" smtClean="0">
                <a:solidFill>
                  <a:srgbClr val="00B050"/>
                </a:solidFill>
                <a:latin typeface="Cambria" panose="02040503050406030204" pitchFamily="18" charset="0"/>
                <a:ea typeface="Cambria" panose="02040503050406030204" pitchFamily="18" charset="0"/>
              </a:rPr>
              <a:t>ngừng </a:t>
            </a:r>
            <a:r>
              <a:rPr lang="vi-VN" altLang="en-US" sz="2400" kern="1200" dirty="0">
                <a:solidFill>
                  <a:srgbClr val="00B050"/>
                </a:solidFill>
                <a:latin typeface="Cambria" panose="02040503050406030204" pitchFamily="18" charset="0"/>
                <a:ea typeface="Cambria" panose="02040503050406030204" pitchFamily="18" charset="0"/>
              </a:rPr>
              <a:t>đạp, chiếc xe cứ ro ro thật êm </a:t>
            </a:r>
            <a:r>
              <a:rPr lang="vi-VN" altLang="en-US" sz="2400" kern="1200" dirty="0" smtClean="0">
                <a:solidFill>
                  <a:srgbClr val="00B050"/>
                </a:solidFill>
                <a:latin typeface="Cambria" panose="02040503050406030204" pitchFamily="18" charset="0"/>
                <a:ea typeface="Cambria" panose="02040503050406030204" pitchFamily="18" charset="0"/>
              </a:rPr>
              <a:t>tai</a:t>
            </a:r>
            <a:r>
              <a:rPr lang="en-US" altLang="en-US" sz="2400" kern="1200" dirty="0" smtClean="0">
                <a:solidFill>
                  <a:srgbClr val="00B050"/>
                </a:solidFill>
                <a:latin typeface="Cambria" panose="02040503050406030204" pitchFamily="18" charset="0"/>
                <a:ea typeface="Cambria" panose="02040503050406030204" pitchFamily="18" charset="0"/>
              </a:rPr>
              <a:t>.</a:t>
            </a:r>
            <a:endParaRPr lang="en-US" sz="2400" dirty="0">
              <a:solidFill>
                <a:srgbClr val="00B050"/>
              </a:solidFill>
            </a:endParaRPr>
          </a:p>
        </p:txBody>
      </p:sp>
      <p:sp>
        <p:nvSpPr>
          <p:cNvPr id="21" name="Rectangle 20"/>
          <p:cNvSpPr/>
          <p:nvPr/>
        </p:nvSpPr>
        <p:spPr>
          <a:xfrm>
            <a:off x="1260269" y="3110007"/>
            <a:ext cx="9541081" cy="830997"/>
          </a:xfrm>
          <a:prstGeom prst="rect">
            <a:avLst/>
          </a:prstGeom>
        </p:spPr>
        <p:txBody>
          <a:bodyPr wrap="square">
            <a:spAutoFit/>
          </a:bodyPr>
          <a:lstStyle/>
          <a:p>
            <a:pPr algn="just"/>
            <a:r>
              <a:rPr lang="en-US" altLang="en-US" sz="2400" kern="1200" dirty="0" smtClean="0">
                <a:solidFill>
                  <a:srgbClr val="00B050"/>
                </a:solidFill>
                <a:latin typeface="Cambria" panose="02040503050406030204" pitchFamily="18" charset="0"/>
                <a:ea typeface="Cambria" panose="02040503050406030204" pitchFamily="18" charset="0"/>
              </a:rPr>
              <a:t>- G</a:t>
            </a:r>
            <a:r>
              <a:rPr lang="vi-VN" altLang="en-US" sz="2400" kern="1200" dirty="0" smtClean="0">
                <a:solidFill>
                  <a:srgbClr val="00B050"/>
                </a:solidFill>
                <a:latin typeface="Cambria" panose="02040503050406030204" pitchFamily="18" charset="0"/>
                <a:ea typeface="Cambria" panose="02040503050406030204" pitchFamily="18" charset="0"/>
              </a:rPr>
              <a:t>iữa </a:t>
            </a:r>
            <a:r>
              <a:rPr lang="vi-VN" altLang="en-US" sz="2400" kern="1200" dirty="0">
                <a:solidFill>
                  <a:srgbClr val="00B050"/>
                </a:solidFill>
                <a:latin typeface="Cambria" panose="02040503050406030204" pitchFamily="18" charset="0"/>
                <a:ea typeface="Cambria" panose="02040503050406030204" pitchFamily="18" charset="0"/>
              </a:rPr>
              <a:t>tay cầm, </a:t>
            </a:r>
            <a:r>
              <a:rPr lang="vi-VN" altLang="en-US" sz="2400" kern="1200" dirty="0" smtClean="0">
                <a:solidFill>
                  <a:srgbClr val="00B050"/>
                </a:solidFill>
                <a:latin typeface="Cambria" panose="02040503050406030204" pitchFamily="18" charset="0"/>
                <a:ea typeface="Cambria" panose="02040503050406030204" pitchFamily="18" charset="0"/>
              </a:rPr>
              <a:t>gắn </a:t>
            </a:r>
            <a:r>
              <a:rPr lang="vi-VN" altLang="en-US" sz="2400" kern="1200" dirty="0">
                <a:solidFill>
                  <a:srgbClr val="00B050"/>
                </a:solidFill>
                <a:latin typeface="Cambria" panose="02040503050406030204" pitchFamily="18" charset="0"/>
                <a:ea typeface="Cambria" panose="02040503050406030204" pitchFamily="18" charset="0"/>
              </a:rPr>
              <a:t>hai con bướm bằng thiếc với hai cánh vàng lấm tấm </a:t>
            </a:r>
            <a:r>
              <a:rPr lang="vi-VN" altLang="en-US" sz="2400" kern="1200" dirty="0" smtClean="0">
                <a:solidFill>
                  <a:srgbClr val="00B050"/>
                </a:solidFill>
                <a:latin typeface="Cambria" panose="02040503050406030204" pitchFamily="18" charset="0"/>
                <a:ea typeface="Cambria" panose="02040503050406030204" pitchFamily="18" charset="0"/>
              </a:rPr>
              <a:t>đỏ</a:t>
            </a:r>
            <a:r>
              <a:rPr lang="en-US" altLang="en-US" sz="2400" kern="1200" dirty="0" smtClean="0">
                <a:solidFill>
                  <a:srgbClr val="00B050"/>
                </a:solidFill>
                <a:latin typeface="Cambria" panose="02040503050406030204" pitchFamily="18" charset="0"/>
                <a:ea typeface="Cambria" panose="02040503050406030204" pitchFamily="18" charset="0"/>
              </a:rPr>
              <a:t>, c</a:t>
            </a:r>
            <a:r>
              <a:rPr lang="vi-VN" altLang="en-US" sz="2400" kern="1200" dirty="0" smtClean="0">
                <a:solidFill>
                  <a:srgbClr val="00B050"/>
                </a:solidFill>
                <a:latin typeface="Cambria" panose="02040503050406030204" pitchFamily="18" charset="0"/>
                <a:ea typeface="Cambria" panose="02040503050406030204" pitchFamily="18" charset="0"/>
              </a:rPr>
              <a:t>ó khi</a:t>
            </a:r>
            <a:r>
              <a:rPr lang="en-US" altLang="en-US" sz="2400" kern="1200" dirty="0" smtClean="0">
                <a:solidFill>
                  <a:srgbClr val="00B050"/>
                </a:solidFill>
                <a:latin typeface="Cambria" panose="02040503050406030204" pitchFamily="18" charset="0"/>
                <a:ea typeface="Cambria" panose="02040503050406030204" pitchFamily="18" charset="0"/>
              </a:rPr>
              <a:t> </a:t>
            </a:r>
            <a:r>
              <a:rPr lang="vi-VN" altLang="en-US" sz="2400" kern="1200" dirty="0" smtClean="0">
                <a:solidFill>
                  <a:srgbClr val="00B050"/>
                </a:solidFill>
                <a:latin typeface="Cambria" panose="02040503050406030204" pitchFamily="18" charset="0"/>
                <a:ea typeface="Cambria" panose="02040503050406030204" pitchFamily="18" charset="0"/>
              </a:rPr>
              <a:t>cắm </a:t>
            </a:r>
            <a:r>
              <a:rPr lang="vi-VN" altLang="en-US" sz="2400" kern="1200" dirty="0">
                <a:solidFill>
                  <a:srgbClr val="00B050"/>
                </a:solidFill>
                <a:latin typeface="Cambria" panose="02040503050406030204" pitchFamily="18" charset="0"/>
                <a:ea typeface="Cambria" panose="02040503050406030204" pitchFamily="18" charset="0"/>
              </a:rPr>
              <a:t>cả một cành </a:t>
            </a:r>
            <a:r>
              <a:rPr lang="vi-VN" altLang="en-US" sz="2400" kern="1200" dirty="0" smtClean="0">
                <a:solidFill>
                  <a:srgbClr val="00B050"/>
                </a:solidFill>
                <a:latin typeface="Cambria" panose="02040503050406030204" pitchFamily="18" charset="0"/>
                <a:ea typeface="Cambria" panose="02040503050406030204" pitchFamily="18" charset="0"/>
              </a:rPr>
              <a:t>hoa</a:t>
            </a:r>
            <a:r>
              <a:rPr lang="en-US" altLang="en-US" sz="2400" kern="1200" dirty="0">
                <a:solidFill>
                  <a:srgbClr val="00B050"/>
                </a:solidFill>
                <a:latin typeface="Cambria" panose="02040503050406030204" pitchFamily="18" charset="0"/>
                <a:ea typeface="Cambria" panose="02040503050406030204" pitchFamily="18" charset="0"/>
              </a:rPr>
              <a:t>.</a:t>
            </a:r>
            <a:endParaRPr lang="en-US" sz="2400" dirty="0">
              <a:solidFill>
                <a:srgbClr val="00B050"/>
              </a:solidFill>
            </a:endParaRPr>
          </a:p>
        </p:txBody>
      </p:sp>
      <p:sp>
        <p:nvSpPr>
          <p:cNvPr id="22" name="Rectangle 21"/>
          <p:cNvSpPr/>
          <p:nvPr/>
        </p:nvSpPr>
        <p:spPr>
          <a:xfrm>
            <a:off x="1086388" y="3942510"/>
            <a:ext cx="5943062" cy="461665"/>
          </a:xfrm>
          <a:prstGeom prst="rect">
            <a:avLst/>
          </a:prstGeom>
        </p:spPr>
        <p:txBody>
          <a:bodyPr wrap="square">
            <a:spAutoFit/>
          </a:bodyPr>
          <a:lstStyle/>
          <a:p>
            <a:pPr marL="342900" indent="-342900" algn="just">
              <a:buFont typeface="Wingdings" panose="05000000000000000000" pitchFamily="2" charset="2"/>
              <a:buChar char="Ø"/>
            </a:pPr>
            <a:r>
              <a:rPr lang="en-US" sz="2400" b="1" dirty="0" err="1" smtClean="0">
                <a:solidFill>
                  <a:srgbClr val="7030A0"/>
                </a:solidFill>
                <a:latin typeface="Cambria" panose="02040503050406030204" pitchFamily="18" charset="0"/>
                <a:ea typeface="Cambria" panose="02040503050406030204" pitchFamily="18" charset="0"/>
              </a:rPr>
              <a:t>Nói</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về</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tình</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cảm</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của</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chú</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với</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chiếc</a:t>
            </a:r>
            <a:r>
              <a:rPr lang="en-US" sz="2400" b="1" dirty="0" smtClean="0">
                <a:solidFill>
                  <a:srgbClr val="7030A0"/>
                </a:solidFill>
                <a:latin typeface="Cambria" panose="02040503050406030204" pitchFamily="18" charset="0"/>
                <a:ea typeface="Cambria" panose="02040503050406030204" pitchFamily="18" charset="0"/>
              </a:rPr>
              <a:t> </a:t>
            </a:r>
            <a:r>
              <a:rPr lang="en-US" sz="2400" b="1" dirty="0" err="1" smtClean="0">
                <a:solidFill>
                  <a:srgbClr val="7030A0"/>
                </a:solidFill>
                <a:latin typeface="Cambria" panose="02040503050406030204" pitchFamily="18" charset="0"/>
                <a:ea typeface="Cambria" panose="02040503050406030204" pitchFamily="18" charset="0"/>
              </a:rPr>
              <a:t>xe</a:t>
            </a:r>
            <a:endParaRPr lang="vi-VN" sz="2400" b="1" dirty="0">
              <a:solidFill>
                <a:srgbClr val="7030A0"/>
              </a:solidFill>
              <a:latin typeface="Cambria" panose="02040503050406030204" pitchFamily="18" charset="0"/>
              <a:ea typeface="Cambria" panose="02040503050406030204" pitchFamily="18" charset="0"/>
            </a:endParaRPr>
          </a:p>
        </p:txBody>
      </p:sp>
      <p:sp>
        <p:nvSpPr>
          <p:cNvPr id="7" name="Rectangle 6"/>
          <p:cNvSpPr/>
          <p:nvPr/>
        </p:nvSpPr>
        <p:spPr>
          <a:xfrm>
            <a:off x="1260269" y="4465885"/>
            <a:ext cx="9541081" cy="830997"/>
          </a:xfrm>
          <a:prstGeom prst="rect">
            <a:avLst/>
          </a:prstGeom>
        </p:spPr>
        <p:txBody>
          <a:bodyPr wrap="square">
            <a:spAutoFit/>
          </a:bodyPr>
          <a:lstStyle/>
          <a:p>
            <a:r>
              <a:rPr lang="en-US" altLang="en-US" sz="2400" kern="1200" dirty="0" smtClean="0">
                <a:solidFill>
                  <a:srgbClr val="7030A0"/>
                </a:solidFill>
                <a:latin typeface="Cambria" panose="02040503050406030204" pitchFamily="18" charset="0"/>
                <a:ea typeface="Cambria" panose="02040503050406030204" pitchFamily="18" charset="0"/>
              </a:rPr>
              <a:t>- </a:t>
            </a:r>
            <a:r>
              <a:rPr lang="vi-VN" altLang="en-US" sz="2400" kern="1200" dirty="0" smtClean="0">
                <a:solidFill>
                  <a:srgbClr val="7030A0"/>
                </a:solidFill>
                <a:latin typeface="Cambria" panose="02040503050406030204" pitchFamily="18" charset="0"/>
                <a:ea typeface="Cambria" panose="02040503050406030204" pitchFamily="18" charset="0"/>
              </a:rPr>
              <a:t>Bao </a:t>
            </a:r>
            <a:r>
              <a:rPr lang="vi-VN" altLang="en-US" sz="2400" kern="1200" dirty="0">
                <a:solidFill>
                  <a:srgbClr val="7030A0"/>
                </a:solidFill>
                <a:latin typeface="Cambria" panose="02040503050406030204" pitchFamily="18" charset="0"/>
                <a:ea typeface="Cambria" panose="02040503050406030204" pitchFamily="18" charset="0"/>
              </a:rPr>
              <a:t>giờ dừng xe, chú cũng rút cái giẻ dưới yên lên, lau, phủi sạch sẽ rồi mới bước vào nhà, vào tiệm.</a:t>
            </a:r>
            <a:endParaRPr lang="en-US" sz="2400" dirty="0">
              <a:solidFill>
                <a:srgbClr val="7030A0"/>
              </a:solidFill>
            </a:endParaRPr>
          </a:p>
        </p:txBody>
      </p:sp>
      <p:sp>
        <p:nvSpPr>
          <p:cNvPr id="8" name="Rectangle 7"/>
          <p:cNvSpPr/>
          <p:nvPr/>
        </p:nvSpPr>
        <p:spPr>
          <a:xfrm>
            <a:off x="1260270" y="5300758"/>
            <a:ext cx="9541080" cy="830997"/>
          </a:xfrm>
          <a:prstGeom prst="rect">
            <a:avLst/>
          </a:prstGeom>
        </p:spPr>
        <p:txBody>
          <a:bodyPr wrap="square">
            <a:spAutoFit/>
          </a:bodyPr>
          <a:lstStyle/>
          <a:p>
            <a:r>
              <a:rPr lang="en-US" altLang="en-US" sz="2400" kern="1200" dirty="0" smtClean="0">
                <a:solidFill>
                  <a:srgbClr val="7030A0"/>
                </a:solidFill>
                <a:latin typeface="Cambria" panose="02040503050406030204" pitchFamily="18" charset="0"/>
                <a:ea typeface="Cambria" panose="02040503050406030204" pitchFamily="18" charset="0"/>
              </a:rPr>
              <a:t>- </a:t>
            </a:r>
            <a:r>
              <a:rPr lang="vi-VN" altLang="en-US" sz="2400" kern="1200" dirty="0" smtClean="0">
                <a:solidFill>
                  <a:srgbClr val="7030A0"/>
                </a:solidFill>
                <a:latin typeface="Cambria" panose="02040503050406030204" pitchFamily="18" charset="0"/>
                <a:ea typeface="Cambria" panose="02040503050406030204" pitchFamily="18" charset="0"/>
              </a:rPr>
              <a:t>Chú </a:t>
            </a:r>
            <a:r>
              <a:rPr lang="vi-VN" altLang="en-US" sz="2400" kern="1200" dirty="0">
                <a:solidFill>
                  <a:srgbClr val="7030A0"/>
                </a:solidFill>
                <a:latin typeface="Cambria" panose="02040503050406030204" pitchFamily="18" charset="0"/>
                <a:ea typeface="Cambria" panose="02040503050406030204" pitchFamily="18" charset="0"/>
              </a:rPr>
              <a:t>âu yếm gọi chiếc xe của mình là con ngựa </a:t>
            </a:r>
            <a:r>
              <a:rPr lang="vi-VN" altLang="en-US" sz="2400" kern="1200" dirty="0" smtClean="0">
                <a:solidFill>
                  <a:srgbClr val="7030A0"/>
                </a:solidFill>
                <a:latin typeface="Cambria" panose="02040503050406030204" pitchFamily="18" charset="0"/>
                <a:ea typeface="Cambria" panose="02040503050406030204" pitchFamily="18" charset="0"/>
              </a:rPr>
              <a:t>sắt</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dặn</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bọn</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trẻ</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đừng</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đụngn</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vào</a:t>
            </a:r>
            <a:r>
              <a:rPr lang="en-US" altLang="en-US" sz="2400" kern="1200" dirty="0" smtClean="0">
                <a:solidFill>
                  <a:srgbClr val="7030A0"/>
                </a:solidFill>
                <a:latin typeface="Cambria" panose="02040503050406030204" pitchFamily="18" charset="0"/>
                <a:ea typeface="Cambria" panose="02040503050406030204" pitchFamily="18" charset="0"/>
              </a:rPr>
              <a:t> con </a:t>
            </a:r>
            <a:r>
              <a:rPr lang="en-US" altLang="en-US" sz="2400" kern="1200" dirty="0" err="1" smtClean="0">
                <a:solidFill>
                  <a:srgbClr val="7030A0"/>
                </a:solidFill>
                <a:latin typeface="Cambria" panose="02040503050406030204" pitchFamily="18" charset="0"/>
                <a:ea typeface="Cambria" panose="02040503050406030204" pitchFamily="18" charset="0"/>
              </a:rPr>
              <a:t>ngựa</a:t>
            </a:r>
            <a:r>
              <a:rPr lang="en-US" altLang="en-US" sz="2400" kern="1200" dirty="0" smtClean="0">
                <a:solidFill>
                  <a:srgbClr val="7030A0"/>
                </a:solidFill>
                <a:latin typeface="Cambria" panose="02040503050406030204" pitchFamily="18" charset="0"/>
                <a:ea typeface="Cambria" panose="02040503050406030204" pitchFamily="18" charset="0"/>
              </a:rPr>
              <a:t> </a:t>
            </a:r>
            <a:r>
              <a:rPr lang="en-US" altLang="en-US" sz="2400" kern="1200" dirty="0" err="1" smtClean="0">
                <a:solidFill>
                  <a:srgbClr val="7030A0"/>
                </a:solidFill>
                <a:latin typeface="Cambria" panose="02040503050406030204" pitchFamily="18" charset="0"/>
                <a:ea typeface="Cambria" panose="02040503050406030204" pitchFamily="18" charset="0"/>
              </a:rPr>
              <a:t>sắt</a:t>
            </a:r>
            <a:r>
              <a:rPr lang="en-US" altLang="en-US" sz="2400" kern="1200" dirty="0" smtClean="0">
                <a:solidFill>
                  <a:srgbClr val="7030A0"/>
                </a:solidFill>
                <a:latin typeface="Cambria" panose="02040503050406030204" pitchFamily="18" charset="0"/>
                <a:ea typeface="Cambria" panose="02040503050406030204" pitchFamily="18" charset="0"/>
              </a:rPr>
              <a:t>.</a:t>
            </a:r>
            <a:endParaRPr lang="en-US" sz="2400" dirty="0">
              <a:solidFill>
                <a:srgbClr val="7030A0"/>
              </a:solidFill>
            </a:endParaRPr>
          </a:p>
        </p:txBody>
      </p:sp>
      <p:grpSp>
        <p:nvGrpSpPr>
          <p:cNvPr id="24" name="Google Shape;326;p10"/>
          <p:cNvGrpSpPr/>
          <p:nvPr/>
        </p:nvGrpSpPr>
        <p:grpSpPr>
          <a:xfrm>
            <a:off x="10248899" y="5724525"/>
            <a:ext cx="1834159" cy="989167"/>
            <a:chOff x="7361868" y="4839252"/>
            <a:chExt cx="4625223" cy="2183103"/>
          </a:xfrm>
        </p:grpSpPr>
        <p:pic>
          <p:nvPicPr>
            <p:cNvPr id="25" name="Google Shape;327;p10"/>
            <p:cNvPicPr preferRelativeResize="0"/>
            <p:nvPr/>
          </p:nvPicPr>
          <p:blipFill rotWithShape="1">
            <a:blip r:embed="rId5">
              <a:alphaModFix/>
            </a:blip>
            <a:srcRect/>
            <a:stretch/>
          </p:blipFill>
          <p:spPr>
            <a:xfrm>
              <a:off x="9812341" y="5453378"/>
              <a:ext cx="941860" cy="1408832"/>
            </a:xfrm>
            <a:prstGeom prst="rect">
              <a:avLst/>
            </a:prstGeom>
            <a:noFill/>
            <a:ln>
              <a:noFill/>
            </a:ln>
          </p:spPr>
        </p:pic>
        <p:pic>
          <p:nvPicPr>
            <p:cNvPr id="26" name="Google Shape;328;p10"/>
            <p:cNvPicPr preferRelativeResize="0"/>
            <p:nvPr/>
          </p:nvPicPr>
          <p:blipFill rotWithShape="1">
            <a:blip r:embed="rId6">
              <a:alphaModFix/>
            </a:blip>
            <a:srcRect/>
            <a:stretch/>
          </p:blipFill>
          <p:spPr>
            <a:xfrm>
              <a:off x="8350732" y="5399998"/>
              <a:ext cx="1416748" cy="1551299"/>
            </a:xfrm>
            <a:prstGeom prst="rect">
              <a:avLst/>
            </a:prstGeom>
            <a:noFill/>
            <a:ln>
              <a:noFill/>
            </a:ln>
          </p:spPr>
        </p:pic>
        <p:pic>
          <p:nvPicPr>
            <p:cNvPr id="27" name="Google Shape;329;p10"/>
            <p:cNvPicPr preferRelativeResize="0"/>
            <p:nvPr/>
          </p:nvPicPr>
          <p:blipFill rotWithShape="1">
            <a:blip r:embed="rId7">
              <a:alphaModFix/>
            </a:blip>
            <a:srcRect/>
            <a:stretch/>
          </p:blipFill>
          <p:spPr>
            <a:xfrm>
              <a:off x="7361868" y="4839252"/>
              <a:ext cx="973519" cy="2160737"/>
            </a:xfrm>
            <a:prstGeom prst="rect">
              <a:avLst/>
            </a:prstGeom>
            <a:noFill/>
            <a:ln>
              <a:noFill/>
            </a:ln>
          </p:spPr>
        </p:pic>
        <p:pic>
          <p:nvPicPr>
            <p:cNvPr id="28" name="Google Shape;330;p10"/>
            <p:cNvPicPr preferRelativeResize="0"/>
            <p:nvPr/>
          </p:nvPicPr>
          <p:blipFill rotWithShape="1">
            <a:blip r:embed="rId8">
              <a:alphaModFix/>
            </a:blip>
            <a:srcRect/>
            <a:stretch/>
          </p:blipFill>
          <p:spPr>
            <a:xfrm rot="727939">
              <a:off x="10901771" y="4964775"/>
              <a:ext cx="886456" cy="1986612"/>
            </a:xfrm>
            <a:prstGeom prst="rect">
              <a:avLst/>
            </a:prstGeom>
            <a:noFill/>
            <a:ln>
              <a:noFill/>
            </a:ln>
          </p:spPr>
        </p:pic>
      </p:grpSp>
      <p:pic>
        <p:nvPicPr>
          <p:cNvPr id="29" name="Google Shape;210;p3"/>
          <p:cNvPicPr preferRelativeResize="0"/>
          <p:nvPr/>
        </p:nvPicPr>
        <p:blipFill rotWithShape="1">
          <a:blip r:embed="rId9">
            <a:alphaModFix/>
          </a:blip>
          <a:srcRect/>
          <a:stretch/>
        </p:blipFill>
        <p:spPr>
          <a:xfrm>
            <a:off x="10303286" y="364834"/>
            <a:ext cx="1300386" cy="115451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3115567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4" grpId="0"/>
      <p:bldP spid="21" grpId="0"/>
      <p:bldP spid="22"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6" name="Group 25"/>
          <p:cNvGrpSpPr/>
          <p:nvPr/>
        </p:nvGrpSpPr>
        <p:grpSpPr>
          <a:xfrm>
            <a:off x="1366980" y="5478303"/>
            <a:ext cx="9300438" cy="893506"/>
            <a:chOff x="2501476" y="87443"/>
            <a:chExt cx="9300438" cy="893506"/>
          </a:xfrm>
        </p:grpSpPr>
        <p:sp>
          <p:nvSpPr>
            <p:cNvPr id="27" name="Rounded Rectangle 26"/>
            <p:cNvSpPr/>
            <p:nvPr/>
          </p:nvSpPr>
          <p:spPr>
            <a:xfrm>
              <a:off x="2867025" y="228456"/>
              <a:ext cx="8744389" cy="52701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75935" y="266556"/>
              <a:ext cx="8725979" cy="461665"/>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Lời kể nói lên điều </a:t>
              </a:r>
              <a:r>
                <a:rPr lang="vi-VN" sz="2400" b="1" dirty="0" smtClean="0">
                  <a:latin typeface="Cambria" panose="02040503050406030204" pitchFamily="18" charset="0"/>
                  <a:ea typeface="Cambria" panose="02040503050406030204" pitchFamily="18" charset="0"/>
                </a:rPr>
                <a:t>gì </a:t>
              </a:r>
              <a:r>
                <a:rPr lang="vi-VN" sz="2400" b="1" dirty="0">
                  <a:latin typeface="Cambria" panose="02040503050406030204" pitchFamily="18" charset="0"/>
                  <a:ea typeface="Cambria" panose="02040503050406030204" pitchFamily="18" charset="0"/>
                </a:rPr>
                <a:t>về tình cảm </a:t>
              </a:r>
              <a:r>
                <a:rPr lang="vi-VN" sz="2400" b="1" dirty="0" smtClean="0">
                  <a:latin typeface="Cambria" panose="02040503050406030204" pitchFamily="18" charset="0"/>
                  <a:ea typeface="Cambria" panose="02040503050406030204" pitchFamily="18" charset="0"/>
                </a:rPr>
                <a:t>của </a:t>
              </a:r>
              <a:r>
                <a:rPr lang="vi-VN" sz="2400" b="1" dirty="0">
                  <a:latin typeface="Cambria" panose="02040503050406030204" pitchFamily="18" charset="0"/>
                  <a:ea typeface="Cambria" panose="02040503050406030204" pitchFamily="18" charset="0"/>
                </a:rPr>
                <a:t>chú Tư với </a:t>
              </a:r>
              <a:r>
                <a:rPr lang="vi-VN" sz="2400" b="1" dirty="0" smtClean="0">
                  <a:latin typeface="Cambria" panose="02040503050406030204" pitchFamily="18" charset="0"/>
                  <a:ea typeface="Cambria" panose="02040503050406030204" pitchFamily="18" charset="0"/>
                </a:rPr>
                <a:t>chiếc xe</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20505" r="23603" b="8552"/>
            <a:stretch/>
          </p:blipFill>
          <p:spPr>
            <a:xfrm rot="20646718">
              <a:off x="2501476" y="87443"/>
              <a:ext cx="546105" cy="893506"/>
            </a:xfrm>
            <a:prstGeom prst="rect">
              <a:avLst/>
            </a:prstGeom>
          </p:spPr>
        </p:pic>
      </p:grpSp>
      <p:sp>
        <p:nvSpPr>
          <p:cNvPr id="15" name="Google Shape;470;p19"/>
          <p:cNvSpPr/>
          <p:nvPr/>
        </p:nvSpPr>
        <p:spPr>
          <a:xfrm>
            <a:off x="990393" y="837049"/>
            <a:ext cx="10255579" cy="4314825"/>
          </a:xfrm>
          <a:prstGeom prst="roundRect">
            <a:avLst>
              <a:gd name="adj" fmla="val 8610"/>
            </a:avLst>
          </a:prstGeom>
          <a:solidFill>
            <a:schemeClr val="accent2">
              <a:lumMod val="20000"/>
              <a:lumOff val="80000"/>
            </a:schemeClr>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grpSp>
        <p:nvGrpSpPr>
          <p:cNvPr id="5" name="Group 4"/>
          <p:cNvGrpSpPr/>
          <p:nvPr/>
        </p:nvGrpSpPr>
        <p:grpSpPr>
          <a:xfrm>
            <a:off x="74022" y="0"/>
            <a:ext cx="1292958" cy="817452"/>
            <a:chOff x="0" y="629660"/>
            <a:chExt cx="1682922" cy="817452"/>
          </a:xfrm>
        </p:grpSpPr>
        <p:pic>
          <p:nvPicPr>
            <p:cNvPr id="177" name="Google Shape;177;p2"/>
            <p:cNvPicPr preferRelativeResize="0"/>
            <p:nvPr/>
          </p:nvPicPr>
          <p:blipFill rotWithShape="1">
            <a:blip r:embed="rId4">
              <a:alphaModFix/>
            </a:blip>
            <a:srcRect/>
            <a:stretch/>
          </p:blipFill>
          <p:spPr>
            <a:xfrm rot="10800000">
              <a:off x="0" y="629660"/>
              <a:ext cx="1634836" cy="817452"/>
            </a:xfrm>
            <a:prstGeom prst="rect">
              <a:avLst/>
            </a:prstGeom>
            <a:noFill/>
            <a:ln>
              <a:noFill/>
            </a:ln>
          </p:spPr>
        </p:pic>
        <p:sp>
          <p:nvSpPr>
            <p:cNvPr id="2" name="TextBox 1"/>
            <p:cNvSpPr txBox="1"/>
            <p:nvPr/>
          </p:nvSpPr>
          <p:spPr>
            <a:xfrm>
              <a:off x="186632" y="755797"/>
              <a:ext cx="1496290" cy="584775"/>
            </a:xfrm>
            <a:prstGeom prst="rect">
              <a:avLst/>
            </a:prstGeom>
            <a:noFill/>
          </p:spPr>
          <p:txBody>
            <a:bodyPr wrap="square" rtlCol="0">
              <a:spAutoFit/>
            </a:bodyPr>
            <a:lstStyle/>
            <a:p>
              <a:r>
                <a:rPr lang="en-US" sz="3200" dirty="0" err="1" smtClean="0">
                  <a:latin typeface="#9Slide05 FS Blonde Script" panose="03000503000000000000" pitchFamily="65" charset="0"/>
                </a:rPr>
                <a:t>Bài</a:t>
              </a:r>
              <a:r>
                <a:rPr lang="en-US" sz="3200" dirty="0" smtClean="0">
                  <a:latin typeface="#9Slide05 FS Blonde Script" panose="03000503000000000000" pitchFamily="65" charset="0"/>
                </a:rPr>
                <a:t> 1</a:t>
              </a:r>
              <a:endParaRPr lang="en-US" sz="3200" dirty="0">
                <a:latin typeface="#9Slide05 FS Blonde Script" panose="03000503000000000000" pitchFamily="65" charset="0"/>
              </a:endParaRPr>
            </a:p>
          </p:txBody>
        </p:sp>
      </p:grpSp>
      <p:sp>
        <p:nvSpPr>
          <p:cNvPr id="3" name="Rectangle 2"/>
          <p:cNvSpPr/>
          <p:nvPr/>
        </p:nvSpPr>
        <p:spPr>
          <a:xfrm>
            <a:off x="1330036" y="204773"/>
            <a:ext cx="8626679" cy="461665"/>
          </a:xfrm>
          <a:prstGeom prst="rect">
            <a:avLst/>
          </a:prstGeom>
        </p:spPr>
        <p:txBody>
          <a:bodyPr wrap="square">
            <a:spAutoFit/>
          </a:bodyPr>
          <a:lstStyle/>
          <a:p>
            <a:pPr algn="just"/>
            <a:r>
              <a:rPr lang="en-US" sz="2400" dirty="0" smtClean="0">
                <a:solidFill>
                  <a:srgbClr val="002060"/>
                </a:solidFill>
                <a:latin typeface="Cambria" panose="02040503050406030204" pitchFamily="18" charset="0"/>
                <a:ea typeface="Cambria" panose="02040503050406030204" pitchFamily="18" charset="0"/>
              </a:rPr>
              <a:t>d) </a:t>
            </a:r>
            <a:r>
              <a:rPr lang="en-US" sz="2400" dirty="0" err="1" smtClean="0">
                <a:solidFill>
                  <a:srgbClr val="002060"/>
                </a:solidFill>
                <a:latin typeface="Cambria" panose="02040503050406030204" pitchFamily="18" charset="0"/>
                <a:ea typeface="Cambria" panose="02040503050406030204" pitchFamily="18" charset="0"/>
              </a:rPr>
              <a:t>Tìm</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kể</a:t>
            </a:r>
            <a:r>
              <a:rPr lang="en-US" sz="2400" dirty="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chuyện</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xen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lẫn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miêu</a:t>
            </a:r>
            <a:r>
              <a:rPr lang="en-US" sz="2400" dirty="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tả</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trong</a:t>
            </a:r>
            <a:r>
              <a:rPr lang="en-US" sz="2400" dirty="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a:t>
            </a:r>
          </a:p>
        </p:txBody>
      </p:sp>
      <p:sp>
        <p:nvSpPr>
          <p:cNvPr id="16" name="Rectangle 6"/>
          <p:cNvSpPr>
            <a:spLocks noChangeArrowheads="1"/>
          </p:cNvSpPr>
          <p:nvPr/>
        </p:nvSpPr>
        <p:spPr bwMode="auto">
          <a:xfrm>
            <a:off x="1480473" y="994442"/>
            <a:ext cx="8487227" cy="789932"/>
          </a:xfrm>
          <a:prstGeom prst="rect">
            <a:avLst/>
          </a:prstGeom>
          <a:no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en-US" altLang="en-US" sz="2400" b="1" dirty="0" err="1" smtClean="0">
                <a:solidFill>
                  <a:srgbClr val="7030A0"/>
                </a:solidFill>
                <a:latin typeface="Cambria" panose="02040503050406030204" pitchFamily="18" charset="0"/>
                <a:ea typeface="Cambria" panose="02040503050406030204" pitchFamily="18" charset="0"/>
              </a:rPr>
              <a:t>Chú</a:t>
            </a:r>
            <a:r>
              <a:rPr lang="en-US" altLang="en-US" sz="2400" b="1" dirty="0" smtClean="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gắn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hai</a:t>
            </a:r>
            <a:r>
              <a:rPr lang="en-US" altLang="en-US" sz="2400" b="1" dirty="0">
                <a:solidFill>
                  <a:srgbClr val="7030A0"/>
                </a:solidFill>
                <a:latin typeface="Cambria" panose="02040503050406030204" pitchFamily="18" charset="0"/>
                <a:ea typeface="Cambria" panose="02040503050406030204" pitchFamily="18" charset="0"/>
              </a:rPr>
              <a:t> con </a:t>
            </a:r>
            <a:r>
              <a:rPr lang="en-US" altLang="en-US" sz="2400" b="1" dirty="0" err="1">
                <a:solidFill>
                  <a:srgbClr val="7030A0"/>
                </a:solidFill>
                <a:latin typeface="Cambria" panose="02040503050406030204" pitchFamily="18" charset="0"/>
                <a:ea typeface="Cambria" panose="02040503050406030204" pitchFamily="18" charset="0"/>
              </a:rPr>
              <a:t>bướm</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thiếc</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với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hai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cánh</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smtClean="0">
                <a:solidFill>
                  <a:srgbClr val="7030A0"/>
                </a:solidFill>
                <a:latin typeface="Cambria" panose="02040503050406030204" pitchFamily="18" charset="0"/>
                <a:ea typeface="Cambria" panose="02040503050406030204" pitchFamily="18" charset="0"/>
              </a:rPr>
              <a:t>vàng</a:t>
            </a:r>
            <a:r>
              <a:rPr lang="en-US" altLang="en-US" sz="2400" b="1" dirty="0" smtClean="0">
                <a:solidFill>
                  <a:srgbClr val="7030A0"/>
                </a:solidFill>
                <a:latin typeface="Cambria" panose="02040503050406030204" pitchFamily="18" charset="0"/>
                <a:ea typeface="Cambria" panose="02040503050406030204" pitchFamily="18" charset="0"/>
              </a:rPr>
              <a:t> </a:t>
            </a:r>
            <a:r>
              <a:rPr lang="en-US" altLang="en-US" sz="2400" b="1" dirty="0" err="1" smtClean="0">
                <a:solidFill>
                  <a:srgbClr val="7030A0"/>
                </a:solidFill>
                <a:latin typeface="Cambria" panose="02040503050406030204" pitchFamily="18" charset="0"/>
                <a:ea typeface="Cambria" panose="02040503050406030204" pitchFamily="18" charset="0"/>
              </a:rPr>
              <a:t>lấm</a:t>
            </a:r>
            <a:r>
              <a:rPr lang="en-US" altLang="en-US" sz="2400" b="1" dirty="0" smtClean="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tấm</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đỏ</a:t>
            </a:r>
            <a:r>
              <a:rPr lang="en-US" altLang="en-US" sz="2400" b="1" dirty="0">
                <a:solidFill>
                  <a:srgbClr val="7030A0"/>
                </a:solidFill>
                <a:latin typeface="Cambria" panose="02040503050406030204" pitchFamily="18" charset="0"/>
                <a:ea typeface="Cambria" panose="02040503050406030204" pitchFamily="18" charset="0"/>
              </a:rPr>
              <a:t>, </a:t>
            </a:r>
            <a:endParaRPr lang="en-US" altLang="en-US" sz="2400" b="1" dirty="0" smtClean="0">
              <a:solidFill>
                <a:srgbClr val="7030A0"/>
              </a:solidFill>
              <a:latin typeface="Cambria" panose="02040503050406030204" pitchFamily="18" charset="0"/>
              <a:ea typeface="Cambria" panose="02040503050406030204" pitchFamily="18" charset="0"/>
            </a:endParaRPr>
          </a:p>
          <a:p>
            <a:pPr eaLnBrk="1" hangingPunct="1">
              <a:spcBef>
                <a:spcPct val="0"/>
              </a:spcBef>
              <a:buFontTx/>
              <a:buNone/>
            </a:pPr>
            <a:r>
              <a:rPr lang="en-US" altLang="en-US" sz="2400" b="1" dirty="0" err="1" smtClean="0">
                <a:solidFill>
                  <a:srgbClr val="7030A0"/>
                </a:solidFill>
                <a:latin typeface="Cambria" panose="02040503050406030204" pitchFamily="18" charset="0"/>
                <a:ea typeface="Cambria" panose="02040503050406030204" pitchFamily="18" charset="0"/>
              </a:rPr>
              <a:t>có</a:t>
            </a:r>
            <a:r>
              <a:rPr lang="en-US" altLang="en-US" sz="2400" b="1" dirty="0" smtClean="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khi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chú</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gắn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một</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cành</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hoa</a:t>
            </a:r>
            <a:r>
              <a:rPr lang="en-US" altLang="en-US" sz="2400" b="1" dirty="0">
                <a:solidFill>
                  <a:srgbClr val="7030A0"/>
                </a:solidFill>
                <a:latin typeface="Cambria" panose="02040503050406030204" pitchFamily="18" charset="0"/>
                <a:ea typeface="Cambria" panose="02040503050406030204" pitchFamily="18" charset="0"/>
              </a:rPr>
              <a:t>.</a:t>
            </a:r>
          </a:p>
        </p:txBody>
      </p:sp>
      <p:sp>
        <p:nvSpPr>
          <p:cNvPr id="20" name="Rectangle 8"/>
          <p:cNvSpPr>
            <a:spLocks noChangeArrowheads="1"/>
          </p:cNvSpPr>
          <p:nvPr/>
        </p:nvSpPr>
        <p:spPr bwMode="auto">
          <a:xfrm>
            <a:off x="1435115" y="1977108"/>
            <a:ext cx="9472862" cy="532349"/>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en-US" altLang="en-US" sz="2400" b="1" dirty="0" err="1">
                <a:solidFill>
                  <a:srgbClr val="7030A0"/>
                </a:solidFill>
                <a:latin typeface="Cambria" panose="02040503050406030204" pitchFamily="18" charset="0"/>
                <a:ea typeface="Cambria" panose="02040503050406030204" pitchFamily="18" charset="0"/>
              </a:rPr>
              <a:t>Bao</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giờ</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dừng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xe</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chú</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cũng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rút</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cái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giẻ</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dưới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smtClean="0">
                <a:solidFill>
                  <a:srgbClr val="7030A0"/>
                </a:solidFill>
                <a:latin typeface="Cambria" panose="02040503050406030204" pitchFamily="18" charset="0"/>
                <a:ea typeface="Cambria" panose="02040503050406030204" pitchFamily="18" charset="0"/>
              </a:rPr>
              <a:t>yên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lau</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phủi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sạch</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sẽ</a:t>
            </a:r>
            <a:r>
              <a:rPr lang="en-US" altLang="en-US" sz="2400" b="1" dirty="0" smtClean="0">
                <a:solidFill>
                  <a:srgbClr val="7030A0"/>
                </a:solidFill>
                <a:latin typeface="Cambria" panose="02040503050406030204" pitchFamily="18" charset="0"/>
                <a:ea typeface="Cambria" panose="02040503050406030204" pitchFamily="18" charset="0"/>
              </a:rPr>
              <a:t>.</a:t>
            </a:r>
            <a:endParaRPr lang="en-US" altLang="en-US" sz="2400" b="1" dirty="0">
              <a:solidFill>
                <a:srgbClr val="7030A0"/>
              </a:solidFill>
              <a:latin typeface="Cambria" panose="02040503050406030204" pitchFamily="18" charset="0"/>
              <a:ea typeface="Cambria" panose="02040503050406030204" pitchFamily="18" charset="0"/>
            </a:endParaRPr>
          </a:p>
        </p:txBody>
      </p:sp>
      <p:sp>
        <p:nvSpPr>
          <p:cNvPr id="23" name="Rectangle 10"/>
          <p:cNvSpPr>
            <a:spLocks noChangeArrowheads="1"/>
          </p:cNvSpPr>
          <p:nvPr/>
        </p:nvSpPr>
        <p:spPr bwMode="auto">
          <a:xfrm>
            <a:off x="1435115" y="2739108"/>
            <a:ext cx="8626719" cy="457200"/>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en-US" altLang="en-US" sz="2400" b="1" dirty="0" err="1">
                <a:solidFill>
                  <a:srgbClr val="7030A0"/>
                </a:solidFill>
                <a:latin typeface="Cambria" panose="02040503050406030204" pitchFamily="18" charset="0"/>
                <a:ea typeface="Cambria" panose="02040503050406030204" pitchFamily="18" charset="0"/>
              </a:rPr>
              <a:t>Chú</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âu</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yếm</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gọi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chiếc</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xe</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của</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mình</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là</a:t>
            </a:r>
            <a:r>
              <a:rPr lang="en-US" altLang="en-US" sz="2400" b="1" dirty="0">
                <a:solidFill>
                  <a:srgbClr val="7030A0"/>
                </a:solidFill>
                <a:latin typeface="Cambria" panose="02040503050406030204" pitchFamily="18" charset="0"/>
                <a:ea typeface="Cambria" panose="02040503050406030204" pitchFamily="18" charset="0"/>
              </a:rPr>
              <a:t> con </a:t>
            </a:r>
            <a:r>
              <a:rPr lang="en-US" altLang="en-US" sz="2400" b="1" dirty="0" err="1" smtClean="0">
                <a:solidFill>
                  <a:srgbClr val="7030A0"/>
                </a:solidFill>
                <a:latin typeface="Cambria" panose="02040503050406030204" pitchFamily="18" charset="0"/>
                <a:ea typeface="Cambria" panose="02040503050406030204" pitchFamily="18" charset="0"/>
              </a:rPr>
              <a:t>ngựa</a:t>
            </a:r>
            <a:r>
              <a:rPr lang="en-US" altLang="en-US" sz="2400" b="1" dirty="0" smtClean="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sắt</a:t>
            </a:r>
            <a:r>
              <a:rPr lang="en-US" altLang="en-US" sz="2400" b="1" dirty="0">
                <a:solidFill>
                  <a:srgbClr val="7030A0"/>
                </a:solidFill>
                <a:latin typeface="Cambria" panose="02040503050406030204" pitchFamily="18" charset="0"/>
                <a:ea typeface="Cambria" panose="02040503050406030204" pitchFamily="18" charset="0"/>
              </a:rPr>
              <a:t>.</a:t>
            </a:r>
          </a:p>
        </p:txBody>
      </p:sp>
      <p:sp>
        <p:nvSpPr>
          <p:cNvPr id="24" name="Rectangle 12"/>
          <p:cNvSpPr>
            <a:spLocks noChangeArrowheads="1"/>
          </p:cNvSpPr>
          <p:nvPr/>
        </p:nvSpPr>
        <p:spPr bwMode="auto">
          <a:xfrm>
            <a:off x="1480473" y="3451896"/>
            <a:ext cx="8772525" cy="848943"/>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en-US" altLang="en-US" sz="2400" b="1" dirty="0" err="1">
                <a:solidFill>
                  <a:srgbClr val="7030A0"/>
                </a:solidFill>
                <a:latin typeface="Cambria" panose="02040503050406030204" pitchFamily="18" charset="0"/>
                <a:ea typeface="Cambria" panose="02040503050406030204" pitchFamily="18" charset="0"/>
              </a:rPr>
              <a:t>Chú</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dặn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bọn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nhỏ</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Coi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thì</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coi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đừng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đụng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vào</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smtClean="0">
                <a:solidFill>
                  <a:srgbClr val="7030A0"/>
                </a:solidFill>
                <a:latin typeface="Cambria" panose="02040503050406030204" pitchFamily="18" charset="0"/>
                <a:ea typeface="Cambria" panose="02040503050406030204" pitchFamily="18" charset="0"/>
              </a:rPr>
              <a:t>con </a:t>
            </a:r>
            <a:r>
              <a:rPr lang="en-US" altLang="en-US" sz="2400" b="1" dirty="0" err="1">
                <a:solidFill>
                  <a:srgbClr val="7030A0"/>
                </a:solidFill>
                <a:latin typeface="Cambria" panose="02040503050406030204" pitchFamily="18" charset="0"/>
                <a:ea typeface="Cambria" panose="02040503050406030204" pitchFamily="18" charset="0"/>
              </a:rPr>
              <a:t>ngựa</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sắt</a:t>
            </a:r>
            <a:r>
              <a:rPr lang="en-US" altLang="en-US" sz="2400" b="1" dirty="0">
                <a:solidFill>
                  <a:srgbClr val="7030A0"/>
                </a:solidFill>
                <a:latin typeface="Cambria" panose="02040503050406030204" pitchFamily="18" charset="0"/>
                <a:ea typeface="Cambria" panose="02040503050406030204" pitchFamily="18" charset="0"/>
              </a:rPr>
              <a:t> </a:t>
            </a:r>
            <a:endParaRPr lang="en-US" altLang="en-US" sz="2400" b="1" dirty="0" smtClean="0">
              <a:solidFill>
                <a:srgbClr val="7030A0"/>
              </a:solidFill>
              <a:latin typeface="Cambria" panose="02040503050406030204" pitchFamily="18" charset="0"/>
              <a:ea typeface="Cambria" panose="02040503050406030204" pitchFamily="18" charset="0"/>
            </a:endParaRPr>
          </a:p>
          <a:p>
            <a:pPr eaLnBrk="1" hangingPunct="1">
              <a:spcBef>
                <a:spcPct val="0"/>
              </a:spcBef>
              <a:buNone/>
            </a:pPr>
            <a:r>
              <a:rPr lang="en-US" altLang="en-US" sz="2400" b="1" dirty="0" err="1" smtClean="0">
                <a:solidFill>
                  <a:srgbClr val="7030A0"/>
                </a:solidFill>
                <a:latin typeface="Cambria" panose="02040503050406030204" pitchFamily="18" charset="0"/>
                <a:ea typeface="Cambria" panose="02040503050406030204" pitchFamily="18" charset="0"/>
              </a:rPr>
              <a:t>của</a:t>
            </a:r>
            <a:r>
              <a:rPr lang="en-US" altLang="en-US" sz="2400" b="1" dirty="0" smtClean="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tao</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nghe</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bây</a:t>
            </a:r>
            <a:r>
              <a:rPr lang="en-US" altLang="en-US" sz="2400" b="1" dirty="0">
                <a:solidFill>
                  <a:srgbClr val="7030A0"/>
                </a:solidFill>
                <a:latin typeface="Cambria" panose="02040503050406030204" pitchFamily="18" charset="0"/>
                <a:ea typeface="Cambria" panose="02040503050406030204" pitchFamily="18" charset="0"/>
              </a:rPr>
              <a:t>”.</a:t>
            </a:r>
          </a:p>
        </p:txBody>
      </p:sp>
      <p:sp>
        <p:nvSpPr>
          <p:cNvPr id="25" name="Rectangle 14"/>
          <p:cNvSpPr>
            <a:spLocks noChangeArrowheads="1"/>
          </p:cNvSpPr>
          <p:nvPr/>
        </p:nvSpPr>
        <p:spPr bwMode="auto">
          <a:xfrm>
            <a:off x="1480473" y="4486016"/>
            <a:ext cx="6901375" cy="457200"/>
          </a:xfrm>
          <a:prstGeom prst="rect">
            <a:avLst/>
          </a:prstGeom>
          <a:noFill/>
          <a:ln>
            <a:noFill/>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buFont typeface="Wingdings" panose="05000000000000000000" pitchFamily="2" charset="2"/>
              <a:buChar char="Ø"/>
            </a:pPr>
            <a:r>
              <a:rPr lang="en-US" altLang="en-US" sz="2400" b="1" dirty="0" err="1">
                <a:solidFill>
                  <a:srgbClr val="7030A0"/>
                </a:solidFill>
                <a:latin typeface="Cambria" panose="02040503050406030204" pitchFamily="18" charset="0"/>
                <a:ea typeface="Cambria" panose="02040503050406030204" pitchFamily="18" charset="0"/>
              </a:rPr>
              <a:t>Chú</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hãnh</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diện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với</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chiếc</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xe</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của</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mình</a:t>
            </a:r>
            <a:r>
              <a:rPr lang="en-US" altLang="en-US" sz="2400" b="1" dirty="0">
                <a:solidFill>
                  <a:srgbClr val="7030A0"/>
                </a:solidFill>
                <a:latin typeface="Cambria" panose="02040503050406030204" pitchFamily="18" charset="0"/>
                <a:ea typeface="Cambria" panose="02040503050406030204" pitchFamily="18" charset="0"/>
              </a:rPr>
              <a:t>.</a:t>
            </a:r>
          </a:p>
        </p:txBody>
      </p:sp>
      <p:grpSp>
        <p:nvGrpSpPr>
          <p:cNvPr id="10" name="Group 9"/>
          <p:cNvGrpSpPr/>
          <p:nvPr/>
        </p:nvGrpSpPr>
        <p:grpSpPr>
          <a:xfrm>
            <a:off x="611498" y="5509557"/>
            <a:ext cx="11120095" cy="830997"/>
            <a:chOff x="381000" y="5540812"/>
            <a:chExt cx="11120095" cy="830997"/>
          </a:xfrm>
        </p:grpSpPr>
        <p:sp>
          <p:nvSpPr>
            <p:cNvPr id="6" name="Rectangle 5"/>
            <p:cNvSpPr/>
            <p:nvPr/>
          </p:nvSpPr>
          <p:spPr>
            <a:xfrm>
              <a:off x="990393" y="5540812"/>
              <a:ext cx="10510702" cy="830997"/>
            </a:xfrm>
            <a:prstGeom prst="rect">
              <a:avLst/>
            </a:prstGeom>
          </p:spPr>
          <p:txBody>
            <a:bodyPr wrap="square">
              <a:spAutoFit/>
            </a:bodyPr>
            <a:lstStyle/>
            <a:p>
              <a:r>
                <a:rPr lang="vi-VN" sz="2400" dirty="0">
                  <a:solidFill>
                    <a:srgbClr val="C00000"/>
                  </a:solidFill>
                  <a:latin typeface="Cambria" panose="02040503050406030204" pitchFamily="18" charset="0"/>
                  <a:ea typeface="Cambria" panose="02040503050406030204" pitchFamily="18" charset="0"/>
                </a:rPr>
                <a:t>Những lời kể xen lẫn lời miêu tả </a:t>
              </a:r>
              <a:r>
                <a:rPr lang="vi-VN" sz="2400" dirty="0" smtClean="0">
                  <a:solidFill>
                    <a:srgbClr val="C00000"/>
                  </a:solidFill>
                  <a:latin typeface="Cambria" panose="02040503050406030204" pitchFamily="18" charset="0"/>
                  <a:ea typeface="Cambria" panose="02040503050406030204" pitchFamily="18" charset="0"/>
                </a:rPr>
                <a:t>nói</a:t>
              </a:r>
              <a:r>
                <a:rPr lang="en-US" sz="2400" dirty="0" smtClean="0">
                  <a:solidFill>
                    <a:srgbClr val="C00000"/>
                  </a:solidFill>
                  <a:latin typeface="Cambria" panose="02040503050406030204" pitchFamily="18" charset="0"/>
                  <a:ea typeface="Cambria" panose="02040503050406030204" pitchFamily="18" charset="0"/>
                </a:rPr>
                <a:t> </a:t>
              </a:r>
              <a:r>
                <a:rPr lang="vi-VN" sz="2400" dirty="0" smtClean="0">
                  <a:solidFill>
                    <a:srgbClr val="C00000"/>
                  </a:solidFill>
                  <a:latin typeface="Cambria" panose="02040503050406030204" pitchFamily="18" charset="0"/>
                  <a:ea typeface="Cambria" panose="02040503050406030204" pitchFamily="18" charset="0"/>
                </a:rPr>
                <a:t>lên tình</a:t>
              </a:r>
              <a:r>
                <a:rPr lang="en-US" sz="2400" dirty="0" smtClean="0">
                  <a:solidFill>
                    <a:srgbClr val="C00000"/>
                  </a:solidFill>
                  <a:latin typeface="Cambria" panose="02040503050406030204" pitchFamily="18" charset="0"/>
                  <a:ea typeface="Cambria" panose="02040503050406030204" pitchFamily="18" charset="0"/>
                </a:rPr>
                <a:t> </a:t>
              </a:r>
              <a:r>
                <a:rPr lang="vi-VN" sz="2400" dirty="0" smtClean="0">
                  <a:solidFill>
                    <a:srgbClr val="C00000"/>
                  </a:solidFill>
                  <a:latin typeface="Cambria" panose="02040503050406030204" pitchFamily="18" charset="0"/>
                  <a:ea typeface="Cambria" panose="02040503050406030204" pitchFamily="18" charset="0"/>
                </a:rPr>
                <a:t>cảm </a:t>
              </a:r>
              <a:r>
                <a:rPr lang="vi-VN" sz="2400" dirty="0">
                  <a:solidFill>
                    <a:srgbClr val="C00000"/>
                  </a:solidFill>
                  <a:latin typeface="Cambria" panose="02040503050406030204" pitchFamily="18" charset="0"/>
                  <a:ea typeface="Cambria" panose="02040503050406030204" pitchFamily="18" charset="0"/>
                </a:rPr>
                <a:t>của chú Tư với chiếc </a:t>
              </a:r>
              <a:r>
                <a:rPr lang="vi-VN" sz="2400" dirty="0" smtClean="0">
                  <a:solidFill>
                    <a:srgbClr val="C00000"/>
                  </a:solidFill>
                  <a:latin typeface="Cambria" panose="02040503050406030204" pitchFamily="18" charset="0"/>
                  <a:ea typeface="Cambria" panose="02040503050406030204" pitchFamily="18" charset="0"/>
                </a:rPr>
                <a:t>xe </a:t>
              </a:r>
              <a:r>
                <a:rPr lang="vi-VN" sz="2400" dirty="0">
                  <a:solidFill>
                    <a:srgbClr val="C00000"/>
                  </a:solidFill>
                  <a:latin typeface="Cambria" panose="02040503050406030204" pitchFamily="18" charset="0"/>
                  <a:ea typeface="Cambria" panose="02040503050406030204" pitchFamily="18" charset="0"/>
                </a:rPr>
                <a:t>đạp: chú yêu quý chiếc xe, </a:t>
              </a:r>
              <a:r>
                <a:rPr lang="vi-VN" sz="2400" dirty="0" smtClean="0">
                  <a:solidFill>
                    <a:srgbClr val="C00000"/>
                  </a:solidFill>
                  <a:latin typeface="Cambria" panose="02040503050406030204" pitchFamily="18" charset="0"/>
                  <a:ea typeface="Cambria" panose="02040503050406030204" pitchFamily="18" charset="0"/>
                </a:rPr>
                <a:t>rất</a:t>
              </a:r>
              <a:r>
                <a:rPr lang="en-US" sz="2400" dirty="0" smtClean="0">
                  <a:solidFill>
                    <a:srgbClr val="C00000"/>
                  </a:solidFill>
                  <a:latin typeface="Cambria" panose="02040503050406030204" pitchFamily="18" charset="0"/>
                  <a:ea typeface="Cambria" panose="02040503050406030204" pitchFamily="18" charset="0"/>
                </a:rPr>
                <a:t> </a:t>
              </a:r>
              <a:r>
                <a:rPr lang="vi-VN" sz="2400" dirty="0" smtClean="0">
                  <a:solidFill>
                    <a:srgbClr val="C00000"/>
                  </a:solidFill>
                  <a:latin typeface="Cambria" panose="02040503050406030204" pitchFamily="18" charset="0"/>
                  <a:ea typeface="Cambria" panose="02040503050406030204" pitchFamily="18" charset="0"/>
                </a:rPr>
                <a:t>hãnh </a:t>
              </a:r>
              <a:r>
                <a:rPr lang="vi-VN" sz="2400" dirty="0">
                  <a:solidFill>
                    <a:srgbClr val="C00000"/>
                  </a:solidFill>
                  <a:latin typeface="Cambria" panose="02040503050406030204" pitchFamily="18" charset="0"/>
                  <a:ea typeface="Cambria" panose="02040503050406030204" pitchFamily="18" charset="0"/>
                </a:rPr>
                <a:t>diện vì nó.</a:t>
              </a:r>
            </a:p>
          </p:txBody>
        </p:sp>
        <p:sp>
          <p:nvSpPr>
            <p:cNvPr id="9" name="Right Arrow 8"/>
            <p:cNvSpPr/>
            <p:nvPr/>
          </p:nvSpPr>
          <p:spPr>
            <a:xfrm>
              <a:off x="381000" y="5724525"/>
              <a:ext cx="514350" cy="4095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Google Shape;210;p3"/>
          <p:cNvPicPr preferRelativeResize="0"/>
          <p:nvPr/>
        </p:nvPicPr>
        <p:blipFill rotWithShape="1">
          <a:blip r:embed="rId5">
            <a:alphaModFix/>
          </a:blip>
          <a:srcRect/>
          <a:stretch/>
        </p:blipFill>
        <p:spPr>
          <a:xfrm>
            <a:off x="10303286" y="364834"/>
            <a:ext cx="1300386" cy="115451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7860097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5" name="Google Shape;470;p19"/>
          <p:cNvSpPr/>
          <p:nvPr/>
        </p:nvSpPr>
        <p:spPr>
          <a:xfrm>
            <a:off x="160258" y="810566"/>
            <a:ext cx="11822537" cy="5895034"/>
          </a:xfrm>
          <a:prstGeom prst="roundRect">
            <a:avLst>
              <a:gd name="adj" fmla="val 8610"/>
            </a:avLst>
          </a:prstGeom>
          <a:solidFill>
            <a:schemeClr val="accent6">
              <a:lumMod val="20000"/>
              <a:lumOff val="80000"/>
            </a:schemeClr>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Calibri"/>
                <a:ea typeface="Calibri"/>
                <a:cs typeface="Calibri"/>
                <a:sym typeface="Calibri"/>
              </a:rPr>
              <a:t> </a:t>
            </a:r>
            <a:endParaRPr sz="1800" dirty="0">
              <a:solidFill>
                <a:schemeClr val="lt1"/>
              </a:solidFill>
              <a:latin typeface="Calibri"/>
              <a:ea typeface="Calibri"/>
              <a:cs typeface="Calibri"/>
              <a:sym typeface="Calibri"/>
            </a:endParaRPr>
          </a:p>
        </p:txBody>
      </p:sp>
      <p:grpSp>
        <p:nvGrpSpPr>
          <p:cNvPr id="5" name="Group 4"/>
          <p:cNvGrpSpPr/>
          <p:nvPr/>
        </p:nvGrpSpPr>
        <p:grpSpPr>
          <a:xfrm>
            <a:off x="74022" y="0"/>
            <a:ext cx="1292958" cy="817452"/>
            <a:chOff x="0" y="629660"/>
            <a:chExt cx="1682922" cy="817452"/>
          </a:xfrm>
        </p:grpSpPr>
        <p:pic>
          <p:nvPicPr>
            <p:cNvPr id="177" name="Google Shape;177;p2"/>
            <p:cNvPicPr preferRelativeResize="0"/>
            <p:nvPr/>
          </p:nvPicPr>
          <p:blipFill rotWithShape="1">
            <a:blip r:embed="rId3">
              <a:alphaModFix/>
            </a:blip>
            <a:srcRect/>
            <a:stretch/>
          </p:blipFill>
          <p:spPr>
            <a:xfrm rot="10800000">
              <a:off x="0" y="629660"/>
              <a:ext cx="1634836" cy="817452"/>
            </a:xfrm>
            <a:prstGeom prst="rect">
              <a:avLst/>
            </a:prstGeom>
            <a:noFill/>
            <a:ln>
              <a:noFill/>
            </a:ln>
          </p:spPr>
        </p:pic>
        <p:sp>
          <p:nvSpPr>
            <p:cNvPr id="2" name="TextBox 1"/>
            <p:cNvSpPr txBox="1"/>
            <p:nvPr/>
          </p:nvSpPr>
          <p:spPr>
            <a:xfrm>
              <a:off x="186632" y="755797"/>
              <a:ext cx="1496290" cy="584775"/>
            </a:xfrm>
            <a:prstGeom prst="rect">
              <a:avLst/>
            </a:prstGeom>
            <a:noFill/>
          </p:spPr>
          <p:txBody>
            <a:bodyPr wrap="square" rtlCol="0">
              <a:spAutoFit/>
            </a:bodyPr>
            <a:lstStyle/>
            <a:p>
              <a:r>
                <a:rPr lang="en-US" sz="3200" dirty="0" err="1" smtClean="0">
                  <a:latin typeface="#9Slide05 FS Blonde Script" panose="03000503000000000000" pitchFamily="65" charset="0"/>
                </a:rPr>
                <a:t>Bài</a:t>
              </a:r>
              <a:r>
                <a:rPr lang="en-US" sz="3200" dirty="0" smtClean="0">
                  <a:latin typeface="#9Slide05 FS Blonde Script" panose="03000503000000000000" pitchFamily="65" charset="0"/>
                </a:rPr>
                <a:t> 2</a:t>
              </a:r>
              <a:endParaRPr lang="en-US" sz="3200" dirty="0">
                <a:latin typeface="#9Slide05 FS Blonde Script" panose="03000503000000000000" pitchFamily="65" charset="0"/>
              </a:endParaRPr>
            </a:p>
          </p:txBody>
        </p:sp>
      </p:grpSp>
      <p:sp>
        <p:nvSpPr>
          <p:cNvPr id="3" name="Rectangle 2"/>
          <p:cNvSpPr/>
          <p:nvPr/>
        </p:nvSpPr>
        <p:spPr>
          <a:xfrm>
            <a:off x="1353769" y="187691"/>
            <a:ext cx="9644555" cy="461665"/>
          </a:xfrm>
          <a:prstGeom prst="rect">
            <a:avLst/>
          </a:prstGeom>
        </p:spPr>
        <p:txBody>
          <a:bodyPr wrap="square">
            <a:spAutoFit/>
          </a:bodyPr>
          <a:lstStyle/>
          <a:p>
            <a:r>
              <a:rPr lang="en-US" sz="2400" b="1" dirty="0" err="1">
                <a:solidFill>
                  <a:srgbClr val="41719C"/>
                </a:solidFill>
                <a:latin typeface="Cambria" panose="02040503050406030204" pitchFamily="18" charset="0"/>
                <a:ea typeface="Cambria" panose="02040503050406030204" pitchFamily="18" charset="0"/>
              </a:rPr>
              <a:t>Lập</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dàn</a:t>
            </a:r>
            <a:r>
              <a:rPr lang="en-US" sz="2400" b="1" dirty="0">
                <a:solidFill>
                  <a:srgbClr val="41719C"/>
                </a:solidFill>
                <a:latin typeface="Cambria" panose="02040503050406030204" pitchFamily="18" charset="0"/>
                <a:ea typeface="Cambria" panose="02040503050406030204" pitchFamily="18" charset="0"/>
              </a:rPr>
              <a:t> ý </a:t>
            </a:r>
            <a:r>
              <a:rPr lang="en-US" sz="2400" b="1" dirty="0" err="1">
                <a:solidFill>
                  <a:srgbClr val="41719C"/>
                </a:solidFill>
                <a:latin typeface="Cambria" panose="02040503050406030204" pitchFamily="18" charset="0"/>
                <a:ea typeface="Cambria" panose="02040503050406030204" pitchFamily="18" charset="0"/>
              </a:rPr>
              <a:t>cho</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bài</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văn</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tả</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chiếc</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áo</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em</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mặc</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đến</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lớp</a:t>
            </a:r>
            <a:r>
              <a:rPr lang="en-US" sz="2400" b="1" dirty="0">
                <a:solidFill>
                  <a:srgbClr val="41719C"/>
                </a:solidFill>
                <a:latin typeface="Cambria" panose="02040503050406030204" pitchFamily="18" charset="0"/>
                <a:ea typeface="Cambria" panose="02040503050406030204" pitchFamily="18" charset="0"/>
              </a:rPr>
              <a:t> </a:t>
            </a:r>
            <a:r>
              <a:rPr lang="en-US" sz="2400" b="1" dirty="0" err="1">
                <a:solidFill>
                  <a:srgbClr val="41719C"/>
                </a:solidFill>
                <a:latin typeface="Cambria" panose="02040503050406030204" pitchFamily="18" charset="0"/>
                <a:ea typeface="Cambria" panose="02040503050406030204" pitchFamily="18" charset="0"/>
              </a:rPr>
              <a:t>hôm</a:t>
            </a:r>
            <a:r>
              <a:rPr lang="en-US" sz="2400" b="1" dirty="0">
                <a:solidFill>
                  <a:srgbClr val="41719C"/>
                </a:solidFill>
                <a:latin typeface="Cambria" panose="02040503050406030204" pitchFamily="18" charset="0"/>
                <a:ea typeface="Cambria" panose="02040503050406030204" pitchFamily="18" charset="0"/>
              </a:rPr>
              <a:t> nay</a:t>
            </a:r>
            <a:r>
              <a:rPr lang="en-US" sz="2400" b="1" dirty="0" smtClean="0">
                <a:solidFill>
                  <a:srgbClr val="41719C"/>
                </a:solidFill>
                <a:latin typeface="Cambria" panose="02040503050406030204" pitchFamily="18" charset="0"/>
                <a:ea typeface="Cambria" panose="02040503050406030204" pitchFamily="18" charset="0"/>
              </a:rPr>
              <a:t>.</a:t>
            </a:r>
            <a:endParaRPr lang="vi-VN" sz="2400" b="1" dirty="0">
              <a:solidFill>
                <a:srgbClr val="41719C"/>
              </a:solidFill>
              <a:latin typeface="Cambria" panose="02040503050406030204" pitchFamily="18" charset="0"/>
              <a:ea typeface="Cambria" panose="02040503050406030204" pitchFamily="18" charset="0"/>
            </a:endParaRPr>
          </a:p>
        </p:txBody>
      </p:sp>
      <p:pic>
        <p:nvPicPr>
          <p:cNvPr id="13" name="Google Shape;199;p2"/>
          <p:cNvPicPr preferRelativeResize="0"/>
          <p:nvPr/>
        </p:nvPicPr>
        <p:blipFill rotWithShape="1">
          <a:blip r:embed="rId4">
            <a:alphaModFix/>
          </a:blip>
          <a:srcRect/>
          <a:stretch/>
        </p:blipFill>
        <p:spPr>
          <a:xfrm rot="1653175">
            <a:off x="11346242" y="182279"/>
            <a:ext cx="513184" cy="898073"/>
          </a:xfrm>
          <a:prstGeom prst="rect">
            <a:avLst/>
          </a:prstGeom>
          <a:noFill/>
          <a:ln>
            <a:noFill/>
          </a:ln>
        </p:spPr>
      </p:pic>
      <p:pic>
        <p:nvPicPr>
          <p:cNvPr id="16" name="Google Shape;199;p2"/>
          <p:cNvPicPr preferRelativeResize="0"/>
          <p:nvPr/>
        </p:nvPicPr>
        <p:blipFill rotWithShape="1">
          <a:blip r:embed="rId4">
            <a:alphaModFix/>
          </a:blip>
          <a:srcRect/>
          <a:stretch/>
        </p:blipFill>
        <p:spPr>
          <a:xfrm rot="19876520">
            <a:off x="10882465" y="311439"/>
            <a:ext cx="319864" cy="565151"/>
          </a:xfrm>
          <a:prstGeom prst="rect">
            <a:avLst/>
          </a:prstGeom>
          <a:noFill/>
          <a:ln>
            <a:noFill/>
          </a:ln>
        </p:spPr>
      </p:pic>
      <p:sp>
        <p:nvSpPr>
          <p:cNvPr id="17" name="Text Box 4"/>
          <p:cNvSpPr txBox="1">
            <a:spLocks noChangeArrowheads="1"/>
          </p:cNvSpPr>
          <p:nvPr/>
        </p:nvSpPr>
        <p:spPr bwMode="auto">
          <a:xfrm>
            <a:off x="471515" y="903724"/>
            <a:ext cx="1366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FontTx/>
              <a:buNone/>
            </a:pPr>
            <a:r>
              <a:rPr lang="en-US" altLang="en-US" sz="2400" b="1" kern="1200" dirty="0" err="1" smtClean="0">
                <a:solidFill>
                  <a:srgbClr val="FF0000"/>
                </a:solidFill>
                <a:latin typeface="Cambria" panose="02040503050406030204" pitchFamily="18" charset="0"/>
                <a:ea typeface="Cambria" panose="02040503050406030204" pitchFamily="18" charset="0"/>
                <a:cs typeface="+mn-cs"/>
              </a:rPr>
              <a:t>Mở</a:t>
            </a:r>
            <a:r>
              <a:rPr lang="en-US" altLang="en-US" sz="2400" b="1" kern="1200" dirty="0" smtClean="0">
                <a:solidFill>
                  <a:srgbClr val="FF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FF0000"/>
                </a:solidFill>
                <a:latin typeface="Cambria" panose="02040503050406030204" pitchFamily="18" charset="0"/>
                <a:ea typeface="Cambria" panose="02040503050406030204" pitchFamily="18" charset="0"/>
                <a:cs typeface="+mn-cs"/>
              </a:rPr>
              <a:t>bài</a:t>
            </a:r>
            <a:r>
              <a:rPr lang="en-US" altLang="en-US" sz="2400" b="1" kern="1200" dirty="0" smtClean="0">
                <a:solidFill>
                  <a:srgbClr val="FF0000"/>
                </a:solidFill>
                <a:latin typeface="Cambria" panose="02040503050406030204" pitchFamily="18" charset="0"/>
                <a:ea typeface="Cambria" panose="02040503050406030204" pitchFamily="18" charset="0"/>
                <a:cs typeface="+mn-cs"/>
              </a:rPr>
              <a:t>:</a:t>
            </a:r>
          </a:p>
        </p:txBody>
      </p:sp>
      <p:sp>
        <p:nvSpPr>
          <p:cNvPr id="18" name="Rectangle 6"/>
          <p:cNvSpPr>
            <a:spLocks noChangeArrowheads="1"/>
          </p:cNvSpPr>
          <p:nvPr/>
        </p:nvSpPr>
        <p:spPr bwMode="auto">
          <a:xfrm>
            <a:off x="1595466" y="903390"/>
            <a:ext cx="9805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50000"/>
              </a:spcBef>
              <a:spcAft>
                <a:spcPct val="0"/>
              </a:spcAft>
              <a:buClrTx/>
              <a:buFontTx/>
              <a:buNone/>
            </a:pP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Giới</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thiệu</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chiếc</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mặc</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đến</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lớp</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hôm</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nay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một</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chiếc</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cũ</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hay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mới</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mặc</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nó</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bao</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rPr>
              <a:t>lâu</a:t>
            </a:r>
            <a:r>
              <a:rPr lang="en-US" altLang="en-US" sz="2400" b="1" kern="12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19" name="Rectangle 7"/>
          <p:cNvSpPr>
            <a:spLocks noChangeArrowheads="1"/>
          </p:cNvSpPr>
          <p:nvPr/>
        </p:nvSpPr>
        <p:spPr bwMode="auto">
          <a:xfrm>
            <a:off x="538190" y="205568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r>
              <a:rPr lang="en-US" altLang="en-US" sz="2400" b="1" kern="1200" dirty="0" smtClean="0">
                <a:solidFill>
                  <a:srgbClr val="0000FF"/>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Tả</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bao</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quát</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chiếc</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dáng</a:t>
            </a:r>
            <a:r>
              <a:rPr lang="en-US" altLang="en-US" sz="2400" b="1" kern="1200" dirty="0" smtClean="0">
                <a:solidFill>
                  <a:srgbClr val="0000FF"/>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kiểu</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rộng</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hẹp</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vải</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màu</a:t>
            </a:r>
            <a:r>
              <a:rPr lang="en-US" altLang="en-US" sz="2400" b="1" kern="1200" dirty="0" smtClean="0">
                <a:solidFill>
                  <a:srgbClr val="0000FF"/>
                </a:solidFill>
                <a:latin typeface="Cambria" panose="02040503050406030204" pitchFamily="18" charset="0"/>
                <a:ea typeface="Cambria" panose="02040503050406030204" pitchFamily="18" charset="0"/>
                <a:cs typeface="+mn-cs"/>
              </a:rPr>
              <a:t>...)                 </a:t>
            </a:r>
            <a:endParaRPr lang="en-US" altLang="en-US" sz="2400" b="1" kern="1200" dirty="0" smtClean="0">
              <a:solidFill>
                <a:srgbClr val="0000FF"/>
              </a:solidFill>
              <a:latin typeface="Cambria" panose="02040503050406030204" pitchFamily="18" charset="0"/>
              <a:ea typeface="Cambria" panose="02040503050406030204" pitchFamily="18" charset="0"/>
              <a:cs typeface="+mn-cs"/>
            </a:endParaRPr>
          </a:p>
        </p:txBody>
      </p:sp>
      <p:sp>
        <p:nvSpPr>
          <p:cNvPr id="20" name="Text Box 8"/>
          <p:cNvSpPr txBox="1">
            <a:spLocks noChangeArrowheads="1"/>
          </p:cNvSpPr>
          <p:nvPr/>
        </p:nvSpPr>
        <p:spPr bwMode="auto">
          <a:xfrm>
            <a:off x="471515" y="1668708"/>
            <a:ext cx="160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FontTx/>
              <a:buNone/>
            </a:pPr>
            <a:r>
              <a:rPr lang="en-US" altLang="en-US" sz="2400" b="1" kern="1200" dirty="0" err="1" smtClean="0">
                <a:solidFill>
                  <a:srgbClr val="FF0000"/>
                </a:solidFill>
                <a:latin typeface="Cambria" panose="02040503050406030204" pitchFamily="18" charset="0"/>
                <a:ea typeface="Cambria" panose="02040503050406030204" pitchFamily="18" charset="0"/>
                <a:cs typeface="+mn-cs"/>
              </a:rPr>
              <a:t>Thân</a:t>
            </a:r>
            <a:r>
              <a:rPr lang="en-US" altLang="en-US" sz="2400" b="1" kern="1200" dirty="0" smtClean="0">
                <a:solidFill>
                  <a:srgbClr val="FF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FF0000"/>
                </a:solidFill>
                <a:latin typeface="Cambria" panose="02040503050406030204" pitchFamily="18" charset="0"/>
                <a:ea typeface="Cambria" panose="02040503050406030204" pitchFamily="18" charset="0"/>
                <a:cs typeface="+mn-cs"/>
              </a:rPr>
              <a:t>bài</a:t>
            </a:r>
            <a:r>
              <a:rPr lang="en-US" altLang="en-US" sz="2400" b="1" kern="1200" dirty="0" smtClean="0">
                <a:solidFill>
                  <a:srgbClr val="FF0000"/>
                </a:solidFill>
                <a:latin typeface="Cambria" panose="02040503050406030204" pitchFamily="18" charset="0"/>
                <a:ea typeface="Cambria" panose="02040503050406030204" pitchFamily="18" charset="0"/>
                <a:cs typeface="+mn-cs"/>
              </a:rPr>
              <a:t>:</a:t>
            </a:r>
          </a:p>
        </p:txBody>
      </p:sp>
      <p:sp>
        <p:nvSpPr>
          <p:cNvPr id="21" name="Text Box 9"/>
          <p:cNvSpPr txBox="1">
            <a:spLocks noChangeArrowheads="1"/>
          </p:cNvSpPr>
          <p:nvPr/>
        </p:nvSpPr>
        <p:spPr bwMode="auto">
          <a:xfrm>
            <a:off x="471515" y="48200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FontTx/>
              <a:buNone/>
            </a:pPr>
            <a:r>
              <a:rPr lang="en-US" altLang="en-US" sz="2400" b="1" kern="1200" dirty="0" err="1" smtClean="0">
                <a:solidFill>
                  <a:srgbClr val="FF0000"/>
                </a:solidFill>
                <a:latin typeface="Cambria" panose="02040503050406030204" pitchFamily="18" charset="0"/>
                <a:ea typeface="Cambria" panose="02040503050406030204" pitchFamily="18" charset="0"/>
                <a:cs typeface="+mn-cs"/>
              </a:rPr>
              <a:t>Kết</a:t>
            </a:r>
            <a:r>
              <a:rPr lang="en-US" altLang="en-US" sz="2400" b="1" kern="1200" dirty="0" smtClean="0">
                <a:solidFill>
                  <a:srgbClr val="FF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FF0000"/>
                </a:solidFill>
                <a:latin typeface="Cambria" panose="02040503050406030204" pitchFamily="18" charset="0"/>
                <a:ea typeface="Cambria" panose="02040503050406030204" pitchFamily="18" charset="0"/>
                <a:cs typeface="+mn-cs"/>
              </a:rPr>
              <a:t>bài</a:t>
            </a:r>
            <a:r>
              <a:rPr lang="en-US" altLang="en-US" sz="2400" b="1" kern="1200" dirty="0" smtClean="0">
                <a:solidFill>
                  <a:srgbClr val="FF0000"/>
                </a:solidFill>
                <a:latin typeface="Cambria" panose="02040503050406030204" pitchFamily="18" charset="0"/>
                <a:ea typeface="Cambria" panose="02040503050406030204" pitchFamily="18" charset="0"/>
                <a:cs typeface="+mn-cs"/>
              </a:rPr>
              <a:t>:</a:t>
            </a:r>
          </a:p>
        </p:txBody>
      </p:sp>
      <p:sp>
        <p:nvSpPr>
          <p:cNvPr id="22" name="Rectangle 10"/>
          <p:cNvSpPr>
            <a:spLocks noChangeArrowheads="1"/>
          </p:cNvSpPr>
          <p:nvPr/>
        </p:nvSpPr>
        <p:spPr bwMode="auto">
          <a:xfrm>
            <a:off x="538190" y="3249439"/>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r>
              <a:rPr lang="en-US" altLang="en-US" sz="2400" b="1" kern="1200" dirty="0">
                <a:solidFill>
                  <a:srgbClr val="0000FF"/>
                </a:solidFill>
                <a:latin typeface="Cambria" panose="02040503050406030204" pitchFamily="18" charset="0"/>
                <a:ea typeface="Cambria" panose="02040503050406030204" pitchFamily="18" charset="0"/>
                <a:cs typeface="+mn-cs"/>
              </a:rPr>
              <a:t>-</a:t>
            </a:r>
            <a:r>
              <a:rPr lang="en-US" altLang="en-US" sz="2400" b="1" kern="1200" dirty="0" smtClean="0">
                <a:solidFill>
                  <a:srgbClr val="0000FF"/>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Tả</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từng</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bộ</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phận</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smtClean="0">
                <a:solidFill>
                  <a:srgbClr val="0000FF"/>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thân</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tay</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nẹp</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khuy</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áo</a:t>
            </a:r>
            <a:endParaRPr lang="en-US" altLang="en-US" sz="2400" b="1" kern="1200" dirty="0" smtClean="0">
              <a:solidFill>
                <a:srgbClr val="0000FF"/>
              </a:solidFill>
              <a:latin typeface="Cambria" panose="02040503050406030204" pitchFamily="18" charset="0"/>
              <a:ea typeface="Cambria" panose="02040503050406030204" pitchFamily="18" charset="0"/>
              <a:cs typeface="+mn-cs"/>
            </a:endParaRPr>
          </a:p>
        </p:txBody>
      </p:sp>
      <p:sp>
        <p:nvSpPr>
          <p:cNvPr id="23" name="Rectangle 11"/>
          <p:cNvSpPr>
            <a:spLocks noChangeArrowheads="1"/>
          </p:cNvSpPr>
          <p:nvPr/>
        </p:nvSpPr>
        <p:spPr bwMode="auto">
          <a:xfrm>
            <a:off x="1681190" y="4820091"/>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ClrTx/>
              <a:buFontTx/>
              <a:buNone/>
            </a:pP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Tình</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cảm</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em</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với</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chiếc</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24" name="Rectangle 12"/>
          <p:cNvSpPr>
            <a:spLocks noChangeArrowheads="1"/>
          </p:cNvSpPr>
          <p:nvPr/>
        </p:nvSpPr>
        <p:spPr bwMode="auto">
          <a:xfrm>
            <a:off x="538190" y="246001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r>
              <a:rPr lang="en-US" altLang="en-US" sz="2400" b="1" kern="1200" dirty="0">
                <a:solidFill>
                  <a:srgbClr val="000000"/>
                </a:solidFill>
                <a:latin typeface="Cambria" panose="02040503050406030204" pitchFamily="18" charset="0"/>
                <a:ea typeface="Cambria" panose="02040503050406030204" pitchFamily="18" charset="0"/>
                <a:cs typeface="+mn-cs"/>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màu</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Chất</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liệu</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vải</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p>
          <a:p>
            <a:pPr fontAlgn="base">
              <a:spcBef>
                <a:spcPct val="0"/>
              </a:spcBef>
              <a:spcAft>
                <a:spcPct val="0"/>
              </a:spcAft>
              <a:buClrTx/>
              <a:buFontTx/>
              <a:buNone/>
            </a:pPr>
            <a:r>
              <a:rPr lang="en-US" altLang="en-US" sz="2400" b="1" kern="1200" dirty="0">
                <a:solidFill>
                  <a:srgbClr val="000000"/>
                </a:solidFill>
                <a:latin typeface="Cambria" panose="02040503050406030204" pitchFamily="18" charset="0"/>
                <a:ea typeface="Cambria" panose="02040503050406030204" pitchFamily="18" charset="0"/>
                <a:cs typeface="+mn-cs"/>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Dáng</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trông</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thế</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nào</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rộng</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vừa</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400" b="1" kern="1200" dirty="0" smtClean="0">
              <a:solidFill>
                <a:srgbClr val="000000"/>
              </a:solidFill>
              <a:latin typeface="Cambria" panose="02040503050406030204" pitchFamily="18" charset="0"/>
              <a:ea typeface="Cambria" panose="02040503050406030204" pitchFamily="18" charset="0"/>
              <a:cs typeface="+mn-cs"/>
            </a:endParaRPr>
          </a:p>
        </p:txBody>
      </p:sp>
      <p:sp>
        <p:nvSpPr>
          <p:cNvPr id="25" name="Rectangle 13"/>
          <p:cNvSpPr>
            <a:spLocks noChangeArrowheads="1"/>
          </p:cNvSpPr>
          <p:nvPr/>
        </p:nvSpPr>
        <p:spPr bwMode="auto">
          <a:xfrm>
            <a:off x="538190" y="3701579"/>
            <a:ext cx="6615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ClrTx/>
              <a:buFontTx/>
              <a:buNone/>
            </a:pPr>
            <a:r>
              <a:rPr lang="en-US" altLang="en-US" sz="2400" b="1" kern="1200" dirty="0">
                <a:solidFill>
                  <a:srgbClr val="000000"/>
                </a:solidFill>
                <a:latin typeface="Cambria" panose="02040503050406030204" pitchFamily="18" charset="0"/>
                <a:ea typeface="Cambria" panose="02040503050406030204" pitchFamily="18" charset="0"/>
                <a:cs typeface="+mn-cs"/>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Cổ</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mềm</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hay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cứng</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hình</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gì</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400" b="1" kern="1200" dirty="0" smtClean="0">
              <a:solidFill>
                <a:srgbClr val="000000"/>
              </a:solidFill>
              <a:latin typeface="Cambria" panose="02040503050406030204" pitchFamily="18" charset="0"/>
              <a:ea typeface="Cambria" panose="02040503050406030204" pitchFamily="18" charset="0"/>
              <a:cs typeface="+mn-cs"/>
            </a:endParaRPr>
          </a:p>
          <a:p>
            <a:pPr fontAlgn="base">
              <a:spcBef>
                <a:spcPct val="0"/>
              </a:spcBef>
              <a:spcAft>
                <a:spcPct val="0"/>
              </a:spcAft>
              <a:buClrTx/>
              <a:buFontTx/>
              <a:buNone/>
            </a:pPr>
            <a:r>
              <a:rPr lang="en-US" altLang="en-US" sz="2400" b="1" kern="1200" dirty="0">
                <a:solidFill>
                  <a:srgbClr val="000000"/>
                </a:solidFill>
                <a:latin typeface="Cambria" panose="02040503050406030204" pitchFamily="18" charset="0"/>
                <a:ea typeface="Cambria" panose="02040503050406030204" pitchFamily="18" charset="0"/>
                <a:cs typeface="+mn-cs"/>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tay</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áo</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khuy</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áo</a:t>
            </a:r>
            <a:endParaRPr lang="en-US" altLang="en-US" sz="2400" b="1" kern="1200" dirty="0" smtClean="0">
              <a:solidFill>
                <a:srgbClr val="000000"/>
              </a:solidFill>
              <a:latin typeface="Cambria" panose="02040503050406030204" pitchFamily="18" charset="0"/>
              <a:ea typeface="Cambria" panose="02040503050406030204" pitchFamily="18" charset="0"/>
              <a:cs typeface="+mn-cs"/>
            </a:endParaRPr>
          </a:p>
          <a:p>
            <a:pPr fontAlgn="base">
              <a:spcBef>
                <a:spcPct val="0"/>
              </a:spcBef>
              <a:spcAft>
                <a:spcPct val="0"/>
              </a:spcAft>
              <a:buClrTx/>
              <a:buFontTx/>
              <a:buNone/>
            </a:pPr>
            <a:r>
              <a:rPr lang="en-US" altLang="en-US" sz="2400" b="1" kern="1200" dirty="0">
                <a:solidFill>
                  <a:srgbClr val="000000"/>
                </a:solidFill>
                <a:latin typeface="Cambria" panose="02040503050406030204" pitchFamily="18" charset="0"/>
                <a:ea typeface="Cambria" panose="02040503050406030204" pitchFamily="18" charset="0"/>
                <a:cs typeface="+mn-cs"/>
              </a:rPr>
              <a:t>+</a:t>
            </a:r>
            <a:r>
              <a:rPr lang="en-US" altLang="en-US" sz="2400" b="1" kern="1200" dirty="0" smtClean="0">
                <a:solidFill>
                  <a:srgbClr val="000000"/>
                </a:solidFill>
                <a:latin typeface="Cambria" panose="02040503050406030204" pitchFamily="18" charset="0"/>
                <a:ea typeface="Cambria" panose="02040503050406030204" pitchFamily="18" charset="0"/>
                <a:cs typeface="+mn-cs"/>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Những</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đặc</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điểm</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riêng</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kern="1200" dirty="0" err="1"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khác</a:t>
            </a:r>
            <a:r>
              <a:rPr lang="en-US" altLang="en-US" sz="2400" b="1" kern="12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2400" b="1" kern="1200" dirty="0" smtClean="0">
              <a:solidFill>
                <a:srgbClr val="FF3399"/>
              </a:solidFill>
              <a:latin typeface="Cambria" panose="02040503050406030204" pitchFamily="18" charset="0"/>
              <a:ea typeface="Cambria" panose="02040503050406030204" pitchFamily="18" charset="0"/>
              <a:cs typeface="+mn-cs"/>
            </a:endParaRPr>
          </a:p>
        </p:txBody>
      </p:sp>
      <p:sp>
        <p:nvSpPr>
          <p:cNvPr id="26" name="Rectangle 16"/>
          <p:cNvSpPr>
            <a:spLocks noChangeArrowheads="1"/>
          </p:cNvSpPr>
          <p:nvPr/>
        </p:nvSpPr>
        <p:spPr bwMode="auto">
          <a:xfrm>
            <a:off x="538190" y="6044482"/>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FontTx/>
              <a:buNone/>
            </a:pP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Em</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có</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cảm</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giác</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gì</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khi</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mặc</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chiếc</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áo</a:t>
            </a:r>
            <a:r>
              <a:rPr lang="en-US" altLang="en-US" sz="2400" b="1" kern="1200" dirty="0" smtClean="0">
                <a:solidFill>
                  <a:prstClr val="black"/>
                </a:solidFill>
                <a:latin typeface="Cambria" panose="02040503050406030204" pitchFamily="18" charset="0"/>
                <a:ea typeface="Cambria" panose="02040503050406030204" pitchFamily="18" charset="0"/>
                <a:cs typeface="+mn-cs"/>
              </a:rPr>
              <a:t>?</a:t>
            </a:r>
          </a:p>
        </p:txBody>
      </p:sp>
      <p:sp>
        <p:nvSpPr>
          <p:cNvPr id="27" name="Text Box 15"/>
          <p:cNvSpPr txBox="1">
            <a:spLocks noChangeArrowheads="1"/>
          </p:cNvSpPr>
          <p:nvPr/>
        </p:nvSpPr>
        <p:spPr bwMode="auto">
          <a:xfrm>
            <a:off x="538190" y="5217296"/>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FontTx/>
              <a:buNone/>
            </a:pPr>
            <a:r>
              <a:rPr lang="en-US" altLang="en-US" sz="2400" b="1" kern="1200" dirty="0">
                <a:solidFill>
                  <a:prstClr val="black"/>
                </a:solidFill>
                <a:latin typeface="Cambria" panose="02040503050406030204" pitchFamily="18" charset="0"/>
                <a:ea typeface="Cambria" panose="02040503050406030204" pitchFamily="18" charset="0"/>
                <a:cs typeface="+mn-cs"/>
              </a:rPr>
              <a:t>-</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Tuy</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áo</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đã</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cũ</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nhưng</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em</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có</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yêu</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thích</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chiếc</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áo</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không</a:t>
            </a:r>
            <a:r>
              <a:rPr lang="en-US" altLang="en-US" sz="2400" b="1" kern="1200" dirty="0" smtClean="0">
                <a:solidFill>
                  <a:prstClr val="black"/>
                </a:solidFill>
                <a:latin typeface="Cambria" panose="02040503050406030204" pitchFamily="18" charset="0"/>
                <a:ea typeface="Cambria" panose="02040503050406030204" pitchFamily="18" charset="0"/>
                <a:cs typeface="+mn-cs"/>
              </a:rPr>
              <a:t>?</a:t>
            </a:r>
          </a:p>
        </p:txBody>
      </p:sp>
      <p:sp>
        <p:nvSpPr>
          <p:cNvPr id="28" name="Rectangle 17"/>
          <p:cNvSpPr>
            <a:spLocks noChangeArrowheads="1"/>
          </p:cNvSpPr>
          <p:nvPr/>
        </p:nvSpPr>
        <p:spPr bwMode="auto">
          <a:xfrm>
            <a:off x="538190" y="5629244"/>
            <a:ext cx="7146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FontTx/>
              <a:buNone/>
            </a:pPr>
            <a:r>
              <a:rPr lang="en-US" altLang="en-US" sz="2400" b="1" kern="1200" dirty="0">
                <a:solidFill>
                  <a:prstClr val="black"/>
                </a:solidFill>
                <a:latin typeface="Cambria" panose="02040503050406030204" pitchFamily="18" charset="0"/>
                <a:ea typeface="Cambria" panose="02040503050406030204" pitchFamily="18" charset="0"/>
                <a:cs typeface="+mn-cs"/>
              </a:rPr>
              <a:t>-</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Chiếc</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áo</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nhắc</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lại</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kỉ</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niệm</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đẹp</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nào</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của</a:t>
            </a:r>
            <a:r>
              <a:rPr lang="en-US" altLang="en-US" sz="2400" b="1" kern="1200" dirty="0" smtClean="0">
                <a:solidFill>
                  <a:prstClr val="black"/>
                </a:solidFill>
                <a:latin typeface="Cambria" panose="02040503050406030204" pitchFamily="18" charset="0"/>
                <a:ea typeface="Cambria" panose="02040503050406030204" pitchFamily="18" charset="0"/>
                <a:cs typeface="+mn-cs"/>
              </a:rPr>
              <a:t> </a:t>
            </a:r>
            <a:r>
              <a:rPr lang="en-US" altLang="en-US" sz="2400" b="1" kern="1200" dirty="0" err="1" smtClean="0">
                <a:solidFill>
                  <a:prstClr val="black"/>
                </a:solidFill>
                <a:latin typeface="Cambria" panose="02040503050406030204" pitchFamily="18" charset="0"/>
                <a:ea typeface="Cambria" panose="02040503050406030204" pitchFamily="18" charset="0"/>
                <a:cs typeface="+mn-cs"/>
              </a:rPr>
              <a:t>em</a:t>
            </a:r>
            <a:r>
              <a:rPr lang="en-US" altLang="en-US" sz="2400" b="1" kern="1200" dirty="0" smtClean="0">
                <a:solidFill>
                  <a:prstClr val="black"/>
                </a:solidFill>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9533566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10976894"/>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1234</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Arial</vt:lpstr>
      <vt:lpstr>Wingdings</vt:lpstr>
      <vt:lpstr>#9Slide03 AmpleSoft Bold</vt:lpstr>
      <vt:lpstr>Times New Roman</vt:lpstr>
      <vt:lpstr>#9Slide05 FS Blonde Script</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Trang Do</cp:lastModifiedBy>
  <cp:revision>329</cp:revision>
  <dcterms:created xsi:type="dcterms:W3CDTF">2018-12-17T09:01:26Z</dcterms:created>
  <dcterms:modified xsi:type="dcterms:W3CDTF">2021-12-09T13:25:23Z</dcterms:modified>
</cp:coreProperties>
</file>