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1" r:id="rId2"/>
    <p:sldId id="319" r:id="rId3"/>
    <p:sldId id="311" r:id="rId4"/>
    <p:sldId id="352" r:id="rId5"/>
    <p:sldId id="314" r:id="rId6"/>
    <p:sldId id="362" r:id="rId7"/>
    <p:sldId id="313" r:id="rId8"/>
    <p:sldId id="351" r:id="rId9"/>
    <p:sldId id="363" r:id="rId10"/>
    <p:sldId id="364" r:id="rId11"/>
    <p:sldId id="355" r:id="rId12"/>
    <p:sldId id="323" r:id="rId13"/>
    <p:sldId id="320" r:id="rId14"/>
    <p:sldId id="326" r:id="rId15"/>
    <p:sldId id="329" r:id="rId16"/>
    <p:sldId id="330" r:id="rId17"/>
    <p:sldId id="347" r:id="rId18"/>
    <p:sldId id="348" r:id="rId19"/>
    <p:sldId id="334" r:id="rId20"/>
    <p:sldId id="356" r:id="rId21"/>
    <p:sldId id="357" r:id="rId22"/>
    <p:sldId id="358" r:id="rId23"/>
    <p:sldId id="339" r:id="rId24"/>
    <p:sldId id="359" r:id="rId25"/>
    <p:sldId id="344" r:id="rId26"/>
    <p:sldId id="277"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6" autoAdjust="0"/>
    <p:restoredTop sz="94660"/>
  </p:normalViewPr>
  <p:slideViewPr>
    <p:cSldViewPr snapToGrid="0">
      <p:cViewPr varScale="1">
        <p:scale>
          <a:sx n="63" d="100"/>
          <a:sy n="63" d="100"/>
        </p:scale>
        <p:origin x="832"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B20FC-0E25-4344-8BCB-281A9E40841E}" type="datetimeFigureOut">
              <a:rPr lang="en-US" smtClean="0"/>
              <a:pPr/>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093C-0A53-457D-9915-E37D8FFE537F}" type="slidenum">
              <a:rPr lang="en-US" smtClean="0"/>
              <a:pPr/>
              <a:t>‹#›</a:t>
            </a:fld>
            <a:endParaRPr lang="en-US"/>
          </a:p>
        </p:txBody>
      </p:sp>
    </p:spTree>
    <p:extLst>
      <p:ext uri="{BB962C8B-B14F-4D97-AF65-F5344CB8AC3E}">
        <p14:creationId xmlns:p14="http://schemas.microsoft.com/office/powerpoint/2010/main" val="341911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a:t>
            </a:fld>
            <a:endParaRPr lang="en-US"/>
          </a:p>
        </p:txBody>
      </p:sp>
    </p:spTree>
    <p:extLst>
      <p:ext uri="{BB962C8B-B14F-4D97-AF65-F5344CB8AC3E}">
        <p14:creationId xmlns:p14="http://schemas.microsoft.com/office/powerpoint/2010/main" val="29508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12</a:t>
            </a:fld>
            <a:endParaRPr lang="en-US"/>
          </a:p>
        </p:txBody>
      </p:sp>
    </p:spTree>
    <p:extLst>
      <p:ext uri="{BB962C8B-B14F-4D97-AF65-F5344CB8AC3E}">
        <p14:creationId xmlns:p14="http://schemas.microsoft.com/office/powerpoint/2010/main" val="259292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13</a:t>
            </a:fld>
            <a:endParaRPr lang="en-US"/>
          </a:p>
        </p:txBody>
      </p:sp>
    </p:spTree>
    <p:extLst>
      <p:ext uri="{BB962C8B-B14F-4D97-AF65-F5344CB8AC3E}">
        <p14:creationId xmlns:p14="http://schemas.microsoft.com/office/powerpoint/2010/main" val="293126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14</a:t>
            </a:fld>
            <a:endParaRPr lang="en-US"/>
          </a:p>
        </p:txBody>
      </p:sp>
    </p:spTree>
    <p:extLst>
      <p:ext uri="{BB962C8B-B14F-4D97-AF65-F5344CB8AC3E}">
        <p14:creationId xmlns:p14="http://schemas.microsoft.com/office/powerpoint/2010/main" val="407256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15</a:t>
            </a:fld>
            <a:endParaRPr lang="en-US"/>
          </a:p>
        </p:txBody>
      </p:sp>
    </p:spTree>
    <p:extLst>
      <p:ext uri="{BB962C8B-B14F-4D97-AF65-F5344CB8AC3E}">
        <p14:creationId xmlns:p14="http://schemas.microsoft.com/office/powerpoint/2010/main" val="189646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16</a:t>
            </a:fld>
            <a:endParaRPr lang="en-US"/>
          </a:p>
        </p:txBody>
      </p:sp>
    </p:spTree>
    <p:extLst>
      <p:ext uri="{BB962C8B-B14F-4D97-AF65-F5344CB8AC3E}">
        <p14:creationId xmlns:p14="http://schemas.microsoft.com/office/powerpoint/2010/main" val="42541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17</a:t>
            </a:fld>
            <a:endParaRPr lang="en-US"/>
          </a:p>
        </p:txBody>
      </p:sp>
    </p:spTree>
    <p:extLst>
      <p:ext uri="{BB962C8B-B14F-4D97-AF65-F5344CB8AC3E}">
        <p14:creationId xmlns:p14="http://schemas.microsoft.com/office/powerpoint/2010/main" val="40279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18</a:t>
            </a:fld>
            <a:endParaRPr lang="en-US"/>
          </a:p>
        </p:txBody>
      </p:sp>
    </p:spTree>
    <p:extLst>
      <p:ext uri="{BB962C8B-B14F-4D97-AF65-F5344CB8AC3E}">
        <p14:creationId xmlns:p14="http://schemas.microsoft.com/office/powerpoint/2010/main" val="717708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19</a:t>
            </a:fld>
            <a:endParaRPr lang="en-US"/>
          </a:p>
        </p:txBody>
      </p:sp>
    </p:spTree>
    <p:extLst>
      <p:ext uri="{BB962C8B-B14F-4D97-AF65-F5344CB8AC3E}">
        <p14:creationId xmlns:p14="http://schemas.microsoft.com/office/powerpoint/2010/main" val="381701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23</a:t>
            </a:fld>
            <a:endParaRPr lang="en-US"/>
          </a:p>
        </p:txBody>
      </p:sp>
    </p:spTree>
    <p:extLst>
      <p:ext uri="{BB962C8B-B14F-4D97-AF65-F5344CB8AC3E}">
        <p14:creationId xmlns:p14="http://schemas.microsoft.com/office/powerpoint/2010/main" val="2430488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24</a:t>
            </a:fld>
            <a:endParaRPr lang="en-US"/>
          </a:p>
        </p:txBody>
      </p:sp>
    </p:spTree>
    <p:extLst>
      <p:ext uri="{BB962C8B-B14F-4D97-AF65-F5344CB8AC3E}">
        <p14:creationId xmlns:p14="http://schemas.microsoft.com/office/powerpoint/2010/main" val="279934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2</a:t>
            </a:fld>
            <a:endParaRPr lang="en-US"/>
          </a:p>
        </p:txBody>
      </p:sp>
    </p:spTree>
    <p:extLst>
      <p:ext uri="{BB962C8B-B14F-4D97-AF65-F5344CB8AC3E}">
        <p14:creationId xmlns:p14="http://schemas.microsoft.com/office/powerpoint/2010/main" val="1882859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25</a:t>
            </a:fld>
            <a:endParaRPr lang="en-US"/>
          </a:p>
        </p:txBody>
      </p:sp>
    </p:spTree>
    <p:extLst>
      <p:ext uri="{BB962C8B-B14F-4D97-AF65-F5344CB8AC3E}">
        <p14:creationId xmlns:p14="http://schemas.microsoft.com/office/powerpoint/2010/main" val="175661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pPr/>
              <a:t>26</a:t>
            </a:fld>
            <a:endParaRPr lang="zh-CN" altLang="en-US"/>
          </a:p>
        </p:txBody>
      </p:sp>
    </p:spTree>
    <p:extLst>
      <p:ext uri="{BB962C8B-B14F-4D97-AF65-F5344CB8AC3E}">
        <p14:creationId xmlns:p14="http://schemas.microsoft.com/office/powerpoint/2010/main" val="181893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11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5</a:t>
            </a:fld>
            <a:endParaRPr lang="en-US"/>
          </a:p>
        </p:txBody>
      </p:sp>
    </p:spTree>
    <p:extLst>
      <p:ext uri="{BB962C8B-B14F-4D97-AF65-F5344CB8AC3E}">
        <p14:creationId xmlns:p14="http://schemas.microsoft.com/office/powerpoint/2010/main" val="1112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6</a:t>
            </a:fld>
            <a:endParaRPr lang="en-US"/>
          </a:p>
        </p:txBody>
      </p:sp>
    </p:spTree>
    <p:extLst>
      <p:ext uri="{BB962C8B-B14F-4D97-AF65-F5344CB8AC3E}">
        <p14:creationId xmlns:p14="http://schemas.microsoft.com/office/powerpoint/2010/main" val="37136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7</a:t>
            </a:fld>
            <a:endParaRPr lang="en-US"/>
          </a:p>
        </p:txBody>
      </p:sp>
    </p:spTree>
    <p:extLst>
      <p:ext uri="{BB962C8B-B14F-4D97-AF65-F5344CB8AC3E}">
        <p14:creationId xmlns:p14="http://schemas.microsoft.com/office/powerpoint/2010/main" val="7564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pPr/>
              <a:t>8</a:t>
            </a:fld>
            <a:endParaRPr lang="en-US"/>
          </a:p>
        </p:txBody>
      </p:sp>
    </p:spTree>
    <p:extLst>
      <p:ext uri="{BB962C8B-B14F-4D97-AF65-F5344CB8AC3E}">
        <p14:creationId xmlns:p14="http://schemas.microsoft.com/office/powerpoint/2010/main" val="255135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9</a:t>
            </a:fld>
            <a:endParaRPr lang="en-US"/>
          </a:p>
        </p:txBody>
      </p:sp>
    </p:spTree>
    <p:extLst>
      <p:ext uri="{BB962C8B-B14F-4D97-AF65-F5344CB8AC3E}">
        <p14:creationId xmlns:p14="http://schemas.microsoft.com/office/powerpoint/2010/main" val="334524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F093C-0A53-457D-9915-E37D8FFE537F}" type="slidenum">
              <a:rPr lang="en-US" smtClean="0"/>
              <a:t>10</a:t>
            </a:fld>
            <a:endParaRPr lang="en-US"/>
          </a:p>
        </p:txBody>
      </p:sp>
    </p:spTree>
    <p:extLst>
      <p:ext uri="{BB962C8B-B14F-4D97-AF65-F5344CB8AC3E}">
        <p14:creationId xmlns:p14="http://schemas.microsoft.com/office/powerpoint/2010/main" val="75572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414103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83574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25493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44039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0314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7861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27610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191844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320778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286952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43BC25-E5C0-451B-BBAF-5150E0752542}" type="datetimeFigureOut">
              <a:rPr lang="en-US" smtClean="0"/>
              <a:pPr/>
              <a:t>12/21/2021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B6A30-1F13-4701-A841-D559CD8BA45F}" type="slidenum">
              <a:rPr lang="en-US" smtClean="0"/>
              <a:pPr/>
              <a:t>‹#›</a:t>
            </a:fld>
            <a:endParaRPr lang="en-US"/>
          </a:p>
        </p:txBody>
      </p:sp>
    </p:spTree>
    <p:extLst>
      <p:ext uri="{BB962C8B-B14F-4D97-AF65-F5344CB8AC3E}">
        <p14:creationId xmlns:p14="http://schemas.microsoft.com/office/powerpoint/2010/main" val="26311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3BC25-E5C0-451B-BBAF-5150E0752542}" type="datetimeFigureOut">
              <a:rPr lang="en-US" smtClean="0"/>
              <a:pPr/>
              <a:t>12/21/2021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B6A30-1F13-4701-A841-D559CD8BA45F}" type="slidenum">
              <a:rPr lang="en-US" smtClean="0"/>
              <a:pPr/>
              <a:t>‹#›</a:t>
            </a:fld>
            <a:endParaRPr lang="en-US"/>
          </a:p>
        </p:txBody>
      </p:sp>
    </p:spTree>
    <p:extLst>
      <p:ext uri="{BB962C8B-B14F-4D97-AF65-F5344CB8AC3E}">
        <p14:creationId xmlns:p14="http://schemas.microsoft.com/office/powerpoint/2010/main" val="220265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5.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5.gif"/><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5.gif"/><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1.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1.emf"/><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5.pn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ounded Rectangle 4"/>
          <p:cNvSpPr/>
          <p:nvPr/>
        </p:nvSpPr>
        <p:spPr>
          <a:xfrm>
            <a:off x="4350309" y="2279749"/>
            <a:ext cx="5003074" cy="1580605"/>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文本框 29"/>
          <p:cNvSpPr txBox="1"/>
          <p:nvPr/>
        </p:nvSpPr>
        <p:spPr>
          <a:xfrm>
            <a:off x="4507004" y="2466236"/>
            <a:ext cx="468968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12 con </a:t>
            </a:r>
            <a:r>
              <a:rPr kumimoji="0" lang="en-US" altLang="zh-CN" sz="6000" b="1" i="0" u="none" strike="noStrike" kern="1200" cap="none" spc="300" normalizeH="0" baseline="0" noProof="0" dirty="0" err="1">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giáp</a:t>
            </a:r>
            <a:endParaRPr kumimoji="0" lang="en-US" altLang="zh-CN" sz="6000" b="1" i="0" u="none" strike="noStrike" kern="1200" cap="none" spc="300" normalizeH="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643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67">
            <a:extLst>
              <a:ext uri="{FF2B5EF4-FFF2-40B4-BE49-F238E27FC236}">
                <a16:creationId xmlns:a16="http://schemas.microsoft.com/office/drawing/2014/main" id="{02593ED1-FFFA-40DB-97E2-C222486C357D}"/>
              </a:ext>
            </a:extLst>
          </p:cNvPr>
          <p:cNvGrpSpPr/>
          <p:nvPr/>
        </p:nvGrpSpPr>
        <p:grpSpPr>
          <a:xfrm>
            <a:off x="1910606" y="-423699"/>
            <a:ext cx="5476887" cy="2851868"/>
            <a:chOff x="1330899" y="1678703"/>
            <a:chExt cx="4506713" cy="1211173"/>
          </a:xfrm>
        </p:grpSpPr>
        <p:grpSp>
          <p:nvGrpSpPr>
            <p:cNvPr id="4" name="组合 376">
              <a:extLst>
                <a:ext uri="{FF2B5EF4-FFF2-40B4-BE49-F238E27FC236}">
                  <a16:creationId xmlns:a16="http://schemas.microsoft.com/office/drawing/2014/main" id="{17075F78-CFAD-42E1-B81F-22BF82BE32AE}"/>
                </a:ext>
              </a:extLst>
            </p:cNvPr>
            <p:cNvGrpSpPr/>
            <p:nvPr/>
          </p:nvGrpSpPr>
          <p:grpSpPr>
            <a:xfrm>
              <a:off x="1330899" y="1678703"/>
              <a:ext cx="4506713" cy="1211173"/>
              <a:chOff x="2972472" y="1362075"/>
              <a:chExt cx="5830217" cy="1566863"/>
            </a:xfrm>
          </p:grpSpPr>
          <p:sp>
            <p:nvSpPr>
              <p:cNvPr id="6" name="Freeform 5">
                <a:extLst>
                  <a:ext uri="{FF2B5EF4-FFF2-40B4-BE49-F238E27FC236}">
                    <a16:creationId xmlns:a16="http://schemas.microsoft.com/office/drawing/2014/main" id="{40DB562D-DE12-4524-A632-A81C6420DD91}"/>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7" name="Freeform 6">
                <a:extLst>
                  <a:ext uri="{FF2B5EF4-FFF2-40B4-BE49-F238E27FC236}">
                    <a16:creationId xmlns:a16="http://schemas.microsoft.com/office/drawing/2014/main" id="{A7115DCD-A4B1-459A-A7D1-60D0E333AADE}"/>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grpSp>
            <p:nvGrpSpPr>
              <p:cNvPr id="8" name="组合 375">
                <a:extLst>
                  <a:ext uri="{FF2B5EF4-FFF2-40B4-BE49-F238E27FC236}">
                    <a16:creationId xmlns:a16="http://schemas.microsoft.com/office/drawing/2014/main" id="{6F572B46-CA3A-47C1-95BE-206CB6EDAD96}"/>
                  </a:ext>
                </a:extLst>
              </p:cNvPr>
              <p:cNvGrpSpPr/>
              <p:nvPr/>
            </p:nvGrpSpPr>
            <p:grpSpPr>
              <a:xfrm>
                <a:off x="2972472" y="1362075"/>
                <a:ext cx="1164099" cy="1506537"/>
                <a:chOff x="2105026" y="333375"/>
                <a:chExt cx="1958975" cy="2535238"/>
              </a:xfrm>
            </p:grpSpPr>
            <p:sp>
              <p:nvSpPr>
                <p:cNvPr id="9" name="Freeform 15">
                  <a:extLst>
                    <a:ext uri="{FF2B5EF4-FFF2-40B4-BE49-F238E27FC236}">
                      <a16:creationId xmlns:a16="http://schemas.microsoft.com/office/drawing/2014/main" id="{8AB632E7-705E-4A98-940D-18B3293D7DDE}"/>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0" name="Freeform 16">
                  <a:extLst>
                    <a:ext uri="{FF2B5EF4-FFF2-40B4-BE49-F238E27FC236}">
                      <a16:creationId xmlns:a16="http://schemas.microsoft.com/office/drawing/2014/main" id="{23DFE8A7-DC04-4733-8584-36B556FCDE1A}"/>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1" name="Freeform 17">
                  <a:extLst>
                    <a:ext uri="{FF2B5EF4-FFF2-40B4-BE49-F238E27FC236}">
                      <a16:creationId xmlns:a16="http://schemas.microsoft.com/office/drawing/2014/main" id="{12BD374F-7589-4F0E-AB66-71903951B9B8}"/>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2" name="Freeform 18">
                  <a:extLst>
                    <a:ext uri="{FF2B5EF4-FFF2-40B4-BE49-F238E27FC236}">
                      <a16:creationId xmlns:a16="http://schemas.microsoft.com/office/drawing/2014/main" id="{74A7CE17-397C-4719-87A3-D9B940D78211}"/>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3" name="Freeform 19">
                  <a:extLst>
                    <a:ext uri="{FF2B5EF4-FFF2-40B4-BE49-F238E27FC236}">
                      <a16:creationId xmlns:a16="http://schemas.microsoft.com/office/drawing/2014/main" id="{9F0EF8AB-DB3C-4DB5-804B-47A68466BE7B}"/>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4" name="Freeform 20">
                  <a:extLst>
                    <a:ext uri="{FF2B5EF4-FFF2-40B4-BE49-F238E27FC236}">
                      <a16:creationId xmlns:a16="http://schemas.microsoft.com/office/drawing/2014/main" id="{AF42CF5E-AC8D-4912-B1F0-9B5A5B1A413A}"/>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5" name="Freeform 21">
                  <a:extLst>
                    <a:ext uri="{FF2B5EF4-FFF2-40B4-BE49-F238E27FC236}">
                      <a16:creationId xmlns:a16="http://schemas.microsoft.com/office/drawing/2014/main" id="{CCF0BD19-3CAC-4F1E-99A4-211749EF1160}"/>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6" name="Freeform 22">
                  <a:extLst>
                    <a:ext uri="{FF2B5EF4-FFF2-40B4-BE49-F238E27FC236}">
                      <a16:creationId xmlns:a16="http://schemas.microsoft.com/office/drawing/2014/main" id="{2753997F-21E0-49F4-B477-CE752131D0C4}"/>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7" name="Freeform 23">
                  <a:extLst>
                    <a:ext uri="{FF2B5EF4-FFF2-40B4-BE49-F238E27FC236}">
                      <a16:creationId xmlns:a16="http://schemas.microsoft.com/office/drawing/2014/main" id="{CF14CD82-8A19-4E89-BFC9-9BE79C63EF4C}"/>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8" name="Freeform 24">
                  <a:extLst>
                    <a:ext uri="{FF2B5EF4-FFF2-40B4-BE49-F238E27FC236}">
                      <a16:creationId xmlns:a16="http://schemas.microsoft.com/office/drawing/2014/main" id="{822E32B7-96CA-494C-8939-0A0D89F3B1C3}"/>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9" name="Freeform 25">
                  <a:extLst>
                    <a:ext uri="{FF2B5EF4-FFF2-40B4-BE49-F238E27FC236}">
                      <a16:creationId xmlns:a16="http://schemas.microsoft.com/office/drawing/2014/main" id="{CCABB7BE-2255-49A4-850A-72C11738E1BD}"/>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0" name="Freeform 26">
                  <a:extLst>
                    <a:ext uri="{FF2B5EF4-FFF2-40B4-BE49-F238E27FC236}">
                      <a16:creationId xmlns:a16="http://schemas.microsoft.com/office/drawing/2014/main" id="{747C83F6-5211-496C-8639-CEF852EEF86C}"/>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1" name="Freeform 27">
                  <a:extLst>
                    <a:ext uri="{FF2B5EF4-FFF2-40B4-BE49-F238E27FC236}">
                      <a16:creationId xmlns:a16="http://schemas.microsoft.com/office/drawing/2014/main" id="{1C4F63FE-5BFF-4FD7-BDA9-A1C2A7D82D46}"/>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2" name="Freeform 28">
                  <a:extLst>
                    <a:ext uri="{FF2B5EF4-FFF2-40B4-BE49-F238E27FC236}">
                      <a16:creationId xmlns:a16="http://schemas.microsoft.com/office/drawing/2014/main" id="{A912573C-CA67-4B02-98D8-B2FC670189B5}"/>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3" name="Freeform 29">
                  <a:extLst>
                    <a:ext uri="{FF2B5EF4-FFF2-40B4-BE49-F238E27FC236}">
                      <a16:creationId xmlns:a16="http://schemas.microsoft.com/office/drawing/2014/main" id="{AEA2FD9F-F418-4A2E-8138-322C13DF62E8}"/>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4" name="Freeform 30">
                  <a:extLst>
                    <a:ext uri="{FF2B5EF4-FFF2-40B4-BE49-F238E27FC236}">
                      <a16:creationId xmlns:a16="http://schemas.microsoft.com/office/drawing/2014/main" id="{FF9C65A6-C04E-42E4-B6A4-EE242313370E}"/>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5" name="Freeform 31">
                  <a:extLst>
                    <a:ext uri="{FF2B5EF4-FFF2-40B4-BE49-F238E27FC236}">
                      <a16:creationId xmlns:a16="http://schemas.microsoft.com/office/drawing/2014/main" id="{E67FDE38-F89B-4144-BE12-2D39AF59DABF}"/>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6" name="Freeform 32">
                  <a:extLst>
                    <a:ext uri="{FF2B5EF4-FFF2-40B4-BE49-F238E27FC236}">
                      <a16:creationId xmlns:a16="http://schemas.microsoft.com/office/drawing/2014/main" id="{C31E90ED-E2F9-411F-A4F9-53B288E33B7A}"/>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7" name="Freeform 33">
                  <a:extLst>
                    <a:ext uri="{FF2B5EF4-FFF2-40B4-BE49-F238E27FC236}">
                      <a16:creationId xmlns:a16="http://schemas.microsoft.com/office/drawing/2014/main" id="{43FFFD1A-CC06-4E86-8785-4C9D2E297E18}"/>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8" name="Freeform 34">
                  <a:extLst>
                    <a:ext uri="{FF2B5EF4-FFF2-40B4-BE49-F238E27FC236}">
                      <a16:creationId xmlns:a16="http://schemas.microsoft.com/office/drawing/2014/main" id="{7C463F08-D440-4428-BF66-8BCCAF5EF329}"/>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9" name="Freeform 35">
                  <a:extLst>
                    <a:ext uri="{FF2B5EF4-FFF2-40B4-BE49-F238E27FC236}">
                      <a16:creationId xmlns:a16="http://schemas.microsoft.com/office/drawing/2014/main" id="{329857A0-8736-4CEA-BCF1-C5B089675DE3}"/>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0" name="Freeform 36">
                  <a:extLst>
                    <a:ext uri="{FF2B5EF4-FFF2-40B4-BE49-F238E27FC236}">
                      <a16:creationId xmlns:a16="http://schemas.microsoft.com/office/drawing/2014/main" id="{F54D48DA-D6B0-4B24-944F-69846E9F3358}"/>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1" name="Freeform 37">
                  <a:extLst>
                    <a:ext uri="{FF2B5EF4-FFF2-40B4-BE49-F238E27FC236}">
                      <a16:creationId xmlns:a16="http://schemas.microsoft.com/office/drawing/2014/main" id="{420625D0-141F-4867-B960-54FC5D943629}"/>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2" name="Freeform 38">
                  <a:extLst>
                    <a:ext uri="{FF2B5EF4-FFF2-40B4-BE49-F238E27FC236}">
                      <a16:creationId xmlns:a16="http://schemas.microsoft.com/office/drawing/2014/main" id="{A0929ECC-09C7-4EFA-AE10-B81BC5BFD86A}"/>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3" name="Freeform 39">
                  <a:extLst>
                    <a:ext uri="{FF2B5EF4-FFF2-40B4-BE49-F238E27FC236}">
                      <a16:creationId xmlns:a16="http://schemas.microsoft.com/office/drawing/2014/main" id="{C5CD4BC9-A7D2-4A13-9966-447CCC327123}"/>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4" name="Freeform 40">
                  <a:extLst>
                    <a:ext uri="{FF2B5EF4-FFF2-40B4-BE49-F238E27FC236}">
                      <a16:creationId xmlns:a16="http://schemas.microsoft.com/office/drawing/2014/main" id="{CC82E316-D3AD-4967-B4D5-6CEF435D87E3}"/>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5" name="Freeform 41">
                  <a:extLst>
                    <a:ext uri="{FF2B5EF4-FFF2-40B4-BE49-F238E27FC236}">
                      <a16:creationId xmlns:a16="http://schemas.microsoft.com/office/drawing/2014/main" id="{6906270F-6F87-4150-9F8E-DC877F858D1D}"/>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6" name="Freeform 42">
                  <a:extLst>
                    <a:ext uri="{FF2B5EF4-FFF2-40B4-BE49-F238E27FC236}">
                      <a16:creationId xmlns:a16="http://schemas.microsoft.com/office/drawing/2014/main" id="{BDF3B81B-57A6-4894-9EC9-3EC6D05C9A5B}"/>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7" name="Freeform 43">
                  <a:extLst>
                    <a:ext uri="{FF2B5EF4-FFF2-40B4-BE49-F238E27FC236}">
                      <a16:creationId xmlns:a16="http://schemas.microsoft.com/office/drawing/2014/main" id="{F017F46D-F7D3-4B6D-B733-A404B24956F9}"/>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8" name="Freeform 44">
                  <a:extLst>
                    <a:ext uri="{FF2B5EF4-FFF2-40B4-BE49-F238E27FC236}">
                      <a16:creationId xmlns:a16="http://schemas.microsoft.com/office/drawing/2014/main" id="{8A034467-C6FC-420B-8377-1F832A0CC1B9}"/>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9" name="Freeform 45">
                  <a:extLst>
                    <a:ext uri="{FF2B5EF4-FFF2-40B4-BE49-F238E27FC236}">
                      <a16:creationId xmlns:a16="http://schemas.microsoft.com/office/drawing/2014/main" id="{EE506ADE-A6E1-455E-8640-CBC9697808A5}"/>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0" name="Freeform 46">
                  <a:extLst>
                    <a:ext uri="{FF2B5EF4-FFF2-40B4-BE49-F238E27FC236}">
                      <a16:creationId xmlns:a16="http://schemas.microsoft.com/office/drawing/2014/main" id="{1B4D1678-38C4-4B3C-9922-73940D8D2DFE}"/>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1" name="Freeform 47">
                  <a:extLst>
                    <a:ext uri="{FF2B5EF4-FFF2-40B4-BE49-F238E27FC236}">
                      <a16:creationId xmlns:a16="http://schemas.microsoft.com/office/drawing/2014/main" id="{4FCB306C-982D-4139-97BF-7DDDF4273D0E}"/>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2" name="Freeform 48">
                  <a:extLst>
                    <a:ext uri="{FF2B5EF4-FFF2-40B4-BE49-F238E27FC236}">
                      <a16:creationId xmlns:a16="http://schemas.microsoft.com/office/drawing/2014/main" id="{933CB58B-36AC-4257-AF06-B3610CE6F573}"/>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3" name="Freeform 49">
                  <a:extLst>
                    <a:ext uri="{FF2B5EF4-FFF2-40B4-BE49-F238E27FC236}">
                      <a16:creationId xmlns:a16="http://schemas.microsoft.com/office/drawing/2014/main" id="{36E99713-9B04-4CE3-8A59-0E4BD53FB47F}"/>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4" name="Freeform 50">
                  <a:extLst>
                    <a:ext uri="{FF2B5EF4-FFF2-40B4-BE49-F238E27FC236}">
                      <a16:creationId xmlns:a16="http://schemas.microsoft.com/office/drawing/2014/main" id="{1969B6A3-CA75-46D4-8197-A9E912A64822}"/>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5" name="Freeform 51">
                  <a:extLst>
                    <a:ext uri="{FF2B5EF4-FFF2-40B4-BE49-F238E27FC236}">
                      <a16:creationId xmlns:a16="http://schemas.microsoft.com/office/drawing/2014/main" id="{9AC9B67D-25C3-45AB-A6F6-639A0F8D8718}"/>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6" name="Freeform 52">
                  <a:extLst>
                    <a:ext uri="{FF2B5EF4-FFF2-40B4-BE49-F238E27FC236}">
                      <a16:creationId xmlns:a16="http://schemas.microsoft.com/office/drawing/2014/main" id="{0C13015E-E4C2-42FD-87D2-4318726C596A}"/>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7" name="Freeform 53">
                  <a:extLst>
                    <a:ext uri="{FF2B5EF4-FFF2-40B4-BE49-F238E27FC236}">
                      <a16:creationId xmlns:a16="http://schemas.microsoft.com/office/drawing/2014/main" id="{236A4BB1-FB00-4A93-955A-D344FF917350}"/>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8" name="Freeform 54">
                  <a:extLst>
                    <a:ext uri="{FF2B5EF4-FFF2-40B4-BE49-F238E27FC236}">
                      <a16:creationId xmlns:a16="http://schemas.microsoft.com/office/drawing/2014/main" id="{1D31BE74-4597-483D-AFAD-9BC8BF160EC4}"/>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9" name="Freeform 55">
                  <a:extLst>
                    <a:ext uri="{FF2B5EF4-FFF2-40B4-BE49-F238E27FC236}">
                      <a16:creationId xmlns:a16="http://schemas.microsoft.com/office/drawing/2014/main" id="{B41AB588-4368-4CA1-B77C-94268C25F8B5}"/>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0" name="Freeform 56">
                  <a:extLst>
                    <a:ext uri="{FF2B5EF4-FFF2-40B4-BE49-F238E27FC236}">
                      <a16:creationId xmlns:a16="http://schemas.microsoft.com/office/drawing/2014/main" id="{E56179C8-5A64-473C-844E-FCB48841AB9A}"/>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1" name="Freeform 57">
                  <a:extLst>
                    <a:ext uri="{FF2B5EF4-FFF2-40B4-BE49-F238E27FC236}">
                      <a16:creationId xmlns:a16="http://schemas.microsoft.com/office/drawing/2014/main" id="{73F6706B-A0DE-4088-A024-F9CD8029A212}"/>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2" name="Freeform 58">
                  <a:extLst>
                    <a:ext uri="{FF2B5EF4-FFF2-40B4-BE49-F238E27FC236}">
                      <a16:creationId xmlns:a16="http://schemas.microsoft.com/office/drawing/2014/main" id="{9C248072-6F4A-4332-8FC2-B6E94999C02D}"/>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3" name="Freeform 59">
                  <a:extLst>
                    <a:ext uri="{FF2B5EF4-FFF2-40B4-BE49-F238E27FC236}">
                      <a16:creationId xmlns:a16="http://schemas.microsoft.com/office/drawing/2014/main" id="{3BFD65D8-0806-48EE-B7A3-2CA9B504276C}"/>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4" name="Freeform 60">
                  <a:extLst>
                    <a:ext uri="{FF2B5EF4-FFF2-40B4-BE49-F238E27FC236}">
                      <a16:creationId xmlns:a16="http://schemas.microsoft.com/office/drawing/2014/main" id="{F994A636-0580-4AFC-B478-7D55FED3955B}"/>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5" name="Freeform 61">
                  <a:extLst>
                    <a:ext uri="{FF2B5EF4-FFF2-40B4-BE49-F238E27FC236}">
                      <a16:creationId xmlns:a16="http://schemas.microsoft.com/office/drawing/2014/main" id="{D6D71C4F-0C09-41D3-A59C-2ED4540985F7}"/>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6" name="Freeform 62">
                  <a:extLst>
                    <a:ext uri="{FF2B5EF4-FFF2-40B4-BE49-F238E27FC236}">
                      <a16:creationId xmlns:a16="http://schemas.microsoft.com/office/drawing/2014/main" id="{5C16CEDB-B362-4FC8-BE75-9229D6999F89}"/>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7" name="Freeform 63">
                  <a:extLst>
                    <a:ext uri="{FF2B5EF4-FFF2-40B4-BE49-F238E27FC236}">
                      <a16:creationId xmlns:a16="http://schemas.microsoft.com/office/drawing/2014/main" id="{21FF4049-5AAA-431F-A6FA-250A481BF022}"/>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8" name="Freeform 64">
                  <a:extLst>
                    <a:ext uri="{FF2B5EF4-FFF2-40B4-BE49-F238E27FC236}">
                      <a16:creationId xmlns:a16="http://schemas.microsoft.com/office/drawing/2014/main" id="{7533CE0B-4714-4625-86F1-B74C962A8992}"/>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9" name="Freeform 65">
                  <a:extLst>
                    <a:ext uri="{FF2B5EF4-FFF2-40B4-BE49-F238E27FC236}">
                      <a16:creationId xmlns:a16="http://schemas.microsoft.com/office/drawing/2014/main" id="{1502767E-1DA2-484A-8F3F-538C80615FFD}"/>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0" name="Freeform 66">
                  <a:extLst>
                    <a:ext uri="{FF2B5EF4-FFF2-40B4-BE49-F238E27FC236}">
                      <a16:creationId xmlns:a16="http://schemas.microsoft.com/office/drawing/2014/main" id="{418A53AD-C645-44CA-822C-26C5F1A47DE8}"/>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1" name="Freeform 67">
                  <a:extLst>
                    <a:ext uri="{FF2B5EF4-FFF2-40B4-BE49-F238E27FC236}">
                      <a16:creationId xmlns:a16="http://schemas.microsoft.com/office/drawing/2014/main" id="{C3B72028-7D93-4BDD-8A20-D77C12EC16BC}"/>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2" name="Freeform 68">
                  <a:extLst>
                    <a:ext uri="{FF2B5EF4-FFF2-40B4-BE49-F238E27FC236}">
                      <a16:creationId xmlns:a16="http://schemas.microsoft.com/office/drawing/2014/main" id="{A99BAB27-1D6C-4AD3-8063-A5DC6A4DD045}"/>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3" name="Freeform 69">
                  <a:extLst>
                    <a:ext uri="{FF2B5EF4-FFF2-40B4-BE49-F238E27FC236}">
                      <a16:creationId xmlns:a16="http://schemas.microsoft.com/office/drawing/2014/main" id="{702990A7-B441-421E-8A73-C4895322001B}"/>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4" name="Freeform 70">
                  <a:extLst>
                    <a:ext uri="{FF2B5EF4-FFF2-40B4-BE49-F238E27FC236}">
                      <a16:creationId xmlns:a16="http://schemas.microsoft.com/office/drawing/2014/main" id="{303D46D1-D2C0-4D09-AD26-5EEA2A3392B3}"/>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grpSp>
        </p:grpSp>
        <p:sp>
          <p:nvSpPr>
            <p:cNvPr id="5" name="文本框 558">
              <a:extLst>
                <a:ext uri="{FF2B5EF4-FFF2-40B4-BE49-F238E27FC236}">
                  <a16:creationId xmlns:a16="http://schemas.microsoft.com/office/drawing/2014/main" id="{493E842A-D658-4310-B9C4-D4F413975A38}"/>
                </a:ext>
              </a:extLst>
            </p:cNvPr>
            <p:cNvSpPr txBox="1"/>
            <p:nvPr/>
          </p:nvSpPr>
          <p:spPr>
            <a:xfrm>
              <a:off x="3781700" y="2233755"/>
              <a:ext cx="149690" cy="208727"/>
            </a:xfrm>
            <a:prstGeom prst="rect">
              <a:avLst/>
            </a:prstGeom>
            <a:noFill/>
          </p:spPr>
          <p:txBody>
            <a:bodyPr wrap="none" rtlCol="0">
              <a:spAutoFit/>
              <a:scene3d>
                <a:camera prst="orthographicFront"/>
                <a:lightRig rig="threePt" dir="t"/>
              </a:scene3d>
              <a:sp3d contourW="12700"/>
            </a:bodyPr>
            <a:lstStyle/>
            <a:p>
              <a:pPr algn="ctr"/>
              <a:endParaRPr lang="zh-CN" altLang="en-US" sz="3200" dirty="0">
                <a:pattFill prst="wdDnDiag">
                  <a:fgClr>
                    <a:schemeClr val="tx1">
                      <a:lumMod val="65000"/>
                      <a:lumOff val="35000"/>
                    </a:schemeClr>
                  </a:fgClr>
                  <a:bgClr>
                    <a:schemeClr val="tx1">
                      <a:lumMod val="85000"/>
                      <a:lumOff val="15000"/>
                    </a:schemeClr>
                  </a:bgClr>
                </a:pattFill>
                <a:latin typeface="Times New Roman" pitchFamily="18" charset="0"/>
                <a:ea typeface="字魂36号-正文宋楷" panose="02000000000000000000" pitchFamily="2" charset="-122"/>
                <a:cs typeface="Times New Roman" pitchFamily="18" charset="0"/>
              </a:endParaRPr>
            </a:p>
          </p:txBody>
        </p:sp>
      </p:grpSp>
      <p:sp>
        <p:nvSpPr>
          <p:cNvPr id="65" name="Rectangle 64"/>
          <p:cNvSpPr/>
          <p:nvPr/>
        </p:nvSpPr>
        <p:spPr>
          <a:xfrm>
            <a:off x="3105637" y="1391072"/>
            <a:ext cx="3696846" cy="769441"/>
          </a:xfrm>
          <a:prstGeom prst="rect">
            <a:avLst/>
          </a:prstGeom>
        </p:spPr>
        <p:txBody>
          <a:bodyPr wrap="none">
            <a:spAutoFit/>
          </a:bodyPr>
          <a:lstStyle/>
          <a:p>
            <a:r>
              <a:rPr lang="en-US" sz="4400" b="1" dirty="0" err="1">
                <a:solidFill>
                  <a:srgbClr val="C00000"/>
                </a:solidFill>
                <a:latin typeface="Times New Roman" pitchFamily="18" charset="0"/>
                <a:cs typeface="Times New Roman" pitchFamily="18" charset="0"/>
              </a:rPr>
              <a:t>Luyện</a:t>
            </a:r>
            <a:r>
              <a:rPr lang="en-US" sz="4400" b="1" dirty="0">
                <a:solidFill>
                  <a:srgbClr val="C00000"/>
                </a:solidFill>
                <a:latin typeface="Times New Roman" pitchFamily="18" charset="0"/>
                <a:cs typeface="Times New Roman" pitchFamily="18" charset="0"/>
              </a:rPr>
              <a:t> </a:t>
            </a:r>
            <a:r>
              <a:rPr lang="en-US" sz="4400" b="1" dirty="0" err="1">
                <a:solidFill>
                  <a:srgbClr val="C00000"/>
                </a:solidFill>
                <a:latin typeface="Times New Roman" pitchFamily="18" charset="0"/>
                <a:cs typeface="Times New Roman" pitchFamily="18" charset="0"/>
              </a:rPr>
              <a:t>đọc</a:t>
            </a:r>
            <a:r>
              <a:rPr lang="en-US" sz="4400" b="1" dirty="0">
                <a:solidFill>
                  <a:srgbClr val="C00000"/>
                </a:solidFill>
                <a:latin typeface="Times New Roman" pitchFamily="18" charset="0"/>
                <a:cs typeface="Times New Roman" pitchFamily="18" charset="0"/>
              </a:rPr>
              <a:t> </a:t>
            </a:r>
            <a:r>
              <a:rPr lang="en-US" sz="4400" b="1" dirty="0" err="1">
                <a:solidFill>
                  <a:srgbClr val="C00000"/>
                </a:solidFill>
                <a:latin typeface="Times New Roman" pitchFamily="18" charset="0"/>
                <a:cs typeface="Times New Roman" pitchFamily="18" charset="0"/>
              </a:rPr>
              <a:t>câu</a:t>
            </a:r>
            <a:endParaRPr lang="en-NZ" sz="4400" b="1" dirty="0">
              <a:solidFill>
                <a:srgbClr val="C00000"/>
              </a:solidFill>
              <a:latin typeface="Times New Roman" pitchFamily="18" charset="0"/>
              <a:cs typeface="Times New Roman" pitchFamily="18" charset="0"/>
            </a:endParaRPr>
          </a:p>
        </p:txBody>
      </p:sp>
      <p:sp>
        <p:nvSpPr>
          <p:cNvPr id="67" name="Rectangle 66"/>
          <p:cNvSpPr/>
          <p:nvPr/>
        </p:nvSpPr>
        <p:spPr>
          <a:xfrm>
            <a:off x="3754483" y="2671797"/>
            <a:ext cx="7050892" cy="2554545"/>
          </a:xfrm>
          <a:prstGeom prst="rect">
            <a:avLst/>
          </a:prstGeom>
        </p:spPr>
        <p:txBody>
          <a:bodyPr wrap="square">
            <a:spAutoFit/>
          </a:bodyPr>
          <a:lstStyle/>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Mẹ</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ơi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con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tuổi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gì</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Tuổi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con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là</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tuổi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Ngựa</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Ngựa</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không</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yên</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một</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chỗ</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Tuổi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con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là</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tuổi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đi</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2758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4" name="Rectangle 10"/>
          <p:cNvSpPr>
            <a:spLocks noChangeArrowheads="1"/>
          </p:cNvSpPr>
          <p:nvPr/>
        </p:nvSpPr>
        <p:spPr bwMode="auto">
          <a:xfrm>
            <a:off x="2209800" y="990600"/>
            <a:ext cx="6681788" cy="7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010" tIns="40005" rIns="80010" bIns="40005">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en-US" sz="4400" b="1" dirty="0">
                <a:solidFill>
                  <a:srgbClr val="C00000"/>
                </a:solidFill>
                <a:latin typeface="Times New Roman" panose="02020603050405020304" pitchFamily="18" charset="0"/>
                <a:cs typeface="Times New Roman" panose="02020603050405020304" pitchFamily="18" charset="0"/>
              </a:rPr>
              <a:t>GIỌNG ĐỌC</a:t>
            </a:r>
            <a:endParaRPr lang="en-US" altLang="en-US" sz="4800" b="1" dirty="0">
              <a:solidFill>
                <a:srgbClr val="C00000"/>
              </a:solidFill>
              <a:latin typeface="Times New Roman" panose="02020603050405020304" pitchFamily="18" charset="0"/>
              <a:cs typeface="Times New Roman" panose="02020603050405020304" pitchFamily="18" charset="0"/>
            </a:endParaRPr>
          </a:p>
        </p:txBody>
      </p:sp>
      <p:sp>
        <p:nvSpPr>
          <p:cNvPr id="159757" name="Rectangle 13"/>
          <p:cNvSpPr>
            <a:spLocks noChangeArrowheads="1"/>
          </p:cNvSpPr>
          <p:nvPr/>
        </p:nvSpPr>
        <p:spPr bwMode="auto">
          <a:xfrm>
            <a:off x="548639" y="2259874"/>
            <a:ext cx="10750731" cy="2481449"/>
          </a:xfrm>
          <a:prstGeom prst="rect">
            <a:avLst/>
          </a:prstGeom>
          <a:solidFill>
            <a:srgbClr val="B3E4EB"/>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010" tIns="40005" rIns="80010" bIns="40005">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dịu</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dàng</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hứng</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2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3: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nhanh</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hơn</a:t>
            </a:r>
            <a:endPar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4: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nghỉ</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hơi</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dòng</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cụm</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900" b="1"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altLang="en-US" sz="39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9864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59754"/>
                                        </p:tgtEl>
                                      </p:cBhvr>
                                    </p:animEffect>
                                    <p:set>
                                      <p:cBhvr>
                                        <p:cTn id="7" dur="1" fill="hold">
                                          <p:stCondLst>
                                            <p:cond delay="499"/>
                                          </p:stCondLst>
                                        </p:cTn>
                                        <p:tgtEl>
                                          <p:spTgt spid="15975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57"/>
                                        </p:tgtEl>
                                        <p:attrNameLst>
                                          <p:attrName>style.visibility</p:attrName>
                                        </p:attrNameLst>
                                      </p:cBhvr>
                                      <p:to>
                                        <p:strVal val="visible"/>
                                      </p:to>
                                    </p:set>
                                    <p:animEffect transition="in" filter="blinds(horizontal)">
                                      <p:cBhvr>
                                        <p:cTn id="12" dur="5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4" grpId="0"/>
      <p:bldP spid="1597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158" y="698084"/>
            <a:ext cx="9762185" cy="4960289"/>
          </a:xfrm>
          <a:prstGeom prst="rect">
            <a:avLst/>
          </a:prstGeom>
        </p:spPr>
      </p:pic>
      <p:sp>
        <p:nvSpPr>
          <p:cNvPr id="6" name="文本框 29"/>
          <p:cNvSpPr txBox="1"/>
          <p:nvPr/>
        </p:nvSpPr>
        <p:spPr>
          <a:xfrm>
            <a:off x="3729286" y="2354776"/>
            <a:ext cx="503393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Tìm</a:t>
            </a:r>
            <a:r>
              <a:rPr kumimoji="0" lang="en-US" altLang="zh-CN" sz="6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hiểu</a:t>
            </a:r>
            <a:r>
              <a:rPr kumimoji="0" lang="en-US" altLang="zh-CN" sz="6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60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endParaRPr kumimoji="0" lang="en-US" altLang="zh-CN" sz="6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37544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05116" y="812869"/>
            <a:ext cx="6660953" cy="100287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2807870" y="908050"/>
            <a:ext cx="64554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1a. </a:t>
            </a:r>
            <a:r>
              <a:rPr kumimoji="0" lang="en-US" altLang="zh-CN" sz="2800" b="1" i="0" u="none" strike="noStrike" kern="1200" cap="none" spc="30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Bạn</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nhỏ</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trong</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thơ</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28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gì</a:t>
            </a:r>
            <a:r>
              <a:rPr kumimoji="0" lang="en-US" altLang="zh-CN" sz="28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2201919" y="2228671"/>
            <a:ext cx="76673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Bạn</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nhỏ</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trong</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bài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thơ</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5" name="Rounded Rectangle 6">
            <a:extLst>
              <a:ext uri="{FF2B5EF4-FFF2-40B4-BE49-F238E27FC236}">
                <a16:creationId xmlns:a16="http://schemas.microsoft.com/office/drawing/2014/main" id="{18694C7F-3590-47CD-BBED-0531A17DC8A2}"/>
              </a:ext>
            </a:extLst>
          </p:cNvPr>
          <p:cNvSpPr/>
          <p:nvPr/>
        </p:nvSpPr>
        <p:spPr>
          <a:xfrm>
            <a:off x="4718101" y="3041191"/>
            <a:ext cx="2743200" cy="108121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文本框 29">
            <a:extLst>
              <a:ext uri="{FF2B5EF4-FFF2-40B4-BE49-F238E27FC236}">
                <a16:creationId xmlns:a16="http://schemas.microsoft.com/office/drawing/2014/main" id="{CCD06A62-984F-42AA-9E08-6E6FFA1D068B}"/>
              </a:ext>
            </a:extLst>
          </p:cNvPr>
          <p:cNvSpPr txBox="1"/>
          <p:nvPr/>
        </p:nvSpPr>
        <p:spPr>
          <a:xfrm>
            <a:off x="1834443" y="4615636"/>
            <a:ext cx="928445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Là</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người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s</a:t>
            </a: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inh</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năm</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năm</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ngọ</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theo</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âm</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lịch</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8" name="文本框 29">
            <a:extLst>
              <a:ext uri="{FF2B5EF4-FFF2-40B4-BE49-F238E27FC236}">
                <a16:creationId xmlns:a16="http://schemas.microsoft.com/office/drawing/2014/main" id="{57DD1AB5-ABDB-4D9A-8646-4A7F06851692}"/>
              </a:ext>
            </a:extLst>
          </p:cNvPr>
          <p:cNvSpPr txBox="1"/>
          <p:nvPr/>
        </p:nvSpPr>
        <p:spPr>
          <a:xfrm>
            <a:off x="4396865" y="3284243"/>
            <a:ext cx="34248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99190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7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1"/>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05116" y="812869"/>
            <a:ext cx="6660953"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3015127" y="1027158"/>
            <a:ext cx="609354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1b</a:t>
            </a:r>
            <a:r>
              <a:rPr kumimoji="0" lang="en-US" altLang="zh-CN"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Mẹ</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bảo</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ấy</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tính</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nết</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như</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thế</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nào</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2391055" y="2995773"/>
            <a:ext cx="766734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không</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chịu</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ở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yên</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một</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chỗ</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là</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tuổi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12820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87551" y="880029"/>
            <a:ext cx="7078963"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2988818" y="880029"/>
            <a:ext cx="609354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2. </a:t>
            </a:r>
            <a:r>
              <a:rPr kumimoji="0" lang="en-US" altLang="zh-CN" sz="3600" b="1" i="0" u="none" strike="noStrike" kern="1200" cap="none" spc="30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đã</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theo</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ngọn</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gió</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rong</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những</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đâu</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757646" y="2995773"/>
            <a:ext cx="10907485" cy="230832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rong</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chơi</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khắp</a:t>
            </a:r>
            <a:r>
              <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nơi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Qua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miền</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trung</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du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xanh</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ngắt</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qua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cao</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nguyên</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đất</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đỏ</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rừng</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đại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ngàn</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đến</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triền</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núi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đá</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566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06685" y="175016"/>
            <a:ext cx="2743200" cy="108121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文本框 29"/>
          <p:cNvSpPr txBox="1"/>
          <p:nvPr/>
        </p:nvSpPr>
        <p:spPr>
          <a:xfrm>
            <a:off x="1379749" y="1590072"/>
            <a:ext cx="92844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Là</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rừng</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lớn</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có</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nhiều</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cây</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to,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lâu</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đời</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9" name="文本框 29"/>
          <p:cNvSpPr txBox="1"/>
          <p:nvPr/>
        </p:nvSpPr>
        <p:spPr>
          <a:xfrm>
            <a:off x="4165854" y="389743"/>
            <a:ext cx="342486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Đại</a:t>
            </a:r>
            <a:r>
              <a:rPr lang="en-US" altLang="zh-CN" sz="36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ngàn</a:t>
            </a:r>
            <a:endParaRPr kumimoji="0" lang="en-US" altLang="zh-CN" sz="36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pic>
        <p:nvPicPr>
          <p:cNvPr id="5" name="Picture 29" descr="images836590_9_Mountain_Ash_forest_Yarra_012"/>
          <p:cNvPicPr>
            <a:picLocks noChangeAspect="1" noChangeArrowheads="1"/>
          </p:cNvPicPr>
          <p:nvPr/>
        </p:nvPicPr>
        <p:blipFill>
          <a:blip r:embed="rId4"/>
          <a:srcRect/>
          <a:stretch>
            <a:fillRect/>
          </a:stretch>
        </p:blipFill>
        <p:spPr>
          <a:xfrm>
            <a:off x="1789612" y="2338251"/>
            <a:ext cx="8464732" cy="4519750"/>
          </a:xfrm>
          <a:prstGeom prst="rect">
            <a:avLst/>
          </a:prstGeom>
          <a:noFill/>
        </p:spPr>
      </p:pic>
    </p:spTree>
    <p:custDataLst>
      <p:tags r:id="rId1"/>
    </p:custDataLst>
    <p:extLst>
      <p:ext uri="{BB962C8B-B14F-4D97-AF65-F5344CB8AC3E}">
        <p14:creationId xmlns:p14="http://schemas.microsoft.com/office/powerpoint/2010/main" val="39585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3" name="Picture 5" descr="5787"/>
          <p:cNvPicPr>
            <a:picLocks noChangeAspect="1" noChangeArrowheads="1"/>
          </p:cNvPicPr>
          <p:nvPr/>
        </p:nvPicPr>
        <p:blipFill>
          <a:blip r:embed="rId4"/>
          <a:srcRect/>
          <a:stretch>
            <a:fillRect/>
          </a:stretch>
        </p:blipFill>
        <p:spPr bwMode="auto">
          <a:xfrm>
            <a:off x="0" y="42334"/>
            <a:ext cx="12192000" cy="6773333"/>
          </a:xfrm>
          <a:prstGeom prst="rect">
            <a:avLst/>
          </a:prstGeom>
          <a:noFill/>
          <a:ln w="28575">
            <a:solidFill>
              <a:srgbClr val="000000"/>
            </a:solidFill>
            <a:miter lim="800000"/>
            <a:headEnd/>
            <a:tailEnd/>
          </a:ln>
        </p:spPr>
      </p:pic>
      <p:sp>
        <p:nvSpPr>
          <p:cNvPr id="32784" name="Rectangle 16"/>
          <p:cNvSpPr>
            <a:spLocks noChangeArrowheads="1"/>
          </p:cNvSpPr>
          <p:nvPr/>
        </p:nvSpPr>
        <p:spPr bwMode="auto">
          <a:xfrm>
            <a:off x="4673600" y="532871"/>
            <a:ext cx="6019692" cy="851135"/>
          </a:xfrm>
          <a:prstGeom prst="rect">
            <a:avLst/>
          </a:prstGeom>
          <a:noFill/>
          <a:ln w="9525">
            <a:noFill/>
            <a:miter lim="800000"/>
            <a:headEnd/>
            <a:tailEnd/>
          </a:ln>
        </p:spPr>
        <p:txBody>
          <a:bodyPr wrap="none">
            <a:spAutoFit/>
          </a:bodyPr>
          <a:lstStyle/>
          <a:p>
            <a:r>
              <a:rPr lang="en-US" sz="4939" b="1" dirty="0" err="1">
                <a:solidFill>
                  <a:srgbClr val="000099"/>
                </a:solidFill>
                <a:latin typeface="Times New Roman" pitchFamily="18" charset="0"/>
                <a:cs typeface="Times New Roman" pitchFamily="18" charset="0"/>
              </a:rPr>
              <a:t>Gió</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hồng</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vùng</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đất</a:t>
            </a:r>
            <a:r>
              <a:rPr lang="en-US" sz="4939" b="1" dirty="0">
                <a:solidFill>
                  <a:srgbClr val="000099"/>
                </a:solidFill>
                <a:latin typeface="Times New Roman" pitchFamily="18" charset="0"/>
                <a:cs typeface="Times New Roman" pitchFamily="18" charset="0"/>
              </a:rPr>
              <a:t> </a:t>
            </a:r>
            <a:r>
              <a:rPr lang="en-US" sz="4939" b="1" dirty="0" err="1">
                <a:solidFill>
                  <a:srgbClr val="000099"/>
                </a:solidFill>
                <a:latin typeface="Times New Roman" pitchFamily="18" charset="0"/>
                <a:cs typeface="Times New Roman" pitchFamily="18" charset="0"/>
              </a:rPr>
              <a:t>đỏ</a:t>
            </a:r>
            <a:endParaRPr lang="en-US" sz="4939" b="1" dirty="0">
              <a:solidFill>
                <a:srgbClr val="000099"/>
              </a:solidFill>
              <a:latin typeface="Times New Roman" pitchFamily="18" charset="0"/>
              <a:cs typeface="Times New Roman" pitchFamily="18" charset="0"/>
            </a:endParaRPr>
          </a:p>
        </p:txBody>
      </p:sp>
      <p:pic>
        <p:nvPicPr>
          <p:cNvPr id="5" name="Picture 14" descr="1710774970_7b7560nn"/>
          <p:cNvPicPr>
            <a:picLocks noChangeAspect="1" noChangeArrowheads="1" noCrop="1"/>
          </p:cNvPicPr>
          <p:nvPr/>
        </p:nvPicPr>
        <p:blipFill>
          <a:blip r:embed="rId5"/>
          <a:srcRect/>
          <a:stretch>
            <a:fillRect/>
          </a:stretch>
        </p:blipFill>
        <p:spPr bwMode="auto">
          <a:xfrm rot="10409256" flipH="1" flipV="1">
            <a:off x="3368659" y="2703062"/>
            <a:ext cx="2815791" cy="21441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073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randombar(horizontal)">
                                      <p:cBhvr>
                                        <p:cTn id="7" dur="500"/>
                                        <p:tgtEl>
                                          <p:spTgt spid="32784"/>
                                        </p:tgtEl>
                                      </p:cBhvr>
                                    </p:animEffect>
                                  </p:childTnLst>
                                </p:cTn>
                              </p:par>
                              <p:par>
                                <p:cTn id="8" presetID="23" presetClass="entr" presetSubtype="16" fill="hold" nodeType="withEffect">
                                  <p:stCondLst>
                                    <p:cond delay="0"/>
                                  </p:stCondLst>
                                  <p:childTnLst>
                                    <p:set>
                                      <p:cBhvr>
                                        <p:cTn id="9" dur="1" fill="hold">
                                          <p:stCondLst>
                                            <p:cond delay="0"/>
                                          </p:stCondLst>
                                        </p:cTn>
                                        <p:tgtEl>
                                          <p:spTgt spid="32783"/>
                                        </p:tgtEl>
                                        <p:attrNameLst>
                                          <p:attrName>style.visibility</p:attrName>
                                        </p:attrNameLst>
                                      </p:cBhvr>
                                      <p:to>
                                        <p:strVal val="visible"/>
                                      </p:to>
                                    </p:set>
                                    <p:anim calcmode="lin" valueType="num">
                                      <p:cBhvr>
                                        <p:cTn id="10" dur="500" fill="hold"/>
                                        <p:tgtEl>
                                          <p:spTgt spid="32783"/>
                                        </p:tgtEl>
                                        <p:attrNameLst>
                                          <p:attrName>ppt_w</p:attrName>
                                        </p:attrNameLst>
                                      </p:cBhvr>
                                      <p:tavLst>
                                        <p:tav tm="0">
                                          <p:val>
                                            <p:fltVal val="0"/>
                                          </p:val>
                                        </p:tav>
                                        <p:tav tm="100000">
                                          <p:val>
                                            <p:strVal val="#ppt_w"/>
                                          </p:val>
                                        </p:tav>
                                      </p:tavLst>
                                    </p:anim>
                                    <p:anim calcmode="lin" valueType="num">
                                      <p:cBhvr>
                                        <p:cTn id="11" dur="500" fill="hold"/>
                                        <p:tgtEl>
                                          <p:spTgt spid="327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nhung-khuc-cua-an-tuong-tren-duong-hanh-phuc-12"/>
          <p:cNvPicPr>
            <a:picLocks noChangeAspect="1" noChangeArrowheads="1"/>
          </p:cNvPicPr>
          <p:nvPr/>
        </p:nvPicPr>
        <p:blipFill>
          <a:blip r:embed="rId4"/>
          <a:srcRect/>
          <a:stretch>
            <a:fillRect/>
          </a:stretch>
        </p:blipFill>
        <p:spPr bwMode="auto">
          <a:xfrm>
            <a:off x="0" y="42334"/>
            <a:ext cx="12192000" cy="6773333"/>
          </a:xfrm>
          <a:prstGeom prst="rect">
            <a:avLst/>
          </a:prstGeom>
          <a:noFill/>
          <a:ln w="9525">
            <a:noFill/>
            <a:miter lim="800000"/>
            <a:headEnd/>
            <a:tailEnd/>
          </a:ln>
        </p:spPr>
      </p:pic>
      <p:pic>
        <p:nvPicPr>
          <p:cNvPr id="34828" name="Picture 7" descr="IMG_0126"/>
          <p:cNvPicPr>
            <a:picLocks noChangeAspect="1" noChangeArrowheads="1"/>
          </p:cNvPicPr>
          <p:nvPr/>
        </p:nvPicPr>
        <p:blipFill>
          <a:blip r:embed="rId5"/>
          <a:srcRect/>
          <a:stretch>
            <a:fillRect/>
          </a:stretch>
        </p:blipFill>
        <p:spPr bwMode="auto">
          <a:xfrm>
            <a:off x="0" y="42334"/>
            <a:ext cx="12192000" cy="6773333"/>
          </a:xfrm>
          <a:prstGeom prst="rect">
            <a:avLst/>
          </a:prstGeom>
          <a:noFill/>
          <a:ln w="28575">
            <a:solidFill>
              <a:srgbClr val="000000"/>
            </a:solidFill>
            <a:miter lim="800000"/>
            <a:headEnd/>
            <a:tailEnd/>
          </a:ln>
        </p:spPr>
      </p:pic>
      <p:pic>
        <p:nvPicPr>
          <p:cNvPr id="34830" name="Picture 14" descr="1710774970_7b7560nn"/>
          <p:cNvPicPr>
            <a:picLocks noChangeAspect="1" noChangeArrowheads="1" noCrop="1"/>
          </p:cNvPicPr>
          <p:nvPr/>
        </p:nvPicPr>
        <p:blipFill>
          <a:blip r:embed="rId6"/>
          <a:srcRect/>
          <a:stretch>
            <a:fillRect/>
          </a:stretch>
        </p:blipFill>
        <p:spPr bwMode="auto">
          <a:xfrm rot="21313131" flipH="1">
            <a:off x="1016000" y="1246481"/>
            <a:ext cx="2235200" cy="1312334"/>
          </a:xfrm>
          <a:prstGeom prst="rect">
            <a:avLst/>
          </a:prstGeom>
          <a:noFill/>
          <a:ln w="9525">
            <a:noFill/>
            <a:miter lim="800000"/>
            <a:headEnd/>
            <a:tailEnd/>
          </a:ln>
        </p:spPr>
      </p:pic>
      <p:sp>
        <p:nvSpPr>
          <p:cNvPr id="34831" name="Rectangle 15"/>
          <p:cNvSpPr>
            <a:spLocks noChangeArrowheads="1"/>
          </p:cNvSpPr>
          <p:nvPr/>
        </p:nvSpPr>
        <p:spPr bwMode="auto">
          <a:xfrm>
            <a:off x="677334" y="117593"/>
            <a:ext cx="6407578" cy="851135"/>
          </a:xfrm>
          <a:prstGeom prst="rect">
            <a:avLst/>
          </a:prstGeom>
          <a:noFill/>
          <a:ln w="9525">
            <a:noFill/>
            <a:miter lim="800000"/>
            <a:headEnd/>
            <a:tailEnd/>
          </a:ln>
        </p:spPr>
        <p:txBody>
          <a:bodyPr wrap="none">
            <a:spAutoFit/>
          </a:bodyPr>
          <a:lstStyle/>
          <a:p>
            <a:r>
              <a:rPr lang="en-US" sz="4939" b="1" dirty="0" err="1">
                <a:solidFill>
                  <a:srgbClr val="FF6600"/>
                </a:solidFill>
                <a:latin typeface="Times New Roman" pitchFamily="18" charset="0"/>
              </a:rPr>
              <a:t>Mấp</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mô</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triền</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núi</a:t>
            </a:r>
            <a:r>
              <a:rPr lang="en-US" sz="4939" b="1" dirty="0">
                <a:solidFill>
                  <a:srgbClr val="FF6600"/>
                </a:solidFill>
                <a:latin typeface="Times New Roman" pitchFamily="18" charset="0"/>
              </a:rPr>
              <a:t> </a:t>
            </a:r>
            <a:r>
              <a:rPr lang="en-US" sz="4939" b="1" dirty="0" err="1">
                <a:solidFill>
                  <a:srgbClr val="FF6600"/>
                </a:solidFill>
                <a:latin typeface="Times New Roman" pitchFamily="18" charset="0"/>
              </a:rPr>
              <a:t>đá</a:t>
            </a:r>
            <a:r>
              <a:rPr lang="en-US" sz="4939" b="1" dirty="0">
                <a:solidFill>
                  <a:srgbClr val="FF6600"/>
                </a:solidFill>
                <a:latin typeface="Times New Roman" pitchFamily="18" charset="0"/>
              </a:rPr>
              <a:t>…</a:t>
            </a:r>
          </a:p>
        </p:txBody>
      </p:sp>
    </p:spTree>
    <p:custDataLst>
      <p:tags r:id="rId1"/>
    </p:custDataLst>
    <p:extLst>
      <p:ext uri="{BB962C8B-B14F-4D97-AF65-F5344CB8AC3E}">
        <p14:creationId xmlns:p14="http://schemas.microsoft.com/office/powerpoint/2010/main" val="1745222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500" fill="hold"/>
                                        <p:tgtEl>
                                          <p:spTgt spid="34823"/>
                                        </p:tgtEl>
                                        <p:attrNameLst>
                                          <p:attrName>ppt_w</p:attrName>
                                        </p:attrNameLst>
                                      </p:cBhvr>
                                      <p:tavLst>
                                        <p:tav tm="0">
                                          <p:val>
                                            <p:fltVal val="0"/>
                                          </p:val>
                                        </p:tav>
                                        <p:tav tm="100000">
                                          <p:val>
                                            <p:strVal val="#ppt_w"/>
                                          </p:val>
                                        </p:tav>
                                      </p:tavLst>
                                    </p:anim>
                                    <p:anim calcmode="lin" valueType="num">
                                      <p:cBhvr>
                                        <p:cTn id="8" dur="500" fill="hold"/>
                                        <p:tgtEl>
                                          <p:spTgt spid="34823"/>
                                        </p:tgtEl>
                                        <p:attrNameLst>
                                          <p:attrName>ppt_h</p:attrName>
                                        </p:attrNameLst>
                                      </p:cBhvr>
                                      <p:tavLst>
                                        <p:tav tm="0">
                                          <p:val>
                                            <p:fltVal val="0"/>
                                          </p:val>
                                        </p:tav>
                                        <p:tav tm="100000">
                                          <p:val>
                                            <p:strVal val="#ppt_h"/>
                                          </p:val>
                                        </p:tav>
                                      </p:tavLst>
                                    </p:anim>
                                  </p:childTnLst>
                                </p:cTn>
                              </p:par>
                              <p:par>
                                <p:cTn id="9" presetID="3" presetClass="entr" presetSubtype="10" fill="hold" nodeType="withEffect">
                                  <p:stCondLst>
                                    <p:cond delay="0"/>
                                  </p:stCondLst>
                                  <p:childTnLst>
                                    <p:set>
                                      <p:cBhvr>
                                        <p:cTn id="10" dur="1" fill="hold">
                                          <p:stCondLst>
                                            <p:cond delay="0"/>
                                          </p:stCondLst>
                                        </p:cTn>
                                        <p:tgtEl>
                                          <p:spTgt spid="34830"/>
                                        </p:tgtEl>
                                        <p:attrNameLst>
                                          <p:attrName>style.visibility</p:attrName>
                                        </p:attrNameLst>
                                      </p:cBhvr>
                                      <p:to>
                                        <p:strVal val="visible"/>
                                      </p:to>
                                    </p:set>
                                    <p:animEffect transition="in" filter="blinds(horizontal)">
                                      <p:cBhvr>
                                        <p:cTn id="11" dur="500"/>
                                        <p:tgtEl>
                                          <p:spTgt spid="34830"/>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4831"/>
                                        </p:tgtEl>
                                        <p:attrNameLst>
                                          <p:attrName>style.visibility</p:attrName>
                                        </p:attrNameLst>
                                      </p:cBhvr>
                                      <p:to>
                                        <p:strVal val="visible"/>
                                      </p:to>
                                    </p:set>
                                    <p:animEffect transition="in" filter="blinds(horizontal)">
                                      <p:cBhvr>
                                        <p:cTn id="14" dur="500"/>
                                        <p:tgtEl>
                                          <p:spTgt spid="348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4828"/>
                                        </p:tgtEl>
                                        <p:attrNameLst>
                                          <p:attrName>style.visibility</p:attrName>
                                        </p:attrNameLst>
                                      </p:cBhvr>
                                      <p:to>
                                        <p:strVal val="visible"/>
                                      </p:to>
                                    </p:set>
                                    <p:anim calcmode="lin" valueType="num">
                                      <p:cBhvr>
                                        <p:cTn id="19" dur="500" fill="hold"/>
                                        <p:tgtEl>
                                          <p:spTgt spid="34828"/>
                                        </p:tgtEl>
                                        <p:attrNameLst>
                                          <p:attrName>ppt_w</p:attrName>
                                        </p:attrNameLst>
                                      </p:cBhvr>
                                      <p:tavLst>
                                        <p:tav tm="0">
                                          <p:val>
                                            <p:fltVal val="0"/>
                                          </p:val>
                                        </p:tav>
                                        <p:tav tm="100000">
                                          <p:val>
                                            <p:strVal val="#ppt_w"/>
                                          </p:val>
                                        </p:tav>
                                      </p:tavLst>
                                    </p:anim>
                                    <p:anim calcmode="lin" valueType="num">
                                      <p:cBhvr>
                                        <p:cTn id="20" dur="500" fill="hold"/>
                                        <p:tgtEl>
                                          <p:spTgt spid="34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737360" y="880029"/>
            <a:ext cx="8647611"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2194559" y="880029"/>
            <a:ext cx="781158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3.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Điều</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gì</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đã</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hấp</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dẫn</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ngựa</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con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trên</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những</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cánh</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đồng</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hoa</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Rectangle 1"/>
          <p:cNvSpPr/>
          <p:nvPr/>
        </p:nvSpPr>
        <p:spPr>
          <a:xfrm>
            <a:off x="1345475" y="3071838"/>
            <a:ext cx="10058400" cy="1938992"/>
          </a:xfrm>
          <a:prstGeom prst="rect">
            <a:avLst/>
          </a:prstGeom>
        </p:spPr>
        <p:txBody>
          <a:bodyPr wrap="square">
            <a:spAutoFit/>
          </a:bodyPr>
          <a:lstStyle/>
          <a:p>
            <a:r>
              <a:rPr lang="en-US" altLang="en-US" sz="4000" b="1" dirty="0" err="1">
                <a:solidFill>
                  <a:srgbClr val="0000FF"/>
                </a:solidFill>
                <a:latin typeface="Times New Roman" panose="02020603050405020304" pitchFamily="18" charset="0"/>
                <a:cs typeface="Times New Roman" panose="02020603050405020304" pitchFamily="18" charset="0"/>
              </a:rPr>
              <a:t>Màu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sắc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trắng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loá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hương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thơm</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ngạt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ngào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huệ</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gió</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nắng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xôn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xao</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trên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cánh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đồng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tràn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ngập</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hoa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cúc</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dại</a:t>
            </a:r>
            <a:r>
              <a:rPr lang="en-US" altLang="en-US" sz="4000" b="1" dirty="0">
                <a:solidFill>
                  <a:srgbClr val="0000FF"/>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455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5561" y="330044"/>
            <a:ext cx="2431280" cy="2052638"/>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6388" y="365125"/>
            <a:ext cx="2619375" cy="2052638"/>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01" y="2917825"/>
            <a:ext cx="2619375" cy="1743075"/>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88788" y="2886299"/>
            <a:ext cx="2638425" cy="1733550"/>
          </a:xfrm>
          <a:prstGeom prst="rect">
            <a:avLst/>
          </a:prstGeom>
        </p:spPr>
      </p:pic>
      <p:pic>
        <p:nvPicPr>
          <p:cNvPr id="11" name="Picture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9413" y="2829149"/>
            <a:ext cx="2466975" cy="1847850"/>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55762" y="3052148"/>
            <a:ext cx="2619375" cy="1743075"/>
          </a:xfrm>
          <a:prstGeom prst="rect">
            <a:avLst/>
          </a:prstGeom>
        </p:spPr>
      </p:pic>
      <p:pic>
        <p:nvPicPr>
          <p:cNvPr id="13" name="Picture 1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362" y="4906962"/>
            <a:ext cx="2686050" cy="1704975"/>
          </a:xfrm>
          <a:prstGeom prst="rect">
            <a:avLst/>
          </a:prstGeom>
        </p:spPr>
      </p:pic>
      <p:pic>
        <p:nvPicPr>
          <p:cNvPr id="14" name="Picture 13"/>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50372" y="4934397"/>
            <a:ext cx="2600325" cy="17621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2637" y="4468812"/>
            <a:ext cx="2143125" cy="2143125"/>
          </a:xfrm>
          <a:prstGeom prst="rect">
            <a:avLst/>
          </a:prstGeom>
        </p:spPr>
      </p:pic>
      <p:pic>
        <p:nvPicPr>
          <p:cNvPr id="17" name="Picture 16"/>
          <p:cNvPicPr>
            <a:picLocks noChangeAspect="1"/>
          </p:cNvPicPr>
          <p:nvPr/>
        </p:nvPicPr>
        <p:blipFill>
          <a:blip r:embed="rId13">
            <a:clrChange>
              <a:clrFrom>
                <a:srgbClr val="F3E4C5"/>
              </a:clrFrom>
              <a:clrTo>
                <a:srgbClr val="F3E4C5">
                  <a:alpha val="0"/>
                </a:srgbClr>
              </a:clrTo>
            </a:clrChange>
            <a:extLst>
              <a:ext uri="{28A0092B-C50C-407E-A947-70E740481C1C}">
                <a14:useLocalDpi xmlns:a14="http://schemas.microsoft.com/office/drawing/2010/main" val="0"/>
              </a:ext>
            </a:extLst>
          </a:blip>
          <a:stretch>
            <a:fillRect/>
          </a:stretch>
        </p:blipFill>
        <p:spPr>
          <a:xfrm>
            <a:off x="8418344" y="4909344"/>
            <a:ext cx="2638425" cy="1733550"/>
          </a:xfrm>
          <a:prstGeom prst="rect">
            <a:avLst/>
          </a:prstGeom>
        </p:spPr>
      </p:pic>
      <p:pic>
        <p:nvPicPr>
          <p:cNvPr id="18" name="Picture 1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877" y="455612"/>
            <a:ext cx="2552700" cy="1790700"/>
          </a:xfrm>
          <a:prstGeom prst="rect">
            <a:avLst/>
          </a:prstGeom>
        </p:spPr>
      </p:pic>
      <p:pic>
        <p:nvPicPr>
          <p:cNvPr id="5" name="Picture 4"/>
          <p:cNvPicPr>
            <a:picLocks noChangeAspect="1"/>
          </p:cNvPicPr>
          <p:nvPr/>
        </p:nvPicPr>
        <p:blipFill>
          <a:blip r:embed="rId15">
            <a:clrChange>
              <a:clrFrom>
                <a:srgbClr val="FFFFFF"/>
              </a:clrFrom>
              <a:clrTo>
                <a:srgbClr val="FFFFFF">
                  <a:alpha val="0"/>
                </a:srgbClr>
              </a:clrTo>
            </a:clrChange>
          </a:blip>
          <a:stretch>
            <a:fillRect/>
          </a:stretch>
        </p:blipFill>
        <p:spPr>
          <a:xfrm>
            <a:off x="8247637" y="255302"/>
            <a:ext cx="2979837" cy="2116116"/>
          </a:xfrm>
          <a:prstGeom prst="rect">
            <a:avLst/>
          </a:prstGeom>
        </p:spPr>
      </p:pic>
    </p:spTree>
    <p:custDataLst>
      <p:tags r:id="rId1"/>
    </p:custDataLst>
    <p:extLst>
      <p:ext uri="{BB962C8B-B14F-4D97-AF65-F5344CB8AC3E}">
        <p14:creationId xmlns:p14="http://schemas.microsoft.com/office/powerpoint/2010/main" val="1916798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3716022200903005k_-34cae-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hoa-dao-moc-ch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Hoa mơ trắng tinh khiết giữa núi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34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
          <p:cNvSpPr>
            <a:spLocks noChangeArrowheads="1"/>
          </p:cNvSpPr>
          <p:nvPr/>
        </p:nvSpPr>
        <p:spPr bwMode="auto">
          <a:xfrm>
            <a:off x="1752601" y="1"/>
            <a:ext cx="52292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4000" b="1">
                <a:solidFill>
                  <a:srgbClr val="0000FF"/>
                </a:solidFill>
                <a:latin typeface="Times New Roman" panose="02020603050405020304" pitchFamily="18" charset="0"/>
                <a:cs typeface="Times New Roman" panose="02020603050405020304" pitchFamily="18" charset="0"/>
              </a:rPr>
              <a:t>Lóa màu trắng hoa mơ</a:t>
            </a:r>
          </a:p>
        </p:txBody>
      </p:sp>
    </p:spTree>
    <p:extLst>
      <p:ext uri="{BB962C8B-B14F-4D97-AF65-F5344CB8AC3E}">
        <p14:creationId xmlns:p14="http://schemas.microsoft.com/office/powerpoint/2010/main" val="1338869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p:cTn id="13" dur="500" fill="hold"/>
                                        <p:tgtEl>
                                          <p:spTgt spid="35847"/>
                                        </p:tgtEl>
                                        <p:attrNameLst>
                                          <p:attrName>ppt_w</p:attrName>
                                        </p:attrNameLst>
                                      </p:cBhvr>
                                      <p:tavLst>
                                        <p:tav tm="0">
                                          <p:val>
                                            <p:fltVal val="0"/>
                                          </p:val>
                                        </p:tav>
                                        <p:tav tm="100000">
                                          <p:val>
                                            <p:strVal val="#ppt_w"/>
                                          </p:val>
                                        </p:tav>
                                      </p:tavLst>
                                    </p:anim>
                                    <p:anim calcmode="lin" valueType="num">
                                      <p:cBhvr>
                                        <p:cTn id="14"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5849"/>
                                        </p:tgtEl>
                                        <p:attrNameLst>
                                          <p:attrName>style.visibility</p:attrName>
                                        </p:attrNameLst>
                                      </p:cBhvr>
                                      <p:to>
                                        <p:strVal val="visible"/>
                                      </p:to>
                                    </p:set>
                                    <p:animEffect transition="in" filter="wipe(down)">
                                      <p:cBhvr>
                                        <p:cTn id="19" dur="500"/>
                                        <p:tgtEl>
                                          <p:spTgt spid="358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5850"/>
                                        </p:tgtEl>
                                        <p:attrNameLst>
                                          <p:attrName>style.visibility</p:attrName>
                                        </p:attrNameLst>
                                      </p:cBhvr>
                                      <p:to>
                                        <p:strVal val="visible"/>
                                      </p:to>
                                    </p:set>
                                    <p:animEffect transition="in" filter="blinds(horizontal)">
                                      <p:cBhvr>
                                        <p:cTn id="24"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40_9_1331634687_78_hoa-loa-ken-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CLX060109_073_1_5-de-38189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10"/>
          <p:cNvSpPr>
            <a:spLocks noChangeArrowheads="1"/>
          </p:cNvSpPr>
          <p:nvPr/>
        </p:nvSpPr>
        <p:spPr bwMode="auto">
          <a:xfrm>
            <a:off x="5867400" y="-31750"/>
            <a:ext cx="4788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dirty="0" err="1">
                <a:solidFill>
                  <a:srgbClr val="FF6600"/>
                </a:solidFill>
              </a:rPr>
              <a:t>Mùi</a:t>
            </a:r>
            <a:r>
              <a:rPr lang="en-US" altLang="en-US" sz="3600" b="1" dirty="0">
                <a:solidFill>
                  <a:srgbClr val="FF6600"/>
                </a:solidFill>
              </a:rPr>
              <a:t> </a:t>
            </a:r>
            <a:r>
              <a:rPr lang="en-US" altLang="en-US" sz="3600" b="1" dirty="0" err="1">
                <a:solidFill>
                  <a:srgbClr val="FF6600"/>
                </a:solidFill>
              </a:rPr>
              <a:t>hoa</a:t>
            </a:r>
            <a:r>
              <a:rPr lang="en-US" altLang="en-US" sz="3600" b="1" dirty="0">
                <a:solidFill>
                  <a:srgbClr val="FF6600"/>
                </a:solidFill>
              </a:rPr>
              <a:t> </a:t>
            </a:r>
            <a:r>
              <a:rPr lang="en-US" altLang="en-US" sz="3600" b="1" dirty="0" err="1">
                <a:solidFill>
                  <a:srgbClr val="FF6600"/>
                </a:solidFill>
              </a:rPr>
              <a:t>huệ</a:t>
            </a:r>
            <a:r>
              <a:rPr lang="en-US" altLang="en-US" sz="3600" b="1" dirty="0">
                <a:solidFill>
                  <a:srgbClr val="FF6600"/>
                </a:solidFill>
              </a:rPr>
              <a:t> </a:t>
            </a:r>
            <a:r>
              <a:rPr lang="en-US" altLang="en-US" sz="3600" b="1" dirty="0" err="1">
                <a:solidFill>
                  <a:srgbClr val="FF6600"/>
                </a:solidFill>
              </a:rPr>
              <a:t>ngạt</a:t>
            </a:r>
            <a:r>
              <a:rPr lang="en-US" altLang="en-US" sz="3600" b="1" dirty="0">
                <a:solidFill>
                  <a:srgbClr val="FF6600"/>
                </a:solidFill>
              </a:rPr>
              <a:t> </a:t>
            </a:r>
            <a:r>
              <a:rPr lang="en-US" altLang="en-US" sz="3600" b="1" dirty="0" err="1">
                <a:solidFill>
                  <a:srgbClr val="FF6600"/>
                </a:solidFill>
              </a:rPr>
              <a:t>ngào</a:t>
            </a:r>
            <a:endParaRPr lang="en-US" altLang="en-US" sz="3600" b="1" dirty="0">
              <a:solidFill>
                <a:srgbClr val="FF6600"/>
              </a:solidFill>
            </a:endParaRPr>
          </a:p>
        </p:txBody>
      </p:sp>
    </p:spTree>
    <p:extLst>
      <p:ext uri="{BB962C8B-B14F-4D97-AF65-F5344CB8AC3E}">
        <p14:creationId xmlns:p14="http://schemas.microsoft.com/office/powerpoint/2010/main" val="498952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p:cTn id="13" dur="500" fill="hold"/>
                                        <p:tgtEl>
                                          <p:spTgt spid="36871"/>
                                        </p:tgtEl>
                                        <p:attrNameLst>
                                          <p:attrName>ppt_w</p:attrName>
                                        </p:attrNameLst>
                                      </p:cBhvr>
                                      <p:tavLst>
                                        <p:tav tm="0">
                                          <p:val>
                                            <p:fltVal val="0"/>
                                          </p:val>
                                        </p:tav>
                                        <p:tav tm="100000">
                                          <p:val>
                                            <p:strVal val="#ppt_w"/>
                                          </p:val>
                                        </p:tav>
                                      </p:tavLst>
                                    </p:anim>
                                    <p:anim calcmode="lin" valueType="num">
                                      <p:cBhvr>
                                        <p:cTn id="14" dur="500" fill="hold"/>
                                        <p:tgtEl>
                                          <p:spTgt spid="3687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6874"/>
                                        </p:tgtEl>
                                        <p:attrNameLst>
                                          <p:attrName>style.visibility</p:attrName>
                                        </p:attrNameLst>
                                      </p:cBhvr>
                                      <p:to>
                                        <p:strVal val="visible"/>
                                      </p:to>
                                    </p:set>
                                    <p:animEffect transition="in" filter="blinds(horizontal)">
                                      <p:cBhvr>
                                        <p:cTn id="19"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CÚC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hoa da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 descr="big_8d8632db9932ba8a7734528187dd382088de76b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908" name="Rectangle 20"/>
          <p:cNvSpPr>
            <a:spLocks noChangeArrowheads="1"/>
          </p:cNvSpPr>
          <p:nvPr/>
        </p:nvSpPr>
        <p:spPr bwMode="auto">
          <a:xfrm>
            <a:off x="5827714" y="1"/>
            <a:ext cx="4840287"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b="1">
                <a:solidFill>
                  <a:srgbClr val="0000FF"/>
                </a:solidFill>
                <a:latin typeface="Times New Roman" panose="02020603050405020304" pitchFamily="18" charset="0"/>
                <a:cs typeface="Times New Roman" panose="02020603050405020304" pitchFamily="18" charset="0"/>
              </a:rPr>
              <a:t>Khắp đồng hoa cúc dại.</a:t>
            </a:r>
          </a:p>
        </p:txBody>
      </p:sp>
    </p:spTree>
    <p:extLst>
      <p:ext uri="{BB962C8B-B14F-4D97-AF65-F5344CB8AC3E}">
        <p14:creationId xmlns:p14="http://schemas.microsoft.com/office/powerpoint/2010/main" val="2638154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p:cTn id="7" dur="500" fill="hold"/>
                                        <p:tgtEl>
                                          <p:spTgt spid="37896"/>
                                        </p:tgtEl>
                                        <p:attrNameLst>
                                          <p:attrName>ppt_w</p:attrName>
                                        </p:attrNameLst>
                                      </p:cBhvr>
                                      <p:tavLst>
                                        <p:tav tm="0">
                                          <p:val>
                                            <p:fltVal val="0"/>
                                          </p:val>
                                        </p:tav>
                                        <p:tav tm="100000">
                                          <p:val>
                                            <p:strVal val="#ppt_w"/>
                                          </p:val>
                                        </p:tav>
                                      </p:tavLst>
                                    </p:anim>
                                    <p:anim calcmode="lin" valueType="num">
                                      <p:cBhvr>
                                        <p:cTn id="8" dur="500" fill="hold"/>
                                        <p:tgtEl>
                                          <p:spTgt spid="378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p:cTn id="13" dur="500" fill="hold"/>
                                        <p:tgtEl>
                                          <p:spTgt spid="37901"/>
                                        </p:tgtEl>
                                        <p:attrNameLst>
                                          <p:attrName>ppt_w</p:attrName>
                                        </p:attrNameLst>
                                      </p:cBhvr>
                                      <p:tavLst>
                                        <p:tav tm="0">
                                          <p:val>
                                            <p:fltVal val="0"/>
                                          </p:val>
                                        </p:tav>
                                        <p:tav tm="100000">
                                          <p:val>
                                            <p:strVal val="#ppt_w"/>
                                          </p:val>
                                        </p:tav>
                                      </p:tavLst>
                                    </p:anim>
                                    <p:anim calcmode="lin" valueType="num">
                                      <p:cBhvr>
                                        <p:cTn id="14" dur="500" fill="hold"/>
                                        <p:tgtEl>
                                          <p:spTgt spid="37901"/>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7905"/>
                                        </p:tgtEl>
                                        <p:attrNameLst>
                                          <p:attrName>style.visibility</p:attrName>
                                        </p:attrNameLst>
                                      </p:cBhvr>
                                      <p:to>
                                        <p:strVal val="visible"/>
                                      </p:to>
                                    </p:set>
                                    <p:anim calcmode="lin" valueType="num">
                                      <p:cBhvr>
                                        <p:cTn id="19" dur="500" fill="hold"/>
                                        <p:tgtEl>
                                          <p:spTgt spid="37905"/>
                                        </p:tgtEl>
                                        <p:attrNameLst>
                                          <p:attrName>ppt_w</p:attrName>
                                        </p:attrNameLst>
                                      </p:cBhvr>
                                      <p:tavLst>
                                        <p:tav tm="0">
                                          <p:val>
                                            <p:fltVal val="0"/>
                                          </p:val>
                                        </p:tav>
                                        <p:tav tm="100000">
                                          <p:val>
                                            <p:strVal val="#ppt_w"/>
                                          </p:val>
                                        </p:tav>
                                      </p:tavLst>
                                    </p:anim>
                                    <p:anim calcmode="lin" valueType="num">
                                      <p:cBhvr>
                                        <p:cTn id="20" dur="500" fill="hold"/>
                                        <p:tgtEl>
                                          <p:spTgt spid="3790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7907"/>
                                        </p:tgtEl>
                                        <p:attrNameLst>
                                          <p:attrName>style.visibility</p:attrName>
                                        </p:attrNameLst>
                                      </p:cBhvr>
                                      <p:to>
                                        <p:strVal val="visible"/>
                                      </p:to>
                                    </p:set>
                                    <p:anim calcmode="lin" valueType="num">
                                      <p:cBhvr>
                                        <p:cTn id="25" dur="500" fill="hold"/>
                                        <p:tgtEl>
                                          <p:spTgt spid="37907"/>
                                        </p:tgtEl>
                                        <p:attrNameLst>
                                          <p:attrName>ppt_w</p:attrName>
                                        </p:attrNameLst>
                                      </p:cBhvr>
                                      <p:tavLst>
                                        <p:tav tm="0">
                                          <p:val>
                                            <p:fltVal val="0"/>
                                          </p:val>
                                        </p:tav>
                                        <p:tav tm="100000">
                                          <p:val>
                                            <p:strVal val="#ppt_w"/>
                                          </p:val>
                                        </p:tav>
                                      </p:tavLst>
                                    </p:anim>
                                    <p:anim calcmode="lin" valueType="num">
                                      <p:cBhvr>
                                        <p:cTn id="26" dur="500" fill="hold"/>
                                        <p:tgtEl>
                                          <p:spTgt spid="3790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7908"/>
                                        </p:tgtEl>
                                        <p:attrNameLst>
                                          <p:attrName>style.visibility</p:attrName>
                                        </p:attrNameLst>
                                      </p:cBhvr>
                                      <p:to>
                                        <p:strVal val="visible"/>
                                      </p:to>
                                    </p:set>
                                    <p:animEffect transition="in" filter="blinds(horizontal)">
                                      <p:cBhvr>
                                        <p:cTn id="31" dur="500"/>
                                        <p:tgtEl>
                                          <p:spTgt spid="37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05116" y="812869"/>
            <a:ext cx="6660953" cy="1460068"/>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3015127" y="1027158"/>
            <a:ext cx="609354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4. </a:t>
            </a:r>
            <a:r>
              <a:rPr kumimoji="0" lang="en-US" altLang="zh-CN" sz="3600" b="1" i="0" u="none" strike="noStrike" kern="1200" cap="none" spc="30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con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đã</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nhắn</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nhủ</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điều</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gì</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1" name="文本框 29"/>
          <p:cNvSpPr txBox="1"/>
          <p:nvPr/>
        </p:nvSpPr>
        <p:spPr>
          <a:xfrm>
            <a:off x="496389" y="2995773"/>
            <a:ext cx="1135162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con</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là</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đi</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nhưng</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mẹ</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đừng</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buồn</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dù</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đi</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xa</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cách</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núi</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cách</a:t>
            </a:r>
            <a:r>
              <a:rPr kumimoji="0" lang="en-US" altLang="zh-CN" sz="3600" b="1" i="0" u="none" strike="noStrike" kern="1200" cap="none" spc="300" normalizeH="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effectLst/>
                <a:uLnTx/>
                <a:uFillTx/>
                <a:latin typeface="Times New Roman" panose="02020603050405020304" pitchFamily="18" charset="0"/>
                <a:ea typeface="Microsoft YaHei" panose="020B0503020204020204" charset="-122"/>
                <a:cs typeface="Times New Roman" panose="02020603050405020304" pitchFamily="18" charset="0"/>
              </a:rPr>
              <a:t>rừng</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cách</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sông</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cách</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biển</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con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cũng</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nhớ</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tìm</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đường</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về</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với</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latin typeface="Times New Roman" panose="02020603050405020304" pitchFamily="18" charset="0"/>
                <a:ea typeface="Microsoft YaHei" panose="020B0503020204020204" charset="-122"/>
                <a:cs typeface="Times New Roman" panose="02020603050405020304" pitchFamily="18" charset="0"/>
              </a:rPr>
              <a:t>mẹ</a:t>
            </a:r>
            <a:r>
              <a:rPr lang="en-US" altLang="zh-CN" sz="3600" b="1" spc="300" dirty="0">
                <a:latin typeface="Times New Roman" panose="02020603050405020304" pitchFamily="18" charset="0"/>
                <a:ea typeface="Microsoft YaHei" panose="020B0503020204020204" charset="-122"/>
                <a:cs typeface="Times New Roman" panose="02020603050405020304" pitchFamily="18" charset="0"/>
              </a:rPr>
              <a:t>.</a:t>
            </a:r>
            <a:endParaRPr kumimoji="0" lang="zh-CN" altLang="en-US" sz="3600" b="1" i="0" u="none" strike="noStrike" kern="1200" cap="none" spc="300" normalizeH="0" baseline="0" noProof="0" dirty="0">
              <a:ln>
                <a:noFill/>
              </a:ln>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3883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36148" y="2408996"/>
            <a:ext cx="10972800" cy="252261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文本框 29"/>
          <p:cNvSpPr txBox="1"/>
          <p:nvPr/>
        </p:nvSpPr>
        <p:spPr>
          <a:xfrm>
            <a:off x="613836" y="2757480"/>
            <a:ext cx="1021742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Cậu</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bé</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ngựa</a:t>
            </a:r>
            <a:r>
              <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3600" b="1" i="0" u="none" strike="noStrike" kern="1200" cap="none" spc="300" normalizeH="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bay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nhảy</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thích</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du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ngoạn</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nhiều</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nơi</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nhưng</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cậu</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yêu</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mẹ</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đi</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đâu</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cũng</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nhớ</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đường</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về</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với</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3600" b="1" spc="300"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mẹ</a:t>
            </a:r>
            <a:r>
              <a:rPr lang="en-US" altLang="zh-CN" sz="3600" b="1" spc="300"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a:t>
            </a:r>
            <a:endParaRPr kumimoji="0" lang="en-US" altLang="zh-CN" sz="3600" b="1" i="0" u="none" strike="noStrike" kern="1200" cap="none" spc="300" normalizeH="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pic>
        <p:nvPicPr>
          <p:cNvPr id="4"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9755" y="38229"/>
            <a:ext cx="7959143" cy="2236572"/>
          </a:xfrm>
          <a:prstGeom prst="rect">
            <a:avLst/>
          </a:prstGeom>
          <a:effectLst>
            <a:outerShdw blurRad="50800" dist="38100" dir="2700000" algn="tl" rotWithShape="0">
              <a:prstClr val="black">
                <a:alpha val="40000"/>
              </a:prstClr>
            </a:outerShdw>
          </a:effectLst>
        </p:spPr>
      </p:pic>
      <p:sp>
        <p:nvSpPr>
          <p:cNvPr id="6" name="Rectangle 5"/>
          <p:cNvSpPr/>
          <p:nvPr/>
        </p:nvSpPr>
        <p:spPr>
          <a:xfrm>
            <a:off x="3544618" y="1080593"/>
            <a:ext cx="4883299" cy="769441"/>
          </a:xfrm>
          <a:prstGeom prst="rect">
            <a:avLst/>
          </a:prstGeom>
        </p:spPr>
        <p:txBody>
          <a:bodyPr wrap="square">
            <a:spAutoFit/>
          </a:bodyPr>
          <a:lstStyle/>
          <a:p>
            <a:r>
              <a:rPr lang="en-US" altLang="zh-CN" sz="4400" b="1" dirty="0" err="1">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Nội</a:t>
            </a:r>
            <a:r>
              <a:rPr lang="en-US" altLang="zh-CN" sz="4400" b="1" dirty="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 dung </a:t>
            </a:r>
            <a:r>
              <a:rPr lang="en-US" altLang="zh-CN" sz="4400" b="1" dirty="0" err="1">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bài</a:t>
            </a:r>
            <a:r>
              <a:rPr lang="en-US" altLang="zh-CN" sz="4400" b="1" dirty="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4400" b="1" dirty="0" err="1">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thơ</a:t>
            </a:r>
            <a:r>
              <a:rPr lang="en-US" altLang="zh-CN" sz="4400" b="1" dirty="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rPr>
              <a:t>:</a:t>
            </a:r>
            <a:endParaRPr lang="zh-CN" altLang="en-US" sz="4400" b="1" dirty="0">
              <a:solidFill>
                <a:schemeClr val="tx1">
                  <a:lumMod val="95000"/>
                  <a:lumOff val="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8"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98" y="3911642"/>
            <a:ext cx="2091788" cy="3069768"/>
          </a:xfrm>
          <a:prstGeom prst="rect">
            <a:avLst/>
          </a:prstGeom>
        </p:spPr>
      </p:pic>
    </p:spTree>
    <p:custDataLst>
      <p:tags r:id="rId1"/>
    </p:custDataLst>
    <p:extLst>
      <p:ext uri="{BB962C8B-B14F-4D97-AF65-F5344CB8AC3E}">
        <p14:creationId xmlns:p14="http://schemas.microsoft.com/office/powerpoint/2010/main" val="777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4907" y="600635"/>
            <a:ext cx="9762185" cy="5416988"/>
          </a:xfrm>
          <a:prstGeom prst="rect">
            <a:avLst/>
          </a:prstGeom>
        </p:spPr>
      </p:pic>
      <p:sp>
        <p:nvSpPr>
          <p:cNvPr id="6" name="文本框 29"/>
          <p:cNvSpPr txBox="1"/>
          <p:nvPr/>
        </p:nvSpPr>
        <p:spPr>
          <a:xfrm>
            <a:off x="2267843" y="1804801"/>
            <a:ext cx="7511143"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Luyện</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đọc</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diễn</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cảm</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và</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học</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thuộc</a:t>
            </a:r>
            <a:r>
              <a:rPr lang="en-US" altLang="zh-CN" sz="6000" b="1" spc="300" dirty="0">
                <a:solidFill>
                  <a:srgbClr val="00206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err="1">
                <a:solidFill>
                  <a:srgbClr val="002060"/>
                </a:solidFill>
                <a:latin typeface="Times New Roman" panose="02020603050405020304" pitchFamily="18" charset="0"/>
                <a:ea typeface="Microsoft YaHei" panose="020B0503020204020204" charset="-122"/>
                <a:cs typeface="Times New Roman" panose="02020603050405020304" pitchFamily="18" charset="0"/>
              </a:rPr>
              <a:t>lòng</a:t>
            </a:r>
            <a:endParaRPr kumimoji="0" lang="en-US" altLang="zh-CN" sz="6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3" name="TextBox 2">
            <a:extLst>
              <a:ext uri="{FF2B5EF4-FFF2-40B4-BE49-F238E27FC236}">
                <a16:creationId xmlns:a16="http://schemas.microsoft.com/office/drawing/2014/main" id="{2007A94C-32A5-4B1F-BBEC-5111E238570E}"/>
              </a:ext>
            </a:extLst>
          </p:cNvPr>
          <p:cNvSpPr txBox="1"/>
          <p:nvPr/>
        </p:nvSpPr>
        <p:spPr>
          <a:xfrm>
            <a:off x="3266211" y="4031220"/>
            <a:ext cx="5998464" cy="1200329"/>
          </a:xfrm>
          <a:prstGeom prst="rect">
            <a:avLst/>
          </a:prstGeom>
          <a:noFill/>
        </p:spPr>
        <p:txBody>
          <a:bodyPr wrap="square" rtlCol="0">
            <a:spAutoFit/>
          </a:bodyPr>
          <a:lstStyle/>
          <a:p>
            <a:pPr marL="285750" indent="-285750">
              <a:buFontTx/>
              <a:buChar char="-"/>
            </a:pPr>
            <a:r>
              <a:rPr lang="en-US" sz="2400" dirty="0" err="1">
                <a:latin typeface="Cambria" panose="02040503050406030204" pitchFamily="18" charset="0"/>
                <a:ea typeface="Cambria" panose="02040503050406030204" pitchFamily="18" charset="0"/>
              </a:rPr>
              <a:t>Chọn</a:t>
            </a:r>
            <a:r>
              <a:rPr lang="en-US" sz="2400" dirty="0">
                <a:latin typeface="Cambria" panose="02040503050406030204" pitchFamily="18" charset="0"/>
                <a:ea typeface="Cambria" panose="02040503050406030204" pitchFamily="18" charset="0"/>
              </a:rPr>
              <a:t> 1 </a:t>
            </a:r>
            <a:r>
              <a:rPr lang="en-US" sz="2400" dirty="0" err="1">
                <a:latin typeface="Cambria" panose="02040503050406030204" pitchFamily="18" charset="0"/>
                <a:ea typeface="Cambria" panose="02040503050406030204" pitchFamily="18" charset="0"/>
              </a:rPr>
              <a:t>đoạn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thích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endParaRPr lang="en-US" sz="2400" dirty="0">
              <a:latin typeface="Cambria" panose="02040503050406030204" pitchFamily="18" charset="0"/>
              <a:ea typeface="Cambria" panose="02040503050406030204" pitchFamily="18" charset="0"/>
            </a:endParaRPr>
          </a:p>
          <a:p>
            <a:pPr marL="285750" indent="-285750">
              <a:buFontTx/>
              <a:buChar char="-"/>
            </a:pPr>
            <a:r>
              <a:rPr lang="en-US" sz="2400" dirty="0" err="1">
                <a:latin typeface="Cambria" panose="02040503050406030204" pitchFamily="18" charset="0"/>
                <a:ea typeface="Cambria" panose="02040503050406030204" pitchFamily="18" charset="0"/>
              </a:rPr>
              <a:t>Tự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thuộc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lòng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thơ</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nhà</a:t>
            </a:r>
            <a:endParaRPr lang="en-SG"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91942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41947">
            <a:off x="2745337" y="368720"/>
            <a:ext cx="583267" cy="409574"/>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12174">
            <a:off x="7594584" y="369927"/>
            <a:ext cx="856661" cy="802033"/>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rot="854957">
              <a:off x="8552670" y="2256209"/>
              <a:ext cx="1040670"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em</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987423">
              <a:off x="4837888" y="2203500"/>
              <a:ext cx="1178528"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545751" y="1967332"/>
            <a:ext cx="1354086" cy="1168595"/>
            <a:chOff x="6545751" y="1967332"/>
            <a:chExt cx="1354086"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0892565">
              <a:off x="6654365" y="2175921"/>
              <a:ext cx="1143262"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các</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
          <p:cNvGrpSpPr/>
          <p:nvPr/>
        </p:nvGrpSpPr>
        <p:grpSpPr>
          <a:xfrm>
            <a:off x="2949464" y="1673730"/>
            <a:ext cx="1446958" cy="1168595"/>
            <a:chOff x="2974300" y="1678431"/>
            <a:chExt cx="1446958" cy="1168595"/>
          </a:xfrm>
        </p:grpSpPr>
        <p:sp>
          <p:nvSpPr>
            <p:cNvPr id="30"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sp>
        <p:nvSpPr>
          <p:cNvPr id="12" name="Subtitle 11"/>
          <p:cNvSpPr>
            <a:spLocks noGrp="1"/>
          </p:cNvSpPr>
          <p:nvPr>
            <p:ph type="subTitle" idx="1"/>
          </p:nvPr>
        </p:nvSpPr>
        <p:spPr>
          <a:xfrm>
            <a:off x="562707" y="3602038"/>
            <a:ext cx="12027877" cy="1655762"/>
          </a:xfrm>
        </p:spPr>
        <p:txBody>
          <a:bodyPr>
            <a:noAutofit/>
          </a:bodyPr>
          <a:lstStyle/>
          <a:p>
            <a:r>
              <a:rPr lang="en-US" sz="5400" dirty="0" err="1">
                <a:solidFill>
                  <a:srgbClr val="7030A0"/>
                </a:solidFill>
                <a:latin typeface="Times New Roman" panose="02020603050405020304" pitchFamily="18" charset="0"/>
                <a:cs typeface="Times New Roman" panose="02020603050405020304" pitchFamily="18" charset="0"/>
              </a:rPr>
              <a:t>Chúc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các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em</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luôn</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mạnh</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khỏe</a:t>
            </a:r>
            <a:r>
              <a:rPr lang="en-US" sz="5400" dirty="0">
                <a:solidFill>
                  <a:srgbClr val="7030A0"/>
                </a:solidFill>
                <a:latin typeface="Times New Roman" panose="02020603050405020304" pitchFamily="18" charset="0"/>
                <a:cs typeface="Times New Roman" panose="02020603050405020304" pitchFamily="18" charset="0"/>
              </a:rPr>
              <a:t> </a:t>
            </a:r>
          </a:p>
          <a:p>
            <a:r>
              <a:rPr lang="en-US" sz="5400" dirty="0" err="1">
                <a:solidFill>
                  <a:srgbClr val="7030A0"/>
                </a:solidFill>
                <a:latin typeface="Times New Roman" panose="02020603050405020304" pitchFamily="18" charset="0"/>
                <a:cs typeface="Times New Roman" panose="02020603050405020304" pitchFamily="18" charset="0"/>
              </a:rPr>
              <a:t>và</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học</a:t>
            </a:r>
            <a:r>
              <a:rPr lang="en-US" sz="5400" dirty="0">
                <a:solidFill>
                  <a:srgbClr val="7030A0"/>
                </a:solidFill>
                <a:latin typeface="Times New Roman" panose="02020603050405020304" pitchFamily="18" charset="0"/>
                <a:cs typeface="Times New Roman" panose="02020603050405020304" pitchFamily="18" charset="0"/>
              </a:rPr>
              <a:t> </a:t>
            </a:r>
            <a:r>
              <a:rPr lang="en-US" sz="5400" dirty="0" err="1">
                <a:solidFill>
                  <a:srgbClr val="7030A0"/>
                </a:solidFill>
                <a:latin typeface="Times New Roman" panose="02020603050405020304" pitchFamily="18" charset="0"/>
                <a:cs typeface="Times New Roman" panose="02020603050405020304" pitchFamily="18" charset="0"/>
              </a:rPr>
              <a:t>tốt</a:t>
            </a:r>
            <a:endParaRPr lang="en-US" sz="5400" dirty="0">
              <a:solidFill>
                <a:srgbClr val="7030A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95862977"/>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0" y="0"/>
            <a:ext cx="12192000" cy="685800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7" name="图片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18068" y="1113467"/>
            <a:ext cx="5795556" cy="4973932"/>
          </a:xfrm>
          <a:prstGeom prst="rect">
            <a:avLst/>
          </a:prstGeom>
        </p:spPr>
      </p:pic>
      <p:pic>
        <p:nvPicPr>
          <p:cNvPr id="19" name="图片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4673299" y="2188442"/>
            <a:ext cx="353708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Tập</a:t>
            </a:r>
            <a:r>
              <a:rPr kumimoji="0" lang="en-US" altLang="zh-CN" sz="54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54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endParaRPr kumimoji="0" lang="en-US" altLang="zh-CN" sz="54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2" name="文本框 29"/>
          <p:cNvSpPr txBox="1"/>
          <p:nvPr/>
        </p:nvSpPr>
        <p:spPr>
          <a:xfrm>
            <a:off x="4483809" y="3139183"/>
            <a:ext cx="395885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dirty="0" err="1">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Tuổi</a:t>
            </a:r>
            <a:r>
              <a:rPr kumimoji="0" lang="en-US" altLang="zh-CN" sz="6000" b="1" i="0" u="none" strike="noStrike" kern="1200" cap="none" spc="300" normalizeH="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lang="en-US" altLang="zh-CN" sz="6000" b="1" spc="300" dirty="0">
                <a:solidFill>
                  <a:srgbClr val="C00000"/>
                </a:solidFill>
                <a:latin typeface="Times New Roman" panose="02020603050405020304" pitchFamily="18" charset="0"/>
                <a:ea typeface="Microsoft YaHei" panose="020B0503020204020204" charset="-122"/>
                <a:cs typeface="Times New Roman" panose="02020603050405020304" pitchFamily="18" charset="0"/>
              </a:rPr>
              <a:t>N</a:t>
            </a:r>
            <a:r>
              <a:rPr kumimoji="0" lang="en-US" altLang="zh-CN" sz="6000" b="1" i="0" u="none" strike="noStrike" kern="1200" cap="none" spc="300" normalizeH="0" noProof="0" dirty="0" err="1">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rPr>
              <a:t>gựa</a:t>
            </a:r>
            <a:endParaRPr kumimoji="0" lang="en-US" altLang="zh-CN" sz="6000" b="1" i="0" u="none" strike="noStrike" kern="1200" cap="none" spc="300" normalizeH="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C0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a:extLst>
              <a:ext uri="{FF2B5EF4-FFF2-40B4-BE49-F238E27FC236}">
                <a16:creationId xmlns:a16="http://schemas.microsoft.com/office/drawing/2014/main" id="{CE1AE6C8-62A8-4A5E-B933-9AC8038FBE83}"/>
              </a:ext>
            </a:extLst>
          </p:cNvPr>
          <p:cNvSpPr txBox="1"/>
          <p:nvPr/>
        </p:nvSpPr>
        <p:spPr>
          <a:xfrm>
            <a:off x="6375939" y="4342942"/>
            <a:ext cx="192053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Xuân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Quỳnh</a:t>
            </a:r>
            <a:endParaRPr lang="en-SG" sz="24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1673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9" name="Text Box 3"/>
          <p:cNvSpPr txBox="1">
            <a:spLocks noChangeArrowheads="1"/>
          </p:cNvSpPr>
          <p:nvPr/>
        </p:nvSpPr>
        <p:spPr bwMode="auto">
          <a:xfrm>
            <a:off x="6243638" y="1068389"/>
            <a:ext cx="4424362" cy="50053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40005" rIns="80010" bIns="40005">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rPr>
              <a:t>Xuân Quỳnh: (1942-1988), làng La Khê, huyện Hoài Đức, tỉnh Hà Tây (nay thuộc Hà Nội).  Bà là nhà thơ nữ xuất sắc trong nền thơ hiện đại Việt Nam. Năm 2001 bà được tặng Giải thưởng Nhà nước về văn học nghệ thuật.</a:t>
            </a:r>
          </a:p>
        </p:txBody>
      </p:sp>
      <p:grpSp>
        <p:nvGrpSpPr>
          <p:cNvPr id="7" name="Group 14"/>
          <p:cNvGrpSpPr>
            <a:grpSpLocks/>
          </p:cNvGrpSpPr>
          <p:nvPr/>
        </p:nvGrpSpPr>
        <p:grpSpPr bwMode="auto">
          <a:xfrm>
            <a:off x="1011037" y="228600"/>
            <a:ext cx="4572000" cy="6400800"/>
            <a:chOff x="1296" y="1200"/>
            <a:chExt cx="2910" cy="3048"/>
          </a:xfrm>
        </p:grpSpPr>
        <p:pic>
          <p:nvPicPr>
            <p:cNvPr id="6149" name="Picture 12" descr="Xuan_Quy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1200"/>
              <a:ext cx="291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WordArt 13"/>
            <p:cNvSpPr>
              <a:spLocks noChangeArrowheads="1" noChangeShapeType="1" noTextEdit="1"/>
            </p:cNvSpPr>
            <p:nvPr/>
          </p:nvSpPr>
          <p:spPr bwMode="auto">
            <a:xfrm>
              <a:off x="2199" y="4008"/>
              <a:ext cx="1104" cy="24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99"/>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Xuân Quỳnh</a:t>
              </a:r>
            </a:p>
          </p:txBody>
        </p:sp>
      </p:grpSp>
    </p:spTree>
    <p:extLst>
      <p:ext uri="{BB962C8B-B14F-4D97-AF65-F5344CB8AC3E}">
        <p14:creationId xmlns:p14="http://schemas.microsoft.com/office/powerpoint/2010/main" val="45807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9"/>
                                        </p:tgtEl>
                                        <p:attrNameLst>
                                          <p:attrName>style.visibility</p:attrName>
                                        </p:attrNameLst>
                                      </p:cBhvr>
                                      <p:to>
                                        <p:strVal val="visible"/>
                                      </p:to>
                                    </p:set>
                                    <p:animEffect transition="in" filter="blinds(horizontal)">
                                      <p:cBhvr>
                                        <p:cTn id="7" dur="500"/>
                                        <p:tgtEl>
                                          <p:spTgt spid="154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032" y="25943"/>
            <a:ext cx="2534150" cy="1011511"/>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50"/>
          <p:cNvSpPr/>
          <p:nvPr/>
        </p:nvSpPr>
        <p:spPr>
          <a:xfrm>
            <a:off x="4801602" y="167037"/>
            <a:ext cx="2281009" cy="707886"/>
          </a:xfrm>
          <a:prstGeom prst="rect">
            <a:avLst/>
          </a:prstGeom>
        </p:spPr>
        <p:txBody>
          <a:bodyPr wrap="none">
            <a:spAutoFit/>
          </a:bodyPr>
          <a:lstStyle/>
          <a:p>
            <a:r>
              <a:rPr lang="en-US" altLang="zh-CN" sz="4000" dirty="0" err="1">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Tuổi</a:t>
            </a:r>
            <a:r>
              <a:rPr lang="en-US" altLang="zh-CN" sz="4000" dirty="0">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4000" dirty="0" err="1">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ngựa</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sp>
        <p:nvSpPr>
          <p:cNvPr id="6" name="Rectangle 5"/>
          <p:cNvSpPr/>
          <p:nvPr/>
        </p:nvSpPr>
        <p:spPr>
          <a:xfrm>
            <a:off x="1687992" y="1237305"/>
            <a:ext cx="6096000" cy="1569660"/>
          </a:xfrm>
          <a:prstGeom prst="rect">
            <a:avLst/>
          </a:prstGeom>
        </p:spPr>
        <p:txBody>
          <a:bodyPr>
            <a:spAutoFit/>
          </a:bodyPr>
          <a:lstStyle/>
          <a:p>
            <a:r>
              <a:rPr lang="en-US" sz="2400"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Mẹ</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ơi</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gì</a:t>
            </a:r>
            <a:r>
              <a:rPr lang="en-US" sz="2400" b="1" dirty="0">
                <a:solidFill>
                  <a:schemeClr val="bg2">
                    <a:lumMod val="10000"/>
                  </a:schemeClr>
                </a:solidFill>
                <a:latin typeface="Times New Roman" pitchFamily="18" charset="0"/>
              </a:rPr>
              <a:t> ?                                         </a:t>
            </a:r>
          </a:p>
          <a:p>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là</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Ngựa</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Ngựa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không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yên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một</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chỗ</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là</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đi</a:t>
            </a:r>
            <a:r>
              <a:rPr lang="en-US" sz="2400" b="1" dirty="0">
                <a:solidFill>
                  <a:schemeClr val="bg2">
                    <a:lumMod val="10000"/>
                  </a:schemeClr>
                </a:solidFill>
                <a:latin typeface="Times New Roman" pitchFamily="18" charset="0"/>
              </a:rPr>
              <a:t>…</a:t>
            </a:r>
          </a:p>
        </p:txBody>
      </p:sp>
      <p:sp>
        <p:nvSpPr>
          <p:cNvPr id="8" name="Rectangle 7"/>
          <p:cNvSpPr/>
          <p:nvPr/>
        </p:nvSpPr>
        <p:spPr>
          <a:xfrm>
            <a:off x="1627032" y="2868370"/>
            <a:ext cx="6096000" cy="3416320"/>
          </a:xfrm>
          <a:prstGeom prst="rect">
            <a:avLst/>
          </a:prstGeom>
        </p:spPr>
        <p:txBody>
          <a:bodyPr>
            <a:spAutoFit/>
          </a:bodyPr>
          <a:lstStyle/>
          <a:p>
            <a:r>
              <a:rPr lang="en-US" sz="2400"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Mẹ</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ơi</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sẽ</a:t>
            </a:r>
            <a:r>
              <a:rPr lang="en-US" sz="2400" b="1" dirty="0">
                <a:solidFill>
                  <a:schemeClr val="bg2">
                    <a:lumMod val="10000"/>
                  </a:schemeClr>
                </a:solidFill>
                <a:latin typeface="Times New Roman" pitchFamily="18" charset="0"/>
              </a:rPr>
              <a:t> phi</a:t>
            </a:r>
          </a:p>
          <a:p>
            <a:r>
              <a:rPr lang="en-US" sz="2400" b="1" dirty="0">
                <a:solidFill>
                  <a:schemeClr val="bg2">
                    <a:lumMod val="10000"/>
                  </a:schemeClr>
                </a:solidFill>
                <a:latin typeface="Times New Roman" pitchFamily="18" charset="0"/>
              </a:rPr>
              <a:t>Qua </a:t>
            </a:r>
            <a:r>
              <a:rPr lang="en-US" sz="2400" b="1" dirty="0" err="1">
                <a:solidFill>
                  <a:schemeClr val="bg2">
                    <a:lumMod val="10000"/>
                  </a:schemeClr>
                </a:solidFill>
                <a:latin typeface="Times New Roman" pitchFamily="18" charset="0"/>
              </a:rPr>
              <a:t>bao</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nhiêu</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ngọn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gió</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Gió</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xanh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miền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trung</a:t>
            </a:r>
            <a:r>
              <a:rPr lang="en-US" sz="2400" b="1" dirty="0">
                <a:solidFill>
                  <a:schemeClr val="bg2">
                    <a:lumMod val="10000"/>
                  </a:schemeClr>
                </a:solidFill>
                <a:latin typeface="Times New Roman" pitchFamily="18" charset="0"/>
              </a:rPr>
              <a:t> du</a:t>
            </a:r>
          </a:p>
          <a:p>
            <a:r>
              <a:rPr lang="en-US" sz="2400" b="1" dirty="0" err="1">
                <a:solidFill>
                  <a:schemeClr val="bg2">
                    <a:lumMod val="10000"/>
                  </a:schemeClr>
                </a:solidFill>
                <a:latin typeface="Times New Roman" pitchFamily="18" charset="0"/>
              </a:rPr>
              <a:t>Gió</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hồng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vùng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đất</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đỏ</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Gió</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đen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hút</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đại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ngàn</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Mấp</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mô</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triền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núi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đá</a:t>
            </a:r>
            <a:r>
              <a:rPr lang="en-US" sz="2400" b="1" dirty="0">
                <a:solidFill>
                  <a:schemeClr val="bg2">
                    <a:lumMod val="10000"/>
                  </a:schemeClr>
                </a:solidFill>
                <a:latin typeface="Times New Roman" pitchFamily="18" charset="0"/>
              </a:rPr>
              <a:t>…</a:t>
            </a:r>
          </a:p>
          <a:p>
            <a:r>
              <a:rPr lang="en-US" sz="2400" b="1" dirty="0">
                <a:solidFill>
                  <a:schemeClr val="bg2">
                    <a:lumMod val="10000"/>
                  </a:schemeClr>
                </a:solidFill>
                <a:latin typeface="Times New Roman" pitchFamily="18" charset="0"/>
              </a:rPr>
              <a:t>Con </a:t>
            </a:r>
            <a:r>
              <a:rPr lang="en-US" sz="2400" b="1" dirty="0" err="1">
                <a:solidFill>
                  <a:schemeClr val="bg2">
                    <a:lumMod val="10000"/>
                  </a:schemeClr>
                </a:solidFill>
                <a:latin typeface="Times New Roman" pitchFamily="18" charset="0"/>
              </a:rPr>
              <a:t>mang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về</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cho</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mẹ</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Ngọn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gió</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của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trăm</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miền</a:t>
            </a:r>
            <a:r>
              <a:rPr lang="en-US" sz="2400" b="1" dirty="0">
                <a:solidFill>
                  <a:schemeClr val="bg2">
                    <a:lumMod val="10000"/>
                  </a:schemeClr>
                </a:solidFill>
                <a:latin typeface="Times New Roman" pitchFamily="18" charset="0"/>
              </a:rPr>
              <a:t>.</a:t>
            </a:r>
          </a:p>
          <a:p>
            <a:endParaRPr lang="en-US" sz="2400" b="1" dirty="0">
              <a:solidFill>
                <a:schemeClr val="bg2">
                  <a:lumMod val="10000"/>
                </a:schemeClr>
              </a:solidFill>
              <a:latin typeface="Times New Roman" pitchFamily="18" charset="0"/>
            </a:endParaRPr>
          </a:p>
        </p:txBody>
      </p:sp>
      <p:sp>
        <p:nvSpPr>
          <p:cNvPr id="2" name="Rectangle 1"/>
          <p:cNvSpPr/>
          <p:nvPr/>
        </p:nvSpPr>
        <p:spPr>
          <a:xfrm>
            <a:off x="6692537" y="1298711"/>
            <a:ext cx="6096000" cy="3046988"/>
          </a:xfrm>
          <a:prstGeom prst="rect">
            <a:avLst/>
          </a:prstGeom>
        </p:spPr>
        <p:txBody>
          <a:bodyPr>
            <a:spAutoFit/>
          </a:bodyPr>
          <a:lstStyle/>
          <a:p>
            <a:r>
              <a:rPr lang="en-US" sz="2400" b="1" dirty="0" err="1">
                <a:solidFill>
                  <a:schemeClr val="bg2">
                    <a:lumMod val="10000"/>
                  </a:schemeClr>
                </a:solidFill>
                <a:latin typeface="Times New Roman" pitchFamily="18" charset="0"/>
              </a:rPr>
              <a:t>Ngựa</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sẽ</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khắp</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Trên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những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cánh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đồng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hoa</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Lóa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màu</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trắng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hoa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mơ</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Trang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giấy</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nguyên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chưa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viết</a:t>
            </a:r>
            <a:endParaRPr lang="en-US" sz="2400" b="1" dirty="0">
              <a:solidFill>
                <a:schemeClr val="bg2">
                  <a:lumMod val="10000"/>
                </a:schemeClr>
              </a:solidFill>
              <a:latin typeface="Times New Roman" pitchFamily="18" charset="0"/>
            </a:endParaRPr>
          </a:p>
          <a:p>
            <a:r>
              <a:rPr lang="en-US" sz="2400" b="1" dirty="0">
                <a:solidFill>
                  <a:schemeClr val="bg2">
                    <a:lumMod val="10000"/>
                  </a:schemeClr>
                </a:solidFill>
                <a:latin typeface="Times New Roman" pitchFamily="18" charset="0"/>
              </a:rPr>
              <a:t>Con </a:t>
            </a:r>
            <a:r>
              <a:rPr lang="en-US" sz="2400" b="1" dirty="0" err="1">
                <a:solidFill>
                  <a:schemeClr val="bg2">
                    <a:lumMod val="10000"/>
                  </a:schemeClr>
                </a:solidFill>
                <a:latin typeface="Times New Roman" pitchFamily="18" charset="0"/>
              </a:rPr>
              <a:t>làm</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sao</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ôm</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hết</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Mùi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hoa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huệ</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ngạt</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ngào</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Gió</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và</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nắng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xôn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xao</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Khắp</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đồng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hoa</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cúc</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dại</a:t>
            </a:r>
            <a:r>
              <a:rPr lang="en-US" sz="2400" b="1" dirty="0">
                <a:solidFill>
                  <a:schemeClr val="bg2">
                    <a:lumMod val="10000"/>
                  </a:schemeClr>
                </a:solidFill>
                <a:latin typeface="Times New Roman" pitchFamily="18" charset="0"/>
              </a:rPr>
              <a:t>. </a:t>
            </a:r>
          </a:p>
        </p:txBody>
      </p:sp>
      <p:sp>
        <p:nvSpPr>
          <p:cNvPr id="9" name="Rectangle 8"/>
          <p:cNvSpPr/>
          <p:nvPr/>
        </p:nvSpPr>
        <p:spPr>
          <a:xfrm>
            <a:off x="6692537" y="4391864"/>
            <a:ext cx="6096000" cy="2308324"/>
          </a:xfrm>
          <a:prstGeom prst="rect">
            <a:avLst/>
          </a:prstGeom>
        </p:spPr>
        <p:txBody>
          <a:bodyPr>
            <a:spAutoFit/>
          </a:bodyPr>
          <a:lstStyle/>
          <a:p>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là</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tuổi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Ngựa</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Nhưng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mẹ</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ơi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đừng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buồn</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Dẫu</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cách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núi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cách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rừng</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Dẫu</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cách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sông</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cách</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biển</a:t>
            </a:r>
            <a:endParaRPr lang="en-US" sz="2400" b="1" dirty="0">
              <a:solidFill>
                <a:schemeClr val="bg2">
                  <a:lumMod val="10000"/>
                </a:schemeClr>
              </a:solidFill>
              <a:latin typeface="Times New Roman" pitchFamily="18" charset="0"/>
            </a:endParaRPr>
          </a:p>
          <a:p>
            <a:r>
              <a:rPr lang="en-US" sz="2400" b="1" dirty="0">
                <a:solidFill>
                  <a:schemeClr val="bg2">
                    <a:lumMod val="10000"/>
                  </a:schemeClr>
                </a:solidFill>
                <a:latin typeface="Times New Roman" pitchFamily="18" charset="0"/>
              </a:rPr>
              <a:t>Con </a:t>
            </a:r>
            <a:r>
              <a:rPr lang="en-US" sz="2400" b="1" dirty="0" err="1">
                <a:solidFill>
                  <a:schemeClr val="bg2">
                    <a:lumMod val="10000"/>
                  </a:schemeClr>
                </a:solidFill>
                <a:latin typeface="Times New Roman" pitchFamily="18" charset="0"/>
              </a:rPr>
              <a:t>tìm</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về</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với</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mẹ</a:t>
            </a:r>
            <a:endParaRPr lang="en-US" sz="2400" b="1" dirty="0">
              <a:solidFill>
                <a:schemeClr val="bg2">
                  <a:lumMod val="10000"/>
                </a:schemeClr>
              </a:solidFill>
              <a:latin typeface="Times New Roman" pitchFamily="18" charset="0"/>
            </a:endParaRPr>
          </a:p>
          <a:p>
            <a:r>
              <a:rPr lang="en-US" sz="2400" b="1" dirty="0" err="1">
                <a:solidFill>
                  <a:schemeClr val="bg2">
                    <a:lumMod val="10000"/>
                  </a:schemeClr>
                </a:solidFill>
                <a:latin typeface="Times New Roman" pitchFamily="18" charset="0"/>
              </a:rPr>
              <a:t>Ngựa</a:t>
            </a:r>
            <a:r>
              <a:rPr lang="en-US" sz="2400" b="1" dirty="0">
                <a:solidFill>
                  <a:schemeClr val="bg2">
                    <a:lumMod val="10000"/>
                  </a:schemeClr>
                </a:solidFill>
                <a:latin typeface="Times New Roman" pitchFamily="18" charset="0"/>
              </a:rPr>
              <a:t> con </a:t>
            </a:r>
            <a:r>
              <a:rPr lang="en-US" sz="2400" b="1" dirty="0" err="1">
                <a:solidFill>
                  <a:schemeClr val="bg2">
                    <a:lumMod val="10000"/>
                  </a:schemeClr>
                </a:solidFill>
                <a:latin typeface="Times New Roman" pitchFamily="18" charset="0"/>
              </a:rPr>
              <a:t>vẫn</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nhớ</a:t>
            </a:r>
            <a:r>
              <a:rPr lang="en-US" sz="2400" b="1" dirty="0">
                <a:solidFill>
                  <a:schemeClr val="bg2">
                    <a:lumMod val="10000"/>
                  </a:schemeClr>
                </a:solidFill>
                <a:latin typeface="Times New Roman" pitchFamily="18" charset="0"/>
              </a:rPr>
              <a:t> </a:t>
            </a:r>
            <a:r>
              <a:rPr lang="en-US" sz="2400" b="1" dirty="0" err="1">
                <a:solidFill>
                  <a:schemeClr val="bg2">
                    <a:lumMod val="10000"/>
                  </a:schemeClr>
                </a:solidFill>
                <a:latin typeface="Times New Roman" pitchFamily="18" charset="0"/>
              </a:rPr>
              <a:t>đường</a:t>
            </a:r>
            <a:r>
              <a:rPr lang="en-US" sz="2400" b="1" dirty="0">
                <a:solidFill>
                  <a:schemeClr val="bg2">
                    <a:lumMod val="10000"/>
                  </a:schemeClr>
                </a:solidFill>
                <a:latin typeface="Times New Roman" pitchFamily="18" charset="0"/>
              </a:rPr>
              <a:t>.</a:t>
            </a:r>
          </a:p>
        </p:txBody>
      </p:sp>
      <p:sp>
        <p:nvSpPr>
          <p:cNvPr id="10" name="WordArt 13"/>
          <p:cNvSpPr>
            <a:spLocks noChangeArrowheads="1" noChangeShapeType="1" noTextEdit="1"/>
          </p:cNvSpPr>
          <p:nvPr/>
        </p:nvSpPr>
        <p:spPr bwMode="auto">
          <a:xfrm>
            <a:off x="10340915" y="6519616"/>
            <a:ext cx="1599575" cy="363452"/>
          </a:xfrm>
          <a:prstGeom prst="rect">
            <a:avLst/>
          </a:prstGeom>
        </p:spPr>
        <p:txBody>
          <a:bodyPr wrap="none" fromWordArt="1">
            <a:prstTxWarp prst="textPlain">
              <a:avLst>
                <a:gd name="adj" fmla="val 50000"/>
              </a:avLst>
            </a:prstTxWarp>
          </a:bodyPr>
          <a:lstStyle/>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64611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44">
            <a:extLst>
              <a:ext uri="{FF2B5EF4-FFF2-40B4-BE49-F238E27FC236}">
                <a16:creationId xmlns:a16="http://schemas.microsoft.com/office/drawing/2014/main" id="{88F1D035-3C2E-49BD-B953-C5D99D164D6E}"/>
              </a:ext>
            </a:extLst>
          </p:cNvPr>
          <p:cNvGrpSpPr/>
          <p:nvPr/>
        </p:nvGrpSpPr>
        <p:grpSpPr>
          <a:xfrm>
            <a:off x="736271" y="1361600"/>
            <a:ext cx="2397634" cy="4287978"/>
            <a:chOff x="1517423" y="1692333"/>
            <a:chExt cx="1379973" cy="4287978"/>
          </a:xfrm>
        </p:grpSpPr>
        <p:pic>
          <p:nvPicPr>
            <p:cNvPr id="3" name="图片 10242">
              <a:extLst>
                <a:ext uri="{FF2B5EF4-FFF2-40B4-BE49-F238E27FC236}">
                  <a16:creationId xmlns:a16="http://schemas.microsoft.com/office/drawing/2014/main" id="{A5C854CA-B88A-4A42-BC44-6EDA16941CE9}"/>
                </a:ext>
              </a:extLst>
            </p:cNvPr>
            <p:cNvPicPr>
              <a:picLocks noChangeAspect="1"/>
            </p:cNvPicPr>
            <p:nvPr/>
          </p:nvPicPr>
          <p:blipFill>
            <a:blip r:embed="rId4"/>
            <a:stretch>
              <a:fillRect/>
            </a:stretch>
          </p:blipFill>
          <p:spPr>
            <a:xfrm>
              <a:off x="1517423" y="1692333"/>
              <a:ext cx="1379973" cy="4287978"/>
            </a:xfrm>
            <a:prstGeom prst="rect">
              <a:avLst/>
            </a:prstGeom>
          </p:spPr>
        </p:pic>
        <p:sp>
          <p:nvSpPr>
            <p:cNvPr id="4" name="矩形 10243">
              <a:extLst>
                <a:ext uri="{FF2B5EF4-FFF2-40B4-BE49-F238E27FC236}">
                  <a16:creationId xmlns:a16="http://schemas.microsoft.com/office/drawing/2014/main" id="{B6427C77-5F21-4C1F-811B-7D4CA944E43D}"/>
                </a:ext>
              </a:extLst>
            </p:cNvPr>
            <p:cNvSpPr/>
            <p:nvPr/>
          </p:nvSpPr>
          <p:spPr>
            <a:xfrm>
              <a:off x="1627612" y="3220278"/>
              <a:ext cx="1194294" cy="2062103"/>
            </a:xfrm>
            <a:prstGeom prst="rect">
              <a:avLst/>
            </a:prstGeom>
          </p:spPr>
          <p:txBody>
            <a:bodyPr wrap="square">
              <a:spAutoFit/>
            </a:bodyPr>
            <a:lstStyle/>
            <a:p>
              <a:pPr>
                <a:lnSpc>
                  <a:spcPct val="100000"/>
                </a:lnSpc>
              </a:pPr>
              <a:r>
                <a:rPr lang="en-US" altLang="zh-CN" sz="3200" b="1" dirty="0" err="1">
                  <a:solidFill>
                    <a:srgbClr val="002060"/>
                  </a:solidFill>
                  <a:latin typeface="Times New Roman" pitchFamily="18" charset="0"/>
                  <a:ea typeface="字魂36号-正文宋楷" panose="02000000000000000000" pitchFamily="2" charset="-122"/>
                  <a:cs typeface="Times New Roman" pitchFamily="18" charset="0"/>
                </a:rPr>
                <a:t>Đoạn</a:t>
              </a:r>
              <a:r>
                <a:rPr lang="en-US" altLang="zh-CN" sz="3200" b="1" dirty="0">
                  <a:solidFill>
                    <a:srgbClr val="002060"/>
                  </a:solidFill>
                  <a:latin typeface="Times New Roman" pitchFamily="18" charset="0"/>
                  <a:ea typeface="字魂36号-正文宋楷" panose="02000000000000000000" pitchFamily="2" charset="-122"/>
                  <a:cs typeface="Times New Roman" pitchFamily="18" charset="0"/>
                </a:rPr>
                <a:t> 1:</a:t>
              </a:r>
            </a:p>
            <a:p>
              <a:r>
                <a:rPr lang="en-US" altLang="zh-CN" sz="3200" b="1" dirty="0" err="1">
                  <a:solidFill>
                    <a:srgbClr val="002060"/>
                  </a:solidFill>
                  <a:latin typeface="Times New Roman" pitchFamily="18" charset="0"/>
                  <a:ea typeface="字魂36号-正文宋楷" panose="02000000000000000000" pitchFamily="2" charset="-122"/>
                  <a:cs typeface="Times New Roman" pitchFamily="18" charset="0"/>
                </a:rPr>
                <a:t>Mẹ</a:t>
              </a:r>
              <a:r>
                <a:rPr lang="en-US" altLang="zh-CN" sz="3200" b="1" dirty="0">
                  <a:solidFill>
                    <a:srgbClr val="002060"/>
                  </a:solidFill>
                  <a:latin typeface="Times New Roman" pitchFamily="18" charset="0"/>
                  <a:ea typeface="字魂36号-正文宋楷" panose="02000000000000000000" pitchFamily="2" charset="-122"/>
                  <a:cs typeface="Times New Roman" pitchFamily="18" charset="0"/>
                </a:rPr>
                <a:t> </a:t>
              </a:r>
              <a:r>
                <a:rPr lang="en-US" altLang="zh-CN" sz="3200" b="1" dirty="0" err="1">
                  <a:solidFill>
                    <a:srgbClr val="002060"/>
                  </a:solidFill>
                  <a:latin typeface="Times New Roman" pitchFamily="18" charset="0"/>
                  <a:ea typeface="字魂36号-正文宋楷" panose="02000000000000000000" pitchFamily="2" charset="-122"/>
                  <a:cs typeface="Times New Roman" pitchFamily="18" charset="0"/>
                </a:rPr>
                <a:t>ơi</a:t>
              </a:r>
              <a:r>
                <a:rPr lang="en-US" altLang="zh-CN" sz="3200" b="1" dirty="0">
                  <a:solidFill>
                    <a:srgbClr val="002060"/>
                  </a:solidFill>
                  <a:latin typeface="Times New Roman" pitchFamily="18" charset="0"/>
                  <a:ea typeface="字魂36号-正文宋楷" panose="02000000000000000000" pitchFamily="2" charset="-122"/>
                  <a:cs typeface="Times New Roman" pitchFamily="18" charset="0"/>
                </a:rPr>
                <a:t> … </a:t>
              </a:r>
              <a:r>
                <a:rPr lang="en-US" sz="3200" b="1" dirty="0" err="1">
                  <a:solidFill>
                    <a:srgbClr val="002060"/>
                  </a:solidFill>
                  <a:latin typeface="Times New Roman" pitchFamily="18" charset="0"/>
                  <a:cs typeface="Times New Roman" pitchFamily="18" charset="0"/>
                </a:rPr>
                <a:t>tuổi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đi</a:t>
              </a:r>
              <a:endParaRPr lang="en-NZ" sz="3200" b="1" dirty="0">
                <a:solidFill>
                  <a:srgbClr val="002060"/>
                </a:solidFill>
                <a:latin typeface="Times New Roman" pitchFamily="18" charset="0"/>
                <a:cs typeface="Times New Roman" pitchFamily="18" charset="0"/>
              </a:endParaRPr>
            </a:p>
            <a:p>
              <a:pPr>
                <a:lnSpc>
                  <a:spcPct val="100000"/>
                </a:lnSpc>
              </a:pPr>
              <a:endParaRPr lang="vi-VN" altLang="zh-CN" sz="3200" b="1" dirty="0">
                <a:solidFill>
                  <a:srgbClr val="002060"/>
                </a:solidFill>
                <a:latin typeface="Times New Roman" pitchFamily="18" charset="0"/>
                <a:ea typeface="字魂36号-正文宋楷" panose="02000000000000000000" pitchFamily="2" charset="-122"/>
                <a:cs typeface="Times New Roman" pitchFamily="18" charset="0"/>
              </a:endParaRPr>
            </a:p>
          </p:txBody>
        </p:sp>
      </p:grpSp>
      <p:pic>
        <p:nvPicPr>
          <p:cNvPr id="5" name="图片 2">
            <a:extLst>
              <a:ext uri="{FF2B5EF4-FFF2-40B4-BE49-F238E27FC236}">
                <a16:creationId xmlns:a16="http://schemas.microsoft.com/office/drawing/2014/main" id="{1C7F99BE-ABFD-4D70-A271-8C8D5320091C}"/>
              </a:ext>
            </a:extLst>
          </p:cNvPr>
          <p:cNvPicPr>
            <a:picLocks noChangeAspect="1"/>
          </p:cNvPicPr>
          <p:nvPr/>
        </p:nvPicPr>
        <p:blipFill>
          <a:blip r:embed="rId5"/>
          <a:stretch>
            <a:fillRect/>
          </a:stretch>
        </p:blipFill>
        <p:spPr>
          <a:xfrm>
            <a:off x="1214651" y="169909"/>
            <a:ext cx="9498842" cy="922722"/>
          </a:xfrm>
          <a:prstGeom prst="rect">
            <a:avLst/>
          </a:prstGeom>
        </p:spPr>
      </p:pic>
      <p:sp>
        <p:nvSpPr>
          <p:cNvPr id="6" name="Hộp Văn bản 1">
            <a:extLst>
              <a:ext uri="{FF2B5EF4-FFF2-40B4-BE49-F238E27FC236}">
                <a16:creationId xmlns:a16="http://schemas.microsoft.com/office/drawing/2014/main" id="{78C4B2A4-BF3B-4FD4-9E1A-13BEEE3596C6}"/>
              </a:ext>
            </a:extLst>
          </p:cNvPr>
          <p:cNvSpPr txBox="1"/>
          <p:nvPr/>
        </p:nvSpPr>
        <p:spPr>
          <a:xfrm>
            <a:off x="1542206" y="143644"/>
            <a:ext cx="9621672" cy="830997"/>
          </a:xfrm>
          <a:prstGeom prst="rect">
            <a:avLst/>
          </a:prstGeom>
          <a:noFill/>
        </p:spPr>
        <p:txBody>
          <a:bodyPr wrap="square" rtlCol="0">
            <a:spAutoFit/>
          </a:bodyPr>
          <a:lstStyle/>
          <a:p>
            <a:r>
              <a:rPr lang="en-US" sz="4800" b="1" dirty="0" err="1">
                <a:solidFill>
                  <a:srgbClr val="00B050"/>
                </a:solidFill>
                <a:latin typeface="Times New Roman" pitchFamily="18" charset="0"/>
                <a:cs typeface="Times New Roman" pitchFamily="18" charset="0"/>
              </a:rPr>
              <a:t>Bài</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thơ</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được</a:t>
            </a:r>
            <a:r>
              <a:rPr lang="en-US" sz="4800" b="1" dirty="0">
                <a:solidFill>
                  <a:srgbClr val="00B050"/>
                </a:solidFill>
                <a:latin typeface="Times New Roman" pitchFamily="18" charset="0"/>
                <a:cs typeface="Times New Roman" pitchFamily="18" charset="0"/>
              </a:rPr>
              <a:t> chia </a:t>
            </a:r>
            <a:r>
              <a:rPr lang="en-US" sz="4800" b="1" dirty="0" err="1">
                <a:solidFill>
                  <a:srgbClr val="00B050"/>
                </a:solidFill>
                <a:latin typeface="Times New Roman" pitchFamily="18" charset="0"/>
                <a:cs typeface="Times New Roman" pitchFamily="18" charset="0"/>
              </a:rPr>
              <a:t>thành</a:t>
            </a:r>
            <a:r>
              <a:rPr lang="en-US" sz="4800" b="1" dirty="0">
                <a:solidFill>
                  <a:srgbClr val="00B050"/>
                </a:solidFill>
                <a:latin typeface="Times New Roman" pitchFamily="18" charset="0"/>
                <a:cs typeface="Times New Roman" pitchFamily="18" charset="0"/>
              </a:rPr>
              <a:t> …. </a:t>
            </a:r>
            <a:r>
              <a:rPr lang="en-US" sz="4800" b="1" dirty="0" err="1">
                <a:solidFill>
                  <a:srgbClr val="00B050"/>
                </a:solidFill>
                <a:latin typeface="Times New Roman" pitchFamily="18" charset="0"/>
                <a:cs typeface="Times New Roman" pitchFamily="18" charset="0"/>
              </a:rPr>
              <a:t>đoạn</a:t>
            </a:r>
            <a:r>
              <a:rPr lang="vi-VN" sz="4800" b="1" dirty="0">
                <a:solidFill>
                  <a:srgbClr val="00B050"/>
                </a:solidFill>
                <a:latin typeface="Times New Roman" pitchFamily="18" charset="0"/>
                <a:cs typeface="Times New Roman" pitchFamily="18" charset="0"/>
              </a:rPr>
              <a:t>:</a:t>
            </a:r>
            <a:endParaRPr lang="en-NZ" sz="4800" b="1" dirty="0">
              <a:solidFill>
                <a:srgbClr val="00B050"/>
              </a:solidFill>
              <a:latin typeface="Times New Roman" pitchFamily="18" charset="0"/>
              <a:cs typeface="Times New Roman" pitchFamily="18" charset="0"/>
            </a:endParaRPr>
          </a:p>
        </p:txBody>
      </p:sp>
      <p:grpSp>
        <p:nvGrpSpPr>
          <p:cNvPr id="7" name="组合 10244">
            <a:extLst>
              <a:ext uri="{FF2B5EF4-FFF2-40B4-BE49-F238E27FC236}">
                <a16:creationId xmlns:a16="http://schemas.microsoft.com/office/drawing/2014/main" id="{2580B1FD-02F6-4440-818D-0A9C83FF2432}"/>
              </a:ext>
            </a:extLst>
          </p:cNvPr>
          <p:cNvGrpSpPr/>
          <p:nvPr/>
        </p:nvGrpSpPr>
        <p:grpSpPr>
          <a:xfrm>
            <a:off x="3390486" y="1418703"/>
            <a:ext cx="2196935" cy="4252055"/>
            <a:chOff x="1517423" y="1692333"/>
            <a:chExt cx="1379973" cy="4252055"/>
          </a:xfrm>
        </p:grpSpPr>
        <p:pic>
          <p:nvPicPr>
            <p:cNvPr id="8" name="图片 10242">
              <a:extLst>
                <a:ext uri="{FF2B5EF4-FFF2-40B4-BE49-F238E27FC236}">
                  <a16:creationId xmlns:a16="http://schemas.microsoft.com/office/drawing/2014/main" id="{3D105074-E499-4B1C-88BF-5A450D6A95EE}"/>
                </a:ext>
              </a:extLst>
            </p:cNvPr>
            <p:cNvPicPr>
              <a:picLocks noChangeAspect="1"/>
            </p:cNvPicPr>
            <p:nvPr/>
          </p:nvPicPr>
          <p:blipFill>
            <a:blip r:embed="rId4"/>
            <a:stretch>
              <a:fillRect/>
            </a:stretch>
          </p:blipFill>
          <p:spPr>
            <a:xfrm>
              <a:off x="1517423" y="1692333"/>
              <a:ext cx="1379973" cy="4252055"/>
            </a:xfrm>
            <a:prstGeom prst="rect">
              <a:avLst/>
            </a:prstGeom>
          </p:spPr>
        </p:pic>
        <p:sp>
          <p:nvSpPr>
            <p:cNvPr id="9" name="矩形 10243">
              <a:extLst>
                <a:ext uri="{FF2B5EF4-FFF2-40B4-BE49-F238E27FC236}">
                  <a16:creationId xmlns:a16="http://schemas.microsoft.com/office/drawing/2014/main" id="{387C4E27-E09E-40C4-A786-961D1364B1B1}"/>
                </a:ext>
              </a:extLst>
            </p:cNvPr>
            <p:cNvSpPr/>
            <p:nvPr/>
          </p:nvSpPr>
          <p:spPr>
            <a:xfrm>
              <a:off x="1588337" y="3109690"/>
              <a:ext cx="1194294" cy="2554545"/>
            </a:xfrm>
            <a:prstGeom prst="rect">
              <a:avLst/>
            </a:prstGeom>
          </p:spPr>
          <p:txBody>
            <a:bodyPr wrap="square">
              <a:spAutoFit/>
            </a:bodyPr>
            <a:lstStyle/>
            <a:p>
              <a:pPr algn="ctr"/>
              <a:r>
                <a:rPr lang="en-US" sz="3200" b="1" dirty="0" err="1">
                  <a:solidFill>
                    <a:srgbClr val="002060"/>
                  </a:solidFill>
                  <a:latin typeface="Times New Roman" pitchFamily="18" charset="0"/>
                  <a:cs typeface="Times New Roman" pitchFamily="18" charset="0"/>
                </a:rPr>
                <a:t>Đoạn</a:t>
              </a:r>
              <a:r>
                <a:rPr lang="en-US" sz="3200" b="1" dirty="0">
                  <a:solidFill>
                    <a:srgbClr val="002060"/>
                  </a:solidFill>
                  <a:latin typeface="Times New Roman" pitchFamily="18" charset="0"/>
                  <a:cs typeface="Times New Roman" pitchFamily="18" charset="0"/>
                </a:rPr>
                <a:t> 2 : </a:t>
              </a:r>
              <a:r>
                <a:rPr lang="en-US" sz="3200" b="1" dirty="0" err="1">
                  <a:solidFill>
                    <a:srgbClr val="002060"/>
                  </a:solidFill>
                  <a:latin typeface="Times New Roman" pitchFamily="18" charset="0"/>
                  <a:cs typeface="Times New Roman" pitchFamily="18" charset="0"/>
                </a:rPr>
                <a:t>Mẹ</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ơi</a:t>
              </a:r>
              <a:r>
                <a:rPr lang="en-US" sz="3200" b="1" dirty="0">
                  <a:solidFill>
                    <a:srgbClr val="002060"/>
                  </a:solidFill>
                  <a:latin typeface="Times New Roman" pitchFamily="18" charset="0"/>
                  <a:cs typeface="Times New Roman" pitchFamily="18" charset="0"/>
                </a:rPr>
                <a:t> …tram </a:t>
              </a:r>
              <a:r>
                <a:rPr lang="en-US" sz="3200" b="1" dirty="0" err="1">
                  <a:solidFill>
                    <a:srgbClr val="002060"/>
                  </a:solidFill>
                  <a:latin typeface="Times New Roman" pitchFamily="18" charset="0"/>
                  <a:cs typeface="Times New Roman" pitchFamily="18" charset="0"/>
                </a:rPr>
                <a:t>miền</a:t>
              </a:r>
              <a:endParaRPr lang="en-NZ" sz="3200" b="1" dirty="0">
                <a:solidFill>
                  <a:srgbClr val="002060"/>
                </a:solidFill>
                <a:latin typeface="Times New Roman" pitchFamily="18" charset="0"/>
                <a:cs typeface="Times New Roman" pitchFamily="18" charset="0"/>
              </a:endParaRPr>
            </a:p>
            <a:p>
              <a:pPr algn="ctr">
                <a:lnSpc>
                  <a:spcPct val="100000"/>
                </a:lnSpc>
              </a:pPr>
              <a:endParaRPr lang="zh-CN" altLang="en-US" sz="3200" b="1" dirty="0">
                <a:solidFill>
                  <a:srgbClr val="002060"/>
                </a:solidFill>
                <a:latin typeface="Times New Roman" pitchFamily="18" charset="0"/>
                <a:ea typeface="字魂36号-正文宋楷" panose="02000000000000000000" pitchFamily="2" charset="-122"/>
                <a:cs typeface="Times New Roman" pitchFamily="18" charset="0"/>
              </a:endParaRPr>
            </a:p>
          </p:txBody>
        </p:sp>
      </p:grpSp>
      <p:grpSp>
        <p:nvGrpSpPr>
          <p:cNvPr id="10" name="组合 10244">
            <a:extLst>
              <a:ext uri="{FF2B5EF4-FFF2-40B4-BE49-F238E27FC236}">
                <a16:creationId xmlns:a16="http://schemas.microsoft.com/office/drawing/2014/main" id="{6DC4501B-A1C0-4C89-8CDA-A7AE058221C8}"/>
              </a:ext>
            </a:extLst>
          </p:cNvPr>
          <p:cNvGrpSpPr/>
          <p:nvPr/>
        </p:nvGrpSpPr>
        <p:grpSpPr>
          <a:xfrm>
            <a:off x="5944446" y="1349428"/>
            <a:ext cx="2489869" cy="4300150"/>
            <a:chOff x="1517423" y="1692333"/>
            <a:chExt cx="1379973" cy="3747573"/>
          </a:xfrm>
        </p:grpSpPr>
        <p:pic>
          <p:nvPicPr>
            <p:cNvPr id="11" name="图片 10242">
              <a:extLst>
                <a:ext uri="{FF2B5EF4-FFF2-40B4-BE49-F238E27FC236}">
                  <a16:creationId xmlns:a16="http://schemas.microsoft.com/office/drawing/2014/main" id="{6CA7046E-806A-4094-B971-FD97ED341060}"/>
                </a:ext>
              </a:extLst>
            </p:cNvPr>
            <p:cNvPicPr>
              <a:picLocks noChangeAspect="1"/>
            </p:cNvPicPr>
            <p:nvPr/>
          </p:nvPicPr>
          <p:blipFill>
            <a:blip r:embed="rId4"/>
            <a:stretch>
              <a:fillRect/>
            </a:stretch>
          </p:blipFill>
          <p:spPr>
            <a:xfrm>
              <a:off x="1517423" y="1692333"/>
              <a:ext cx="1379973" cy="3747573"/>
            </a:xfrm>
            <a:prstGeom prst="rect">
              <a:avLst/>
            </a:prstGeom>
          </p:spPr>
        </p:pic>
        <p:sp>
          <p:nvSpPr>
            <p:cNvPr id="12" name="矩形 10243">
              <a:extLst>
                <a:ext uri="{FF2B5EF4-FFF2-40B4-BE49-F238E27FC236}">
                  <a16:creationId xmlns:a16="http://schemas.microsoft.com/office/drawing/2014/main" id="{B17AA2E6-A076-424E-B880-A47D6CD0FD1B}"/>
                </a:ext>
              </a:extLst>
            </p:cNvPr>
            <p:cNvSpPr/>
            <p:nvPr/>
          </p:nvSpPr>
          <p:spPr>
            <a:xfrm>
              <a:off x="1588337" y="3111094"/>
              <a:ext cx="1194294" cy="553998"/>
            </a:xfrm>
            <a:prstGeom prst="rect">
              <a:avLst/>
            </a:prstGeom>
          </p:spPr>
          <p:txBody>
            <a:bodyPr wrap="square">
              <a:spAutoFit/>
            </a:bodyPr>
            <a:lstStyle/>
            <a:p>
              <a:pPr algn="ctr">
                <a:lnSpc>
                  <a:spcPct val="100000"/>
                </a:lnSpc>
              </a:pPr>
              <a:endParaRPr lang="zh-CN" altLang="en-US" sz="3000" b="1" dirty="0">
                <a:solidFill>
                  <a:srgbClr val="002060"/>
                </a:solidFill>
                <a:latin typeface="HP001 4 hàng" panose="020B0603050302020204" pitchFamily="34" charset="-93"/>
                <a:ea typeface="字魂36号-正文宋楷" panose="02000000000000000000" pitchFamily="2" charset="-122"/>
              </a:endParaRPr>
            </a:p>
          </p:txBody>
        </p:sp>
      </p:grpSp>
      <p:grpSp>
        <p:nvGrpSpPr>
          <p:cNvPr id="13" name="组合 10244">
            <a:extLst>
              <a:ext uri="{FF2B5EF4-FFF2-40B4-BE49-F238E27FC236}">
                <a16:creationId xmlns:a16="http://schemas.microsoft.com/office/drawing/2014/main" id="{6DC4501B-A1C0-4C89-8CDA-A7AE058221C8}"/>
              </a:ext>
            </a:extLst>
          </p:cNvPr>
          <p:cNvGrpSpPr/>
          <p:nvPr/>
        </p:nvGrpSpPr>
        <p:grpSpPr>
          <a:xfrm>
            <a:off x="8616821" y="1418703"/>
            <a:ext cx="2287740" cy="4230875"/>
            <a:chOff x="1517423" y="1692333"/>
            <a:chExt cx="1379973" cy="3747573"/>
          </a:xfrm>
        </p:grpSpPr>
        <p:pic>
          <p:nvPicPr>
            <p:cNvPr id="14" name="图片 10242">
              <a:extLst>
                <a:ext uri="{FF2B5EF4-FFF2-40B4-BE49-F238E27FC236}">
                  <a16:creationId xmlns:a16="http://schemas.microsoft.com/office/drawing/2014/main" id="{6CA7046E-806A-4094-B971-FD97ED341060}"/>
                </a:ext>
              </a:extLst>
            </p:cNvPr>
            <p:cNvPicPr>
              <a:picLocks noChangeAspect="1"/>
            </p:cNvPicPr>
            <p:nvPr/>
          </p:nvPicPr>
          <p:blipFill>
            <a:blip r:embed="rId4"/>
            <a:stretch>
              <a:fillRect/>
            </a:stretch>
          </p:blipFill>
          <p:spPr>
            <a:xfrm>
              <a:off x="1517423" y="1692333"/>
              <a:ext cx="1379973" cy="3747573"/>
            </a:xfrm>
            <a:prstGeom prst="rect">
              <a:avLst/>
            </a:prstGeom>
          </p:spPr>
        </p:pic>
        <p:sp>
          <p:nvSpPr>
            <p:cNvPr id="15" name="矩形 10243">
              <a:extLst>
                <a:ext uri="{FF2B5EF4-FFF2-40B4-BE49-F238E27FC236}">
                  <a16:creationId xmlns:a16="http://schemas.microsoft.com/office/drawing/2014/main" id="{B17AA2E6-A076-424E-B880-A47D6CD0FD1B}"/>
                </a:ext>
              </a:extLst>
            </p:cNvPr>
            <p:cNvSpPr/>
            <p:nvPr/>
          </p:nvSpPr>
          <p:spPr>
            <a:xfrm>
              <a:off x="1588337" y="3111094"/>
              <a:ext cx="1194294" cy="553998"/>
            </a:xfrm>
            <a:prstGeom prst="rect">
              <a:avLst/>
            </a:prstGeom>
          </p:spPr>
          <p:txBody>
            <a:bodyPr wrap="square">
              <a:spAutoFit/>
            </a:bodyPr>
            <a:lstStyle/>
            <a:p>
              <a:pPr algn="ctr">
                <a:lnSpc>
                  <a:spcPct val="100000"/>
                </a:lnSpc>
              </a:pPr>
              <a:endParaRPr lang="zh-CN" altLang="en-US" sz="3000" b="1" dirty="0">
                <a:solidFill>
                  <a:srgbClr val="002060"/>
                </a:solidFill>
                <a:latin typeface="HP001 4 hàng" panose="020B0603050302020204" pitchFamily="34" charset="-93"/>
                <a:ea typeface="字魂36号-正文宋楷" panose="02000000000000000000" pitchFamily="2" charset="-122"/>
              </a:endParaRPr>
            </a:p>
          </p:txBody>
        </p:sp>
      </p:grpSp>
      <p:sp>
        <p:nvSpPr>
          <p:cNvPr id="17" name="Rectangle 16"/>
          <p:cNvSpPr/>
          <p:nvPr/>
        </p:nvSpPr>
        <p:spPr>
          <a:xfrm>
            <a:off x="6247713" y="2867063"/>
            <a:ext cx="2096018" cy="1938992"/>
          </a:xfrm>
          <a:prstGeom prst="rect">
            <a:avLst/>
          </a:prstGeom>
        </p:spPr>
        <p:txBody>
          <a:bodyPr wrap="square">
            <a:spAutoFit/>
          </a:bodyPr>
          <a:lstStyle/>
          <a:p>
            <a:r>
              <a:rPr lang="en-US" sz="3000" b="1" dirty="0" err="1">
                <a:solidFill>
                  <a:srgbClr val="002060"/>
                </a:solidFill>
                <a:latin typeface="Times New Roman" pitchFamily="18" charset="0"/>
                <a:cs typeface="Times New Roman" pitchFamily="18" charset="0"/>
              </a:rPr>
              <a:t>Đoạn</a:t>
            </a:r>
            <a:r>
              <a:rPr lang="en-US" sz="3000" b="1" dirty="0">
                <a:solidFill>
                  <a:srgbClr val="002060"/>
                </a:solidFill>
                <a:latin typeface="Times New Roman" pitchFamily="18" charset="0"/>
                <a:cs typeface="Times New Roman" pitchFamily="18" charset="0"/>
              </a:rPr>
              <a:t> 3: </a:t>
            </a:r>
            <a:r>
              <a:rPr lang="en-US" sz="3000" b="1" dirty="0" err="1">
                <a:solidFill>
                  <a:srgbClr val="002060"/>
                </a:solidFill>
                <a:latin typeface="Times New Roman" pitchFamily="18" charset="0"/>
                <a:cs typeface="Times New Roman" pitchFamily="18" charset="0"/>
              </a:rPr>
              <a:t>Ngựa</a:t>
            </a:r>
            <a:r>
              <a:rPr lang="en-US" sz="3000" b="1" dirty="0">
                <a:solidFill>
                  <a:srgbClr val="002060"/>
                </a:solidFill>
                <a:latin typeface="Times New Roman" pitchFamily="18" charset="0"/>
                <a:cs typeface="Times New Roman" pitchFamily="18" charset="0"/>
              </a:rPr>
              <a:t> con … </a:t>
            </a:r>
            <a:r>
              <a:rPr lang="en-US" sz="3000" b="1" dirty="0" err="1">
                <a:solidFill>
                  <a:srgbClr val="002060"/>
                </a:solidFill>
                <a:latin typeface="Times New Roman" pitchFamily="18" charset="0"/>
                <a:cs typeface="Times New Roman" pitchFamily="18" charset="0"/>
              </a:rPr>
              <a:t>hoa</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cúc</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dại</a:t>
            </a:r>
            <a:endParaRPr lang="en-NZ" sz="3000" b="1" dirty="0">
              <a:solidFill>
                <a:srgbClr val="002060"/>
              </a:solidFill>
              <a:latin typeface="Times New Roman" pitchFamily="18" charset="0"/>
              <a:cs typeface="Times New Roman" pitchFamily="18" charset="0"/>
            </a:endParaRPr>
          </a:p>
        </p:txBody>
      </p:sp>
      <p:sp>
        <p:nvSpPr>
          <p:cNvPr id="18" name="Rectangle 17"/>
          <p:cNvSpPr/>
          <p:nvPr/>
        </p:nvSpPr>
        <p:spPr>
          <a:xfrm>
            <a:off x="8807794" y="2910259"/>
            <a:ext cx="2002043" cy="2062103"/>
          </a:xfrm>
          <a:prstGeom prst="rect">
            <a:avLst/>
          </a:prstGeom>
        </p:spPr>
        <p:txBody>
          <a:bodyPr wrap="square">
            <a:spAutoFit/>
          </a:bodyPr>
          <a:lstStyle/>
          <a:p>
            <a:r>
              <a:rPr lang="en-US" sz="3200" b="1" dirty="0" err="1">
                <a:solidFill>
                  <a:srgbClr val="002060"/>
                </a:solidFill>
                <a:latin typeface="Times New Roman" pitchFamily="18" charset="0"/>
                <a:cs typeface="Times New Roman" pitchFamily="18" charset="0"/>
              </a:rPr>
              <a:t>Đoạn</a:t>
            </a:r>
            <a:r>
              <a:rPr lang="en-US" sz="3200" b="1" dirty="0">
                <a:solidFill>
                  <a:srgbClr val="002060"/>
                </a:solidFill>
                <a:latin typeface="Times New Roman" pitchFamily="18" charset="0"/>
                <a:cs typeface="Times New Roman" pitchFamily="18" charset="0"/>
              </a:rPr>
              <a:t> 4: </a:t>
            </a:r>
            <a:r>
              <a:rPr lang="en-US" sz="3200" b="1" dirty="0" err="1">
                <a:solidFill>
                  <a:srgbClr val="002060"/>
                </a:solidFill>
                <a:latin typeface="Times New Roman" pitchFamily="18" charset="0"/>
                <a:cs typeface="Times New Roman" pitchFamily="18" charset="0"/>
              </a:rPr>
              <a:t>Tuổi</a:t>
            </a:r>
            <a:r>
              <a:rPr lang="en-US" sz="3200" b="1" dirty="0">
                <a:solidFill>
                  <a:srgbClr val="002060"/>
                </a:solidFill>
                <a:latin typeface="Times New Roman" pitchFamily="18" charset="0"/>
                <a:cs typeface="Times New Roman" pitchFamily="18" charset="0"/>
              </a:rPr>
              <a:t> con … </a:t>
            </a:r>
            <a:r>
              <a:rPr lang="en-US" sz="3200" b="1" dirty="0" err="1">
                <a:solidFill>
                  <a:srgbClr val="002060"/>
                </a:solidFill>
                <a:latin typeface="Times New Roman" pitchFamily="18" charset="0"/>
                <a:cs typeface="Times New Roman" pitchFamily="18" charset="0"/>
              </a:rPr>
              <a:t>nhớ</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đường</a:t>
            </a:r>
            <a:endParaRPr lang="en-NZ" sz="3200" b="1" dirty="0">
              <a:solidFill>
                <a:srgbClr val="002060"/>
              </a:solidFill>
              <a:latin typeface="Times New Roman" pitchFamily="18" charset="0"/>
              <a:cs typeface="Times New Roman" pitchFamily="18" charset="0"/>
            </a:endParaRPr>
          </a:p>
        </p:txBody>
      </p:sp>
      <p:sp>
        <p:nvSpPr>
          <p:cNvPr id="19" name="Rectangle 18"/>
          <p:cNvSpPr/>
          <p:nvPr/>
        </p:nvSpPr>
        <p:spPr>
          <a:xfrm>
            <a:off x="8306704" y="149644"/>
            <a:ext cx="492443" cy="830997"/>
          </a:xfrm>
          <a:prstGeom prst="rect">
            <a:avLst/>
          </a:prstGeom>
        </p:spPr>
        <p:txBody>
          <a:bodyPr wrap="none">
            <a:spAutoFit/>
          </a:bodyPr>
          <a:lstStyle/>
          <a:p>
            <a:r>
              <a:rPr lang="en-US" sz="4800" b="1" dirty="0">
                <a:solidFill>
                  <a:srgbClr val="002060"/>
                </a:solidFill>
                <a:latin typeface="Times New Roman" pitchFamily="18" charset="0"/>
                <a:cs typeface="Times New Roman" pitchFamily="18" charset="0"/>
              </a:rPr>
              <a:t>4</a:t>
            </a:r>
            <a:endParaRPr lang="en-NZ" sz="4800" b="1"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206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6182" y="751350"/>
            <a:ext cx="9762185" cy="4960289"/>
          </a:xfrm>
          <a:prstGeom prst="rect">
            <a:avLst/>
          </a:prstGeom>
        </p:spPr>
      </p:pic>
      <p:sp>
        <p:nvSpPr>
          <p:cNvPr id="6" name="文本框 29"/>
          <p:cNvSpPr txBox="1"/>
          <p:nvPr/>
        </p:nvSpPr>
        <p:spPr>
          <a:xfrm>
            <a:off x="3050582" y="2520018"/>
            <a:ext cx="560514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300" normalizeH="0" baseline="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US" altLang="zh-CN" sz="8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8000" b="1" i="0" u="none" strike="noStrike" kern="1200" cap="none" spc="300" normalizeH="0" noProof="0" dirty="0" err="1">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endParaRPr kumimoji="0" lang="en-US" altLang="zh-CN" sz="8000" b="1" i="0" u="none" strike="noStrike" kern="1200" cap="none" spc="300" normalizeH="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300" normalizeH="0" baseline="0" noProof="0" dirty="0">
              <a:ln>
                <a:noFill/>
              </a:ln>
              <a:solidFill>
                <a:srgbClr val="00206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24541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75032" y="25943"/>
            <a:ext cx="2534150" cy="1011511"/>
          </a:xfrm>
          <a:prstGeom prst="roundRect">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50"/>
          <p:cNvSpPr/>
          <p:nvPr/>
        </p:nvSpPr>
        <p:spPr>
          <a:xfrm>
            <a:off x="4801602" y="167037"/>
            <a:ext cx="2281009" cy="707886"/>
          </a:xfrm>
          <a:prstGeom prst="rect">
            <a:avLst/>
          </a:prstGeom>
        </p:spPr>
        <p:txBody>
          <a:bodyPr wrap="none">
            <a:spAutoFit/>
          </a:bodyPr>
          <a:lstStyle/>
          <a:p>
            <a:r>
              <a:rPr lang="en-US" altLang="zh-CN" sz="4000" dirty="0" err="1">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Tuổi</a:t>
            </a:r>
            <a:r>
              <a:rPr lang="en-US" altLang="zh-CN" sz="4000" dirty="0">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 </a:t>
            </a:r>
            <a:r>
              <a:rPr lang="en-US" altLang="zh-CN" sz="4000" dirty="0" err="1">
                <a:solidFill>
                  <a:schemeClr val="tx2">
                    <a:lumMod val="50000"/>
                  </a:schemeClr>
                </a:solidFill>
                <a:latin typeface="Times New Roman" panose="02020603050405020304" pitchFamily="18" charset="0"/>
                <a:ea typeface="方正少儿简体" panose="03000509000000000000" pitchFamily="65" charset="-122"/>
                <a:cs typeface="Times New Roman" panose="02020603050405020304" pitchFamily="18" charset="0"/>
              </a:rPr>
              <a:t>ngựa</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sp>
        <p:nvSpPr>
          <p:cNvPr id="6" name="Rectangle 5"/>
          <p:cNvSpPr/>
          <p:nvPr/>
        </p:nvSpPr>
        <p:spPr>
          <a:xfrm>
            <a:off x="1627032" y="1252545"/>
            <a:ext cx="6096000" cy="1569660"/>
          </a:xfrm>
          <a:prstGeom prst="rect">
            <a:avLst/>
          </a:prstGeom>
        </p:spPr>
        <p:txBody>
          <a:bodyPr>
            <a:spAutoFit/>
          </a:bodyPr>
          <a:lstStyle/>
          <a:p>
            <a:r>
              <a:rPr lang="en-US" sz="2400"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Mẹ</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ơi</a:t>
            </a:r>
            <a:r>
              <a:rPr lang="en-US" sz="2400" b="1" dirty="0">
                <a:solidFill>
                  <a:schemeClr val="tx1">
                    <a:lumMod val="95000"/>
                    <a:lumOff val="5000"/>
                  </a:schemeClr>
                </a:solidFill>
                <a:latin typeface="Times New Roman" pitchFamily="18" charset="0"/>
              </a:rPr>
              <a:t>, con </a:t>
            </a:r>
            <a:r>
              <a:rPr lang="en-US" sz="2400" b="1" dirty="0" err="1">
                <a:solidFill>
                  <a:schemeClr val="tx1">
                    <a:lumMod val="95000"/>
                    <a:lumOff val="5000"/>
                  </a:schemeClr>
                </a:solidFill>
                <a:latin typeface="Times New Roman" pitchFamily="18" charset="0"/>
              </a:rPr>
              <a:t>tuổi</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gì</a:t>
            </a:r>
            <a:r>
              <a:rPr lang="en-US" sz="2400" b="1" dirty="0">
                <a:solidFill>
                  <a:schemeClr val="tx1">
                    <a:lumMod val="95000"/>
                    <a:lumOff val="5000"/>
                  </a:schemeClr>
                </a:solidFill>
                <a:latin typeface="Times New Roman" pitchFamily="18" charset="0"/>
              </a:rPr>
              <a:t> ?                                         </a:t>
            </a:r>
          </a:p>
          <a:p>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Tuổi</a:t>
            </a:r>
            <a:r>
              <a:rPr lang="en-US" sz="2400" b="1" dirty="0">
                <a:solidFill>
                  <a:schemeClr val="tx1">
                    <a:lumMod val="95000"/>
                    <a:lumOff val="5000"/>
                  </a:schemeClr>
                </a:solidFill>
                <a:latin typeface="Times New Roman" pitchFamily="18" charset="0"/>
              </a:rPr>
              <a:t> con </a:t>
            </a:r>
            <a:r>
              <a:rPr lang="en-US" sz="2400" b="1" dirty="0" err="1">
                <a:solidFill>
                  <a:schemeClr val="tx1">
                    <a:lumMod val="95000"/>
                    <a:lumOff val="5000"/>
                  </a:schemeClr>
                </a:solidFill>
                <a:latin typeface="Times New Roman" pitchFamily="18" charset="0"/>
              </a:rPr>
              <a:t>là</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tuổi</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Ngựa</a:t>
            </a:r>
            <a:endParaRPr lang="en-US" sz="2400" b="1" dirty="0">
              <a:solidFill>
                <a:schemeClr val="tx1">
                  <a:lumMod val="95000"/>
                  <a:lumOff val="5000"/>
                </a:schemeClr>
              </a:solidFill>
              <a:latin typeface="Times New Roman" pitchFamily="18" charset="0"/>
            </a:endParaRPr>
          </a:p>
          <a:p>
            <a:r>
              <a:rPr lang="en-US" sz="2400" b="1" dirty="0" err="1">
                <a:solidFill>
                  <a:schemeClr val="tx1">
                    <a:lumMod val="95000"/>
                    <a:lumOff val="5000"/>
                  </a:schemeClr>
                </a:solidFill>
                <a:latin typeface="Times New Roman" pitchFamily="18" charset="0"/>
              </a:rPr>
              <a:t>Ngựa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không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yên</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một</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chỗ</a:t>
            </a:r>
            <a:endParaRPr lang="en-US" sz="2400" b="1" dirty="0">
              <a:solidFill>
                <a:schemeClr val="tx1">
                  <a:lumMod val="95000"/>
                  <a:lumOff val="5000"/>
                </a:schemeClr>
              </a:solidFill>
              <a:latin typeface="Times New Roman" pitchFamily="18" charset="0"/>
            </a:endParaRPr>
          </a:p>
          <a:p>
            <a:r>
              <a:rPr lang="en-US" sz="2400" b="1" dirty="0" err="1">
                <a:solidFill>
                  <a:schemeClr val="tx1">
                    <a:lumMod val="95000"/>
                    <a:lumOff val="5000"/>
                  </a:schemeClr>
                </a:solidFill>
                <a:latin typeface="Times New Roman" pitchFamily="18" charset="0"/>
              </a:rPr>
              <a:t>Tuổi</a:t>
            </a:r>
            <a:r>
              <a:rPr lang="en-US" sz="2400" b="1" dirty="0">
                <a:solidFill>
                  <a:schemeClr val="tx1">
                    <a:lumMod val="95000"/>
                    <a:lumOff val="5000"/>
                  </a:schemeClr>
                </a:solidFill>
                <a:latin typeface="Times New Roman" pitchFamily="18" charset="0"/>
              </a:rPr>
              <a:t> con </a:t>
            </a:r>
            <a:r>
              <a:rPr lang="en-US" sz="2400" b="1" dirty="0" err="1">
                <a:solidFill>
                  <a:schemeClr val="tx1">
                    <a:lumMod val="95000"/>
                    <a:lumOff val="5000"/>
                  </a:schemeClr>
                </a:solidFill>
                <a:latin typeface="Times New Roman" pitchFamily="18" charset="0"/>
              </a:rPr>
              <a:t>là</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tuổi</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đi</a:t>
            </a:r>
            <a:r>
              <a:rPr lang="en-US" sz="2400" b="1" dirty="0">
                <a:solidFill>
                  <a:schemeClr val="tx1">
                    <a:lumMod val="95000"/>
                    <a:lumOff val="5000"/>
                  </a:schemeClr>
                </a:solidFill>
                <a:latin typeface="Times New Roman" pitchFamily="18" charset="0"/>
              </a:rPr>
              <a:t>…</a:t>
            </a:r>
          </a:p>
        </p:txBody>
      </p:sp>
      <p:sp>
        <p:nvSpPr>
          <p:cNvPr id="8" name="Rectangle 7"/>
          <p:cNvSpPr/>
          <p:nvPr/>
        </p:nvSpPr>
        <p:spPr>
          <a:xfrm>
            <a:off x="1627032" y="2868370"/>
            <a:ext cx="6096000" cy="3416320"/>
          </a:xfrm>
          <a:prstGeom prst="rect">
            <a:avLst/>
          </a:prstGeom>
        </p:spPr>
        <p:txBody>
          <a:bodyPr>
            <a:spAutoFit/>
          </a:bodyPr>
          <a:lstStyle/>
          <a:p>
            <a:r>
              <a:rPr lang="en-US" sz="2400" dirty="0">
                <a:solidFill>
                  <a:srgbClr val="FF0000"/>
                </a:solidFill>
                <a:latin typeface="Times New Roman" pitchFamily="18" charset="0"/>
              </a:rPr>
              <a:t>- </a:t>
            </a:r>
            <a:r>
              <a:rPr lang="en-US" sz="2400" b="1" dirty="0" err="1">
                <a:solidFill>
                  <a:srgbClr val="FF0000"/>
                </a:solidFill>
                <a:latin typeface="Times New Roman" pitchFamily="18" charset="0"/>
              </a:rPr>
              <a:t>Mẹ</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ơi</a:t>
            </a:r>
            <a:r>
              <a:rPr lang="en-US" sz="2400" b="1" dirty="0">
                <a:solidFill>
                  <a:srgbClr val="FF0000"/>
                </a:solidFill>
                <a:latin typeface="Times New Roman" pitchFamily="18" charset="0"/>
              </a:rPr>
              <a:t>, con </a:t>
            </a:r>
            <a:r>
              <a:rPr lang="en-US" sz="2400" b="1" dirty="0" err="1">
                <a:solidFill>
                  <a:srgbClr val="FF0000"/>
                </a:solidFill>
                <a:latin typeface="Times New Roman" pitchFamily="18" charset="0"/>
              </a:rPr>
              <a:t>sẽ</a:t>
            </a:r>
            <a:r>
              <a:rPr lang="en-US" sz="2400" b="1" dirty="0">
                <a:solidFill>
                  <a:srgbClr val="FF0000"/>
                </a:solidFill>
                <a:latin typeface="Times New Roman" pitchFamily="18" charset="0"/>
              </a:rPr>
              <a:t> phi</a:t>
            </a:r>
          </a:p>
          <a:p>
            <a:r>
              <a:rPr lang="en-US" sz="2400" b="1" dirty="0">
                <a:solidFill>
                  <a:srgbClr val="FF0000"/>
                </a:solidFill>
                <a:latin typeface="Times New Roman" pitchFamily="18" charset="0"/>
              </a:rPr>
              <a:t>Qua </a:t>
            </a:r>
            <a:r>
              <a:rPr lang="en-US" sz="2400" b="1" dirty="0" err="1">
                <a:solidFill>
                  <a:srgbClr val="FF0000"/>
                </a:solidFill>
                <a:latin typeface="Times New Roman" pitchFamily="18" charset="0"/>
              </a:rPr>
              <a:t>bao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nhiêu</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ngọn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gió</a:t>
            </a: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Gió</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xanh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miền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trung</a:t>
            </a:r>
            <a:r>
              <a:rPr lang="en-US" sz="2400" b="1" dirty="0">
                <a:solidFill>
                  <a:srgbClr val="FF0000"/>
                </a:solidFill>
                <a:latin typeface="Times New Roman" pitchFamily="18" charset="0"/>
              </a:rPr>
              <a:t> du</a:t>
            </a:r>
          </a:p>
          <a:p>
            <a:r>
              <a:rPr lang="en-US" sz="2400" b="1" dirty="0" err="1">
                <a:solidFill>
                  <a:srgbClr val="FF0000"/>
                </a:solidFill>
                <a:latin typeface="Times New Roman" pitchFamily="18" charset="0"/>
              </a:rPr>
              <a:t>Gió</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hồng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vùng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đất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đỏ</a:t>
            </a: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Gió</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đen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hút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đại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ngàn</a:t>
            </a: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Mấp</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mô</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triền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núi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đá</a:t>
            </a:r>
            <a:r>
              <a:rPr lang="en-US" sz="2400" b="1" dirty="0">
                <a:solidFill>
                  <a:srgbClr val="FF0000"/>
                </a:solidFill>
                <a:latin typeface="Times New Roman" pitchFamily="18" charset="0"/>
              </a:rPr>
              <a:t>…</a:t>
            </a:r>
          </a:p>
          <a:p>
            <a:r>
              <a:rPr lang="en-US" sz="2400" b="1" dirty="0">
                <a:solidFill>
                  <a:srgbClr val="FF0000"/>
                </a:solidFill>
                <a:latin typeface="Times New Roman" pitchFamily="18" charset="0"/>
              </a:rPr>
              <a:t>Con </a:t>
            </a:r>
            <a:r>
              <a:rPr lang="en-US" sz="2400" b="1" dirty="0" err="1">
                <a:solidFill>
                  <a:srgbClr val="FF0000"/>
                </a:solidFill>
                <a:latin typeface="Times New Roman" pitchFamily="18" charset="0"/>
              </a:rPr>
              <a:t>mang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về</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mẹ</a:t>
            </a:r>
            <a:endParaRPr lang="en-US" sz="2400" b="1" dirty="0">
              <a:solidFill>
                <a:srgbClr val="FF0000"/>
              </a:solidFill>
              <a:latin typeface="Times New Roman" pitchFamily="18" charset="0"/>
            </a:endParaRPr>
          </a:p>
          <a:p>
            <a:r>
              <a:rPr lang="en-US" sz="2400" b="1" dirty="0" err="1">
                <a:solidFill>
                  <a:srgbClr val="FF0000"/>
                </a:solidFill>
                <a:latin typeface="Times New Roman" pitchFamily="18" charset="0"/>
              </a:rPr>
              <a:t>Ngọn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gió</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của</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trăm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miền</a:t>
            </a:r>
            <a:r>
              <a:rPr lang="en-US" sz="2400" b="1" dirty="0">
                <a:solidFill>
                  <a:srgbClr val="FF0000"/>
                </a:solidFill>
                <a:latin typeface="Times New Roman" pitchFamily="18" charset="0"/>
              </a:rPr>
              <a:t>.</a:t>
            </a:r>
          </a:p>
          <a:p>
            <a:endParaRPr lang="en-US" sz="2400" b="1" dirty="0">
              <a:solidFill>
                <a:srgbClr val="000066"/>
              </a:solidFill>
              <a:latin typeface="Times New Roman" pitchFamily="18" charset="0"/>
            </a:endParaRPr>
          </a:p>
        </p:txBody>
      </p:sp>
      <p:sp>
        <p:nvSpPr>
          <p:cNvPr id="2" name="Rectangle 1"/>
          <p:cNvSpPr/>
          <p:nvPr/>
        </p:nvSpPr>
        <p:spPr>
          <a:xfrm>
            <a:off x="6692537" y="1298711"/>
            <a:ext cx="6096000" cy="3046988"/>
          </a:xfrm>
          <a:prstGeom prst="rect">
            <a:avLst/>
          </a:prstGeom>
        </p:spPr>
        <p:txBody>
          <a:bodyPr>
            <a:spAutoFit/>
          </a:bodyPr>
          <a:lstStyle/>
          <a:p>
            <a:r>
              <a:rPr lang="en-US" sz="2400" b="1" dirty="0" err="1">
                <a:solidFill>
                  <a:srgbClr val="7030A0"/>
                </a:solidFill>
                <a:latin typeface="Times New Roman" pitchFamily="18" charset="0"/>
              </a:rPr>
              <a:t>Ngựa</a:t>
            </a:r>
            <a:r>
              <a:rPr lang="en-US" sz="2400" b="1" dirty="0">
                <a:solidFill>
                  <a:srgbClr val="7030A0"/>
                </a:solidFill>
                <a:latin typeface="Times New Roman" pitchFamily="18" charset="0"/>
              </a:rPr>
              <a:t> con </a:t>
            </a:r>
            <a:r>
              <a:rPr lang="en-US" sz="2400" b="1" dirty="0" err="1">
                <a:solidFill>
                  <a:srgbClr val="7030A0"/>
                </a:solidFill>
                <a:latin typeface="Times New Roman" pitchFamily="18" charset="0"/>
              </a:rPr>
              <a:t>sẽ</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đi</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khắp</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Trên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những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cánh</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đồng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hoa</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Lóa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màu</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trắng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mơ</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Trang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giấy</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nguyên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chưa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viết</a:t>
            </a:r>
            <a:endParaRPr lang="en-US" sz="2400" b="1" dirty="0">
              <a:solidFill>
                <a:srgbClr val="7030A0"/>
              </a:solidFill>
              <a:latin typeface="Times New Roman" pitchFamily="18" charset="0"/>
            </a:endParaRPr>
          </a:p>
          <a:p>
            <a:r>
              <a:rPr lang="en-US" sz="2400" b="1" dirty="0">
                <a:solidFill>
                  <a:srgbClr val="7030A0"/>
                </a:solidFill>
                <a:latin typeface="Times New Roman" pitchFamily="18" charset="0"/>
              </a:rPr>
              <a:t>Con </a:t>
            </a:r>
            <a:r>
              <a:rPr lang="en-US" sz="2400" b="1" dirty="0" err="1">
                <a:solidFill>
                  <a:srgbClr val="7030A0"/>
                </a:solidFill>
                <a:latin typeface="Times New Roman" pitchFamily="18" charset="0"/>
              </a:rPr>
              <a:t>làm</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sao</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ôm</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hết</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Mùi</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huệ</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ngạt</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ngào</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Gió</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và</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nắng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xôn</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xao</a:t>
            </a:r>
            <a:endParaRPr lang="en-US" sz="2400" b="1" dirty="0">
              <a:solidFill>
                <a:srgbClr val="7030A0"/>
              </a:solidFill>
              <a:latin typeface="Times New Roman" pitchFamily="18" charset="0"/>
            </a:endParaRPr>
          </a:p>
          <a:p>
            <a:r>
              <a:rPr lang="en-US" sz="2400" b="1" dirty="0" err="1">
                <a:solidFill>
                  <a:srgbClr val="7030A0"/>
                </a:solidFill>
                <a:latin typeface="Times New Roman" pitchFamily="18" charset="0"/>
              </a:rPr>
              <a:t>Khắp</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đồng</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hoa</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cúc</a:t>
            </a:r>
            <a:r>
              <a:rPr lang="en-US" sz="2400" b="1" dirty="0">
                <a:solidFill>
                  <a:srgbClr val="7030A0"/>
                </a:solidFill>
                <a:latin typeface="Times New Roman" pitchFamily="18" charset="0"/>
              </a:rPr>
              <a:t> </a:t>
            </a:r>
            <a:r>
              <a:rPr lang="en-US" sz="2400" b="1" dirty="0" err="1">
                <a:solidFill>
                  <a:srgbClr val="7030A0"/>
                </a:solidFill>
                <a:latin typeface="Times New Roman" pitchFamily="18" charset="0"/>
              </a:rPr>
              <a:t>dại</a:t>
            </a:r>
            <a:r>
              <a:rPr lang="en-US" sz="2400" b="1" dirty="0">
                <a:solidFill>
                  <a:srgbClr val="7030A0"/>
                </a:solidFill>
                <a:latin typeface="Times New Roman" pitchFamily="18" charset="0"/>
              </a:rPr>
              <a:t>. </a:t>
            </a:r>
          </a:p>
        </p:txBody>
      </p:sp>
      <p:sp>
        <p:nvSpPr>
          <p:cNvPr id="9" name="Rectangle 8"/>
          <p:cNvSpPr/>
          <p:nvPr/>
        </p:nvSpPr>
        <p:spPr>
          <a:xfrm>
            <a:off x="6692537" y="4391864"/>
            <a:ext cx="6096000" cy="2308324"/>
          </a:xfrm>
          <a:prstGeom prst="rect">
            <a:avLst/>
          </a:prstGeom>
        </p:spPr>
        <p:txBody>
          <a:bodyPr>
            <a:spAutoFit/>
          </a:bodyPr>
          <a:lstStyle/>
          <a:p>
            <a:r>
              <a:rPr lang="en-US" sz="2400" b="1" dirty="0" err="1">
                <a:solidFill>
                  <a:schemeClr val="accent6">
                    <a:lumMod val="50000"/>
                  </a:schemeClr>
                </a:solidFill>
                <a:latin typeface="Times New Roman" pitchFamily="18" charset="0"/>
              </a:rPr>
              <a:t>Tuổi</a:t>
            </a:r>
            <a:r>
              <a:rPr lang="en-US" sz="2400" b="1" dirty="0">
                <a:solidFill>
                  <a:schemeClr val="accent6">
                    <a:lumMod val="50000"/>
                  </a:schemeClr>
                </a:solidFill>
                <a:latin typeface="Times New Roman" pitchFamily="18" charset="0"/>
              </a:rPr>
              <a:t> con </a:t>
            </a:r>
            <a:r>
              <a:rPr lang="en-US" sz="2400" b="1" dirty="0" err="1">
                <a:solidFill>
                  <a:schemeClr val="accent6">
                    <a:lumMod val="50000"/>
                  </a:schemeClr>
                </a:solidFill>
                <a:latin typeface="Times New Roman" pitchFamily="18" charset="0"/>
              </a:rPr>
              <a:t>là</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tuổi</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Ngựa</a:t>
            </a:r>
            <a:endParaRPr lang="en-US" sz="2400" b="1" dirty="0">
              <a:solidFill>
                <a:schemeClr val="accent6">
                  <a:lumMod val="50000"/>
                </a:schemeClr>
              </a:solidFill>
              <a:latin typeface="Times New Roman" pitchFamily="18" charset="0"/>
            </a:endParaRPr>
          </a:p>
          <a:p>
            <a:r>
              <a:rPr lang="en-US" sz="2400" b="1" dirty="0" err="1">
                <a:solidFill>
                  <a:schemeClr val="accent6">
                    <a:lumMod val="50000"/>
                  </a:schemeClr>
                </a:solidFill>
                <a:latin typeface="Times New Roman" pitchFamily="18" charset="0"/>
              </a:rPr>
              <a:t>Nhưng</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mẹ</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ơi</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đừng</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buồn</a:t>
            </a:r>
            <a:endParaRPr lang="en-US" sz="2400" b="1" dirty="0">
              <a:solidFill>
                <a:schemeClr val="accent6">
                  <a:lumMod val="50000"/>
                </a:schemeClr>
              </a:solidFill>
              <a:latin typeface="Times New Roman" pitchFamily="18" charset="0"/>
            </a:endParaRPr>
          </a:p>
          <a:p>
            <a:r>
              <a:rPr lang="en-US" sz="2400" b="1" dirty="0" err="1">
                <a:solidFill>
                  <a:schemeClr val="accent6">
                    <a:lumMod val="50000"/>
                  </a:schemeClr>
                </a:solidFill>
                <a:latin typeface="Times New Roman" pitchFamily="18" charset="0"/>
              </a:rPr>
              <a:t>Dẫu</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cách</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núi</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cách</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rừng</a:t>
            </a:r>
            <a:endParaRPr lang="en-US" sz="2400" b="1" dirty="0">
              <a:solidFill>
                <a:schemeClr val="accent6">
                  <a:lumMod val="50000"/>
                </a:schemeClr>
              </a:solidFill>
              <a:latin typeface="Times New Roman" pitchFamily="18" charset="0"/>
            </a:endParaRPr>
          </a:p>
          <a:p>
            <a:r>
              <a:rPr lang="en-US" sz="2400" b="1" dirty="0" err="1">
                <a:solidFill>
                  <a:schemeClr val="accent6">
                    <a:lumMod val="50000"/>
                  </a:schemeClr>
                </a:solidFill>
                <a:latin typeface="Times New Roman" pitchFamily="18" charset="0"/>
              </a:rPr>
              <a:t>Dẫu</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cách</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sông</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cách</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biển</a:t>
            </a:r>
            <a:endParaRPr lang="en-US" sz="2400" b="1" dirty="0">
              <a:solidFill>
                <a:schemeClr val="accent6">
                  <a:lumMod val="50000"/>
                </a:schemeClr>
              </a:solidFill>
              <a:latin typeface="Times New Roman" pitchFamily="18" charset="0"/>
            </a:endParaRPr>
          </a:p>
          <a:p>
            <a:r>
              <a:rPr lang="en-US" sz="2400" b="1" dirty="0">
                <a:solidFill>
                  <a:schemeClr val="accent6">
                    <a:lumMod val="50000"/>
                  </a:schemeClr>
                </a:solidFill>
                <a:latin typeface="Times New Roman" pitchFamily="18" charset="0"/>
              </a:rPr>
              <a:t>Con </a:t>
            </a:r>
            <a:r>
              <a:rPr lang="en-US" sz="2400" b="1" dirty="0" err="1">
                <a:solidFill>
                  <a:schemeClr val="accent6">
                    <a:lumMod val="50000"/>
                  </a:schemeClr>
                </a:solidFill>
                <a:latin typeface="Times New Roman" pitchFamily="18" charset="0"/>
              </a:rPr>
              <a:t>tìm</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về</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với</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mẹ</a:t>
            </a:r>
            <a:endParaRPr lang="en-US" sz="2400" b="1" dirty="0">
              <a:solidFill>
                <a:schemeClr val="accent6">
                  <a:lumMod val="50000"/>
                </a:schemeClr>
              </a:solidFill>
              <a:latin typeface="Times New Roman" pitchFamily="18" charset="0"/>
            </a:endParaRPr>
          </a:p>
          <a:p>
            <a:r>
              <a:rPr lang="en-US" sz="2400" b="1" dirty="0" err="1">
                <a:solidFill>
                  <a:schemeClr val="accent6">
                    <a:lumMod val="50000"/>
                  </a:schemeClr>
                </a:solidFill>
                <a:latin typeface="Times New Roman" pitchFamily="18" charset="0"/>
              </a:rPr>
              <a:t>Ngựa</a:t>
            </a:r>
            <a:r>
              <a:rPr lang="en-US" sz="2400" b="1" dirty="0">
                <a:solidFill>
                  <a:schemeClr val="accent6">
                    <a:lumMod val="50000"/>
                  </a:schemeClr>
                </a:solidFill>
                <a:latin typeface="Times New Roman" pitchFamily="18" charset="0"/>
              </a:rPr>
              <a:t> con </a:t>
            </a:r>
            <a:r>
              <a:rPr lang="en-US" sz="2400" b="1" dirty="0" err="1">
                <a:solidFill>
                  <a:schemeClr val="accent6">
                    <a:lumMod val="50000"/>
                  </a:schemeClr>
                </a:solidFill>
                <a:latin typeface="Times New Roman" pitchFamily="18" charset="0"/>
              </a:rPr>
              <a:t>vẫn</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nhớ</a:t>
            </a:r>
            <a:r>
              <a:rPr lang="en-US" sz="2400" b="1" dirty="0">
                <a:solidFill>
                  <a:schemeClr val="accent6">
                    <a:lumMod val="50000"/>
                  </a:schemeClr>
                </a:solidFill>
                <a:latin typeface="Times New Roman" pitchFamily="18" charset="0"/>
              </a:rPr>
              <a:t> </a:t>
            </a:r>
            <a:r>
              <a:rPr lang="en-US" sz="2400" b="1" dirty="0" err="1">
                <a:solidFill>
                  <a:schemeClr val="accent6">
                    <a:lumMod val="50000"/>
                  </a:schemeClr>
                </a:solidFill>
                <a:latin typeface="Times New Roman" pitchFamily="18" charset="0"/>
              </a:rPr>
              <a:t>đường</a:t>
            </a:r>
            <a:r>
              <a:rPr lang="en-US" sz="2400" b="1" dirty="0">
                <a:solidFill>
                  <a:schemeClr val="accent6">
                    <a:lumMod val="50000"/>
                  </a:schemeClr>
                </a:solidFill>
                <a:latin typeface="Times New Roman" pitchFamily="18" charset="0"/>
              </a:rPr>
              <a:t>.</a:t>
            </a:r>
          </a:p>
        </p:txBody>
      </p:sp>
      <p:sp>
        <p:nvSpPr>
          <p:cNvPr id="10" name="WordArt 13"/>
          <p:cNvSpPr>
            <a:spLocks noChangeArrowheads="1" noChangeShapeType="1" noTextEdit="1"/>
          </p:cNvSpPr>
          <p:nvPr/>
        </p:nvSpPr>
        <p:spPr bwMode="auto">
          <a:xfrm>
            <a:off x="10340915" y="6519616"/>
            <a:ext cx="1599575" cy="363452"/>
          </a:xfrm>
          <a:prstGeom prst="rect">
            <a:avLst/>
          </a:prstGeom>
        </p:spPr>
        <p:txBody>
          <a:bodyPr wrap="none" fromWordArt="1">
            <a:prstTxWarp prst="textPlain">
              <a:avLst>
                <a:gd name="adj" fmla="val 50000"/>
              </a:avLst>
            </a:prstTxWarp>
          </a:bodyPr>
          <a:lstStyle/>
          <a:p>
            <a:pPr algn="ct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Quỳnh</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5197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67">
            <a:extLst>
              <a:ext uri="{FF2B5EF4-FFF2-40B4-BE49-F238E27FC236}">
                <a16:creationId xmlns:a16="http://schemas.microsoft.com/office/drawing/2014/main" id="{02593ED1-FFFA-40DB-97E2-C222486C357D}"/>
              </a:ext>
            </a:extLst>
          </p:cNvPr>
          <p:cNvGrpSpPr/>
          <p:nvPr/>
        </p:nvGrpSpPr>
        <p:grpSpPr>
          <a:xfrm>
            <a:off x="115487" y="895277"/>
            <a:ext cx="5476887" cy="2851868"/>
            <a:chOff x="1330899" y="1678703"/>
            <a:chExt cx="4506713" cy="1211173"/>
          </a:xfrm>
        </p:grpSpPr>
        <p:grpSp>
          <p:nvGrpSpPr>
            <p:cNvPr id="4" name="组合 376">
              <a:extLst>
                <a:ext uri="{FF2B5EF4-FFF2-40B4-BE49-F238E27FC236}">
                  <a16:creationId xmlns:a16="http://schemas.microsoft.com/office/drawing/2014/main" id="{17075F78-CFAD-42E1-B81F-22BF82BE32AE}"/>
                </a:ext>
              </a:extLst>
            </p:cNvPr>
            <p:cNvGrpSpPr/>
            <p:nvPr/>
          </p:nvGrpSpPr>
          <p:grpSpPr>
            <a:xfrm>
              <a:off x="1330899" y="1678703"/>
              <a:ext cx="4506713" cy="1211173"/>
              <a:chOff x="2972472" y="1362075"/>
              <a:chExt cx="5830217" cy="1566863"/>
            </a:xfrm>
          </p:grpSpPr>
          <p:sp>
            <p:nvSpPr>
              <p:cNvPr id="6" name="Freeform 5">
                <a:extLst>
                  <a:ext uri="{FF2B5EF4-FFF2-40B4-BE49-F238E27FC236}">
                    <a16:creationId xmlns:a16="http://schemas.microsoft.com/office/drawing/2014/main" id="{40DB562D-DE12-4524-A632-A81C6420DD91}"/>
                  </a:ext>
                </a:extLst>
              </p:cNvPr>
              <p:cNvSpPr>
                <a:spLocks/>
              </p:cNvSpPr>
              <p:nvPr/>
            </p:nvSpPr>
            <p:spPr bwMode="auto">
              <a:xfrm>
                <a:off x="3605214" y="1920875"/>
                <a:ext cx="5197475" cy="995363"/>
              </a:xfrm>
              <a:custGeom>
                <a:avLst/>
                <a:gdLst>
                  <a:gd name="T0" fmla="*/ 4 w 1226"/>
                  <a:gd name="T1" fmla="*/ 50 h 234"/>
                  <a:gd name="T2" fmla="*/ 61 w 1226"/>
                  <a:gd name="T3" fmla="*/ 44 h 234"/>
                  <a:gd name="T4" fmla="*/ 73 w 1226"/>
                  <a:gd name="T5" fmla="*/ 44 h 234"/>
                  <a:gd name="T6" fmla="*/ 427 w 1226"/>
                  <a:gd name="T7" fmla="*/ 55 h 234"/>
                  <a:gd name="T8" fmla="*/ 530 w 1226"/>
                  <a:gd name="T9" fmla="*/ 58 h 234"/>
                  <a:gd name="T10" fmla="*/ 1036 w 1226"/>
                  <a:gd name="T11" fmla="*/ 18 h 234"/>
                  <a:gd name="T12" fmla="*/ 1161 w 1226"/>
                  <a:gd name="T13" fmla="*/ 22 h 234"/>
                  <a:gd name="T14" fmla="*/ 1135 w 1226"/>
                  <a:gd name="T15" fmla="*/ 177 h 234"/>
                  <a:gd name="T16" fmla="*/ 1021 w 1226"/>
                  <a:gd name="T17" fmla="*/ 209 h 234"/>
                  <a:gd name="T18" fmla="*/ 868 w 1226"/>
                  <a:gd name="T19" fmla="*/ 217 h 234"/>
                  <a:gd name="T20" fmla="*/ 691 w 1226"/>
                  <a:gd name="T21" fmla="*/ 231 h 234"/>
                  <a:gd name="T22" fmla="*/ 554 w 1226"/>
                  <a:gd name="T23" fmla="*/ 233 h 234"/>
                  <a:gd name="T24" fmla="*/ 613 w 1226"/>
                  <a:gd name="T25" fmla="*/ 234 h 234"/>
                  <a:gd name="T26" fmla="*/ 459 w 1226"/>
                  <a:gd name="T27" fmla="*/ 233 h 234"/>
                  <a:gd name="T28" fmla="*/ 314 w 1226"/>
                  <a:gd name="T29" fmla="*/ 233 h 234"/>
                  <a:gd name="T30" fmla="*/ 148 w 1226"/>
                  <a:gd name="T31" fmla="*/ 226 h 234"/>
                  <a:gd name="T32" fmla="*/ 68 w 1226"/>
                  <a:gd name="T33" fmla="*/ 219 h 234"/>
                  <a:gd name="T34" fmla="*/ 10 w 1226"/>
                  <a:gd name="T35" fmla="*/ 203 h 234"/>
                  <a:gd name="T36" fmla="*/ 7 w 1226"/>
                  <a:gd name="T37" fmla="*/ 166 h 234"/>
                  <a:gd name="T38" fmla="*/ 4 w 1226"/>
                  <a:gd name="T39" fmla="*/ 5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6" h="234">
                    <a:moveTo>
                      <a:pt x="4" y="50"/>
                    </a:moveTo>
                    <a:cubicBezTo>
                      <a:pt x="9" y="42"/>
                      <a:pt x="42" y="43"/>
                      <a:pt x="61" y="44"/>
                    </a:cubicBezTo>
                    <a:cubicBezTo>
                      <a:pt x="66" y="44"/>
                      <a:pt x="71" y="44"/>
                      <a:pt x="73" y="44"/>
                    </a:cubicBezTo>
                    <a:cubicBezTo>
                      <a:pt x="191" y="44"/>
                      <a:pt x="309" y="52"/>
                      <a:pt x="427" y="55"/>
                    </a:cubicBezTo>
                    <a:cubicBezTo>
                      <a:pt x="461" y="56"/>
                      <a:pt x="496" y="57"/>
                      <a:pt x="530" y="58"/>
                    </a:cubicBezTo>
                    <a:cubicBezTo>
                      <a:pt x="643" y="63"/>
                      <a:pt x="979" y="30"/>
                      <a:pt x="1036" y="18"/>
                    </a:cubicBezTo>
                    <a:cubicBezTo>
                      <a:pt x="1075" y="10"/>
                      <a:pt x="1125" y="0"/>
                      <a:pt x="1161" y="22"/>
                    </a:cubicBezTo>
                    <a:cubicBezTo>
                      <a:pt x="1226" y="61"/>
                      <a:pt x="1184" y="144"/>
                      <a:pt x="1135" y="177"/>
                    </a:cubicBezTo>
                    <a:cubicBezTo>
                      <a:pt x="1101" y="199"/>
                      <a:pt x="1060" y="205"/>
                      <a:pt x="1021" y="209"/>
                    </a:cubicBezTo>
                    <a:cubicBezTo>
                      <a:pt x="970" y="213"/>
                      <a:pt x="919" y="214"/>
                      <a:pt x="868" y="217"/>
                    </a:cubicBezTo>
                    <a:cubicBezTo>
                      <a:pt x="809" y="220"/>
                      <a:pt x="750" y="228"/>
                      <a:pt x="691" y="231"/>
                    </a:cubicBezTo>
                    <a:cubicBezTo>
                      <a:pt x="645" y="233"/>
                      <a:pt x="600" y="233"/>
                      <a:pt x="554" y="233"/>
                    </a:cubicBezTo>
                    <a:cubicBezTo>
                      <a:pt x="574" y="233"/>
                      <a:pt x="593" y="233"/>
                      <a:pt x="613" y="234"/>
                    </a:cubicBezTo>
                    <a:cubicBezTo>
                      <a:pt x="562" y="233"/>
                      <a:pt x="510" y="233"/>
                      <a:pt x="459" y="233"/>
                    </a:cubicBezTo>
                    <a:cubicBezTo>
                      <a:pt x="411" y="233"/>
                      <a:pt x="362" y="234"/>
                      <a:pt x="314" y="233"/>
                    </a:cubicBezTo>
                    <a:cubicBezTo>
                      <a:pt x="259" y="232"/>
                      <a:pt x="203" y="230"/>
                      <a:pt x="148" y="226"/>
                    </a:cubicBezTo>
                    <a:cubicBezTo>
                      <a:pt x="121" y="223"/>
                      <a:pt x="95" y="221"/>
                      <a:pt x="68" y="219"/>
                    </a:cubicBezTo>
                    <a:cubicBezTo>
                      <a:pt x="49" y="217"/>
                      <a:pt x="23" y="220"/>
                      <a:pt x="10" y="203"/>
                    </a:cubicBezTo>
                    <a:cubicBezTo>
                      <a:pt x="4" y="196"/>
                      <a:pt x="9" y="186"/>
                      <a:pt x="7" y="166"/>
                    </a:cubicBezTo>
                    <a:cubicBezTo>
                      <a:pt x="7" y="152"/>
                      <a:pt x="0" y="51"/>
                      <a:pt x="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7" name="Freeform 6">
                <a:extLst>
                  <a:ext uri="{FF2B5EF4-FFF2-40B4-BE49-F238E27FC236}">
                    <a16:creationId xmlns:a16="http://schemas.microsoft.com/office/drawing/2014/main" id="{A7115DCD-A4B1-459A-A7D1-60D0E333AADE}"/>
                  </a:ext>
                </a:extLst>
              </p:cNvPr>
              <p:cNvSpPr>
                <a:spLocks/>
              </p:cNvSpPr>
              <p:nvPr/>
            </p:nvSpPr>
            <p:spPr bwMode="auto">
              <a:xfrm>
                <a:off x="3589339" y="1946275"/>
                <a:ext cx="5124450" cy="982663"/>
              </a:xfrm>
              <a:custGeom>
                <a:avLst/>
                <a:gdLst>
                  <a:gd name="T0" fmla="*/ 11 w 1209"/>
                  <a:gd name="T1" fmla="*/ 45 h 231"/>
                  <a:gd name="T2" fmla="*/ 66 w 1209"/>
                  <a:gd name="T3" fmla="*/ 40 h 231"/>
                  <a:gd name="T4" fmla="*/ 146 w 1209"/>
                  <a:gd name="T5" fmla="*/ 41 h 231"/>
                  <a:gd name="T6" fmla="*/ 343 w 1209"/>
                  <a:gd name="T7" fmla="*/ 48 h 231"/>
                  <a:gd name="T8" fmla="*/ 623 w 1209"/>
                  <a:gd name="T9" fmla="*/ 53 h 231"/>
                  <a:gd name="T10" fmla="*/ 864 w 1209"/>
                  <a:gd name="T11" fmla="*/ 35 h 231"/>
                  <a:gd name="T12" fmla="*/ 1036 w 1209"/>
                  <a:gd name="T13" fmla="*/ 15 h 231"/>
                  <a:gd name="T14" fmla="*/ 1135 w 1209"/>
                  <a:gd name="T15" fmla="*/ 7 h 231"/>
                  <a:gd name="T16" fmla="*/ 1196 w 1209"/>
                  <a:gd name="T17" fmla="*/ 74 h 231"/>
                  <a:gd name="T18" fmla="*/ 1161 w 1209"/>
                  <a:gd name="T19" fmla="*/ 149 h 231"/>
                  <a:gd name="T20" fmla="*/ 1058 w 1209"/>
                  <a:gd name="T21" fmla="*/ 197 h 231"/>
                  <a:gd name="T22" fmla="*/ 818 w 1209"/>
                  <a:gd name="T23" fmla="*/ 213 h 231"/>
                  <a:gd name="T24" fmla="*/ 559 w 1209"/>
                  <a:gd name="T25" fmla="*/ 225 h 231"/>
                  <a:gd name="T26" fmla="*/ 557 w 1209"/>
                  <a:gd name="T27" fmla="*/ 228 h 231"/>
                  <a:gd name="T28" fmla="*/ 586 w 1209"/>
                  <a:gd name="T29" fmla="*/ 229 h 231"/>
                  <a:gd name="T30" fmla="*/ 601 w 1209"/>
                  <a:gd name="T31" fmla="*/ 229 h 231"/>
                  <a:gd name="T32" fmla="*/ 610 w 1209"/>
                  <a:gd name="T33" fmla="*/ 226 h 231"/>
                  <a:gd name="T34" fmla="*/ 547 w 1209"/>
                  <a:gd name="T35" fmla="*/ 225 h 231"/>
                  <a:gd name="T36" fmla="*/ 422 w 1209"/>
                  <a:gd name="T37" fmla="*/ 226 h 231"/>
                  <a:gd name="T38" fmla="*/ 168 w 1209"/>
                  <a:gd name="T39" fmla="*/ 219 h 231"/>
                  <a:gd name="T40" fmla="*/ 53 w 1209"/>
                  <a:gd name="T41" fmla="*/ 210 h 231"/>
                  <a:gd name="T42" fmla="*/ 14 w 1209"/>
                  <a:gd name="T43" fmla="*/ 178 h 231"/>
                  <a:gd name="T44" fmla="*/ 14 w 1209"/>
                  <a:gd name="T45" fmla="*/ 152 h 231"/>
                  <a:gd name="T46" fmla="*/ 11 w 1209"/>
                  <a:gd name="T47" fmla="*/ 94 h 231"/>
                  <a:gd name="T48" fmla="*/ 10 w 1209"/>
                  <a:gd name="T49" fmla="*/ 61 h 231"/>
                  <a:gd name="T50" fmla="*/ 10 w 1209"/>
                  <a:gd name="T51" fmla="*/ 45 h 231"/>
                  <a:gd name="T52" fmla="*/ 7 w 1209"/>
                  <a:gd name="T53" fmla="*/ 43 h 231"/>
                  <a:gd name="T54" fmla="*/ 4 w 1209"/>
                  <a:gd name="T55" fmla="*/ 75 h 231"/>
                  <a:gd name="T56" fmla="*/ 7 w 1209"/>
                  <a:gd name="T57" fmla="*/ 139 h 231"/>
                  <a:gd name="T58" fmla="*/ 8 w 1209"/>
                  <a:gd name="T59" fmla="*/ 160 h 231"/>
                  <a:gd name="T60" fmla="*/ 10 w 1209"/>
                  <a:gd name="T61" fmla="*/ 195 h 231"/>
                  <a:gd name="T62" fmla="*/ 79 w 1209"/>
                  <a:gd name="T63" fmla="*/ 215 h 231"/>
                  <a:gd name="T64" fmla="*/ 349 w 1209"/>
                  <a:gd name="T65" fmla="*/ 229 h 231"/>
                  <a:gd name="T66" fmla="*/ 465 w 1209"/>
                  <a:gd name="T67" fmla="*/ 229 h 231"/>
                  <a:gd name="T68" fmla="*/ 616 w 1209"/>
                  <a:gd name="T69" fmla="*/ 229 h 231"/>
                  <a:gd name="T70" fmla="*/ 618 w 1209"/>
                  <a:gd name="T71" fmla="*/ 226 h 231"/>
                  <a:gd name="T72" fmla="*/ 574 w 1209"/>
                  <a:gd name="T73" fmla="*/ 225 h 231"/>
                  <a:gd name="T74" fmla="*/ 572 w 1209"/>
                  <a:gd name="T75" fmla="*/ 229 h 231"/>
                  <a:gd name="T76" fmla="*/ 595 w 1209"/>
                  <a:gd name="T77" fmla="*/ 229 h 231"/>
                  <a:gd name="T78" fmla="*/ 687 w 1209"/>
                  <a:gd name="T79" fmla="*/ 227 h 231"/>
                  <a:gd name="T80" fmla="*/ 879 w 1209"/>
                  <a:gd name="T81" fmla="*/ 212 h 231"/>
                  <a:gd name="T82" fmla="*/ 1064 w 1209"/>
                  <a:gd name="T83" fmla="*/ 200 h 231"/>
                  <a:gd name="T84" fmla="*/ 1172 w 1209"/>
                  <a:gd name="T85" fmla="*/ 143 h 231"/>
                  <a:gd name="T86" fmla="*/ 1197 w 1209"/>
                  <a:gd name="T87" fmla="*/ 47 h 231"/>
                  <a:gd name="T88" fmla="*/ 1101 w 1209"/>
                  <a:gd name="T89" fmla="*/ 1 h 231"/>
                  <a:gd name="T90" fmla="*/ 1010 w 1209"/>
                  <a:gd name="T91" fmla="*/ 15 h 231"/>
                  <a:gd name="T92" fmla="*/ 920 w 1209"/>
                  <a:gd name="T93" fmla="*/ 26 h 231"/>
                  <a:gd name="T94" fmla="*/ 538 w 1209"/>
                  <a:gd name="T95" fmla="*/ 51 h 231"/>
                  <a:gd name="T96" fmla="*/ 212 w 1209"/>
                  <a:gd name="T97" fmla="*/ 39 h 231"/>
                  <a:gd name="T98" fmla="*/ 69 w 1209"/>
                  <a:gd name="T99" fmla="*/ 36 h 231"/>
                  <a:gd name="T100" fmla="*/ 6 w 1209"/>
                  <a:gd name="T101" fmla="*/ 43 h 231"/>
                  <a:gd name="T102" fmla="*/ 11 w 1209"/>
                  <a:gd name="T103"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9" h="231">
                    <a:moveTo>
                      <a:pt x="11" y="45"/>
                    </a:moveTo>
                    <a:cubicBezTo>
                      <a:pt x="20" y="33"/>
                      <a:pt x="54" y="39"/>
                      <a:pt x="66" y="40"/>
                    </a:cubicBezTo>
                    <a:cubicBezTo>
                      <a:pt x="93" y="41"/>
                      <a:pt x="120" y="40"/>
                      <a:pt x="146" y="41"/>
                    </a:cubicBezTo>
                    <a:cubicBezTo>
                      <a:pt x="212" y="42"/>
                      <a:pt x="278" y="45"/>
                      <a:pt x="343" y="48"/>
                    </a:cubicBezTo>
                    <a:cubicBezTo>
                      <a:pt x="436" y="52"/>
                      <a:pt x="530" y="57"/>
                      <a:pt x="623" y="53"/>
                    </a:cubicBezTo>
                    <a:cubicBezTo>
                      <a:pt x="703" y="49"/>
                      <a:pt x="784" y="43"/>
                      <a:pt x="864" y="35"/>
                    </a:cubicBezTo>
                    <a:cubicBezTo>
                      <a:pt x="921" y="30"/>
                      <a:pt x="980" y="25"/>
                      <a:pt x="1036" y="15"/>
                    </a:cubicBezTo>
                    <a:cubicBezTo>
                      <a:pt x="1069" y="8"/>
                      <a:pt x="1102" y="1"/>
                      <a:pt x="1135" y="7"/>
                    </a:cubicBezTo>
                    <a:cubicBezTo>
                      <a:pt x="1169" y="13"/>
                      <a:pt x="1195" y="39"/>
                      <a:pt x="1196" y="74"/>
                    </a:cubicBezTo>
                    <a:cubicBezTo>
                      <a:pt x="1196" y="102"/>
                      <a:pt x="1179" y="129"/>
                      <a:pt x="1161" y="149"/>
                    </a:cubicBezTo>
                    <a:cubicBezTo>
                      <a:pt x="1135" y="179"/>
                      <a:pt x="1096" y="191"/>
                      <a:pt x="1058" y="197"/>
                    </a:cubicBezTo>
                    <a:cubicBezTo>
                      <a:pt x="979" y="210"/>
                      <a:pt x="898" y="206"/>
                      <a:pt x="818" y="213"/>
                    </a:cubicBezTo>
                    <a:cubicBezTo>
                      <a:pt x="732" y="220"/>
                      <a:pt x="646" y="226"/>
                      <a:pt x="559" y="225"/>
                    </a:cubicBezTo>
                    <a:cubicBezTo>
                      <a:pt x="556" y="225"/>
                      <a:pt x="553" y="228"/>
                      <a:pt x="557" y="228"/>
                    </a:cubicBezTo>
                    <a:cubicBezTo>
                      <a:pt x="567" y="229"/>
                      <a:pt x="576" y="229"/>
                      <a:pt x="586" y="229"/>
                    </a:cubicBezTo>
                    <a:cubicBezTo>
                      <a:pt x="591" y="229"/>
                      <a:pt x="596" y="229"/>
                      <a:pt x="601" y="229"/>
                    </a:cubicBezTo>
                    <a:cubicBezTo>
                      <a:pt x="606" y="231"/>
                      <a:pt x="610" y="230"/>
                      <a:pt x="610" y="226"/>
                    </a:cubicBezTo>
                    <a:cubicBezTo>
                      <a:pt x="589" y="225"/>
                      <a:pt x="568" y="225"/>
                      <a:pt x="547" y="225"/>
                    </a:cubicBezTo>
                    <a:cubicBezTo>
                      <a:pt x="505" y="225"/>
                      <a:pt x="464" y="225"/>
                      <a:pt x="422" y="226"/>
                    </a:cubicBezTo>
                    <a:cubicBezTo>
                      <a:pt x="337" y="226"/>
                      <a:pt x="253" y="225"/>
                      <a:pt x="168" y="219"/>
                    </a:cubicBezTo>
                    <a:cubicBezTo>
                      <a:pt x="130" y="216"/>
                      <a:pt x="91" y="212"/>
                      <a:pt x="53" y="210"/>
                    </a:cubicBezTo>
                    <a:cubicBezTo>
                      <a:pt x="32" y="209"/>
                      <a:pt x="13" y="202"/>
                      <a:pt x="14" y="178"/>
                    </a:cubicBezTo>
                    <a:cubicBezTo>
                      <a:pt x="15" y="170"/>
                      <a:pt x="14" y="161"/>
                      <a:pt x="14" y="152"/>
                    </a:cubicBezTo>
                    <a:cubicBezTo>
                      <a:pt x="13" y="133"/>
                      <a:pt x="12" y="114"/>
                      <a:pt x="11" y="94"/>
                    </a:cubicBezTo>
                    <a:cubicBezTo>
                      <a:pt x="10" y="83"/>
                      <a:pt x="10" y="72"/>
                      <a:pt x="10" y="61"/>
                    </a:cubicBezTo>
                    <a:cubicBezTo>
                      <a:pt x="10" y="59"/>
                      <a:pt x="9" y="46"/>
                      <a:pt x="10" y="45"/>
                    </a:cubicBezTo>
                    <a:cubicBezTo>
                      <a:pt x="13" y="43"/>
                      <a:pt x="9" y="42"/>
                      <a:pt x="7" y="43"/>
                    </a:cubicBezTo>
                    <a:cubicBezTo>
                      <a:pt x="0" y="48"/>
                      <a:pt x="4" y="69"/>
                      <a:pt x="4" y="75"/>
                    </a:cubicBezTo>
                    <a:cubicBezTo>
                      <a:pt x="5" y="97"/>
                      <a:pt x="6" y="118"/>
                      <a:pt x="7" y="139"/>
                    </a:cubicBezTo>
                    <a:cubicBezTo>
                      <a:pt x="8" y="146"/>
                      <a:pt x="8" y="153"/>
                      <a:pt x="8" y="160"/>
                    </a:cubicBezTo>
                    <a:cubicBezTo>
                      <a:pt x="9" y="168"/>
                      <a:pt x="5" y="187"/>
                      <a:pt x="10" y="195"/>
                    </a:cubicBezTo>
                    <a:cubicBezTo>
                      <a:pt x="23" y="218"/>
                      <a:pt x="57" y="214"/>
                      <a:pt x="79" y="215"/>
                    </a:cubicBezTo>
                    <a:cubicBezTo>
                      <a:pt x="169" y="222"/>
                      <a:pt x="258" y="228"/>
                      <a:pt x="349" y="229"/>
                    </a:cubicBezTo>
                    <a:cubicBezTo>
                      <a:pt x="387" y="229"/>
                      <a:pt x="426" y="229"/>
                      <a:pt x="465" y="229"/>
                    </a:cubicBezTo>
                    <a:cubicBezTo>
                      <a:pt x="516" y="229"/>
                      <a:pt x="566" y="229"/>
                      <a:pt x="616" y="229"/>
                    </a:cubicBezTo>
                    <a:cubicBezTo>
                      <a:pt x="619" y="229"/>
                      <a:pt x="622" y="226"/>
                      <a:pt x="618" y="226"/>
                    </a:cubicBezTo>
                    <a:cubicBezTo>
                      <a:pt x="603" y="225"/>
                      <a:pt x="589" y="225"/>
                      <a:pt x="574" y="225"/>
                    </a:cubicBezTo>
                    <a:cubicBezTo>
                      <a:pt x="567" y="225"/>
                      <a:pt x="557" y="228"/>
                      <a:pt x="572" y="229"/>
                    </a:cubicBezTo>
                    <a:cubicBezTo>
                      <a:pt x="580" y="229"/>
                      <a:pt x="587" y="229"/>
                      <a:pt x="595" y="229"/>
                    </a:cubicBezTo>
                    <a:cubicBezTo>
                      <a:pt x="626" y="229"/>
                      <a:pt x="656" y="228"/>
                      <a:pt x="687" y="227"/>
                    </a:cubicBezTo>
                    <a:cubicBezTo>
                      <a:pt x="751" y="224"/>
                      <a:pt x="815" y="216"/>
                      <a:pt x="879" y="212"/>
                    </a:cubicBezTo>
                    <a:cubicBezTo>
                      <a:pt x="941" y="209"/>
                      <a:pt x="1003" y="209"/>
                      <a:pt x="1064" y="200"/>
                    </a:cubicBezTo>
                    <a:cubicBezTo>
                      <a:pt x="1106" y="193"/>
                      <a:pt x="1145" y="176"/>
                      <a:pt x="1172" y="143"/>
                    </a:cubicBezTo>
                    <a:cubicBezTo>
                      <a:pt x="1194" y="117"/>
                      <a:pt x="1209" y="80"/>
                      <a:pt x="1197" y="47"/>
                    </a:cubicBezTo>
                    <a:cubicBezTo>
                      <a:pt x="1183" y="9"/>
                      <a:pt x="1136" y="0"/>
                      <a:pt x="1101" y="1"/>
                    </a:cubicBezTo>
                    <a:cubicBezTo>
                      <a:pt x="1070" y="2"/>
                      <a:pt x="1040" y="11"/>
                      <a:pt x="1010" y="15"/>
                    </a:cubicBezTo>
                    <a:cubicBezTo>
                      <a:pt x="980" y="19"/>
                      <a:pt x="950" y="23"/>
                      <a:pt x="920" y="26"/>
                    </a:cubicBezTo>
                    <a:cubicBezTo>
                      <a:pt x="794" y="39"/>
                      <a:pt x="665" y="54"/>
                      <a:pt x="538" y="51"/>
                    </a:cubicBezTo>
                    <a:cubicBezTo>
                      <a:pt x="429" y="47"/>
                      <a:pt x="320" y="43"/>
                      <a:pt x="212" y="39"/>
                    </a:cubicBezTo>
                    <a:cubicBezTo>
                      <a:pt x="164" y="37"/>
                      <a:pt x="116" y="38"/>
                      <a:pt x="69" y="36"/>
                    </a:cubicBezTo>
                    <a:cubicBezTo>
                      <a:pt x="53" y="35"/>
                      <a:pt x="18" y="29"/>
                      <a:pt x="6" y="43"/>
                    </a:cubicBezTo>
                    <a:cubicBezTo>
                      <a:pt x="4" y="46"/>
                      <a:pt x="9" y="46"/>
                      <a:pt x="11" y="45"/>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grpSp>
            <p:nvGrpSpPr>
              <p:cNvPr id="8" name="组合 375">
                <a:extLst>
                  <a:ext uri="{FF2B5EF4-FFF2-40B4-BE49-F238E27FC236}">
                    <a16:creationId xmlns:a16="http://schemas.microsoft.com/office/drawing/2014/main" id="{6F572B46-CA3A-47C1-95BE-206CB6EDAD96}"/>
                  </a:ext>
                </a:extLst>
              </p:cNvPr>
              <p:cNvGrpSpPr/>
              <p:nvPr/>
            </p:nvGrpSpPr>
            <p:grpSpPr>
              <a:xfrm>
                <a:off x="2972472" y="1362075"/>
                <a:ext cx="1164099" cy="1506537"/>
                <a:chOff x="2105026" y="333375"/>
                <a:chExt cx="1958975" cy="2535238"/>
              </a:xfrm>
            </p:grpSpPr>
            <p:sp>
              <p:nvSpPr>
                <p:cNvPr id="9" name="Freeform 15">
                  <a:extLst>
                    <a:ext uri="{FF2B5EF4-FFF2-40B4-BE49-F238E27FC236}">
                      <a16:creationId xmlns:a16="http://schemas.microsoft.com/office/drawing/2014/main" id="{8AB632E7-705E-4A98-940D-18B3293D7DDE}"/>
                    </a:ext>
                  </a:extLst>
                </p:cNvPr>
                <p:cNvSpPr>
                  <a:spLocks/>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0" name="Freeform 16">
                  <a:extLst>
                    <a:ext uri="{FF2B5EF4-FFF2-40B4-BE49-F238E27FC236}">
                      <a16:creationId xmlns:a16="http://schemas.microsoft.com/office/drawing/2014/main" id="{23DFE8A7-DC04-4733-8584-36B556FCDE1A}"/>
                    </a:ext>
                  </a:extLst>
                </p:cNvPr>
                <p:cNvSpPr>
                  <a:spLocks/>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1" name="Freeform 17">
                  <a:extLst>
                    <a:ext uri="{FF2B5EF4-FFF2-40B4-BE49-F238E27FC236}">
                      <a16:creationId xmlns:a16="http://schemas.microsoft.com/office/drawing/2014/main" id="{12BD374F-7589-4F0E-AB66-71903951B9B8}"/>
                    </a:ext>
                  </a:extLst>
                </p:cNvPr>
                <p:cNvSpPr>
                  <a:spLocks/>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2" name="Freeform 18">
                  <a:extLst>
                    <a:ext uri="{FF2B5EF4-FFF2-40B4-BE49-F238E27FC236}">
                      <a16:creationId xmlns:a16="http://schemas.microsoft.com/office/drawing/2014/main" id="{74A7CE17-397C-4719-87A3-D9B940D78211}"/>
                    </a:ext>
                  </a:extLst>
                </p:cNvPr>
                <p:cNvSpPr>
                  <a:spLocks/>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3" name="Freeform 19">
                  <a:extLst>
                    <a:ext uri="{FF2B5EF4-FFF2-40B4-BE49-F238E27FC236}">
                      <a16:creationId xmlns:a16="http://schemas.microsoft.com/office/drawing/2014/main" id="{9F0EF8AB-DB3C-4DB5-804B-47A68466BE7B}"/>
                    </a:ext>
                  </a:extLst>
                </p:cNvPr>
                <p:cNvSpPr>
                  <a:spLocks/>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4" name="Freeform 20">
                  <a:extLst>
                    <a:ext uri="{FF2B5EF4-FFF2-40B4-BE49-F238E27FC236}">
                      <a16:creationId xmlns:a16="http://schemas.microsoft.com/office/drawing/2014/main" id="{AF42CF5E-AC8D-4912-B1F0-9B5A5B1A413A}"/>
                    </a:ext>
                  </a:extLst>
                </p:cNvPr>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5" name="Freeform 21">
                  <a:extLst>
                    <a:ext uri="{FF2B5EF4-FFF2-40B4-BE49-F238E27FC236}">
                      <a16:creationId xmlns:a16="http://schemas.microsoft.com/office/drawing/2014/main" id="{CCF0BD19-3CAC-4F1E-99A4-211749EF1160}"/>
                    </a:ext>
                  </a:extLst>
                </p:cNvPr>
                <p:cNvSpPr>
                  <a:spLocks/>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6" name="Freeform 22">
                  <a:extLst>
                    <a:ext uri="{FF2B5EF4-FFF2-40B4-BE49-F238E27FC236}">
                      <a16:creationId xmlns:a16="http://schemas.microsoft.com/office/drawing/2014/main" id="{2753997F-21E0-49F4-B477-CE752131D0C4}"/>
                    </a:ext>
                  </a:extLst>
                </p:cNvPr>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7" name="Freeform 23">
                  <a:extLst>
                    <a:ext uri="{FF2B5EF4-FFF2-40B4-BE49-F238E27FC236}">
                      <a16:creationId xmlns:a16="http://schemas.microsoft.com/office/drawing/2014/main" id="{CF14CD82-8A19-4E89-BFC9-9BE79C63EF4C}"/>
                    </a:ext>
                  </a:extLst>
                </p:cNvPr>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8" name="Freeform 24">
                  <a:extLst>
                    <a:ext uri="{FF2B5EF4-FFF2-40B4-BE49-F238E27FC236}">
                      <a16:creationId xmlns:a16="http://schemas.microsoft.com/office/drawing/2014/main" id="{822E32B7-96CA-494C-8939-0A0D89F3B1C3}"/>
                    </a:ext>
                  </a:extLst>
                </p:cNvPr>
                <p:cNvSpPr>
                  <a:spLocks/>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19" name="Freeform 25">
                  <a:extLst>
                    <a:ext uri="{FF2B5EF4-FFF2-40B4-BE49-F238E27FC236}">
                      <a16:creationId xmlns:a16="http://schemas.microsoft.com/office/drawing/2014/main" id="{CCABB7BE-2255-49A4-850A-72C11738E1BD}"/>
                    </a:ext>
                  </a:extLst>
                </p:cNvPr>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0" name="Freeform 26">
                  <a:extLst>
                    <a:ext uri="{FF2B5EF4-FFF2-40B4-BE49-F238E27FC236}">
                      <a16:creationId xmlns:a16="http://schemas.microsoft.com/office/drawing/2014/main" id="{747C83F6-5211-496C-8639-CEF852EEF86C}"/>
                    </a:ext>
                  </a:extLst>
                </p:cNvPr>
                <p:cNvSpPr>
                  <a:spLocks/>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1" name="Freeform 27">
                  <a:extLst>
                    <a:ext uri="{FF2B5EF4-FFF2-40B4-BE49-F238E27FC236}">
                      <a16:creationId xmlns:a16="http://schemas.microsoft.com/office/drawing/2014/main" id="{1C4F63FE-5BFF-4FD7-BDA9-A1C2A7D82D46}"/>
                    </a:ext>
                  </a:extLst>
                </p:cNvPr>
                <p:cNvSpPr>
                  <a:spLocks/>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2" name="Freeform 28">
                  <a:extLst>
                    <a:ext uri="{FF2B5EF4-FFF2-40B4-BE49-F238E27FC236}">
                      <a16:creationId xmlns:a16="http://schemas.microsoft.com/office/drawing/2014/main" id="{A912573C-CA67-4B02-98D8-B2FC670189B5}"/>
                    </a:ext>
                  </a:extLst>
                </p:cNvPr>
                <p:cNvSpPr>
                  <a:spLocks/>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3" name="Freeform 29">
                  <a:extLst>
                    <a:ext uri="{FF2B5EF4-FFF2-40B4-BE49-F238E27FC236}">
                      <a16:creationId xmlns:a16="http://schemas.microsoft.com/office/drawing/2014/main" id="{AEA2FD9F-F418-4A2E-8138-322C13DF62E8}"/>
                    </a:ext>
                  </a:extLst>
                </p:cNvPr>
                <p:cNvSpPr>
                  <a:spLocks/>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4" name="Freeform 30">
                  <a:extLst>
                    <a:ext uri="{FF2B5EF4-FFF2-40B4-BE49-F238E27FC236}">
                      <a16:creationId xmlns:a16="http://schemas.microsoft.com/office/drawing/2014/main" id="{FF9C65A6-C04E-42E4-B6A4-EE242313370E}"/>
                    </a:ext>
                  </a:extLst>
                </p:cNvPr>
                <p:cNvSpPr>
                  <a:spLocks/>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5" name="Freeform 31">
                  <a:extLst>
                    <a:ext uri="{FF2B5EF4-FFF2-40B4-BE49-F238E27FC236}">
                      <a16:creationId xmlns:a16="http://schemas.microsoft.com/office/drawing/2014/main" id="{E67FDE38-F89B-4144-BE12-2D39AF59DABF}"/>
                    </a:ext>
                  </a:extLst>
                </p:cNvPr>
                <p:cNvSpPr>
                  <a:spLocks/>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6" name="Freeform 32">
                  <a:extLst>
                    <a:ext uri="{FF2B5EF4-FFF2-40B4-BE49-F238E27FC236}">
                      <a16:creationId xmlns:a16="http://schemas.microsoft.com/office/drawing/2014/main" id="{C31E90ED-E2F9-411F-A4F9-53B288E33B7A}"/>
                    </a:ext>
                  </a:extLst>
                </p:cNvPr>
                <p:cNvSpPr>
                  <a:spLocks/>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7" name="Freeform 33">
                  <a:extLst>
                    <a:ext uri="{FF2B5EF4-FFF2-40B4-BE49-F238E27FC236}">
                      <a16:creationId xmlns:a16="http://schemas.microsoft.com/office/drawing/2014/main" id="{43FFFD1A-CC06-4E86-8785-4C9D2E297E18}"/>
                    </a:ext>
                  </a:extLst>
                </p:cNvPr>
                <p:cNvSpPr>
                  <a:spLocks/>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8" name="Freeform 34">
                  <a:extLst>
                    <a:ext uri="{FF2B5EF4-FFF2-40B4-BE49-F238E27FC236}">
                      <a16:creationId xmlns:a16="http://schemas.microsoft.com/office/drawing/2014/main" id="{7C463F08-D440-4428-BF66-8BCCAF5EF329}"/>
                    </a:ext>
                  </a:extLst>
                </p:cNvPr>
                <p:cNvSpPr>
                  <a:spLocks/>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29" name="Freeform 35">
                  <a:extLst>
                    <a:ext uri="{FF2B5EF4-FFF2-40B4-BE49-F238E27FC236}">
                      <a16:creationId xmlns:a16="http://schemas.microsoft.com/office/drawing/2014/main" id="{329857A0-8736-4CEA-BCF1-C5B089675DE3}"/>
                    </a:ext>
                  </a:extLst>
                </p:cNvPr>
                <p:cNvSpPr>
                  <a:spLocks/>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0" name="Freeform 36">
                  <a:extLst>
                    <a:ext uri="{FF2B5EF4-FFF2-40B4-BE49-F238E27FC236}">
                      <a16:creationId xmlns:a16="http://schemas.microsoft.com/office/drawing/2014/main" id="{F54D48DA-D6B0-4B24-944F-69846E9F3358}"/>
                    </a:ext>
                  </a:extLst>
                </p:cNvPr>
                <p:cNvSpPr>
                  <a:spLocks/>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1" name="Freeform 37">
                  <a:extLst>
                    <a:ext uri="{FF2B5EF4-FFF2-40B4-BE49-F238E27FC236}">
                      <a16:creationId xmlns:a16="http://schemas.microsoft.com/office/drawing/2014/main" id="{420625D0-141F-4867-B960-54FC5D943629}"/>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2" name="Freeform 38">
                  <a:extLst>
                    <a:ext uri="{FF2B5EF4-FFF2-40B4-BE49-F238E27FC236}">
                      <a16:creationId xmlns:a16="http://schemas.microsoft.com/office/drawing/2014/main" id="{A0929ECC-09C7-4EFA-AE10-B81BC5BFD86A}"/>
                    </a:ext>
                  </a:extLst>
                </p:cNvPr>
                <p:cNvSpPr>
                  <a:spLocks/>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3" name="Freeform 39">
                  <a:extLst>
                    <a:ext uri="{FF2B5EF4-FFF2-40B4-BE49-F238E27FC236}">
                      <a16:creationId xmlns:a16="http://schemas.microsoft.com/office/drawing/2014/main" id="{C5CD4BC9-A7D2-4A13-9966-447CCC327123}"/>
                    </a:ext>
                  </a:extLst>
                </p:cNvPr>
                <p:cNvSpPr>
                  <a:spLocks/>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4" name="Freeform 40">
                  <a:extLst>
                    <a:ext uri="{FF2B5EF4-FFF2-40B4-BE49-F238E27FC236}">
                      <a16:creationId xmlns:a16="http://schemas.microsoft.com/office/drawing/2014/main" id="{CC82E316-D3AD-4967-B4D5-6CEF435D87E3}"/>
                    </a:ext>
                  </a:extLst>
                </p:cNvPr>
                <p:cNvSpPr>
                  <a:spLocks/>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5" name="Freeform 41">
                  <a:extLst>
                    <a:ext uri="{FF2B5EF4-FFF2-40B4-BE49-F238E27FC236}">
                      <a16:creationId xmlns:a16="http://schemas.microsoft.com/office/drawing/2014/main" id="{6906270F-6F87-4150-9F8E-DC877F858D1D}"/>
                    </a:ext>
                  </a:extLst>
                </p:cNvPr>
                <p:cNvSpPr>
                  <a:spLocks/>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6" name="Freeform 42">
                  <a:extLst>
                    <a:ext uri="{FF2B5EF4-FFF2-40B4-BE49-F238E27FC236}">
                      <a16:creationId xmlns:a16="http://schemas.microsoft.com/office/drawing/2014/main" id="{BDF3B81B-57A6-4894-9EC9-3EC6D05C9A5B}"/>
                    </a:ext>
                  </a:extLst>
                </p:cNvPr>
                <p:cNvSpPr>
                  <a:spLocks/>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7" name="Freeform 43">
                  <a:extLst>
                    <a:ext uri="{FF2B5EF4-FFF2-40B4-BE49-F238E27FC236}">
                      <a16:creationId xmlns:a16="http://schemas.microsoft.com/office/drawing/2014/main" id="{F017F46D-F7D3-4B6D-B733-A404B24956F9}"/>
                    </a:ext>
                  </a:extLst>
                </p:cNvPr>
                <p:cNvSpPr>
                  <a:spLocks/>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8" name="Freeform 44">
                  <a:extLst>
                    <a:ext uri="{FF2B5EF4-FFF2-40B4-BE49-F238E27FC236}">
                      <a16:creationId xmlns:a16="http://schemas.microsoft.com/office/drawing/2014/main" id="{8A034467-C6FC-420B-8377-1F832A0CC1B9}"/>
                    </a:ext>
                  </a:extLst>
                </p:cNvPr>
                <p:cNvSpPr>
                  <a:spLocks/>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39" name="Freeform 45">
                  <a:extLst>
                    <a:ext uri="{FF2B5EF4-FFF2-40B4-BE49-F238E27FC236}">
                      <a16:creationId xmlns:a16="http://schemas.microsoft.com/office/drawing/2014/main" id="{EE506ADE-A6E1-455E-8640-CBC9697808A5}"/>
                    </a:ext>
                  </a:extLst>
                </p:cNvPr>
                <p:cNvSpPr>
                  <a:spLocks/>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0" name="Freeform 46">
                  <a:extLst>
                    <a:ext uri="{FF2B5EF4-FFF2-40B4-BE49-F238E27FC236}">
                      <a16:creationId xmlns:a16="http://schemas.microsoft.com/office/drawing/2014/main" id="{1B4D1678-38C4-4B3C-9922-73940D8D2DFE}"/>
                    </a:ext>
                  </a:extLst>
                </p:cNvPr>
                <p:cNvSpPr>
                  <a:spLocks/>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1" name="Freeform 47">
                  <a:extLst>
                    <a:ext uri="{FF2B5EF4-FFF2-40B4-BE49-F238E27FC236}">
                      <a16:creationId xmlns:a16="http://schemas.microsoft.com/office/drawing/2014/main" id="{4FCB306C-982D-4139-97BF-7DDDF4273D0E}"/>
                    </a:ext>
                  </a:extLst>
                </p:cNvPr>
                <p:cNvSpPr>
                  <a:spLocks/>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2" name="Freeform 48">
                  <a:extLst>
                    <a:ext uri="{FF2B5EF4-FFF2-40B4-BE49-F238E27FC236}">
                      <a16:creationId xmlns:a16="http://schemas.microsoft.com/office/drawing/2014/main" id="{933CB58B-36AC-4257-AF06-B3610CE6F573}"/>
                    </a:ext>
                  </a:extLst>
                </p:cNvPr>
                <p:cNvSpPr>
                  <a:spLocks/>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3" name="Freeform 49">
                  <a:extLst>
                    <a:ext uri="{FF2B5EF4-FFF2-40B4-BE49-F238E27FC236}">
                      <a16:creationId xmlns:a16="http://schemas.microsoft.com/office/drawing/2014/main" id="{36E99713-9B04-4CE3-8A59-0E4BD53FB47F}"/>
                    </a:ext>
                  </a:extLst>
                </p:cNvPr>
                <p:cNvSpPr>
                  <a:spLocks/>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4" name="Freeform 50">
                  <a:extLst>
                    <a:ext uri="{FF2B5EF4-FFF2-40B4-BE49-F238E27FC236}">
                      <a16:creationId xmlns:a16="http://schemas.microsoft.com/office/drawing/2014/main" id="{1969B6A3-CA75-46D4-8197-A9E912A64822}"/>
                    </a:ext>
                  </a:extLst>
                </p:cNvPr>
                <p:cNvSpPr>
                  <a:spLocks/>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5" name="Freeform 51">
                  <a:extLst>
                    <a:ext uri="{FF2B5EF4-FFF2-40B4-BE49-F238E27FC236}">
                      <a16:creationId xmlns:a16="http://schemas.microsoft.com/office/drawing/2014/main" id="{9AC9B67D-25C3-45AB-A6F6-639A0F8D8718}"/>
                    </a:ext>
                  </a:extLst>
                </p:cNvPr>
                <p:cNvSpPr>
                  <a:spLocks/>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6" name="Freeform 52">
                  <a:extLst>
                    <a:ext uri="{FF2B5EF4-FFF2-40B4-BE49-F238E27FC236}">
                      <a16:creationId xmlns:a16="http://schemas.microsoft.com/office/drawing/2014/main" id="{0C13015E-E4C2-42FD-87D2-4318726C596A}"/>
                    </a:ext>
                  </a:extLst>
                </p:cNvPr>
                <p:cNvSpPr>
                  <a:spLocks/>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7" name="Freeform 53">
                  <a:extLst>
                    <a:ext uri="{FF2B5EF4-FFF2-40B4-BE49-F238E27FC236}">
                      <a16:creationId xmlns:a16="http://schemas.microsoft.com/office/drawing/2014/main" id="{236A4BB1-FB00-4A93-955A-D344FF917350}"/>
                    </a:ext>
                  </a:extLst>
                </p:cNvPr>
                <p:cNvSpPr>
                  <a:spLocks/>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8" name="Freeform 54">
                  <a:extLst>
                    <a:ext uri="{FF2B5EF4-FFF2-40B4-BE49-F238E27FC236}">
                      <a16:creationId xmlns:a16="http://schemas.microsoft.com/office/drawing/2014/main" id="{1D31BE74-4597-483D-AFAD-9BC8BF160EC4}"/>
                    </a:ext>
                  </a:extLst>
                </p:cNvPr>
                <p:cNvSpPr>
                  <a:spLocks/>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49" name="Freeform 55">
                  <a:extLst>
                    <a:ext uri="{FF2B5EF4-FFF2-40B4-BE49-F238E27FC236}">
                      <a16:creationId xmlns:a16="http://schemas.microsoft.com/office/drawing/2014/main" id="{B41AB588-4368-4CA1-B77C-94268C25F8B5}"/>
                    </a:ext>
                  </a:extLst>
                </p:cNvPr>
                <p:cNvSpPr>
                  <a:spLocks/>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0" name="Freeform 56">
                  <a:extLst>
                    <a:ext uri="{FF2B5EF4-FFF2-40B4-BE49-F238E27FC236}">
                      <a16:creationId xmlns:a16="http://schemas.microsoft.com/office/drawing/2014/main" id="{E56179C8-5A64-473C-844E-FCB48841AB9A}"/>
                    </a:ext>
                  </a:extLst>
                </p:cNvPr>
                <p:cNvSpPr>
                  <a:spLocks/>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1" name="Freeform 57">
                  <a:extLst>
                    <a:ext uri="{FF2B5EF4-FFF2-40B4-BE49-F238E27FC236}">
                      <a16:creationId xmlns:a16="http://schemas.microsoft.com/office/drawing/2014/main" id="{73F6706B-A0DE-4088-A024-F9CD8029A212}"/>
                    </a:ext>
                  </a:extLst>
                </p:cNvPr>
                <p:cNvSpPr>
                  <a:spLocks/>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2" name="Freeform 58">
                  <a:extLst>
                    <a:ext uri="{FF2B5EF4-FFF2-40B4-BE49-F238E27FC236}">
                      <a16:creationId xmlns:a16="http://schemas.microsoft.com/office/drawing/2014/main" id="{9C248072-6F4A-4332-8FC2-B6E94999C02D}"/>
                    </a:ext>
                  </a:extLst>
                </p:cNvPr>
                <p:cNvSpPr>
                  <a:spLocks/>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3" name="Freeform 59">
                  <a:extLst>
                    <a:ext uri="{FF2B5EF4-FFF2-40B4-BE49-F238E27FC236}">
                      <a16:creationId xmlns:a16="http://schemas.microsoft.com/office/drawing/2014/main" id="{3BFD65D8-0806-48EE-B7A3-2CA9B504276C}"/>
                    </a:ext>
                  </a:extLst>
                </p:cNvPr>
                <p:cNvSpPr>
                  <a:spLocks/>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4" name="Freeform 60">
                  <a:extLst>
                    <a:ext uri="{FF2B5EF4-FFF2-40B4-BE49-F238E27FC236}">
                      <a16:creationId xmlns:a16="http://schemas.microsoft.com/office/drawing/2014/main" id="{F994A636-0580-4AFC-B478-7D55FED3955B}"/>
                    </a:ext>
                  </a:extLst>
                </p:cNvPr>
                <p:cNvSpPr>
                  <a:spLocks/>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5" name="Freeform 61">
                  <a:extLst>
                    <a:ext uri="{FF2B5EF4-FFF2-40B4-BE49-F238E27FC236}">
                      <a16:creationId xmlns:a16="http://schemas.microsoft.com/office/drawing/2014/main" id="{D6D71C4F-0C09-41D3-A59C-2ED4540985F7}"/>
                    </a:ext>
                  </a:extLst>
                </p:cNvPr>
                <p:cNvSpPr>
                  <a:spLocks/>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6" name="Freeform 62">
                  <a:extLst>
                    <a:ext uri="{FF2B5EF4-FFF2-40B4-BE49-F238E27FC236}">
                      <a16:creationId xmlns:a16="http://schemas.microsoft.com/office/drawing/2014/main" id="{5C16CEDB-B362-4FC8-BE75-9229D6999F89}"/>
                    </a:ext>
                  </a:extLst>
                </p:cNvPr>
                <p:cNvSpPr>
                  <a:spLocks/>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7" name="Freeform 63">
                  <a:extLst>
                    <a:ext uri="{FF2B5EF4-FFF2-40B4-BE49-F238E27FC236}">
                      <a16:creationId xmlns:a16="http://schemas.microsoft.com/office/drawing/2014/main" id="{21FF4049-5AAA-431F-A6FA-250A481BF022}"/>
                    </a:ext>
                  </a:extLst>
                </p:cNvPr>
                <p:cNvSpPr>
                  <a:spLocks/>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8" name="Freeform 64">
                  <a:extLst>
                    <a:ext uri="{FF2B5EF4-FFF2-40B4-BE49-F238E27FC236}">
                      <a16:creationId xmlns:a16="http://schemas.microsoft.com/office/drawing/2014/main" id="{7533CE0B-4714-4625-86F1-B74C962A8992}"/>
                    </a:ext>
                  </a:extLst>
                </p:cNvPr>
                <p:cNvSpPr>
                  <a:spLocks/>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59" name="Freeform 65">
                  <a:extLst>
                    <a:ext uri="{FF2B5EF4-FFF2-40B4-BE49-F238E27FC236}">
                      <a16:creationId xmlns:a16="http://schemas.microsoft.com/office/drawing/2014/main" id="{1502767E-1DA2-484A-8F3F-538C80615FFD}"/>
                    </a:ext>
                  </a:extLst>
                </p:cNvPr>
                <p:cNvSpPr>
                  <a:spLocks/>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0" name="Freeform 66">
                  <a:extLst>
                    <a:ext uri="{FF2B5EF4-FFF2-40B4-BE49-F238E27FC236}">
                      <a16:creationId xmlns:a16="http://schemas.microsoft.com/office/drawing/2014/main" id="{418A53AD-C645-44CA-822C-26C5F1A47DE8}"/>
                    </a:ext>
                  </a:extLst>
                </p:cNvPr>
                <p:cNvSpPr>
                  <a:spLocks/>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1" name="Freeform 67">
                  <a:extLst>
                    <a:ext uri="{FF2B5EF4-FFF2-40B4-BE49-F238E27FC236}">
                      <a16:creationId xmlns:a16="http://schemas.microsoft.com/office/drawing/2014/main" id="{C3B72028-7D93-4BDD-8A20-D77C12EC16BC}"/>
                    </a:ext>
                  </a:extLst>
                </p:cNvPr>
                <p:cNvSpPr>
                  <a:spLocks/>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2" name="Freeform 68">
                  <a:extLst>
                    <a:ext uri="{FF2B5EF4-FFF2-40B4-BE49-F238E27FC236}">
                      <a16:creationId xmlns:a16="http://schemas.microsoft.com/office/drawing/2014/main" id="{A99BAB27-1D6C-4AD3-8063-A5DC6A4DD045}"/>
                    </a:ext>
                  </a:extLst>
                </p:cNvPr>
                <p:cNvSpPr>
                  <a:spLocks/>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3" name="Freeform 69">
                  <a:extLst>
                    <a:ext uri="{FF2B5EF4-FFF2-40B4-BE49-F238E27FC236}">
                      <a16:creationId xmlns:a16="http://schemas.microsoft.com/office/drawing/2014/main" id="{702990A7-B441-421E-8A73-C4895322001B}"/>
                    </a:ext>
                  </a:extLst>
                </p:cNvPr>
                <p:cNvSpPr>
                  <a:spLocks/>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sp>
              <p:nvSpPr>
                <p:cNvPr id="64" name="Freeform 70">
                  <a:extLst>
                    <a:ext uri="{FF2B5EF4-FFF2-40B4-BE49-F238E27FC236}">
                      <a16:creationId xmlns:a16="http://schemas.microsoft.com/office/drawing/2014/main" id="{303D46D1-D2C0-4D09-AD26-5EEA2A3392B3}"/>
                    </a:ext>
                  </a:extLst>
                </p:cNvPr>
                <p:cNvSpPr>
                  <a:spLocks/>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itchFamily="18" charset="0"/>
                    <a:ea typeface="字魂36号-正文宋楷" panose="02000000000000000000" pitchFamily="2" charset="-122"/>
                    <a:cs typeface="Times New Roman" pitchFamily="18" charset="0"/>
                  </a:endParaRPr>
                </a:p>
              </p:txBody>
            </p:sp>
          </p:grpSp>
        </p:grpSp>
        <p:sp>
          <p:nvSpPr>
            <p:cNvPr id="5" name="文本框 558">
              <a:extLst>
                <a:ext uri="{FF2B5EF4-FFF2-40B4-BE49-F238E27FC236}">
                  <a16:creationId xmlns:a16="http://schemas.microsoft.com/office/drawing/2014/main" id="{493E842A-D658-4310-B9C4-D4F413975A38}"/>
                </a:ext>
              </a:extLst>
            </p:cNvPr>
            <p:cNvSpPr txBox="1"/>
            <p:nvPr/>
          </p:nvSpPr>
          <p:spPr>
            <a:xfrm>
              <a:off x="3781700" y="2233755"/>
              <a:ext cx="149690" cy="208727"/>
            </a:xfrm>
            <a:prstGeom prst="rect">
              <a:avLst/>
            </a:prstGeom>
            <a:noFill/>
          </p:spPr>
          <p:txBody>
            <a:bodyPr wrap="none" rtlCol="0">
              <a:spAutoFit/>
              <a:scene3d>
                <a:camera prst="orthographicFront"/>
                <a:lightRig rig="threePt" dir="t"/>
              </a:scene3d>
              <a:sp3d contourW="12700"/>
            </a:bodyPr>
            <a:lstStyle/>
            <a:p>
              <a:pPr algn="ctr"/>
              <a:endParaRPr lang="zh-CN" altLang="en-US" sz="3200" dirty="0">
                <a:pattFill prst="wdDnDiag">
                  <a:fgClr>
                    <a:schemeClr val="tx1">
                      <a:lumMod val="65000"/>
                      <a:lumOff val="35000"/>
                    </a:schemeClr>
                  </a:fgClr>
                  <a:bgClr>
                    <a:schemeClr val="tx1">
                      <a:lumMod val="85000"/>
                      <a:lumOff val="15000"/>
                    </a:schemeClr>
                  </a:bgClr>
                </a:pattFill>
                <a:latin typeface="Times New Roman" pitchFamily="18" charset="0"/>
                <a:ea typeface="字魂36号-正文宋楷" panose="02000000000000000000" pitchFamily="2" charset="-122"/>
                <a:cs typeface="Times New Roman" pitchFamily="18" charset="0"/>
              </a:endParaRPr>
            </a:p>
          </p:txBody>
        </p:sp>
      </p:grpSp>
      <p:sp>
        <p:nvSpPr>
          <p:cNvPr id="65" name="Rectangle 64"/>
          <p:cNvSpPr/>
          <p:nvPr/>
        </p:nvSpPr>
        <p:spPr>
          <a:xfrm>
            <a:off x="1330089" y="2510985"/>
            <a:ext cx="3376245" cy="769441"/>
          </a:xfrm>
          <a:prstGeom prst="rect">
            <a:avLst/>
          </a:prstGeom>
        </p:spPr>
        <p:txBody>
          <a:bodyPr wrap="none">
            <a:spAutoFit/>
          </a:bodyPr>
          <a:lstStyle/>
          <a:p>
            <a:r>
              <a:rPr lang="en-US" sz="4400" b="1" dirty="0" err="1">
                <a:solidFill>
                  <a:srgbClr val="C00000"/>
                </a:solidFill>
                <a:latin typeface="Times New Roman" pitchFamily="18" charset="0"/>
                <a:cs typeface="Times New Roman" pitchFamily="18" charset="0"/>
              </a:rPr>
              <a:t>Luyện</a:t>
            </a:r>
            <a:r>
              <a:rPr lang="en-US" sz="4400" b="1" dirty="0">
                <a:solidFill>
                  <a:srgbClr val="C00000"/>
                </a:solidFill>
                <a:latin typeface="Times New Roman" pitchFamily="18" charset="0"/>
                <a:cs typeface="Times New Roman" pitchFamily="18" charset="0"/>
              </a:rPr>
              <a:t> </a:t>
            </a:r>
            <a:r>
              <a:rPr lang="en-US" sz="4400" b="1" dirty="0" err="1">
                <a:solidFill>
                  <a:srgbClr val="C00000"/>
                </a:solidFill>
                <a:latin typeface="Times New Roman" pitchFamily="18" charset="0"/>
                <a:cs typeface="Times New Roman" pitchFamily="18" charset="0"/>
              </a:rPr>
              <a:t>đọc</a:t>
            </a:r>
            <a:r>
              <a:rPr lang="en-US" sz="4400" b="1" dirty="0">
                <a:solidFill>
                  <a:srgbClr val="C00000"/>
                </a:solidFill>
                <a:latin typeface="Times New Roman" pitchFamily="18" charset="0"/>
                <a:cs typeface="Times New Roman" pitchFamily="18" charset="0"/>
              </a:rPr>
              <a:t> </a:t>
            </a:r>
            <a:r>
              <a:rPr lang="en-US" sz="4400" b="1" dirty="0" err="1">
                <a:solidFill>
                  <a:srgbClr val="C00000"/>
                </a:solidFill>
                <a:latin typeface="Times New Roman" pitchFamily="18" charset="0"/>
                <a:cs typeface="Times New Roman" pitchFamily="18" charset="0"/>
              </a:rPr>
              <a:t>từ</a:t>
            </a:r>
            <a:endParaRPr lang="en-NZ" sz="4400" b="1" dirty="0">
              <a:solidFill>
                <a:srgbClr val="C00000"/>
              </a:solidFill>
              <a:latin typeface="Times New Roman" pitchFamily="18" charset="0"/>
              <a:cs typeface="Times New Roman" pitchFamily="18" charset="0"/>
            </a:endParaRPr>
          </a:p>
        </p:txBody>
      </p:sp>
      <p:sp>
        <p:nvSpPr>
          <p:cNvPr id="67" name="Rectangle 66"/>
          <p:cNvSpPr/>
          <p:nvPr/>
        </p:nvSpPr>
        <p:spPr>
          <a:xfrm>
            <a:off x="6187166" y="1866703"/>
            <a:ext cx="6096000" cy="3170099"/>
          </a:xfrm>
          <a:prstGeom prst="rect">
            <a:avLst/>
          </a:prstGeom>
        </p:spPr>
        <p:txBody>
          <a:bodyPr>
            <a:spAutoFit/>
          </a:bodyPr>
          <a:lstStyle/>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đen</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hút</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mấp</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mô</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triền</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núi</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lóa</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a:p>
            <a:pPr algn="just"/>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đại</a:t>
            </a:r>
            <a:r>
              <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4000" b="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ngàn</a:t>
            </a:r>
            <a:endParaRPr lang="en-US" sz="4000" b="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7774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barn(inVertical)">
                                      <p:cBhvr>
                                        <p:cTn id="10" dur="500"/>
                                        <p:tgtEl>
                                          <p:spTgt spid="6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4&quot;/&gt;&lt;property id=&quot;20307&quot; value=&quot;264&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6&quot;/&gt;&lt;property id=&quot;20307&quot; value=&quot;268&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8&quot;/&gt;&lt;property id=&quot;20307&quot; value=&quot;271&quot;/&gt;&lt;/object&gt;&lt;object type=&quot;3&quot; unique_id=&quot;10009&quot;&gt;&lt;property id=&quot;20148&quot; value=&quot;5&quot;/&gt;&lt;property id=&quot;20300&quot; value=&quot;Slide 9&quot;/&gt;&lt;property id=&quot;20307&quot; value=&quot;281&quot;/&gt;&lt;/object&gt;&lt;object type=&quot;3&quot; unique_id=&quot;10010&quot;&gt;&lt;property id=&quot;20148&quot; value=&quot;5&quot;/&gt;&lt;property id=&quot;20300&quot; value=&quot;Slide 10&quot;/&gt;&lt;property id=&quot;20307&quot; value=&quot;283&quot;/&gt;&lt;/object&gt;&lt;object type=&quot;3&quot; unique_id=&quot;10011&quot;&gt;&lt;property id=&quot;20148&quot; value=&quot;5&quot;/&gt;&lt;property id=&quot;20300&quot; value=&quot;Slide 11&quot;/&gt;&lt;property id=&quot;20307&quot; value=&quot;284&quot;/&gt;&lt;/object&gt;&lt;object type=&quot;3&quot; unique_id=&quot;10012&quot;&gt;&lt;property id=&quot;20148&quot; value=&quot;5&quot;/&gt;&lt;property id=&quot;20300&quot; value=&quot;Slide 12&quot;/&gt;&lt;property id=&quot;20307&quot; value=&quot;28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287&quot;/&gt;&lt;/object&gt;&lt;object type=&quot;3&quot; unique_id=&quot;10015&quot;&gt;&lt;property id=&quot;20148&quot; value=&quot;5&quot;/&gt;&lt;property id=&quot;20300&quot; value=&quot;Slide 15&quot;/&gt;&lt;property id=&quot;20307&quot; value=&quot;288&quot;/&gt;&lt;/object&gt;&lt;object type=&quot;3&quot; unique_id=&quot;10016&quot;&gt;&lt;property id=&quot;20148&quot; value=&quot;5&quot;/&gt;&lt;property id=&quot;20300&quot; value=&quot;Slide 16&quot;/&gt;&lt;property id=&quot;20307&quot; value=&quot;289&quot;/&gt;&lt;/object&gt;&lt;object type=&quot;3&quot; unique_id=&quot;10017&quot;&gt;&lt;property id=&quot;20148&quot; value=&quot;5&quot;/&gt;&lt;property id=&quot;20300&quot; value=&quot;Slide 17&quot;/&gt;&lt;property id=&quot;20307&quot; value=&quot;279&quot;/&gt;&lt;/object&gt;&lt;object type=&quot;3&quot; unique_id=&quot;10018&quot;&gt;&lt;property id=&quot;20148&quot; value=&quot;5&quot;/&gt;&lt;property id=&quot;20300&quot; value=&quot;Slide 18&quot;/&gt;&lt;property id=&quot;20307&quot; value=&quot;266&quot;/&gt;&lt;/object&gt;&lt;object type=&quot;3&quot; unique_id=&quot;10020&quot;&gt;&lt;property id=&quot;20148&quot; value=&quot;5&quot;/&gt;&lt;property id=&quot;20300&quot; value=&quot;Slide 19&quot;/&gt;&lt;property id=&quot;20307&quot; value=&quot;258&quot;/&gt;&lt;/object&gt;&lt;object type=&quot;3&quot; unique_id=&quot;10024&quot;&gt;&lt;property id=&quot;20148&quot; value=&quot;5&quot;/&gt;&lt;property id=&quot;20300&quot; value=&quot;Slide 26&quot;/&gt;&lt;property id=&quot;20307&quot; value=&quot;262&quot;/&gt;&lt;/object&gt;&lt;object type=&quot;3&quot; unique_id=&quot;10025&quot;&gt;&lt;property id=&quot;20148&quot; value=&quot;5&quot;/&gt;&lt;property id=&quot;20300&quot; value=&quot;Slide 28&quot;/&gt;&lt;property id=&quot;20307&quot; value=&quot;282&quot;/&gt;&lt;/object&gt;&lt;object type=&quot;3&quot; unique_id=&quot;10026&quot;&gt;&lt;property id=&quot;20148&quot; value=&quot;5&quot;/&gt;&lt;property id=&quot;20300&quot; value=&quot;Slide 30&quot;/&gt;&lt;property id=&quot;20307&quot; value=&quot;290&quot;/&gt;&lt;/object&gt;&lt;object type=&quot;3&quot; unique_id=&quot;10027&quot;&gt;&lt;property id=&quot;20148&quot; value=&quot;5&quot;/&gt;&lt;property id=&quot;20300&quot; value=&quot;Slide 31&quot;/&gt;&lt;property id=&quot;20307&quot; value=&quot;291&quot;/&gt;&lt;/object&gt;&lt;object type=&quot;3&quot; unique_id=&quot;10028&quot;&gt;&lt;property id=&quot;20148&quot; value=&quot;5&quot;/&gt;&lt;property id=&quot;20300&quot; value=&quot;Slide 32&quot;/&gt;&lt;property id=&quot;20307&quot; value=&quot;276&quot;/&gt;&lt;/object&gt;&lt;object type=&quot;3&quot; unique_id=&quot;10029&quot;&gt;&lt;property id=&quot;20148&quot; value=&quot;5&quot;/&gt;&lt;property id=&quot;20300&quot; value=&quot;Slide 33&quot;/&gt;&lt;property id=&quot;20307&quot; value=&quot;277&quot;/&gt;&lt;/object&gt;&lt;object type=&quot;3&quot; unique_id=&quot;10349&quot;&gt;&lt;property id=&quot;20148&quot; value=&quot;5&quot;/&gt;&lt;property id=&quot;20300&quot; value=&quot;Slide 2&quot;/&gt;&lt;property id=&quot;20307&quot; value=&quot;292&quot;/&gt;&lt;/object&gt;&lt;object type=&quot;3&quot; unique_id=&quot;10350&quot;&gt;&lt;property id=&quot;20148&quot; value=&quot;5&quot;/&gt;&lt;property id=&quot;20300&quot; value=&quot;Slide 34&quot;/&gt;&lt;property id=&quot;20307&quot; value=&quot;293&quot;/&gt;&lt;/object&gt;&lt;object type=&quot;3&quot; unique_id=&quot;10703&quot;&gt;&lt;property id=&quot;20148&quot; value=&quot;5&quot;/&gt;&lt;property id=&quot;20300&quot; value=&quot;Slide 20&quot;/&gt;&lt;property id=&quot;20307&quot; value=&quot;296&quot;/&gt;&lt;/object&gt;&lt;object type=&quot;3&quot; unique_id=&quot;10704&quot;&gt;&lt;property id=&quot;20148&quot; value=&quot;5&quot;/&gt;&lt;property id=&quot;20300&quot; value=&quot;Slide 21&quot;/&gt;&lt;property id=&quot;20307&quot; value=&quot;297&quot;/&gt;&lt;/object&gt;&lt;object type=&quot;3&quot; unique_id=&quot;10705&quot;&gt;&lt;property id=&quot;20148&quot; value=&quot;5&quot;/&gt;&lt;property id=&quot;20300&quot; value=&quot;Slide 22&quot;/&gt;&lt;property id=&quot;20307&quot; value=&quot;298&quot;/&gt;&lt;/object&gt;&lt;object type=&quot;3&quot; unique_id=&quot;11013&quot;&gt;&lt;property id=&quot;20148&quot; value=&quot;5&quot;/&gt;&lt;property id=&quot;20300&quot; value=&quot;Slide 7 - &amp;quot;Thứ tư ngày 16 tháng 12 năm 2020&amp;quot;&quot;/&gt;&lt;property id=&quot;20307&quot; value=&quot;300&quot;/&gt;&lt;/object&gt;&lt;object type=&quot;3&quot; unique_id=&quot;11014&quot;&gt;&lt;property id=&quot;20148&quot; value=&quot;5&quot;/&gt;&lt;property id=&quot;20300&quot; value=&quot;Slide 23&quot;/&gt;&lt;property id=&quot;20307&quot; value=&quot;301&quot;/&gt;&lt;/object&gt;&lt;object type=&quot;3&quot; unique_id=&quot;11015&quot;&gt;&lt;property id=&quot;20148&quot; value=&quot;5&quot;/&gt;&lt;property id=&quot;20300&quot; value=&quot;Slide 24&quot;/&gt;&lt;property id=&quot;20307&quot; value=&quot;302&quot;/&gt;&lt;/object&gt;&lt;object type=&quot;3&quot; unique_id=&quot;11016&quot;&gt;&lt;property id=&quot;20148&quot; value=&quot;5&quot;/&gt;&lt;property id=&quot;20300&quot; value=&quot;Slide 25&quot;/&gt;&lt;property id=&quot;20307&quot; value=&quot;303&quot;/&gt;&lt;/object&gt;&lt;object type=&quot;3&quot; unique_id=&quot;11017&quot;&gt;&lt;property id=&quot;20148&quot; value=&quot;5&quot;/&gt;&lt;property id=&quot;20300&quot; value=&quot;Slide 27&quot;/&gt;&lt;property id=&quot;20307&quot; value=&quot;305&quot;/&gt;&lt;/object&gt;&lt;object type=&quot;3&quot; unique_id=&quot;11018&quot;&gt;&lt;property id=&quot;20148&quot; value=&quot;5&quot;/&gt;&lt;property id=&quot;20300&quot; value=&quot;Slide 29&quot;/&gt;&lt;property id=&quot;20307&quot; value=&quot;304&quot;/&gt;&lt;/object&gt;&lt;/object&gt;&lt;object type=&quot;8&quot; unique_id=&quot;10058&quot;&gt;&lt;/object&gt;&lt;/object&gt;&lt;/database&gt;"/>
  <p:tag name="SECTOMILLISECCONVERTED" val="1"/>
  <p:tag name="ISPRING_RESOURCE_FOLDER" val="C:\Users\TLC\Desktop\Tuan 15 Tuoi Ngua\"/>
  <p:tag name="ISPRING_PRESENTATION_PATH" val="C:\Users\TLC\Desktop\Tuan 15 Tuoi Ngua.pptx"/>
  <p:tag name="ISPRING_PROJECT_VERSION" val="9.3"/>
  <p:tag name="ISPRING_PROJECT_FOLDER_UPDATED" val="1"/>
  <p:tag name="ISPRING_SCREEN_RECS_UPDATED" val="C:\Users\TLC\Desktop\Tuan 15 Tuoi Ngua\"/>
  <p:tag name="ISPRING_UUID" val="{73DE14EE-AACC-4C4D-BE08-7BDBF79F678D}"/>
  <p:tag name="FLASHSPRING_ZOOM_TAG" val="50"/>
  <p:tag name="ISPRING_PRESENTATION_INFO_2" val="&lt;?xml version=&quot;1.0&quot; encoding=&quot;UTF-8&quot; standalone=&quot;no&quot; ?&gt;&#10;&lt;presentation2&gt;&#10;&#10;  &lt;slides&gt;&#10;    &lt;slide id=&quot;{DF072FED-B5C6-407B-8F8C-5745BDF16E3B}&quot; pptId=&quot;310&quot;/&gt;&#10;    &lt;slide id=&quot;{DAB5F258-FBFB-4828-BE7A-6A56AF32F210}&quot; pptId=&quot;321&quot;/&gt;&#10;    &lt;slide id=&quot;{09C9D482-C279-44A0-9C71-5854C55F41B1}&quot; pptId=&quot;319&quot;/&gt;&#10;    &lt;slide id=&quot;{6602C0CC-9747-44A5-9F37-E066EB34DA42}&quot; pptId=&quot;322&quot;/&gt;&#10;    &lt;slide id=&quot;{82A131DD-BC94-4FEF-AE66-AAF6656DA93D}&quot; pptId=&quot;311&quot;/&gt;&#10;    &lt;slide id=&quot;{060B80D5-748F-4419-B226-C48551B1BEA8}&quot; pptId=&quot;313&quot;/&gt;&#10;    &lt;slide id=&quot;{EDF7CF1B-9E78-4853-B4C3-A9C2D2DB1A22}&quot; pptId=&quot;314&quot;/&gt;&#10;    &lt;slide id=&quot;{F2085F74-AF76-46C2-82FB-B9B9F5F43AED}&quot; pptId=&quot;315&quot;/&gt;&#10;    &lt;slide id=&quot;{690DD59B-377E-4493-8DB5-271C22962A06}&quot; pptId=&quot;317&quot;/&gt;&#10;    &lt;slide id=&quot;{F5F2FA31-1ED0-4FAA-B1E3-B41529692D40}&quot; pptId=&quot;318&quot;/&gt;&#10;    &lt;slide id=&quot;{AB79EA3F-01CF-4DB5-8CA2-0F58C9B051FB}&quot; pptId=&quot;323&quot;/&gt;&#10;    &lt;slide id=&quot;{B01BDCCB-E118-4AF5-96DC-699C57F6DACE}&quot; pptId=&quot;324&quot;/&gt;&#10;    &lt;slide id=&quot;{9B9181EC-EDE0-4300-AA4C-EA9576789868}&quot; pptId=&quot;320&quot;/&gt;&#10;    &lt;slide id=&quot;{03ACD8C2-D3F5-4BCB-941A-A55A5246F146}&quot; pptId=&quot;325&quot;/&gt;&#10;    &lt;slide id=&quot;{28529124-BAA7-40A9-95B4-F836846B911F}&quot; pptId=&quot;326&quot;/&gt;&#10;    &lt;slide id=&quot;{B68BAB8D-B9B2-4E26-8185-ED755424B666}&quot; pptId=&quot;327&quot;/&gt;&#10;    &lt;slide id=&quot;{A99DDE04-4073-4B11-B279-DE1EB3565665}&quot; pptId=&quot;328&quot;/&gt;&#10;    &lt;slide id=&quot;{17CBE2CF-3D84-4BE4-A983-683DB2BFC959}&quot; pptId=&quot;329&quot;/&gt;&#10;    &lt;slide id=&quot;{AD067819-BADF-4C75-9182-BC07D9325D2F}&quot; pptId=&quot;330&quot;/&gt;&#10;    &lt;slide id=&quot;{D0C95B36-4BCA-4F90-86E7-CADD384C27DC}&quot; pptId=&quot;347&quot;/&gt;&#10;    &lt;slide id=&quot;{0A5E0F45-EF3E-4D58-BF50-5A154BAEACFD}&quot; pptId=&quot;348&quot;/&gt;&#10;    &lt;slide id=&quot;{C70F6FFE-13B2-45F4-B150-CDF487976E69}&quot; pptId=&quot;332&quot;/&gt;&#10;    &lt;slide id=&quot;{4D6D3F3D-D9CA-4830-A77D-311E3A5B3217}&quot; pptId=&quot;333&quot;/&gt;&#10;    &lt;slide id=&quot;{28803C02-BCF2-4094-9EAA-EA3DF20DD3F5}&quot; pptId=&quot;334&quot;/&gt;&#10;    &lt;slide id=&quot;{E4FCC3A2-1E2F-422A-888F-549B3C0A9B7B}&quot; pptId=&quot;343&quot;/&gt;&#10;    &lt;slide id=&quot;{26AFC3AB-3A2D-4E4E-80E0-97A7125CD44A}&quot; pptId=&quot;336&quot;/&gt;&#10;    &lt;slide id=&quot;{4ACD1AFC-2F18-4F80-ADF5-56AB5CAF6D96}&quot; pptId=&quot;337&quot;/&gt;&#10;    &lt;slide id=&quot;{1FEFAF23-EB23-4BA2-AF2C-CEC9E27A4790}&quot; pptId=&quot;338&quot;/&gt;&#10;    &lt;slide id=&quot;{6D1A1813-BD9F-47E0-B265-5416A6ED4CC2}&quot; pptId=&quot;339&quot;/&gt;&#10;    &lt;slide id=&quot;{1EB36ED7-E005-4289-97BC-1DA9DB1AF127}&quot; pptId=&quot;340&quot;/&gt;&#10;    &lt;slide id=&quot;{12507723-A87E-4178-918C-5C3D2BEDE4A9}&quot; pptId=&quot;284&quot;/&gt;&#10;    &lt;slide id=&quot;{44C2F9C6-0840-4459-8B96-10D5594017F3}&quot; pptId=&quot;342&quot;/&gt;&#10;    &lt;slide id=&quot;{D24B5CFB-F78A-4BA5-AB94-2819D01BCFCA}&quot; pptId=&quot;349&quot;/&gt;&#10;    &lt;slide id=&quot;{7039D2DC-67C8-4AD0-9842-C7BE0F7EC87D}&quot; pptId=&quot;344&quot;/&gt;&#10;    &lt;slide id=&quot;{B482F769-D0CF-4526-80E0-B3BC40EBA0BC}&quot; pptId=&quot;345&quot;/&gt;&#10;    &lt;slide id=&quot;{C46BD08E-548C-49D7-92E1-E5EDE21BCED3}&quot; pptId=&quot;350&quot;/&gt;&#10;    &lt;slide id=&quot;{B1DF7B2F-45E7-475B-8D5A-59C15B36CC96}&quot; pptId=&quot;346&quot;/&gt;&#10;    &lt;slide id=&quot;{263252EE-91FA-4C9B-87D6-480051B47649}&quot; pptId=&quot;277&quot;/&gt;&#10;  &lt;/slides&gt;&#10;&#10;  &lt;narration&gt;&#10;    &lt;audioTracks&gt;&#10;      &lt;audioTrack muted=&quot;false&quot; name=&quot;Gth_ba204128i (1)&quot; resource=&quot;0fff43c5&quot; slideId=&quot;{DAB5F258-FBFB-4828-BE7A-6A56AF32F210}&quot; startTime=&quot;0&quot; stepIndex=&quot;0&quot; volume=&quot;1&quot;&gt;&#10;        &lt;audio channels=&quot;1&quot; format=&quot;fltp&quot; sampleRate=&quot;48000&quot;/&gt;&#10;      &lt;/audioTrack&gt;&#10;      &lt;audioTrack muted=&quot;false&quot; name=&quot;Gth_ba204128i (1) (2)&quot; resource=&quot;3fdeec38&quot; slideId=&quot;{09C9D482-C279-44A0-9C71-5854C55F41B1}&quot; startTime=&quot;0&quot; stepIndex=&quot;0&quot; volume=&quot;1&quot;&gt;&#10;        &lt;audio channels=&quot;1&quot; format=&quot;fltp&quot; sampleRate=&quot;48000&quot;/&gt;&#10;      &lt;/audioTrack&gt;&#10;      &lt;audioTrack muted=&quot;false&quot; name=&quot;TT._Thanh_La204131ng_13&quot; resource=&quot;e2a1daf3&quot; slideId=&quot;{6602C0CC-9747-44A5-9F37-E066EB34DA42}&quot; startTime=&quot;0&quot; stepIndex=&quot;0&quot; volume=&quot;1&quot;&gt;&#10;        &lt;audio channels=&quot;1&quot; format=&quot;fltp&quot; sampleRate=&quot;48000&quot;/&gt;&#10;      &lt;/audioTrack&gt;&#10;      &lt;audioTrack muted=&quot;false&quot; name=&quot;Gthieu_ba204128i_4&quot; resource=&quot;c3bec6af&quot; slideId=&quot;{82A131DD-BC94-4FEF-AE66-AAF6656DA93D}&quot; startTime=&quot;0&quot; volume=&quot;1&quot;&gt;&#10;        &lt;audio channels=&quot;1&quot; format=&quot;fltp&quot; sampleRate=&quot;48000&quot;/&gt;&#10;      &lt;/audioTrack&gt;&#10;      &lt;audioTrack muted=&quot;false&quot; name=&quot;28n_luye204163204130n_196145o204163c&quot; resource=&quot;747e35eb&quot; slideId=&quot;{060B80D5-748F-4419-B226-C48551B1BEA8}&quot; startTime=&quot;0&quot; stepIndex=&quot;0&quot; volume=&quot;1&quot;&gt;&#10;        &lt;audio channels=&quot;1&quot; format=&quot;fltp&quot; sampleRate=&quot;48000&quot;/&gt;&#10;      &lt;/audioTrack&gt;&#10;      &lt;audioTrack muted=&quot;false&quot; name=&quot;Kho204130204137_2&quot; resource=&quot;da143e64&quot; slideId=&quot;{F2085F74-AF76-46C2-82FB-B9B9F5F43AED}&quot; startTime=&quot;0&quot; stepIndex=&quot;0&quot; volume=&quot;1&quot;&gt;&#10;        &lt;audio channels=&quot;1&quot; format=&quot;fltp&quot; sampleRate=&quot;48000&quot;/&gt;&#10;      &lt;/audioTrack&gt;&#10;      &lt;audioTrack muted=&quot;false&quot; name=&quot;Kho204130204137_1&quot; resource=&quot;a717e0d7&quot; slideId=&quot;{EDF7CF1B-9E78-4853-B4C3-A9C2D2DB1A22}&quot; startTime=&quot;0&quot; stepIndex=&quot;0&quot; volume=&quot;1&quot;&gt;&#10;        &lt;audio channels=&quot;1&quot; format=&quot;fltp&quot; sampleRate=&quot;48000&quot;/&gt;&#10;      &lt;/audioTrack&gt;&#10;      &lt;audioTrack muted=&quot;false&quot; name=&quot;Kho204130204137_3&quot; resource=&quot;2e48bc4c&quot; slideId=&quot;{690DD59B-377E-4493-8DB5-271C22962A06}&quot; startTime=&quot;0&quot; stepIndex=&quot;0&quot; volume=&quot;1&quot;&gt;&#10;        &lt;audio channels=&quot;1&quot; format=&quot;fltp&quot; sampleRate=&quot;480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TIMING" val="|0.001|0.5|0.5"/>
  <p:tag name="ISPRING_CUSTOM_TIMING_USED" val="1"/>
  <p:tag name="ISPRING_SLIDE_ID_2" val="{D92A7085-0CA2-432C-AB4C-F6FA6EFA2575}"/>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AB79EA3F-01CF-4DB5-8CA2-0F58C9B051FB}"/>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9B9181EC-EDE0-4300-AA4C-EA9576789868}"/>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28529124-BAA7-40A9-95B4-F836846B911F}"/>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17CBE2CF-3D84-4BE4-A983-683DB2BFC959}"/>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AD067819-BADF-4C75-9182-BC07D9325D2F}"/>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D0C95B36-4BCA-4F90-86E7-CADD384C27DC}"/>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TIMING" val="|0.5"/>
  <p:tag name="ISPRING_CUSTOM_TIMING_USED" val="1"/>
  <p:tag name="ISPRING_SLIDE_ID_2" val="{0A5E0F45-EF3E-4D58-BF50-5A154BAEACFD}"/>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8803C02-BCF2-4094-9EAA-EA3DF20DD3F5}"/>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75"/>
  <p:tag name="ISPRING_SLIDE_ID_2" val="{6D1A1813-BD9F-47E0-B265-5416A6ED4CC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836"/>
  <p:tag name="ISPRING_SLIDE_ID_2" val="{DAB5F258-FBFB-4828-BE7A-6A56AF32F21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B1DF7B2F-45E7-475B-8D5A-59C15B36CC96}"/>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7039D2DC-67C8-4AD0-9842-C7BE0F7EC87D}"/>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63252EE-91FA-4C9B-87D6-480051B47649}"/>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TIMING" val="|2.341|0.987|1.17|1.049|1|1.075|1.034|1.031|1.082|1.01|1.095|0.78"/>
  <p:tag name="GENSWF_ADVANCE_TIME" val="15.381"/>
  <p:tag name="ISPRING_SLIDE_ID_2" val="{09C9D482-C279-44A0-9C71-5854C55F41B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2A131DD-BC94-4FEF-AE66-AAF6656DA93D}"/>
  <p:tag name="GENSWF_ADVANCE_TIME" val="0.00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DF7CF1B-9E78-4853-B4C3-A9C2D2DB1A22}"/>
  <p:tag name="GENSWF_ADVANCE_TIME" val="19.065"/>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TIMING" val="|0.001|0.5|0.5|0.5|1|1"/>
  <p:tag name="ISPRING_CUSTOM_TIMING_USED" val="1"/>
  <p:tag name="ISPRING_SLIDE_ID_2" val="{093DA852-A2F9-4E16-A829-E75E3DF2645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60B80D5-748F-4419-B226-C48551B1BEA8}"/>
  <p:tag name="GENSWF_ADVANCE_TIME" val="32.29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DF7CF1B-9E78-4853-B4C3-A9C2D2DB1A22}"/>
  <p:tag name="GENSWF_ADVANCE_TIME" val="19.065"/>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TIMING" val="|0.001|0.5|0.5"/>
  <p:tag name="ISPRING_CUSTOM_TIMING_USED" val="1"/>
  <p:tag name="ISPRING_SLIDE_ID_2" val="{D6776BD0-550D-45BA-9337-E030EC5C718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817</Words>
  <Application>Microsoft Office PowerPoint</Application>
  <PresentationFormat>Widescreen</PresentationFormat>
  <Paragraphs>139</Paragraphs>
  <Slides>26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Cambria</vt:lpstr>
      <vt:lpstr>Garamond</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Thu</cp:lastModifiedBy>
  <cp:revision>134</cp:revision>
  <dcterms:created xsi:type="dcterms:W3CDTF">2020-12-13T16:11:30Z</dcterms:created>
  <dcterms:modified xsi:type="dcterms:W3CDTF">2021-12-21T16:57:10Z</dcterms:modified>
</cp:coreProperties>
</file>