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8" r:id="rId3"/>
    <p:sldId id="347" r:id="rId4"/>
    <p:sldId id="349" r:id="rId5"/>
    <p:sldId id="317" r:id="rId6"/>
    <p:sldId id="318" r:id="rId7"/>
    <p:sldId id="331" r:id="rId8"/>
    <p:sldId id="350" r:id="rId9"/>
    <p:sldId id="329" r:id="rId10"/>
    <p:sldId id="356" r:id="rId11"/>
    <p:sldId id="357" r:id="rId12"/>
    <p:sldId id="351" r:id="rId13"/>
    <p:sldId id="259" r:id="rId14"/>
    <p:sldId id="352" r:id="rId15"/>
    <p:sldId id="354" r:id="rId16"/>
    <p:sldId id="355" r:id="rId17"/>
  </p:sldIdLst>
  <p:sldSz cx="9144000" cy="5143500" type="screen16x9"/>
  <p:notesSz cx="6858000" cy="9144000"/>
  <p:embeddedFontLst>
    <p:embeddedFont>
      <p:font typeface=".VnBlackH" panose="020B7200000000000000" pitchFamily="34" charset="0"/>
      <p:regular r:id="rId19"/>
    </p:embeddedFont>
    <p:embeddedFont>
      <p:font typeface=".VnTime" panose="020B7200000000000000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Karla" panose="020B0604020202020204" pitchFamily="2" charset="0"/>
      <p:regular r:id="rId28"/>
      <p:bold r:id="rId29"/>
      <p:italic r:id="rId30"/>
      <p:boldItalic r:id="rId31"/>
    </p:embeddedFont>
    <p:embeddedFont>
      <p:font typeface="Love Ya Like A Sister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610">
          <p15:clr>
            <a:srgbClr val="9AA0A6"/>
          </p15:clr>
        </p15:guide>
        <p15:guide id="3" orient="horz" pos="925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AF4"/>
    <a:srgbClr val="0042A2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70E48-572E-4952-B43F-196B74A59112}">
  <a:tblStyle styleId="{EA970E48-572E-4952-B43F-196B74A591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450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81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6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47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01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7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08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69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18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14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32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10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10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06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64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130359" y="664915"/>
            <a:ext cx="6883279" cy="3813652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720000" y="1443900"/>
            <a:ext cx="42603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2_1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61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/>
          <p:nvPr/>
        </p:nvSpPr>
        <p:spPr>
          <a:xfrm flipH="1">
            <a:off x="2200276" y="1710350"/>
            <a:ext cx="5410343" cy="27066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6" name="Google Shape;406;p29"/>
          <p:cNvGrpSpPr/>
          <p:nvPr/>
        </p:nvGrpSpPr>
        <p:grpSpPr>
          <a:xfrm>
            <a:off x="1596100" y="928275"/>
            <a:ext cx="838400" cy="1479150"/>
            <a:chOff x="1411025" y="1261150"/>
            <a:chExt cx="838400" cy="1479150"/>
          </a:xfrm>
        </p:grpSpPr>
        <p:sp>
          <p:nvSpPr>
            <p:cNvPr id="407" name="Google Shape;407;p29"/>
            <p:cNvSpPr/>
            <p:nvPr/>
          </p:nvSpPr>
          <p:spPr>
            <a:xfrm>
              <a:off x="1953300" y="2596850"/>
              <a:ext cx="21225" cy="125400"/>
            </a:xfrm>
            <a:custGeom>
              <a:avLst/>
              <a:gdLst/>
              <a:ahLst/>
              <a:cxnLst/>
              <a:rect l="l" t="t" r="r" b="b"/>
              <a:pathLst>
                <a:path w="849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2" y="378"/>
                    <a:pt x="30" y="3709"/>
                    <a:pt x="361" y="4845"/>
                  </a:cubicBezTo>
                  <a:cubicBezTo>
                    <a:pt x="390" y="4949"/>
                    <a:pt x="484" y="5016"/>
                    <a:pt x="587" y="5016"/>
                  </a:cubicBezTo>
                  <a:cubicBezTo>
                    <a:pt x="608" y="5016"/>
                    <a:pt x="630" y="5011"/>
                    <a:pt x="651" y="5006"/>
                  </a:cubicBezTo>
                  <a:cubicBezTo>
                    <a:pt x="777" y="4970"/>
                    <a:pt x="849" y="4839"/>
                    <a:pt x="812" y="4714"/>
                  </a:cubicBezTo>
                  <a:cubicBezTo>
                    <a:pt x="500" y="3639"/>
                    <a:pt x="473" y="268"/>
                    <a:pt x="473" y="233"/>
                  </a:cubicBezTo>
                  <a:cubicBezTo>
                    <a:pt x="472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1912275" y="2704025"/>
              <a:ext cx="64600" cy="36275"/>
            </a:xfrm>
            <a:custGeom>
              <a:avLst/>
              <a:gdLst/>
              <a:ahLst/>
              <a:cxnLst/>
              <a:rect l="l" t="t" r="r" b="b"/>
              <a:pathLst>
                <a:path w="2584" h="1451" extrusionOk="0">
                  <a:moveTo>
                    <a:pt x="1590" y="0"/>
                  </a:moveTo>
                  <a:cubicBezTo>
                    <a:pt x="1164" y="0"/>
                    <a:pt x="552" y="117"/>
                    <a:pt x="226" y="444"/>
                  </a:cubicBezTo>
                  <a:cubicBezTo>
                    <a:pt x="77" y="593"/>
                    <a:pt x="1" y="772"/>
                    <a:pt x="2" y="965"/>
                  </a:cubicBezTo>
                  <a:cubicBezTo>
                    <a:pt x="3" y="1111"/>
                    <a:pt x="80" y="1451"/>
                    <a:pt x="779" y="1451"/>
                  </a:cubicBezTo>
                  <a:cubicBezTo>
                    <a:pt x="1397" y="1451"/>
                    <a:pt x="2559" y="1148"/>
                    <a:pt x="2579" y="569"/>
                  </a:cubicBezTo>
                  <a:cubicBezTo>
                    <a:pt x="2584" y="452"/>
                    <a:pt x="2540" y="343"/>
                    <a:pt x="2454" y="254"/>
                  </a:cubicBezTo>
                  <a:cubicBezTo>
                    <a:pt x="2242" y="34"/>
                    <a:pt x="1821" y="0"/>
                    <a:pt x="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134800" y="2589275"/>
              <a:ext cx="21250" cy="125400"/>
            </a:xfrm>
            <a:custGeom>
              <a:avLst/>
              <a:gdLst/>
              <a:ahLst/>
              <a:cxnLst/>
              <a:rect l="l" t="t" r="r" b="b"/>
              <a:pathLst>
                <a:path w="850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3" y="378"/>
                    <a:pt x="30" y="3709"/>
                    <a:pt x="361" y="4845"/>
                  </a:cubicBezTo>
                  <a:cubicBezTo>
                    <a:pt x="391" y="4949"/>
                    <a:pt x="485" y="5016"/>
                    <a:pt x="587" y="5016"/>
                  </a:cubicBezTo>
                  <a:cubicBezTo>
                    <a:pt x="609" y="5016"/>
                    <a:pt x="631" y="5012"/>
                    <a:pt x="652" y="5004"/>
                  </a:cubicBezTo>
                  <a:cubicBezTo>
                    <a:pt x="778" y="4969"/>
                    <a:pt x="850" y="4838"/>
                    <a:pt x="813" y="4711"/>
                  </a:cubicBezTo>
                  <a:cubicBezTo>
                    <a:pt x="501" y="3639"/>
                    <a:pt x="473" y="268"/>
                    <a:pt x="473" y="233"/>
                  </a:cubicBezTo>
                  <a:cubicBezTo>
                    <a:pt x="471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093775" y="2696450"/>
              <a:ext cx="64575" cy="36275"/>
            </a:xfrm>
            <a:custGeom>
              <a:avLst/>
              <a:gdLst/>
              <a:ahLst/>
              <a:cxnLst/>
              <a:rect l="l" t="t" r="r" b="b"/>
              <a:pathLst>
                <a:path w="2583" h="1451" extrusionOk="0">
                  <a:moveTo>
                    <a:pt x="1591" y="0"/>
                  </a:moveTo>
                  <a:cubicBezTo>
                    <a:pt x="1165" y="0"/>
                    <a:pt x="552" y="117"/>
                    <a:pt x="225" y="444"/>
                  </a:cubicBezTo>
                  <a:cubicBezTo>
                    <a:pt x="79" y="593"/>
                    <a:pt x="1" y="772"/>
                    <a:pt x="3" y="965"/>
                  </a:cubicBezTo>
                  <a:cubicBezTo>
                    <a:pt x="4" y="1111"/>
                    <a:pt x="81" y="1451"/>
                    <a:pt x="779" y="1451"/>
                  </a:cubicBezTo>
                  <a:cubicBezTo>
                    <a:pt x="1398" y="1451"/>
                    <a:pt x="2560" y="1148"/>
                    <a:pt x="2579" y="569"/>
                  </a:cubicBezTo>
                  <a:cubicBezTo>
                    <a:pt x="2583" y="451"/>
                    <a:pt x="2540" y="343"/>
                    <a:pt x="2455" y="254"/>
                  </a:cubicBezTo>
                  <a:cubicBezTo>
                    <a:pt x="2242" y="35"/>
                    <a:pt x="1822" y="0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1845950" y="2040450"/>
              <a:ext cx="376700" cy="280125"/>
            </a:xfrm>
            <a:custGeom>
              <a:avLst/>
              <a:gdLst/>
              <a:ahLst/>
              <a:cxnLst/>
              <a:rect l="l" t="t" r="r" b="b"/>
              <a:pathLst>
                <a:path w="15068" h="11205" extrusionOk="0">
                  <a:moveTo>
                    <a:pt x="12071" y="1"/>
                  </a:moveTo>
                  <a:cubicBezTo>
                    <a:pt x="11650" y="1"/>
                    <a:pt x="11220" y="78"/>
                    <a:pt x="10827" y="289"/>
                  </a:cubicBezTo>
                  <a:cubicBezTo>
                    <a:pt x="9312" y="1097"/>
                    <a:pt x="8958" y="4527"/>
                    <a:pt x="6988" y="5185"/>
                  </a:cubicBezTo>
                  <a:cubicBezTo>
                    <a:pt x="6731" y="5271"/>
                    <a:pt x="6486" y="5310"/>
                    <a:pt x="6253" y="5310"/>
                  </a:cubicBezTo>
                  <a:cubicBezTo>
                    <a:pt x="4695" y="5310"/>
                    <a:pt x="3632" y="3565"/>
                    <a:pt x="2796" y="2203"/>
                  </a:cubicBezTo>
                  <a:cubicBezTo>
                    <a:pt x="2317" y="1420"/>
                    <a:pt x="1698" y="1180"/>
                    <a:pt x="1143" y="1180"/>
                  </a:cubicBezTo>
                  <a:cubicBezTo>
                    <a:pt x="678" y="1180"/>
                    <a:pt x="258" y="1348"/>
                    <a:pt x="1" y="1508"/>
                  </a:cubicBezTo>
                  <a:cubicBezTo>
                    <a:pt x="123" y="3300"/>
                    <a:pt x="241" y="5111"/>
                    <a:pt x="355" y="6876"/>
                  </a:cubicBezTo>
                  <a:cubicBezTo>
                    <a:pt x="456" y="6848"/>
                    <a:pt x="643" y="6807"/>
                    <a:pt x="873" y="6807"/>
                  </a:cubicBezTo>
                  <a:cubicBezTo>
                    <a:pt x="1340" y="6807"/>
                    <a:pt x="1985" y="6975"/>
                    <a:pt x="2447" y="7756"/>
                  </a:cubicBezTo>
                  <a:cubicBezTo>
                    <a:pt x="3220" y="9065"/>
                    <a:pt x="3944" y="11205"/>
                    <a:pt x="6355" y="11205"/>
                  </a:cubicBezTo>
                  <a:cubicBezTo>
                    <a:pt x="6462" y="11205"/>
                    <a:pt x="6572" y="11200"/>
                    <a:pt x="6685" y="11192"/>
                  </a:cubicBezTo>
                  <a:cubicBezTo>
                    <a:pt x="9363" y="10992"/>
                    <a:pt x="10053" y="6950"/>
                    <a:pt x="11835" y="6245"/>
                  </a:cubicBezTo>
                  <a:cubicBezTo>
                    <a:pt x="12342" y="6044"/>
                    <a:pt x="12789" y="5967"/>
                    <a:pt x="13175" y="5967"/>
                  </a:cubicBezTo>
                  <a:cubicBezTo>
                    <a:pt x="14445" y="5967"/>
                    <a:pt x="15067" y="6799"/>
                    <a:pt x="15067" y="6799"/>
                  </a:cubicBezTo>
                  <a:cubicBezTo>
                    <a:pt x="14866" y="4840"/>
                    <a:pt x="14630" y="2757"/>
                    <a:pt x="14368" y="615"/>
                  </a:cubicBezTo>
                  <a:cubicBezTo>
                    <a:pt x="14147" y="498"/>
                    <a:pt x="13136" y="1"/>
                    <a:pt x="1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1854850" y="2189625"/>
              <a:ext cx="394575" cy="421400"/>
            </a:xfrm>
            <a:custGeom>
              <a:avLst/>
              <a:gdLst/>
              <a:ahLst/>
              <a:cxnLst/>
              <a:rect l="l" t="t" r="r" b="b"/>
              <a:pathLst>
                <a:path w="15783" h="16856" extrusionOk="0">
                  <a:moveTo>
                    <a:pt x="12820" y="0"/>
                  </a:moveTo>
                  <a:cubicBezTo>
                    <a:pt x="12434" y="0"/>
                    <a:pt x="11987" y="77"/>
                    <a:pt x="11480" y="278"/>
                  </a:cubicBezTo>
                  <a:cubicBezTo>
                    <a:pt x="9698" y="982"/>
                    <a:pt x="9008" y="5025"/>
                    <a:pt x="6331" y="5225"/>
                  </a:cubicBezTo>
                  <a:cubicBezTo>
                    <a:pt x="6218" y="5233"/>
                    <a:pt x="6108" y="5238"/>
                    <a:pt x="6001" y="5238"/>
                  </a:cubicBezTo>
                  <a:cubicBezTo>
                    <a:pt x="3589" y="5238"/>
                    <a:pt x="2867" y="3098"/>
                    <a:pt x="2092" y="1789"/>
                  </a:cubicBezTo>
                  <a:cubicBezTo>
                    <a:pt x="1630" y="1008"/>
                    <a:pt x="985" y="840"/>
                    <a:pt x="518" y="840"/>
                  </a:cubicBezTo>
                  <a:cubicBezTo>
                    <a:pt x="288" y="840"/>
                    <a:pt x="101" y="881"/>
                    <a:pt x="0" y="909"/>
                  </a:cubicBezTo>
                  <a:cubicBezTo>
                    <a:pt x="517" y="8642"/>
                    <a:pt x="1039" y="15480"/>
                    <a:pt x="1906" y="15947"/>
                  </a:cubicBezTo>
                  <a:cubicBezTo>
                    <a:pt x="2998" y="16539"/>
                    <a:pt x="4945" y="16855"/>
                    <a:pt x="7041" y="16855"/>
                  </a:cubicBezTo>
                  <a:cubicBezTo>
                    <a:pt x="10430" y="16855"/>
                    <a:pt x="14205" y="16027"/>
                    <a:pt x="15369" y="14196"/>
                  </a:cubicBezTo>
                  <a:cubicBezTo>
                    <a:pt x="15782" y="13543"/>
                    <a:pt x="15459" y="8006"/>
                    <a:pt x="14711" y="832"/>
                  </a:cubicBezTo>
                  <a:cubicBezTo>
                    <a:pt x="14711" y="832"/>
                    <a:pt x="14089" y="0"/>
                    <a:pt x="12820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837825" y="1899000"/>
              <a:ext cx="367350" cy="274225"/>
            </a:xfrm>
            <a:custGeom>
              <a:avLst/>
              <a:gdLst/>
              <a:ahLst/>
              <a:cxnLst/>
              <a:rect l="l" t="t" r="r" b="b"/>
              <a:pathLst>
                <a:path w="14694" h="10969" extrusionOk="0">
                  <a:moveTo>
                    <a:pt x="10231" y="1"/>
                  </a:moveTo>
                  <a:cubicBezTo>
                    <a:pt x="10071" y="1"/>
                    <a:pt x="9907" y="27"/>
                    <a:pt x="9738" y="87"/>
                  </a:cubicBezTo>
                  <a:cubicBezTo>
                    <a:pt x="8173" y="640"/>
                    <a:pt x="9194" y="2002"/>
                    <a:pt x="7520" y="4175"/>
                  </a:cubicBezTo>
                  <a:cubicBezTo>
                    <a:pt x="7151" y="4654"/>
                    <a:pt x="6677" y="4834"/>
                    <a:pt x="6172" y="4834"/>
                  </a:cubicBezTo>
                  <a:cubicBezTo>
                    <a:pt x="4808" y="4834"/>
                    <a:pt x="3221" y="3520"/>
                    <a:pt x="2872" y="3218"/>
                  </a:cubicBezTo>
                  <a:cubicBezTo>
                    <a:pt x="2154" y="2596"/>
                    <a:pt x="1448" y="2438"/>
                    <a:pt x="916" y="2438"/>
                  </a:cubicBezTo>
                  <a:cubicBezTo>
                    <a:pt x="399" y="2438"/>
                    <a:pt x="46" y="2587"/>
                    <a:pt x="1" y="2605"/>
                  </a:cubicBezTo>
                  <a:cubicBezTo>
                    <a:pt x="114" y="4086"/>
                    <a:pt x="223" y="5618"/>
                    <a:pt x="327" y="7166"/>
                  </a:cubicBezTo>
                  <a:cubicBezTo>
                    <a:pt x="583" y="7007"/>
                    <a:pt x="1004" y="6839"/>
                    <a:pt x="1469" y="6839"/>
                  </a:cubicBezTo>
                  <a:cubicBezTo>
                    <a:pt x="2024" y="6839"/>
                    <a:pt x="2643" y="7079"/>
                    <a:pt x="3122" y="7861"/>
                  </a:cubicBezTo>
                  <a:cubicBezTo>
                    <a:pt x="3958" y="9223"/>
                    <a:pt x="5021" y="10968"/>
                    <a:pt x="6579" y="10968"/>
                  </a:cubicBezTo>
                  <a:cubicBezTo>
                    <a:pt x="6813" y="10968"/>
                    <a:pt x="7058" y="10929"/>
                    <a:pt x="7315" y="10843"/>
                  </a:cubicBezTo>
                  <a:cubicBezTo>
                    <a:pt x="9283" y="10185"/>
                    <a:pt x="9638" y="6755"/>
                    <a:pt x="11153" y="5947"/>
                  </a:cubicBezTo>
                  <a:cubicBezTo>
                    <a:pt x="11545" y="5736"/>
                    <a:pt x="11975" y="5659"/>
                    <a:pt x="12397" y="5659"/>
                  </a:cubicBezTo>
                  <a:cubicBezTo>
                    <a:pt x="13461" y="5659"/>
                    <a:pt x="14472" y="6156"/>
                    <a:pt x="14693" y="6273"/>
                  </a:cubicBezTo>
                  <a:cubicBezTo>
                    <a:pt x="14475" y="4472"/>
                    <a:pt x="14240" y="2625"/>
                    <a:pt x="13985" y="782"/>
                  </a:cubicBezTo>
                  <a:lnTo>
                    <a:pt x="13931" y="791"/>
                  </a:lnTo>
                  <a:cubicBezTo>
                    <a:pt x="13647" y="1007"/>
                    <a:pt x="13374" y="1091"/>
                    <a:pt x="13107" y="1091"/>
                  </a:cubicBezTo>
                  <a:cubicBezTo>
                    <a:pt x="12148" y="1091"/>
                    <a:pt x="11269" y="1"/>
                    <a:pt x="10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1826100" y="1787425"/>
              <a:ext cx="361350" cy="232425"/>
            </a:xfrm>
            <a:custGeom>
              <a:avLst/>
              <a:gdLst/>
              <a:ahLst/>
              <a:cxnLst/>
              <a:rect l="l" t="t" r="r" b="b"/>
              <a:pathLst>
                <a:path w="14454" h="9297" extrusionOk="0">
                  <a:moveTo>
                    <a:pt x="9226" y="1"/>
                  </a:moveTo>
                  <a:cubicBezTo>
                    <a:pt x="9100" y="1"/>
                    <a:pt x="8973" y="17"/>
                    <a:pt x="8845" y="52"/>
                  </a:cubicBezTo>
                  <a:cubicBezTo>
                    <a:pt x="7175" y="506"/>
                    <a:pt x="7330" y="2176"/>
                    <a:pt x="6267" y="3587"/>
                  </a:cubicBezTo>
                  <a:cubicBezTo>
                    <a:pt x="5882" y="4104"/>
                    <a:pt x="5382" y="4318"/>
                    <a:pt x="4856" y="4318"/>
                  </a:cubicBezTo>
                  <a:cubicBezTo>
                    <a:pt x="3938" y="4318"/>
                    <a:pt x="2940" y="3667"/>
                    <a:pt x="2328" y="2830"/>
                  </a:cubicBezTo>
                  <a:cubicBezTo>
                    <a:pt x="1587" y="1812"/>
                    <a:pt x="507" y="1708"/>
                    <a:pt x="60" y="1708"/>
                  </a:cubicBezTo>
                  <a:cubicBezTo>
                    <a:pt x="39" y="1708"/>
                    <a:pt x="19" y="1708"/>
                    <a:pt x="1" y="1709"/>
                  </a:cubicBezTo>
                  <a:cubicBezTo>
                    <a:pt x="169" y="3343"/>
                    <a:pt x="324" y="5157"/>
                    <a:pt x="468" y="7068"/>
                  </a:cubicBezTo>
                  <a:cubicBezTo>
                    <a:pt x="513" y="7050"/>
                    <a:pt x="867" y="6901"/>
                    <a:pt x="1384" y="6901"/>
                  </a:cubicBezTo>
                  <a:cubicBezTo>
                    <a:pt x="1917" y="6901"/>
                    <a:pt x="2622" y="7059"/>
                    <a:pt x="3340" y="7680"/>
                  </a:cubicBezTo>
                  <a:cubicBezTo>
                    <a:pt x="3688" y="7982"/>
                    <a:pt x="5276" y="9297"/>
                    <a:pt x="6640" y="9297"/>
                  </a:cubicBezTo>
                  <a:cubicBezTo>
                    <a:pt x="7145" y="9297"/>
                    <a:pt x="7619" y="9117"/>
                    <a:pt x="7988" y="8638"/>
                  </a:cubicBezTo>
                  <a:cubicBezTo>
                    <a:pt x="9662" y="6465"/>
                    <a:pt x="8641" y="5104"/>
                    <a:pt x="10206" y="4550"/>
                  </a:cubicBezTo>
                  <a:cubicBezTo>
                    <a:pt x="10375" y="4490"/>
                    <a:pt x="10539" y="4464"/>
                    <a:pt x="10699" y="4464"/>
                  </a:cubicBezTo>
                  <a:cubicBezTo>
                    <a:pt x="11737" y="4464"/>
                    <a:pt x="12615" y="5554"/>
                    <a:pt x="13574" y="5554"/>
                  </a:cubicBezTo>
                  <a:cubicBezTo>
                    <a:pt x="13841" y="5554"/>
                    <a:pt x="14115" y="5470"/>
                    <a:pt x="14399" y="5254"/>
                  </a:cubicBezTo>
                  <a:lnTo>
                    <a:pt x="14454" y="5245"/>
                  </a:lnTo>
                  <a:cubicBezTo>
                    <a:pt x="14259" y="3792"/>
                    <a:pt x="14054" y="2340"/>
                    <a:pt x="13840" y="909"/>
                  </a:cubicBezTo>
                  <a:cubicBezTo>
                    <a:pt x="13444" y="1221"/>
                    <a:pt x="13066" y="1341"/>
                    <a:pt x="12700" y="1341"/>
                  </a:cubicBezTo>
                  <a:cubicBezTo>
                    <a:pt x="11476" y="1341"/>
                    <a:pt x="10389" y="1"/>
                    <a:pt x="9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1807725" y="1661450"/>
              <a:ext cx="364400" cy="233925"/>
            </a:xfrm>
            <a:custGeom>
              <a:avLst/>
              <a:gdLst/>
              <a:ahLst/>
              <a:cxnLst/>
              <a:rect l="l" t="t" r="r" b="b"/>
              <a:pathLst>
                <a:path w="14576" h="9357" extrusionOk="0">
                  <a:moveTo>
                    <a:pt x="8531" y="1"/>
                  </a:moveTo>
                  <a:cubicBezTo>
                    <a:pt x="8296" y="1"/>
                    <a:pt x="8056" y="44"/>
                    <a:pt x="7810" y="145"/>
                  </a:cubicBezTo>
                  <a:cubicBezTo>
                    <a:pt x="5590" y="1052"/>
                    <a:pt x="6375" y="3767"/>
                    <a:pt x="4125" y="4034"/>
                  </a:cubicBezTo>
                  <a:cubicBezTo>
                    <a:pt x="4034" y="4045"/>
                    <a:pt x="3945" y="4050"/>
                    <a:pt x="3857" y="4050"/>
                  </a:cubicBezTo>
                  <a:cubicBezTo>
                    <a:pt x="1929" y="4050"/>
                    <a:pt x="880" y="1556"/>
                    <a:pt x="109" y="1556"/>
                  </a:cubicBezTo>
                  <a:cubicBezTo>
                    <a:pt x="101" y="1556"/>
                    <a:pt x="94" y="1556"/>
                    <a:pt x="87" y="1557"/>
                  </a:cubicBezTo>
                  <a:lnTo>
                    <a:pt x="0" y="1575"/>
                  </a:lnTo>
                  <a:cubicBezTo>
                    <a:pt x="277" y="2873"/>
                    <a:pt x="517" y="4661"/>
                    <a:pt x="736" y="6748"/>
                  </a:cubicBezTo>
                  <a:cubicBezTo>
                    <a:pt x="754" y="6747"/>
                    <a:pt x="774" y="6747"/>
                    <a:pt x="795" y="6747"/>
                  </a:cubicBezTo>
                  <a:cubicBezTo>
                    <a:pt x="1243" y="6747"/>
                    <a:pt x="2323" y="6850"/>
                    <a:pt x="3063" y="7869"/>
                  </a:cubicBezTo>
                  <a:cubicBezTo>
                    <a:pt x="3675" y="8705"/>
                    <a:pt x="4673" y="9356"/>
                    <a:pt x="5591" y="9356"/>
                  </a:cubicBezTo>
                  <a:cubicBezTo>
                    <a:pt x="6117" y="9356"/>
                    <a:pt x="6617" y="9142"/>
                    <a:pt x="7002" y="8626"/>
                  </a:cubicBezTo>
                  <a:cubicBezTo>
                    <a:pt x="8065" y="7215"/>
                    <a:pt x="7910" y="5545"/>
                    <a:pt x="9580" y="5091"/>
                  </a:cubicBezTo>
                  <a:cubicBezTo>
                    <a:pt x="9708" y="5056"/>
                    <a:pt x="9835" y="5040"/>
                    <a:pt x="9961" y="5040"/>
                  </a:cubicBezTo>
                  <a:cubicBezTo>
                    <a:pt x="11125" y="5040"/>
                    <a:pt x="12211" y="6380"/>
                    <a:pt x="13435" y="6380"/>
                  </a:cubicBezTo>
                  <a:cubicBezTo>
                    <a:pt x="13801" y="6380"/>
                    <a:pt x="14179" y="6261"/>
                    <a:pt x="14575" y="5949"/>
                  </a:cubicBezTo>
                  <a:cubicBezTo>
                    <a:pt x="14357" y="4502"/>
                    <a:pt x="14135" y="3077"/>
                    <a:pt x="13913" y="1693"/>
                  </a:cubicBezTo>
                  <a:cubicBezTo>
                    <a:pt x="13595" y="1869"/>
                    <a:pt x="13287" y="1943"/>
                    <a:pt x="12987" y="1943"/>
                  </a:cubicBezTo>
                  <a:cubicBezTo>
                    <a:pt x="11445" y="1943"/>
                    <a:pt x="10097" y="1"/>
                    <a:pt x="8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1411025" y="1261150"/>
              <a:ext cx="744550" cy="551075"/>
            </a:xfrm>
            <a:custGeom>
              <a:avLst/>
              <a:gdLst/>
              <a:ahLst/>
              <a:cxnLst/>
              <a:rect l="l" t="t" r="r" b="b"/>
              <a:pathLst>
                <a:path w="29782" h="22043" extrusionOk="0">
                  <a:moveTo>
                    <a:pt x="19615" y="0"/>
                  </a:moveTo>
                  <a:cubicBezTo>
                    <a:pt x="16440" y="0"/>
                    <a:pt x="13067" y="647"/>
                    <a:pt x="11813" y="1615"/>
                  </a:cubicBezTo>
                  <a:cubicBezTo>
                    <a:pt x="7884" y="4650"/>
                    <a:pt x="206" y="12723"/>
                    <a:pt x="101" y="15351"/>
                  </a:cubicBezTo>
                  <a:cubicBezTo>
                    <a:pt x="1" y="17768"/>
                    <a:pt x="2961" y="22042"/>
                    <a:pt x="5165" y="22042"/>
                  </a:cubicBezTo>
                  <a:cubicBezTo>
                    <a:pt x="5262" y="22042"/>
                    <a:pt x="5357" y="22034"/>
                    <a:pt x="5451" y="22017"/>
                  </a:cubicBezTo>
                  <a:cubicBezTo>
                    <a:pt x="8391" y="21479"/>
                    <a:pt x="12182" y="15252"/>
                    <a:pt x="14478" y="15252"/>
                  </a:cubicBezTo>
                  <a:cubicBezTo>
                    <a:pt x="14641" y="15252"/>
                    <a:pt x="14796" y="15283"/>
                    <a:pt x="14944" y="15351"/>
                  </a:cubicBezTo>
                  <a:cubicBezTo>
                    <a:pt x="15294" y="15510"/>
                    <a:pt x="15602" y="16314"/>
                    <a:pt x="15869" y="17589"/>
                  </a:cubicBezTo>
                  <a:lnTo>
                    <a:pt x="15956" y="17570"/>
                  </a:lnTo>
                  <a:cubicBezTo>
                    <a:pt x="15963" y="17569"/>
                    <a:pt x="15970" y="17569"/>
                    <a:pt x="15977" y="17569"/>
                  </a:cubicBezTo>
                  <a:cubicBezTo>
                    <a:pt x="16747" y="17569"/>
                    <a:pt x="17797" y="20063"/>
                    <a:pt x="19726" y="20063"/>
                  </a:cubicBezTo>
                  <a:cubicBezTo>
                    <a:pt x="19814" y="20063"/>
                    <a:pt x="19903" y="20058"/>
                    <a:pt x="19994" y="20047"/>
                  </a:cubicBezTo>
                  <a:cubicBezTo>
                    <a:pt x="22245" y="19780"/>
                    <a:pt x="21459" y="17066"/>
                    <a:pt x="23679" y="16158"/>
                  </a:cubicBezTo>
                  <a:cubicBezTo>
                    <a:pt x="23925" y="16057"/>
                    <a:pt x="24165" y="16014"/>
                    <a:pt x="24400" y="16014"/>
                  </a:cubicBezTo>
                  <a:cubicBezTo>
                    <a:pt x="25966" y="16014"/>
                    <a:pt x="27314" y="17956"/>
                    <a:pt x="28856" y="17956"/>
                  </a:cubicBezTo>
                  <a:cubicBezTo>
                    <a:pt x="29156" y="17956"/>
                    <a:pt x="29464" y="17882"/>
                    <a:pt x="29782" y="17706"/>
                  </a:cubicBezTo>
                  <a:cubicBezTo>
                    <a:pt x="28407" y="9305"/>
                    <a:pt x="26855" y="2363"/>
                    <a:pt x="25549" y="1310"/>
                  </a:cubicBezTo>
                  <a:cubicBezTo>
                    <a:pt x="24403" y="387"/>
                    <a:pt x="22069" y="0"/>
                    <a:pt x="19615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1660350" y="1388075"/>
              <a:ext cx="65475" cy="65450"/>
            </a:xfrm>
            <a:custGeom>
              <a:avLst/>
              <a:gdLst/>
              <a:ahLst/>
              <a:cxnLst/>
              <a:rect l="l" t="t" r="r" b="b"/>
              <a:pathLst>
                <a:path w="2619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2" y="2618"/>
                    <a:pt x="2619" y="2032"/>
                    <a:pt x="2619" y="1308"/>
                  </a:cubicBezTo>
                  <a:cubicBezTo>
                    <a:pt x="2619" y="585"/>
                    <a:pt x="203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1929925" y="1388075"/>
              <a:ext cx="65450" cy="65450"/>
            </a:xfrm>
            <a:custGeom>
              <a:avLst/>
              <a:gdLst/>
              <a:ahLst/>
              <a:cxnLst/>
              <a:rect l="l" t="t" r="r" b="b"/>
              <a:pathLst>
                <a:path w="2618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0" y="2618"/>
                    <a:pt x="2618" y="2032"/>
                    <a:pt x="2618" y="1308"/>
                  </a:cubicBezTo>
                  <a:cubicBezTo>
                    <a:pt x="2618" y="585"/>
                    <a:pt x="2030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769075" y="1421475"/>
              <a:ext cx="125950" cy="68500"/>
            </a:xfrm>
            <a:custGeom>
              <a:avLst/>
              <a:gdLst/>
              <a:ahLst/>
              <a:cxnLst/>
              <a:rect l="l" t="t" r="r" b="b"/>
              <a:pathLst>
                <a:path w="5038" h="2740" extrusionOk="0">
                  <a:moveTo>
                    <a:pt x="267" y="1"/>
                  </a:moveTo>
                  <a:cubicBezTo>
                    <a:pt x="254" y="1"/>
                    <a:pt x="242" y="2"/>
                    <a:pt x="229" y="4"/>
                  </a:cubicBezTo>
                  <a:cubicBezTo>
                    <a:pt x="93" y="27"/>
                    <a:pt x="1" y="154"/>
                    <a:pt x="24" y="290"/>
                  </a:cubicBezTo>
                  <a:lnTo>
                    <a:pt x="24" y="290"/>
                  </a:lnTo>
                  <a:cubicBezTo>
                    <a:pt x="24" y="295"/>
                    <a:pt x="23" y="420"/>
                    <a:pt x="50" y="599"/>
                  </a:cubicBezTo>
                  <a:cubicBezTo>
                    <a:pt x="79" y="792"/>
                    <a:pt x="139" y="1067"/>
                    <a:pt x="286" y="1380"/>
                  </a:cubicBezTo>
                  <a:cubicBezTo>
                    <a:pt x="358" y="1538"/>
                    <a:pt x="454" y="1702"/>
                    <a:pt x="583" y="1864"/>
                  </a:cubicBezTo>
                  <a:cubicBezTo>
                    <a:pt x="708" y="2028"/>
                    <a:pt x="870" y="2184"/>
                    <a:pt x="1058" y="2321"/>
                  </a:cubicBezTo>
                  <a:cubicBezTo>
                    <a:pt x="1155" y="2384"/>
                    <a:pt x="1259" y="2447"/>
                    <a:pt x="1364" y="2504"/>
                  </a:cubicBezTo>
                  <a:cubicBezTo>
                    <a:pt x="1474" y="2551"/>
                    <a:pt x="1589" y="2598"/>
                    <a:pt x="1706" y="2635"/>
                  </a:cubicBezTo>
                  <a:cubicBezTo>
                    <a:pt x="1823" y="2662"/>
                    <a:pt x="1943" y="2692"/>
                    <a:pt x="2063" y="2713"/>
                  </a:cubicBezTo>
                  <a:cubicBezTo>
                    <a:pt x="2183" y="2723"/>
                    <a:pt x="2304" y="2734"/>
                    <a:pt x="2424" y="2739"/>
                  </a:cubicBezTo>
                  <a:lnTo>
                    <a:pt x="2435" y="2739"/>
                  </a:lnTo>
                  <a:lnTo>
                    <a:pt x="2476" y="2738"/>
                  </a:lnTo>
                  <a:lnTo>
                    <a:pt x="2495" y="2736"/>
                  </a:lnTo>
                  <a:lnTo>
                    <a:pt x="2533" y="2734"/>
                  </a:lnTo>
                  <a:lnTo>
                    <a:pt x="2608" y="2729"/>
                  </a:lnTo>
                  <a:lnTo>
                    <a:pt x="2758" y="2717"/>
                  </a:lnTo>
                  <a:cubicBezTo>
                    <a:pt x="2862" y="2708"/>
                    <a:pt x="3008" y="2673"/>
                    <a:pt x="3128" y="2650"/>
                  </a:cubicBezTo>
                  <a:cubicBezTo>
                    <a:pt x="3370" y="2588"/>
                    <a:pt x="3582" y="2493"/>
                    <a:pt x="3781" y="2378"/>
                  </a:cubicBezTo>
                  <a:cubicBezTo>
                    <a:pt x="3979" y="2261"/>
                    <a:pt x="4144" y="2117"/>
                    <a:pt x="4288" y="1971"/>
                  </a:cubicBezTo>
                  <a:cubicBezTo>
                    <a:pt x="4426" y="1822"/>
                    <a:pt x="4539" y="1669"/>
                    <a:pt x="4629" y="1522"/>
                  </a:cubicBezTo>
                  <a:cubicBezTo>
                    <a:pt x="4807" y="1226"/>
                    <a:pt x="4896" y="959"/>
                    <a:pt x="4946" y="771"/>
                  </a:cubicBezTo>
                  <a:cubicBezTo>
                    <a:pt x="4994" y="583"/>
                    <a:pt x="5003" y="468"/>
                    <a:pt x="5005" y="460"/>
                  </a:cubicBezTo>
                  <a:cubicBezTo>
                    <a:pt x="5037" y="327"/>
                    <a:pt x="4956" y="192"/>
                    <a:pt x="4822" y="159"/>
                  </a:cubicBezTo>
                  <a:cubicBezTo>
                    <a:pt x="4802" y="155"/>
                    <a:pt x="4783" y="152"/>
                    <a:pt x="4764" y="152"/>
                  </a:cubicBezTo>
                  <a:cubicBezTo>
                    <a:pt x="4652" y="152"/>
                    <a:pt x="4550" y="229"/>
                    <a:pt x="4522" y="342"/>
                  </a:cubicBezTo>
                  <a:cubicBezTo>
                    <a:pt x="4522" y="342"/>
                    <a:pt x="4522" y="341"/>
                    <a:pt x="4522" y="341"/>
                  </a:cubicBezTo>
                  <a:cubicBezTo>
                    <a:pt x="4516" y="341"/>
                    <a:pt x="4359" y="698"/>
                    <a:pt x="4022" y="1084"/>
                  </a:cubicBezTo>
                  <a:cubicBezTo>
                    <a:pt x="3934" y="1182"/>
                    <a:pt x="3830" y="1275"/>
                    <a:pt x="3723" y="1369"/>
                  </a:cubicBezTo>
                  <a:cubicBezTo>
                    <a:pt x="3609" y="1458"/>
                    <a:pt x="3482" y="1533"/>
                    <a:pt x="3350" y="1602"/>
                  </a:cubicBezTo>
                  <a:cubicBezTo>
                    <a:pt x="3217" y="1667"/>
                    <a:pt x="3062" y="1716"/>
                    <a:pt x="2919" y="1748"/>
                  </a:cubicBezTo>
                  <a:cubicBezTo>
                    <a:pt x="2843" y="1755"/>
                    <a:pt x="2796" y="1778"/>
                    <a:pt x="2699" y="1784"/>
                  </a:cubicBezTo>
                  <a:lnTo>
                    <a:pt x="2429" y="1798"/>
                  </a:lnTo>
                  <a:cubicBezTo>
                    <a:pt x="2349" y="1788"/>
                    <a:pt x="2268" y="1787"/>
                    <a:pt x="2188" y="1783"/>
                  </a:cubicBezTo>
                  <a:lnTo>
                    <a:pt x="1959" y="1740"/>
                  </a:lnTo>
                  <a:cubicBezTo>
                    <a:pt x="1886" y="1719"/>
                    <a:pt x="1818" y="1688"/>
                    <a:pt x="1746" y="1669"/>
                  </a:cubicBezTo>
                  <a:cubicBezTo>
                    <a:pt x="1680" y="1638"/>
                    <a:pt x="1613" y="1606"/>
                    <a:pt x="1549" y="1574"/>
                  </a:cubicBezTo>
                  <a:cubicBezTo>
                    <a:pt x="1427" y="1495"/>
                    <a:pt x="1310" y="1412"/>
                    <a:pt x="1210" y="1313"/>
                  </a:cubicBezTo>
                  <a:cubicBezTo>
                    <a:pt x="1111" y="1214"/>
                    <a:pt x="1020" y="1108"/>
                    <a:pt x="943" y="1002"/>
                  </a:cubicBezTo>
                  <a:cubicBezTo>
                    <a:pt x="790" y="790"/>
                    <a:pt x="683" y="584"/>
                    <a:pt x="614" y="437"/>
                  </a:cubicBezTo>
                  <a:cubicBezTo>
                    <a:pt x="544" y="288"/>
                    <a:pt x="513" y="216"/>
                    <a:pt x="513" y="210"/>
                  </a:cubicBezTo>
                  <a:cubicBezTo>
                    <a:pt x="493" y="88"/>
                    <a:pt x="387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1623325" y="146617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5" y="0"/>
                    <a:pt x="0" y="728"/>
                    <a:pt x="0" y="1626"/>
                  </a:cubicBezTo>
                  <a:cubicBezTo>
                    <a:pt x="0" y="2524"/>
                    <a:pt x="945" y="3252"/>
                    <a:pt x="2109" y="3252"/>
                  </a:cubicBezTo>
                  <a:cubicBezTo>
                    <a:pt x="3273" y="3252"/>
                    <a:pt x="4217" y="2525"/>
                    <a:pt x="4217" y="1626"/>
                  </a:cubicBezTo>
                  <a:cubicBezTo>
                    <a:pt x="4217" y="728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1922550" y="146902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4" y="0"/>
                    <a:pt x="1" y="728"/>
                    <a:pt x="1" y="1626"/>
                  </a:cubicBezTo>
                  <a:cubicBezTo>
                    <a:pt x="1" y="2524"/>
                    <a:pt x="945" y="3252"/>
                    <a:pt x="2109" y="3252"/>
                  </a:cubicBezTo>
                  <a:cubicBezTo>
                    <a:pt x="3273" y="3252"/>
                    <a:pt x="4217" y="2524"/>
                    <a:pt x="4217" y="1626"/>
                  </a:cubicBezTo>
                  <a:cubicBezTo>
                    <a:pt x="4217" y="729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9"/>
          <p:cNvGrpSpPr/>
          <p:nvPr/>
        </p:nvGrpSpPr>
        <p:grpSpPr>
          <a:xfrm>
            <a:off x="7365252" y="909773"/>
            <a:ext cx="1253550" cy="1489900"/>
            <a:chOff x="7323625" y="1179750"/>
            <a:chExt cx="1253550" cy="1489900"/>
          </a:xfrm>
        </p:grpSpPr>
        <p:sp>
          <p:nvSpPr>
            <p:cNvPr id="423" name="Google Shape;423;p29"/>
            <p:cNvSpPr/>
            <p:nvPr/>
          </p:nvSpPr>
          <p:spPr>
            <a:xfrm>
              <a:off x="7775200" y="2630350"/>
              <a:ext cx="75925" cy="39300"/>
            </a:xfrm>
            <a:custGeom>
              <a:avLst/>
              <a:gdLst/>
              <a:ahLst/>
              <a:cxnLst/>
              <a:rect l="l" t="t" r="r" b="b"/>
              <a:pathLst>
                <a:path w="3037" h="1572" extrusionOk="0">
                  <a:moveTo>
                    <a:pt x="1637" y="0"/>
                  </a:moveTo>
                  <a:cubicBezTo>
                    <a:pt x="850" y="0"/>
                    <a:pt x="73" y="280"/>
                    <a:pt x="12" y="933"/>
                  </a:cubicBezTo>
                  <a:cubicBezTo>
                    <a:pt x="1" y="1061"/>
                    <a:pt x="41" y="1181"/>
                    <a:pt x="125" y="1279"/>
                  </a:cubicBezTo>
                  <a:cubicBezTo>
                    <a:pt x="277" y="1453"/>
                    <a:pt x="567" y="1550"/>
                    <a:pt x="988" y="1569"/>
                  </a:cubicBezTo>
                  <a:cubicBezTo>
                    <a:pt x="1030" y="1571"/>
                    <a:pt x="1073" y="1571"/>
                    <a:pt x="1119" y="1571"/>
                  </a:cubicBezTo>
                  <a:cubicBezTo>
                    <a:pt x="1809" y="1571"/>
                    <a:pt x="2940" y="1352"/>
                    <a:pt x="3020" y="761"/>
                  </a:cubicBezTo>
                  <a:cubicBezTo>
                    <a:pt x="3036" y="627"/>
                    <a:pt x="2999" y="500"/>
                    <a:pt x="2906" y="390"/>
                  </a:cubicBezTo>
                  <a:cubicBezTo>
                    <a:pt x="2643" y="73"/>
                    <a:pt x="2033" y="14"/>
                    <a:pt x="1783" y="3"/>
                  </a:cubicBezTo>
                  <a:cubicBezTo>
                    <a:pt x="1735" y="1"/>
                    <a:pt x="1686" y="0"/>
                    <a:pt x="1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7829200" y="2505975"/>
              <a:ext cx="21375" cy="146125"/>
            </a:xfrm>
            <a:custGeom>
              <a:avLst/>
              <a:gdLst/>
              <a:ahLst/>
              <a:cxnLst/>
              <a:rect l="l" t="t" r="r" b="b"/>
              <a:pathLst>
                <a:path w="855" h="5845" extrusionOk="0">
                  <a:moveTo>
                    <a:pt x="609" y="1"/>
                  </a:moveTo>
                  <a:cubicBezTo>
                    <a:pt x="488" y="1"/>
                    <a:pt x="382" y="92"/>
                    <a:pt x="371" y="215"/>
                  </a:cubicBezTo>
                  <a:cubicBezTo>
                    <a:pt x="355" y="381"/>
                    <a:pt x="1" y="4286"/>
                    <a:pt x="255" y="5651"/>
                  </a:cubicBezTo>
                  <a:cubicBezTo>
                    <a:pt x="275" y="5764"/>
                    <a:pt x="375" y="5845"/>
                    <a:pt x="485" y="5845"/>
                  </a:cubicBezTo>
                  <a:cubicBezTo>
                    <a:pt x="500" y="5845"/>
                    <a:pt x="515" y="5843"/>
                    <a:pt x="531" y="5840"/>
                  </a:cubicBezTo>
                  <a:cubicBezTo>
                    <a:pt x="660" y="5815"/>
                    <a:pt x="744" y="5692"/>
                    <a:pt x="719" y="5565"/>
                  </a:cubicBezTo>
                  <a:cubicBezTo>
                    <a:pt x="477" y="4264"/>
                    <a:pt x="838" y="299"/>
                    <a:pt x="841" y="259"/>
                  </a:cubicBezTo>
                  <a:cubicBezTo>
                    <a:pt x="854" y="128"/>
                    <a:pt x="757" y="13"/>
                    <a:pt x="629" y="2"/>
                  </a:cubicBezTo>
                  <a:cubicBezTo>
                    <a:pt x="622" y="1"/>
                    <a:pt x="615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193400" y="2406750"/>
              <a:ext cx="33625" cy="185525"/>
            </a:xfrm>
            <a:custGeom>
              <a:avLst/>
              <a:gdLst/>
              <a:ahLst/>
              <a:cxnLst/>
              <a:rect l="l" t="t" r="r" b="b"/>
              <a:pathLst>
                <a:path w="1345" h="7421" extrusionOk="0">
                  <a:moveTo>
                    <a:pt x="263" y="0"/>
                  </a:moveTo>
                  <a:cubicBezTo>
                    <a:pt x="243" y="0"/>
                    <a:pt x="222" y="3"/>
                    <a:pt x="202" y="8"/>
                  </a:cubicBezTo>
                  <a:cubicBezTo>
                    <a:pt x="77" y="42"/>
                    <a:pt x="0" y="170"/>
                    <a:pt x="35" y="297"/>
                  </a:cubicBezTo>
                  <a:cubicBezTo>
                    <a:pt x="43" y="328"/>
                    <a:pt x="873" y="3511"/>
                    <a:pt x="856" y="7183"/>
                  </a:cubicBezTo>
                  <a:cubicBezTo>
                    <a:pt x="856" y="7313"/>
                    <a:pt x="961" y="7419"/>
                    <a:pt x="1092" y="7421"/>
                  </a:cubicBezTo>
                  <a:cubicBezTo>
                    <a:pt x="1222" y="7421"/>
                    <a:pt x="1327" y="7316"/>
                    <a:pt x="1327" y="7184"/>
                  </a:cubicBezTo>
                  <a:cubicBezTo>
                    <a:pt x="1344" y="3451"/>
                    <a:pt x="500" y="208"/>
                    <a:pt x="490" y="176"/>
                  </a:cubicBezTo>
                  <a:cubicBezTo>
                    <a:pt x="462" y="71"/>
                    <a:pt x="36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8215500" y="2573325"/>
              <a:ext cx="71075" cy="50650"/>
            </a:xfrm>
            <a:custGeom>
              <a:avLst/>
              <a:gdLst/>
              <a:ahLst/>
              <a:cxnLst/>
              <a:rect l="l" t="t" r="r" b="b"/>
              <a:pathLst>
                <a:path w="2843" h="2026" extrusionOk="0">
                  <a:moveTo>
                    <a:pt x="704" y="1"/>
                  </a:moveTo>
                  <a:cubicBezTo>
                    <a:pt x="202" y="1"/>
                    <a:pt x="77" y="270"/>
                    <a:pt x="46" y="389"/>
                  </a:cubicBezTo>
                  <a:cubicBezTo>
                    <a:pt x="0" y="565"/>
                    <a:pt x="53" y="754"/>
                    <a:pt x="199" y="952"/>
                  </a:cubicBezTo>
                  <a:cubicBezTo>
                    <a:pt x="572" y="1456"/>
                    <a:pt x="1568" y="1997"/>
                    <a:pt x="2172" y="2024"/>
                  </a:cubicBezTo>
                  <a:cubicBezTo>
                    <a:pt x="2188" y="2025"/>
                    <a:pt x="2204" y="2025"/>
                    <a:pt x="2219" y="2025"/>
                  </a:cubicBezTo>
                  <a:cubicBezTo>
                    <a:pt x="2620" y="2025"/>
                    <a:pt x="2736" y="1786"/>
                    <a:pt x="2767" y="1680"/>
                  </a:cubicBezTo>
                  <a:cubicBezTo>
                    <a:pt x="2842" y="1430"/>
                    <a:pt x="2790" y="1168"/>
                    <a:pt x="2617" y="925"/>
                  </a:cubicBezTo>
                  <a:cubicBezTo>
                    <a:pt x="2249" y="405"/>
                    <a:pt x="1366" y="29"/>
                    <a:pt x="771" y="2"/>
                  </a:cubicBezTo>
                  <a:cubicBezTo>
                    <a:pt x="748" y="1"/>
                    <a:pt x="726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588950" y="1672750"/>
              <a:ext cx="315200" cy="159075"/>
            </a:xfrm>
            <a:custGeom>
              <a:avLst/>
              <a:gdLst/>
              <a:ahLst/>
              <a:cxnLst/>
              <a:rect l="l" t="t" r="r" b="b"/>
              <a:pathLst>
                <a:path w="12608" h="6363" extrusionOk="0">
                  <a:moveTo>
                    <a:pt x="9910" y="1"/>
                  </a:moveTo>
                  <a:cubicBezTo>
                    <a:pt x="9314" y="1"/>
                    <a:pt x="8673" y="201"/>
                    <a:pt x="8053" y="769"/>
                  </a:cubicBezTo>
                  <a:cubicBezTo>
                    <a:pt x="7074" y="1663"/>
                    <a:pt x="6746" y="2714"/>
                    <a:pt x="6480" y="3556"/>
                  </a:cubicBezTo>
                  <a:cubicBezTo>
                    <a:pt x="6166" y="4560"/>
                    <a:pt x="5965" y="5091"/>
                    <a:pt x="5202" y="5225"/>
                  </a:cubicBezTo>
                  <a:cubicBezTo>
                    <a:pt x="5018" y="5258"/>
                    <a:pt x="4831" y="5271"/>
                    <a:pt x="4642" y="5271"/>
                  </a:cubicBezTo>
                  <a:cubicBezTo>
                    <a:pt x="4211" y="5271"/>
                    <a:pt x="3772" y="5202"/>
                    <a:pt x="3342" y="5135"/>
                  </a:cubicBezTo>
                  <a:cubicBezTo>
                    <a:pt x="2921" y="5069"/>
                    <a:pt x="2494" y="5003"/>
                    <a:pt x="2078" y="5003"/>
                  </a:cubicBezTo>
                  <a:cubicBezTo>
                    <a:pt x="1347" y="5003"/>
                    <a:pt x="650" y="5209"/>
                    <a:pt x="78" y="5988"/>
                  </a:cubicBezTo>
                  <a:cubicBezTo>
                    <a:pt x="1" y="6093"/>
                    <a:pt x="25" y="6240"/>
                    <a:pt x="129" y="6317"/>
                  </a:cubicBezTo>
                  <a:cubicBezTo>
                    <a:pt x="172" y="6349"/>
                    <a:pt x="220" y="6362"/>
                    <a:pt x="269" y="6362"/>
                  </a:cubicBezTo>
                  <a:cubicBezTo>
                    <a:pt x="343" y="6362"/>
                    <a:pt x="414" y="6330"/>
                    <a:pt x="460" y="6266"/>
                  </a:cubicBezTo>
                  <a:cubicBezTo>
                    <a:pt x="914" y="5646"/>
                    <a:pt x="1462" y="5473"/>
                    <a:pt x="2082" y="5473"/>
                  </a:cubicBezTo>
                  <a:cubicBezTo>
                    <a:pt x="2453" y="5473"/>
                    <a:pt x="2851" y="5535"/>
                    <a:pt x="3269" y="5601"/>
                  </a:cubicBezTo>
                  <a:cubicBezTo>
                    <a:pt x="3717" y="5671"/>
                    <a:pt x="4176" y="5743"/>
                    <a:pt x="4638" y="5743"/>
                  </a:cubicBezTo>
                  <a:cubicBezTo>
                    <a:pt x="4853" y="5743"/>
                    <a:pt x="5068" y="5727"/>
                    <a:pt x="5284" y="5689"/>
                  </a:cubicBezTo>
                  <a:cubicBezTo>
                    <a:pt x="6365" y="5499"/>
                    <a:pt x="6640" y="4624"/>
                    <a:pt x="6932" y="3697"/>
                  </a:cubicBezTo>
                  <a:cubicBezTo>
                    <a:pt x="7193" y="2866"/>
                    <a:pt x="7487" y="1926"/>
                    <a:pt x="8371" y="1116"/>
                  </a:cubicBezTo>
                  <a:cubicBezTo>
                    <a:pt x="8894" y="638"/>
                    <a:pt x="9433" y="469"/>
                    <a:pt x="9936" y="469"/>
                  </a:cubicBezTo>
                  <a:cubicBezTo>
                    <a:pt x="11134" y="469"/>
                    <a:pt x="12124" y="1433"/>
                    <a:pt x="12182" y="1491"/>
                  </a:cubicBezTo>
                  <a:cubicBezTo>
                    <a:pt x="12227" y="1536"/>
                    <a:pt x="12287" y="1559"/>
                    <a:pt x="12347" y="1559"/>
                  </a:cubicBezTo>
                  <a:cubicBezTo>
                    <a:pt x="12408" y="1559"/>
                    <a:pt x="12469" y="1536"/>
                    <a:pt x="12515" y="1489"/>
                  </a:cubicBezTo>
                  <a:cubicBezTo>
                    <a:pt x="12607" y="1398"/>
                    <a:pt x="12607" y="1248"/>
                    <a:pt x="12515" y="1157"/>
                  </a:cubicBezTo>
                  <a:cubicBezTo>
                    <a:pt x="12498" y="1141"/>
                    <a:pt x="11333" y="1"/>
                    <a:pt x="9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552375" y="1819575"/>
              <a:ext cx="70125" cy="54325"/>
            </a:xfrm>
            <a:custGeom>
              <a:avLst/>
              <a:gdLst/>
              <a:ahLst/>
              <a:cxnLst/>
              <a:rect l="l" t="t" r="r" b="b"/>
              <a:pathLst>
                <a:path w="2805" h="2173" extrusionOk="0">
                  <a:moveTo>
                    <a:pt x="1823" y="0"/>
                  </a:moveTo>
                  <a:cubicBezTo>
                    <a:pt x="1474" y="0"/>
                    <a:pt x="0" y="372"/>
                    <a:pt x="15" y="741"/>
                  </a:cubicBezTo>
                  <a:cubicBezTo>
                    <a:pt x="20" y="872"/>
                    <a:pt x="125" y="916"/>
                    <a:pt x="263" y="916"/>
                  </a:cubicBezTo>
                  <a:cubicBezTo>
                    <a:pt x="545" y="916"/>
                    <a:pt x="964" y="735"/>
                    <a:pt x="964" y="735"/>
                  </a:cubicBezTo>
                  <a:lnTo>
                    <a:pt x="964" y="735"/>
                  </a:lnTo>
                  <a:cubicBezTo>
                    <a:pt x="964" y="735"/>
                    <a:pt x="97" y="1471"/>
                    <a:pt x="402" y="1742"/>
                  </a:cubicBezTo>
                  <a:cubicBezTo>
                    <a:pt x="442" y="1778"/>
                    <a:pt x="486" y="1793"/>
                    <a:pt x="533" y="1793"/>
                  </a:cubicBezTo>
                  <a:cubicBezTo>
                    <a:pt x="844" y="1793"/>
                    <a:pt x="1266" y="1116"/>
                    <a:pt x="1266" y="1116"/>
                  </a:cubicBezTo>
                  <a:lnTo>
                    <a:pt x="1266" y="1116"/>
                  </a:lnTo>
                  <a:cubicBezTo>
                    <a:pt x="1266" y="1116"/>
                    <a:pt x="1056" y="2172"/>
                    <a:pt x="1385" y="2172"/>
                  </a:cubicBezTo>
                  <a:cubicBezTo>
                    <a:pt x="1390" y="2172"/>
                    <a:pt x="1396" y="2172"/>
                    <a:pt x="1402" y="2172"/>
                  </a:cubicBezTo>
                  <a:cubicBezTo>
                    <a:pt x="1756" y="2134"/>
                    <a:pt x="1976" y="930"/>
                    <a:pt x="1976" y="930"/>
                  </a:cubicBezTo>
                  <a:cubicBezTo>
                    <a:pt x="1976" y="930"/>
                    <a:pt x="2108" y="1622"/>
                    <a:pt x="2422" y="1622"/>
                  </a:cubicBezTo>
                  <a:cubicBezTo>
                    <a:pt x="2438" y="1622"/>
                    <a:pt x="2455" y="1621"/>
                    <a:pt x="2472" y="1617"/>
                  </a:cubicBezTo>
                  <a:cubicBezTo>
                    <a:pt x="2622" y="1581"/>
                    <a:pt x="2804" y="377"/>
                    <a:pt x="1884" y="8"/>
                  </a:cubicBezTo>
                  <a:cubicBezTo>
                    <a:pt x="1872" y="3"/>
                    <a:pt x="1851" y="0"/>
                    <a:pt x="1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323625" y="1179750"/>
              <a:ext cx="1253550" cy="1341000"/>
            </a:xfrm>
            <a:custGeom>
              <a:avLst/>
              <a:gdLst/>
              <a:ahLst/>
              <a:cxnLst/>
              <a:rect l="l" t="t" r="r" b="b"/>
              <a:pathLst>
                <a:path w="50142" h="53640" extrusionOk="0">
                  <a:moveTo>
                    <a:pt x="19273" y="0"/>
                  </a:moveTo>
                  <a:cubicBezTo>
                    <a:pt x="17688" y="0"/>
                    <a:pt x="16010" y="166"/>
                    <a:pt x="14248" y="518"/>
                  </a:cubicBezTo>
                  <a:cubicBezTo>
                    <a:pt x="1012" y="3161"/>
                    <a:pt x="0" y="15575"/>
                    <a:pt x="1515" y="20059"/>
                  </a:cubicBezTo>
                  <a:cubicBezTo>
                    <a:pt x="2387" y="22639"/>
                    <a:pt x="4951" y="23524"/>
                    <a:pt x="7284" y="23524"/>
                  </a:cubicBezTo>
                  <a:cubicBezTo>
                    <a:pt x="9005" y="23524"/>
                    <a:pt x="10600" y="23043"/>
                    <a:pt x="11298" y="22404"/>
                  </a:cubicBezTo>
                  <a:cubicBezTo>
                    <a:pt x="13568" y="20330"/>
                    <a:pt x="11409" y="13972"/>
                    <a:pt x="16475" y="12747"/>
                  </a:cubicBezTo>
                  <a:cubicBezTo>
                    <a:pt x="17015" y="12617"/>
                    <a:pt x="17537" y="12552"/>
                    <a:pt x="18034" y="12552"/>
                  </a:cubicBezTo>
                  <a:cubicBezTo>
                    <a:pt x="21796" y="12552"/>
                    <a:pt x="24145" y="16253"/>
                    <a:pt x="22209" y="23154"/>
                  </a:cubicBezTo>
                  <a:cubicBezTo>
                    <a:pt x="20214" y="30260"/>
                    <a:pt x="14065" y="37294"/>
                    <a:pt x="12802" y="41984"/>
                  </a:cubicBezTo>
                  <a:cubicBezTo>
                    <a:pt x="11539" y="46674"/>
                    <a:pt x="14577" y="52478"/>
                    <a:pt x="21253" y="53566"/>
                  </a:cubicBezTo>
                  <a:cubicBezTo>
                    <a:pt x="21560" y="53616"/>
                    <a:pt x="21893" y="53640"/>
                    <a:pt x="22248" y="53640"/>
                  </a:cubicBezTo>
                  <a:cubicBezTo>
                    <a:pt x="29604" y="53640"/>
                    <a:pt x="46608" y="43284"/>
                    <a:pt x="48531" y="38957"/>
                  </a:cubicBezTo>
                  <a:cubicBezTo>
                    <a:pt x="50142" y="35337"/>
                    <a:pt x="44462" y="28794"/>
                    <a:pt x="42127" y="28783"/>
                  </a:cubicBezTo>
                  <a:cubicBezTo>
                    <a:pt x="42125" y="28783"/>
                    <a:pt x="42122" y="28783"/>
                    <a:pt x="42119" y="28783"/>
                  </a:cubicBezTo>
                  <a:cubicBezTo>
                    <a:pt x="39054" y="28783"/>
                    <a:pt x="31601" y="35727"/>
                    <a:pt x="29648" y="35727"/>
                  </a:cubicBezTo>
                  <a:cubicBezTo>
                    <a:pt x="29499" y="35727"/>
                    <a:pt x="29381" y="35686"/>
                    <a:pt x="29300" y="35598"/>
                  </a:cubicBezTo>
                  <a:cubicBezTo>
                    <a:pt x="28170" y="34361"/>
                    <a:pt x="34345" y="25934"/>
                    <a:pt x="35189" y="15819"/>
                  </a:cubicBezTo>
                  <a:cubicBezTo>
                    <a:pt x="35922" y="7051"/>
                    <a:pt x="29593" y="0"/>
                    <a:pt x="19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565325" y="1303300"/>
              <a:ext cx="67675" cy="64075"/>
            </a:xfrm>
            <a:custGeom>
              <a:avLst/>
              <a:gdLst/>
              <a:ahLst/>
              <a:cxnLst/>
              <a:rect l="l" t="t" r="r" b="b"/>
              <a:pathLst>
                <a:path w="2707" h="2563" extrusionOk="0">
                  <a:moveTo>
                    <a:pt x="1358" y="1"/>
                  </a:moveTo>
                  <a:cubicBezTo>
                    <a:pt x="1308" y="1"/>
                    <a:pt x="1258" y="4"/>
                    <a:pt x="1207" y="10"/>
                  </a:cubicBezTo>
                  <a:cubicBezTo>
                    <a:pt x="505" y="90"/>
                    <a:pt x="0" y="725"/>
                    <a:pt x="82" y="1428"/>
                  </a:cubicBezTo>
                  <a:cubicBezTo>
                    <a:pt x="157" y="2080"/>
                    <a:pt x="711" y="2562"/>
                    <a:pt x="1353" y="2562"/>
                  </a:cubicBezTo>
                  <a:cubicBezTo>
                    <a:pt x="1401" y="2562"/>
                    <a:pt x="1450" y="2560"/>
                    <a:pt x="1500" y="2554"/>
                  </a:cubicBezTo>
                  <a:cubicBezTo>
                    <a:pt x="2204" y="2471"/>
                    <a:pt x="2707" y="1836"/>
                    <a:pt x="2626" y="1134"/>
                  </a:cubicBezTo>
                  <a:cubicBezTo>
                    <a:pt x="2550" y="481"/>
                    <a:pt x="1999" y="1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833375" y="1267450"/>
              <a:ext cx="67700" cy="64050"/>
            </a:xfrm>
            <a:custGeom>
              <a:avLst/>
              <a:gdLst/>
              <a:ahLst/>
              <a:cxnLst/>
              <a:rect l="l" t="t" r="r" b="b"/>
              <a:pathLst>
                <a:path w="2708" h="2562" extrusionOk="0">
                  <a:moveTo>
                    <a:pt x="1355" y="1"/>
                  </a:moveTo>
                  <a:cubicBezTo>
                    <a:pt x="1306" y="1"/>
                    <a:pt x="1257" y="3"/>
                    <a:pt x="1208" y="9"/>
                  </a:cubicBezTo>
                  <a:cubicBezTo>
                    <a:pt x="504" y="90"/>
                    <a:pt x="1" y="725"/>
                    <a:pt x="81" y="1428"/>
                  </a:cubicBezTo>
                  <a:cubicBezTo>
                    <a:pt x="156" y="2080"/>
                    <a:pt x="710" y="2562"/>
                    <a:pt x="1351" y="2562"/>
                  </a:cubicBezTo>
                  <a:cubicBezTo>
                    <a:pt x="1401" y="2562"/>
                    <a:pt x="1450" y="2559"/>
                    <a:pt x="1500" y="2553"/>
                  </a:cubicBezTo>
                  <a:cubicBezTo>
                    <a:pt x="2202" y="2471"/>
                    <a:pt x="2707" y="1836"/>
                    <a:pt x="2626" y="1133"/>
                  </a:cubicBezTo>
                  <a:cubicBezTo>
                    <a:pt x="2551" y="481"/>
                    <a:pt x="1996" y="1"/>
                    <a:pt x="1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702800" y="1386775"/>
              <a:ext cx="96700" cy="30175"/>
            </a:xfrm>
            <a:custGeom>
              <a:avLst/>
              <a:gdLst/>
              <a:ahLst/>
              <a:cxnLst/>
              <a:rect l="l" t="t" r="r" b="b"/>
              <a:pathLst>
                <a:path w="3868" h="1207" extrusionOk="0">
                  <a:moveTo>
                    <a:pt x="2320" y="1"/>
                  </a:moveTo>
                  <a:cubicBezTo>
                    <a:pt x="1009" y="1"/>
                    <a:pt x="12" y="978"/>
                    <a:pt x="12" y="978"/>
                  </a:cubicBezTo>
                  <a:lnTo>
                    <a:pt x="0" y="1010"/>
                  </a:lnTo>
                  <a:cubicBezTo>
                    <a:pt x="366" y="1134"/>
                    <a:pt x="784" y="1207"/>
                    <a:pt x="1247" y="1207"/>
                  </a:cubicBezTo>
                  <a:cubicBezTo>
                    <a:pt x="1420" y="1207"/>
                    <a:pt x="1598" y="1196"/>
                    <a:pt x="1783" y="1175"/>
                  </a:cubicBezTo>
                  <a:cubicBezTo>
                    <a:pt x="2642" y="1076"/>
                    <a:pt x="3339" y="832"/>
                    <a:pt x="3868" y="517"/>
                  </a:cubicBezTo>
                  <a:lnTo>
                    <a:pt x="3855" y="492"/>
                  </a:lnTo>
                  <a:cubicBezTo>
                    <a:pt x="3324" y="132"/>
                    <a:pt x="2800" y="1"/>
                    <a:pt x="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645850" y="1328300"/>
              <a:ext cx="193650" cy="83725"/>
            </a:xfrm>
            <a:custGeom>
              <a:avLst/>
              <a:gdLst/>
              <a:ahLst/>
              <a:cxnLst/>
              <a:rect l="l" t="t" r="r" b="b"/>
              <a:pathLst>
                <a:path w="7746" h="3349" extrusionOk="0">
                  <a:moveTo>
                    <a:pt x="6579" y="1"/>
                  </a:moveTo>
                  <a:cubicBezTo>
                    <a:pt x="6025" y="1"/>
                    <a:pt x="5341" y="614"/>
                    <a:pt x="4062" y="770"/>
                  </a:cubicBezTo>
                  <a:cubicBezTo>
                    <a:pt x="3734" y="810"/>
                    <a:pt x="3438" y="825"/>
                    <a:pt x="3170" y="825"/>
                  </a:cubicBezTo>
                  <a:cubicBezTo>
                    <a:pt x="2193" y="825"/>
                    <a:pt x="1582" y="619"/>
                    <a:pt x="1142" y="619"/>
                  </a:cubicBezTo>
                  <a:cubicBezTo>
                    <a:pt x="917" y="619"/>
                    <a:pt x="737" y="673"/>
                    <a:pt x="574" y="836"/>
                  </a:cubicBezTo>
                  <a:cubicBezTo>
                    <a:pt x="1" y="1411"/>
                    <a:pt x="692" y="2835"/>
                    <a:pt x="2281" y="3349"/>
                  </a:cubicBezTo>
                  <a:lnTo>
                    <a:pt x="2291" y="3317"/>
                  </a:lnTo>
                  <a:cubicBezTo>
                    <a:pt x="2291" y="3317"/>
                    <a:pt x="3288" y="2340"/>
                    <a:pt x="4598" y="2340"/>
                  </a:cubicBezTo>
                  <a:cubicBezTo>
                    <a:pt x="5079" y="2340"/>
                    <a:pt x="5602" y="2471"/>
                    <a:pt x="6134" y="2831"/>
                  </a:cubicBezTo>
                  <a:lnTo>
                    <a:pt x="6147" y="2856"/>
                  </a:lnTo>
                  <a:cubicBezTo>
                    <a:pt x="7437" y="2090"/>
                    <a:pt x="7745" y="891"/>
                    <a:pt x="7100" y="238"/>
                  </a:cubicBezTo>
                  <a:cubicBezTo>
                    <a:pt x="6929" y="67"/>
                    <a:pt x="6761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891425" y="1486075"/>
              <a:ext cx="317200" cy="124650"/>
            </a:xfrm>
            <a:custGeom>
              <a:avLst/>
              <a:gdLst/>
              <a:ahLst/>
              <a:cxnLst/>
              <a:rect l="l" t="t" r="r" b="b"/>
              <a:pathLst>
                <a:path w="12688" h="4986" extrusionOk="0">
                  <a:moveTo>
                    <a:pt x="8592" y="422"/>
                  </a:moveTo>
                  <a:cubicBezTo>
                    <a:pt x="8660" y="422"/>
                    <a:pt x="8723" y="441"/>
                    <a:pt x="8784" y="479"/>
                  </a:cubicBezTo>
                  <a:cubicBezTo>
                    <a:pt x="8972" y="590"/>
                    <a:pt x="9092" y="871"/>
                    <a:pt x="9109" y="1150"/>
                  </a:cubicBezTo>
                  <a:cubicBezTo>
                    <a:pt x="9114" y="1219"/>
                    <a:pt x="9113" y="1288"/>
                    <a:pt x="9107" y="1358"/>
                  </a:cubicBezTo>
                  <a:lnTo>
                    <a:pt x="9107" y="1358"/>
                  </a:lnTo>
                  <a:cubicBezTo>
                    <a:pt x="9027" y="1305"/>
                    <a:pt x="8950" y="1246"/>
                    <a:pt x="8877" y="1181"/>
                  </a:cubicBezTo>
                  <a:cubicBezTo>
                    <a:pt x="8683" y="1013"/>
                    <a:pt x="8496" y="779"/>
                    <a:pt x="8448" y="564"/>
                  </a:cubicBezTo>
                  <a:cubicBezTo>
                    <a:pt x="8436" y="445"/>
                    <a:pt x="8448" y="455"/>
                    <a:pt x="8486" y="436"/>
                  </a:cubicBezTo>
                  <a:cubicBezTo>
                    <a:pt x="8522" y="427"/>
                    <a:pt x="8558" y="422"/>
                    <a:pt x="8592" y="422"/>
                  </a:cubicBezTo>
                  <a:close/>
                  <a:moveTo>
                    <a:pt x="3656" y="1793"/>
                  </a:moveTo>
                  <a:cubicBezTo>
                    <a:pt x="3750" y="1793"/>
                    <a:pt x="3816" y="1826"/>
                    <a:pt x="3882" y="1910"/>
                  </a:cubicBezTo>
                  <a:cubicBezTo>
                    <a:pt x="4018" y="2088"/>
                    <a:pt x="4056" y="2394"/>
                    <a:pt x="4035" y="2665"/>
                  </a:cubicBezTo>
                  <a:cubicBezTo>
                    <a:pt x="4029" y="2743"/>
                    <a:pt x="4019" y="2821"/>
                    <a:pt x="4004" y="2897"/>
                  </a:cubicBezTo>
                  <a:lnTo>
                    <a:pt x="4004" y="2897"/>
                  </a:lnTo>
                  <a:cubicBezTo>
                    <a:pt x="3895" y="2811"/>
                    <a:pt x="3795" y="2715"/>
                    <a:pt x="3709" y="2611"/>
                  </a:cubicBezTo>
                  <a:cubicBezTo>
                    <a:pt x="3515" y="2389"/>
                    <a:pt x="3385" y="2067"/>
                    <a:pt x="3449" y="1905"/>
                  </a:cubicBezTo>
                  <a:cubicBezTo>
                    <a:pt x="3457" y="1868"/>
                    <a:pt x="3489" y="1847"/>
                    <a:pt x="3506" y="1833"/>
                  </a:cubicBezTo>
                  <a:cubicBezTo>
                    <a:pt x="3514" y="1830"/>
                    <a:pt x="3506" y="1828"/>
                    <a:pt x="3523" y="1821"/>
                  </a:cubicBezTo>
                  <a:lnTo>
                    <a:pt x="3582" y="1803"/>
                  </a:lnTo>
                  <a:cubicBezTo>
                    <a:pt x="3582" y="1803"/>
                    <a:pt x="3629" y="1795"/>
                    <a:pt x="3647" y="1793"/>
                  </a:cubicBezTo>
                  <a:cubicBezTo>
                    <a:pt x="3650" y="1793"/>
                    <a:pt x="3653" y="1793"/>
                    <a:pt x="3656" y="1793"/>
                  </a:cubicBezTo>
                  <a:close/>
                  <a:moveTo>
                    <a:pt x="8597" y="1"/>
                  </a:moveTo>
                  <a:cubicBezTo>
                    <a:pt x="8522" y="1"/>
                    <a:pt x="8448" y="11"/>
                    <a:pt x="8380" y="32"/>
                  </a:cubicBezTo>
                  <a:cubicBezTo>
                    <a:pt x="8250" y="68"/>
                    <a:pt x="8128" y="161"/>
                    <a:pt x="8071" y="298"/>
                  </a:cubicBezTo>
                  <a:cubicBezTo>
                    <a:pt x="8018" y="431"/>
                    <a:pt x="8029" y="552"/>
                    <a:pt x="8050" y="650"/>
                  </a:cubicBezTo>
                  <a:cubicBezTo>
                    <a:pt x="8156" y="1035"/>
                    <a:pt x="8390" y="1269"/>
                    <a:pt x="8624" y="1477"/>
                  </a:cubicBezTo>
                  <a:cubicBezTo>
                    <a:pt x="8749" y="1581"/>
                    <a:pt x="8881" y="1672"/>
                    <a:pt x="9017" y="1749"/>
                  </a:cubicBezTo>
                  <a:lnTo>
                    <a:pt x="9017" y="1749"/>
                  </a:lnTo>
                  <a:cubicBezTo>
                    <a:pt x="8881" y="2114"/>
                    <a:pt x="8608" y="2450"/>
                    <a:pt x="8268" y="2696"/>
                  </a:cubicBezTo>
                  <a:cubicBezTo>
                    <a:pt x="7742" y="3076"/>
                    <a:pt x="7072" y="3302"/>
                    <a:pt x="6401" y="3410"/>
                  </a:cubicBezTo>
                  <a:cubicBezTo>
                    <a:pt x="6199" y="3440"/>
                    <a:pt x="5993" y="3456"/>
                    <a:pt x="5789" y="3456"/>
                  </a:cubicBezTo>
                  <a:cubicBezTo>
                    <a:pt x="5323" y="3456"/>
                    <a:pt x="4863" y="3371"/>
                    <a:pt x="4457" y="3176"/>
                  </a:cubicBezTo>
                  <a:cubicBezTo>
                    <a:pt x="4428" y="3162"/>
                    <a:pt x="4399" y="3148"/>
                    <a:pt x="4371" y="3133"/>
                  </a:cubicBezTo>
                  <a:lnTo>
                    <a:pt x="4371" y="3133"/>
                  </a:lnTo>
                  <a:cubicBezTo>
                    <a:pt x="4409" y="2994"/>
                    <a:pt x="4436" y="2850"/>
                    <a:pt x="4451" y="2701"/>
                  </a:cubicBezTo>
                  <a:cubicBezTo>
                    <a:pt x="4473" y="2370"/>
                    <a:pt x="4473" y="2003"/>
                    <a:pt x="4231" y="1647"/>
                  </a:cubicBezTo>
                  <a:cubicBezTo>
                    <a:pt x="4120" y="1482"/>
                    <a:pt x="3892" y="1351"/>
                    <a:pt x="3672" y="1351"/>
                  </a:cubicBezTo>
                  <a:cubicBezTo>
                    <a:pt x="3657" y="1351"/>
                    <a:pt x="3641" y="1352"/>
                    <a:pt x="3626" y="1353"/>
                  </a:cubicBezTo>
                  <a:cubicBezTo>
                    <a:pt x="3565" y="1360"/>
                    <a:pt x="3528" y="1360"/>
                    <a:pt x="3449" y="1383"/>
                  </a:cubicBezTo>
                  <a:cubicBezTo>
                    <a:pt x="3413" y="1393"/>
                    <a:pt x="3371" y="1404"/>
                    <a:pt x="3296" y="1445"/>
                  </a:cubicBezTo>
                  <a:cubicBezTo>
                    <a:pt x="3173" y="1514"/>
                    <a:pt x="3081" y="1620"/>
                    <a:pt x="3036" y="1743"/>
                  </a:cubicBezTo>
                  <a:cubicBezTo>
                    <a:pt x="2948" y="1986"/>
                    <a:pt x="2995" y="2210"/>
                    <a:pt x="3063" y="2396"/>
                  </a:cubicBezTo>
                  <a:cubicBezTo>
                    <a:pt x="3135" y="2584"/>
                    <a:pt x="3240" y="2748"/>
                    <a:pt x="3361" y="2898"/>
                  </a:cubicBezTo>
                  <a:cubicBezTo>
                    <a:pt x="3508" y="3075"/>
                    <a:pt x="3679" y="3229"/>
                    <a:pt x="3866" y="3360"/>
                  </a:cubicBezTo>
                  <a:lnTo>
                    <a:pt x="3866" y="3360"/>
                  </a:lnTo>
                  <a:cubicBezTo>
                    <a:pt x="3750" y="3636"/>
                    <a:pt x="3582" y="3880"/>
                    <a:pt x="3384" y="4065"/>
                  </a:cubicBezTo>
                  <a:cubicBezTo>
                    <a:pt x="3026" y="4393"/>
                    <a:pt x="2570" y="4553"/>
                    <a:pt x="2172" y="4625"/>
                  </a:cubicBezTo>
                  <a:cubicBezTo>
                    <a:pt x="1981" y="4658"/>
                    <a:pt x="1798" y="4672"/>
                    <a:pt x="1627" y="4672"/>
                  </a:cubicBezTo>
                  <a:cubicBezTo>
                    <a:pt x="1436" y="4672"/>
                    <a:pt x="1259" y="4655"/>
                    <a:pt x="1102" y="4631"/>
                  </a:cubicBezTo>
                  <a:cubicBezTo>
                    <a:pt x="805" y="4585"/>
                    <a:pt x="575" y="4517"/>
                    <a:pt x="423" y="4466"/>
                  </a:cubicBezTo>
                  <a:cubicBezTo>
                    <a:pt x="267" y="4413"/>
                    <a:pt x="194" y="4378"/>
                    <a:pt x="194" y="4378"/>
                  </a:cubicBezTo>
                  <a:cubicBezTo>
                    <a:pt x="178" y="4371"/>
                    <a:pt x="161" y="4367"/>
                    <a:pt x="144" y="4367"/>
                  </a:cubicBezTo>
                  <a:cubicBezTo>
                    <a:pt x="99" y="4367"/>
                    <a:pt x="56" y="4391"/>
                    <a:pt x="35" y="4433"/>
                  </a:cubicBezTo>
                  <a:cubicBezTo>
                    <a:pt x="1" y="4492"/>
                    <a:pt x="22" y="4568"/>
                    <a:pt x="83" y="4601"/>
                  </a:cubicBezTo>
                  <a:lnTo>
                    <a:pt x="89" y="4605"/>
                  </a:lnTo>
                  <a:cubicBezTo>
                    <a:pt x="89" y="4605"/>
                    <a:pt x="422" y="4788"/>
                    <a:pt x="1055" y="4915"/>
                  </a:cubicBezTo>
                  <a:cubicBezTo>
                    <a:pt x="1259" y="4955"/>
                    <a:pt x="1498" y="4985"/>
                    <a:pt x="1764" y="4985"/>
                  </a:cubicBezTo>
                  <a:cubicBezTo>
                    <a:pt x="1910" y="4985"/>
                    <a:pt x="2063" y="4976"/>
                    <a:pt x="2224" y="4955"/>
                  </a:cubicBezTo>
                  <a:cubicBezTo>
                    <a:pt x="2673" y="4892"/>
                    <a:pt x="3194" y="4737"/>
                    <a:pt x="3640" y="4345"/>
                  </a:cubicBezTo>
                  <a:cubicBezTo>
                    <a:pt x="3873" y="4135"/>
                    <a:pt x="4070" y="3870"/>
                    <a:pt x="4212" y="3566"/>
                  </a:cubicBezTo>
                  <a:lnTo>
                    <a:pt x="4212" y="3566"/>
                  </a:lnTo>
                  <a:cubicBezTo>
                    <a:pt x="4228" y="3573"/>
                    <a:pt x="4243" y="3581"/>
                    <a:pt x="4258" y="3588"/>
                  </a:cubicBezTo>
                  <a:cubicBezTo>
                    <a:pt x="4742" y="3823"/>
                    <a:pt x="5278" y="3926"/>
                    <a:pt x="5809" y="3926"/>
                  </a:cubicBezTo>
                  <a:cubicBezTo>
                    <a:pt x="6033" y="3926"/>
                    <a:pt x="6256" y="3908"/>
                    <a:pt x="6474" y="3874"/>
                  </a:cubicBezTo>
                  <a:cubicBezTo>
                    <a:pt x="7206" y="3749"/>
                    <a:pt x="7925" y="3509"/>
                    <a:pt x="8540" y="3062"/>
                  </a:cubicBezTo>
                  <a:cubicBezTo>
                    <a:pt x="8924" y="2782"/>
                    <a:pt x="9252" y="2386"/>
                    <a:pt x="9425" y="1934"/>
                  </a:cubicBezTo>
                  <a:lnTo>
                    <a:pt x="9425" y="1934"/>
                  </a:lnTo>
                  <a:cubicBezTo>
                    <a:pt x="9685" y="2026"/>
                    <a:pt x="9948" y="2066"/>
                    <a:pt x="10198" y="2066"/>
                  </a:cubicBezTo>
                  <a:cubicBezTo>
                    <a:pt x="10467" y="2066"/>
                    <a:pt x="10722" y="2020"/>
                    <a:pt x="10946" y="1944"/>
                  </a:cubicBezTo>
                  <a:cubicBezTo>
                    <a:pt x="11389" y="1796"/>
                    <a:pt x="11718" y="1559"/>
                    <a:pt x="11963" y="1351"/>
                  </a:cubicBezTo>
                  <a:cubicBezTo>
                    <a:pt x="12209" y="1138"/>
                    <a:pt x="12375" y="949"/>
                    <a:pt x="12485" y="817"/>
                  </a:cubicBezTo>
                  <a:cubicBezTo>
                    <a:pt x="12590" y="684"/>
                    <a:pt x="12648" y="611"/>
                    <a:pt x="12648" y="611"/>
                  </a:cubicBezTo>
                  <a:cubicBezTo>
                    <a:pt x="12687" y="561"/>
                    <a:pt x="12681" y="484"/>
                    <a:pt x="12630" y="441"/>
                  </a:cubicBezTo>
                  <a:cubicBezTo>
                    <a:pt x="12606" y="421"/>
                    <a:pt x="12577" y="411"/>
                    <a:pt x="12548" y="411"/>
                  </a:cubicBezTo>
                  <a:cubicBezTo>
                    <a:pt x="12514" y="411"/>
                    <a:pt x="12479" y="425"/>
                    <a:pt x="12455" y="454"/>
                  </a:cubicBezTo>
                  <a:lnTo>
                    <a:pt x="12451" y="459"/>
                  </a:lnTo>
                  <a:cubicBezTo>
                    <a:pt x="12451" y="459"/>
                    <a:pt x="12395" y="525"/>
                    <a:pt x="12288" y="648"/>
                  </a:cubicBezTo>
                  <a:cubicBezTo>
                    <a:pt x="12180" y="770"/>
                    <a:pt x="12016" y="944"/>
                    <a:pt x="11782" y="1132"/>
                  </a:cubicBezTo>
                  <a:cubicBezTo>
                    <a:pt x="11547" y="1316"/>
                    <a:pt x="11239" y="1519"/>
                    <a:pt x="10849" y="1632"/>
                  </a:cubicBezTo>
                  <a:cubicBezTo>
                    <a:pt x="10672" y="1685"/>
                    <a:pt x="10477" y="1715"/>
                    <a:pt x="10275" y="1715"/>
                  </a:cubicBezTo>
                  <a:cubicBezTo>
                    <a:pt x="10033" y="1715"/>
                    <a:pt x="9780" y="1672"/>
                    <a:pt x="9530" y="1576"/>
                  </a:cubicBezTo>
                  <a:cubicBezTo>
                    <a:pt x="9528" y="1575"/>
                    <a:pt x="9527" y="1575"/>
                    <a:pt x="9525" y="1574"/>
                  </a:cubicBezTo>
                  <a:lnTo>
                    <a:pt x="9525" y="1574"/>
                  </a:lnTo>
                  <a:cubicBezTo>
                    <a:pt x="9552" y="1426"/>
                    <a:pt x="9561" y="1273"/>
                    <a:pt x="9550" y="1118"/>
                  </a:cubicBezTo>
                  <a:cubicBezTo>
                    <a:pt x="9519" y="745"/>
                    <a:pt x="9378" y="335"/>
                    <a:pt x="9001" y="109"/>
                  </a:cubicBezTo>
                  <a:cubicBezTo>
                    <a:pt x="8882" y="36"/>
                    <a:pt x="8737" y="1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881200" y="1664950"/>
              <a:ext cx="294975" cy="90800"/>
            </a:xfrm>
            <a:custGeom>
              <a:avLst/>
              <a:gdLst/>
              <a:ahLst/>
              <a:cxnLst/>
              <a:rect l="l" t="t" r="r" b="b"/>
              <a:pathLst>
                <a:path w="11799" h="3632" extrusionOk="0">
                  <a:moveTo>
                    <a:pt x="8851" y="542"/>
                  </a:moveTo>
                  <a:cubicBezTo>
                    <a:pt x="8880" y="542"/>
                    <a:pt x="8906" y="546"/>
                    <a:pt x="8931" y="553"/>
                  </a:cubicBezTo>
                  <a:cubicBezTo>
                    <a:pt x="8947" y="564"/>
                    <a:pt x="8956" y="559"/>
                    <a:pt x="8984" y="571"/>
                  </a:cubicBezTo>
                  <a:lnTo>
                    <a:pt x="9088" y="644"/>
                  </a:lnTo>
                  <a:cubicBezTo>
                    <a:pt x="9087" y="644"/>
                    <a:pt x="9086" y="644"/>
                    <a:pt x="9086" y="644"/>
                  </a:cubicBezTo>
                  <a:cubicBezTo>
                    <a:pt x="9077" y="644"/>
                    <a:pt x="9119" y="682"/>
                    <a:pt x="9131" y="695"/>
                  </a:cubicBezTo>
                  <a:cubicBezTo>
                    <a:pt x="9154" y="717"/>
                    <a:pt x="9157" y="739"/>
                    <a:pt x="9175" y="760"/>
                  </a:cubicBezTo>
                  <a:cubicBezTo>
                    <a:pt x="9276" y="899"/>
                    <a:pt x="9082" y="1168"/>
                    <a:pt x="8823" y="1355"/>
                  </a:cubicBezTo>
                  <a:cubicBezTo>
                    <a:pt x="8581" y="1537"/>
                    <a:pt x="8292" y="1687"/>
                    <a:pt x="7990" y="1811"/>
                  </a:cubicBezTo>
                  <a:lnTo>
                    <a:pt x="7990" y="1811"/>
                  </a:lnTo>
                  <a:cubicBezTo>
                    <a:pt x="8001" y="1628"/>
                    <a:pt x="8044" y="1441"/>
                    <a:pt x="8120" y="1262"/>
                  </a:cubicBezTo>
                  <a:cubicBezTo>
                    <a:pt x="8225" y="1004"/>
                    <a:pt x="8402" y="749"/>
                    <a:pt x="8623" y="614"/>
                  </a:cubicBezTo>
                  <a:cubicBezTo>
                    <a:pt x="8701" y="566"/>
                    <a:pt x="8781" y="542"/>
                    <a:pt x="8851" y="542"/>
                  </a:cubicBezTo>
                  <a:close/>
                  <a:moveTo>
                    <a:pt x="4775" y="453"/>
                  </a:moveTo>
                  <a:cubicBezTo>
                    <a:pt x="4870" y="453"/>
                    <a:pt x="4960" y="492"/>
                    <a:pt x="5024" y="570"/>
                  </a:cubicBezTo>
                  <a:cubicBezTo>
                    <a:pt x="5063" y="609"/>
                    <a:pt x="5087" y="675"/>
                    <a:pt x="5121" y="726"/>
                  </a:cubicBezTo>
                  <a:cubicBezTo>
                    <a:pt x="5137" y="789"/>
                    <a:pt x="5160" y="839"/>
                    <a:pt x="5176" y="911"/>
                  </a:cubicBezTo>
                  <a:lnTo>
                    <a:pt x="5206" y="1161"/>
                  </a:lnTo>
                  <a:lnTo>
                    <a:pt x="5194" y="1370"/>
                  </a:lnTo>
                  <a:lnTo>
                    <a:pt x="5183" y="1594"/>
                  </a:lnTo>
                  <a:lnTo>
                    <a:pt x="5123" y="1803"/>
                  </a:lnTo>
                  <a:cubicBezTo>
                    <a:pt x="5104" y="1921"/>
                    <a:pt x="5049" y="2021"/>
                    <a:pt x="4994" y="2120"/>
                  </a:cubicBezTo>
                  <a:lnTo>
                    <a:pt x="4994" y="2120"/>
                  </a:lnTo>
                  <a:cubicBezTo>
                    <a:pt x="4968" y="2110"/>
                    <a:pt x="4942" y="2098"/>
                    <a:pt x="4917" y="2086"/>
                  </a:cubicBezTo>
                  <a:cubicBezTo>
                    <a:pt x="4844" y="2056"/>
                    <a:pt x="4783" y="2014"/>
                    <a:pt x="4723" y="1974"/>
                  </a:cubicBezTo>
                  <a:cubicBezTo>
                    <a:pt x="4673" y="1925"/>
                    <a:pt x="4635" y="1913"/>
                    <a:pt x="4573" y="1825"/>
                  </a:cubicBezTo>
                  <a:lnTo>
                    <a:pt x="4532" y="1772"/>
                  </a:lnTo>
                  <a:lnTo>
                    <a:pt x="4531" y="1770"/>
                  </a:lnTo>
                  <a:lnTo>
                    <a:pt x="4531" y="1770"/>
                  </a:lnTo>
                  <a:cubicBezTo>
                    <a:pt x="4529" y="1768"/>
                    <a:pt x="4526" y="1762"/>
                    <a:pt x="4526" y="1762"/>
                  </a:cubicBezTo>
                  <a:lnTo>
                    <a:pt x="4526" y="1762"/>
                  </a:lnTo>
                  <a:cubicBezTo>
                    <a:pt x="4526" y="1762"/>
                    <a:pt x="4526" y="1762"/>
                    <a:pt x="4526" y="1762"/>
                  </a:cubicBezTo>
                  <a:lnTo>
                    <a:pt x="4512" y="1736"/>
                  </a:lnTo>
                  <a:lnTo>
                    <a:pt x="4456" y="1630"/>
                  </a:lnTo>
                  <a:cubicBezTo>
                    <a:pt x="4413" y="1560"/>
                    <a:pt x="4382" y="1489"/>
                    <a:pt x="4363" y="1413"/>
                  </a:cubicBezTo>
                  <a:cubicBezTo>
                    <a:pt x="4265" y="1129"/>
                    <a:pt x="4276" y="810"/>
                    <a:pt x="4452" y="621"/>
                  </a:cubicBezTo>
                  <a:cubicBezTo>
                    <a:pt x="4542" y="509"/>
                    <a:pt x="4662" y="453"/>
                    <a:pt x="4775" y="453"/>
                  </a:cubicBezTo>
                  <a:close/>
                  <a:moveTo>
                    <a:pt x="4776" y="0"/>
                  </a:moveTo>
                  <a:cubicBezTo>
                    <a:pt x="4756" y="0"/>
                    <a:pt x="4735" y="1"/>
                    <a:pt x="4715" y="3"/>
                  </a:cubicBezTo>
                  <a:cubicBezTo>
                    <a:pt x="4472" y="20"/>
                    <a:pt x="4254" y="146"/>
                    <a:pt x="4112" y="320"/>
                  </a:cubicBezTo>
                  <a:cubicBezTo>
                    <a:pt x="3798" y="668"/>
                    <a:pt x="3799" y="1172"/>
                    <a:pt x="3929" y="1552"/>
                  </a:cubicBezTo>
                  <a:cubicBezTo>
                    <a:pt x="3956" y="1653"/>
                    <a:pt x="3997" y="1747"/>
                    <a:pt x="4047" y="1833"/>
                  </a:cubicBezTo>
                  <a:lnTo>
                    <a:pt x="4118" y="1967"/>
                  </a:lnTo>
                  <a:lnTo>
                    <a:pt x="4136" y="2002"/>
                  </a:lnTo>
                  <a:cubicBezTo>
                    <a:pt x="4144" y="2014"/>
                    <a:pt x="4129" y="1996"/>
                    <a:pt x="4156" y="2035"/>
                  </a:cubicBezTo>
                  <a:lnTo>
                    <a:pt x="4167" y="2049"/>
                  </a:lnTo>
                  <a:lnTo>
                    <a:pt x="4209" y="2102"/>
                  </a:lnTo>
                  <a:cubicBezTo>
                    <a:pt x="4249" y="2168"/>
                    <a:pt x="4358" y="2269"/>
                    <a:pt x="4444" y="2340"/>
                  </a:cubicBezTo>
                  <a:cubicBezTo>
                    <a:pt x="4533" y="2401"/>
                    <a:pt x="4622" y="2460"/>
                    <a:pt x="4716" y="2502"/>
                  </a:cubicBezTo>
                  <a:lnTo>
                    <a:pt x="4716" y="2502"/>
                  </a:lnTo>
                  <a:cubicBezTo>
                    <a:pt x="4423" y="2801"/>
                    <a:pt x="4027" y="2989"/>
                    <a:pt x="3650" y="3105"/>
                  </a:cubicBezTo>
                  <a:cubicBezTo>
                    <a:pt x="3148" y="3257"/>
                    <a:pt x="2655" y="3297"/>
                    <a:pt x="2222" y="3302"/>
                  </a:cubicBezTo>
                  <a:cubicBezTo>
                    <a:pt x="2198" y="3303"/>
                    <a:pt x="2174" y="3303"/>
                    <a:pt x="2149" y="3303"/>
                  </a:cubicBezTo>
                  <a:cubicBezTo>
                    <a:pt x="1746" y="3303"/>
                    <a:pt x="1394" y="3247"/>
                    <a:pt x="1105" y="3193"/>
                  </a:cubicBezTo>
                  <a:cubicBezTo>
                    <a:pt x="799" y="3122"/>
                    <a:pt x="585" y="3046"/>
                    <a:pt x="434" y="2979"/>
                  </a:cubicBezTo>
                  <a:cubicBezTo>
                    <a:pt x="280" y="2899"/>
                    <a:pt x="200" y="2855"/>
                    <a:pt x="200" y="2855"/>
                  </a:cubicBezTo>
                  <a:cubicBezTo>
                    <a:pt x="180" y="2846"/>
                    <a:pt x="159" y="2841"/>
                    <a:pt x="139" y="2841"/>
                  </a:cubicBezTo>
                  <a:cubicBezTo>
                    <a:pt x="96" y="2841"/>
                    <a:pt x="55" y="2862"/>
                    <a:pt x="34" y="2898"/>
                  </a:cubicBezTo>
                  <a:cubicBezTo>
                    <a:pt x="1" y="2959"/>
                    <a:pt x="21" y="3034"/>
                    <a:pt x="80" y="3068"/>
                  </a:cubicBezTo>
                  <a:cubicBezTo>
                    <a:pt x="80" y="3068"/>
                    <a:pt x="160" y="3114"/>
                    <a:pt x="309" y="3199"/>
                  </a:cubicBezTo>
                  <a:cubicBezTo>
                    <a:pt x="467" y="3278"/>
                    <a:pt x="726" y="3383"/>
                    <a:pt x="1042" y="3466"/>
                  </a:cubicBezTo>
                  <a:cubicBezTo>
                    <a:pt x="1363" y="3542"/>
                    <a:pt x="1758" y="3620"/>
                    <a:pt x="2218" y="3628"/>
                  </a:cubicBezTo>
                  <a:cubicBezTo>
                    <a:pt x="2289" y="3631"/>
                    <a:pt x="2361" y="3632"/>
                    <a:pt x="2434" y="3632"/>
                  </a:cubicBezTo>
                  <a:cubicBezTo>
                    <a:pt x="2839" y="3632"/>
                    <a:pt x="3288" y="3595"/>
                    <a:pt x="3758" y="3460"/>
                  </a:cubicBezTo>
                  <a:cubicBezTo>
                    <a:pt x="4224" y="3326"/>
                    <a:pt x="4750" y="3091"/>
                    <a:pt x="5131" y="2646"/>
                  </a:cubicBezTo>
                  <a:lnTo>
                    <a:pt x="5131" y="2646"/>
                  </a:lnTo>
                  <a:cubicBezTo>
                    <a:pt x="5386" y="2706"/>
                    <a:pt x="5643" y="2721"/>
                    <a:pt x="5894" y="2723"/>
                  </a:cubicBezTo>
                  <a:cubicBezTo>
                    <a:pt x="6511" y="2713"/>
                    <a:pt x="7107" y="2596"/>
                    <a:pt x="7676" y="2409"/>
                  </a:cubicBezTo>
                  <a:lnTo>
                    <a:pt x="7676" y="2409"/>
                  </a:lnTo>
                  <a:cubicBezTo>
                    <a:pt x="7749" y="2626"/>
                    <a:pt x="7872" y="2823"/>
                    <a:pt x="8023" y="2976"/>
                  </a:cubicBezTo>
                  <a:cubicBezTo>
                    <a:pt x="8472" y="3429"/>
                    <a:pt x="9048" y="3532"/>
                    <a:pt x="9500" y="3571"/>
                  </a:cubicBezTo>
                  <a:cubicBezTo>
                    <a:pt x="9618" y="3581"/>
                    <a:pt x="9732" y="3585"/>
                    <a:pt x="9842" y="3585"/>
                  </a:cubicBezTo>
                  <a:cubicBezTo>
                    <a:pt x="10162" y="3585"/>
                    <a:pt x="10445" y="3550"/>
                    <a:pt x="10687" y="3524"/>
                  </a:cubicBezTo>
                  <a:cubicBezTo>
                    <a:pt x="11010" y="3475"/>
                    <a:pt x="11262" y="3429"/>
                    <a:pt x="11430" y="3387"/>
                  </a:cubicBezTo>
                  <a:cubicBezTo>
                    <a:pt x="11601" y="3349"/>
                    <a:pt x="11691" y="3330"/>
                    <a:pt x="11691" y="3330"/>
                  </a:cubicBezTo>
                  <a:cubicBezTo>
                    <a:pt x="11757" y="3315"/>
                    <a:pt x="11799" y="3252"/>
                    <a:pt x="11787" y="3185"/>
                  </a:cubicBezTo>
                  <a:cubicBezTo>
                    <a:pt x="11775" y="3126"/>
                    <a:pt x="11723" y="3083"/>
                    <a:pt x="11663" y="3083"/>
                  </a:cubicBezTo>
                  <a:cubicBezTo>
                    <a:pt x="11656" y="3083"/>
                    <a:pt x="11649" y="3084"/>
                    <a:pt x="11642" y="3085"/>
                  </a:cubicBezTo>
                  <a:lnTo>
                    <a:pt x="11636" y="3086"/>
                  </a:lnTo>
                  <a:cubicBezTo>
                    <a:pt x="11636" y="3086"/>
                    <a:pt x="11547" y="3104"/>
                    <a:pt x="11380" y="3133"/>
                  </a:cubicBezTo>
                  <a:cubicBezTo>
                    <a:pt x="11213" y="3169"/>
                    <a:pt x="10967" y="3203"/>
                    <a:pt x="10654" y="3241"/>
                  </a:cubicBezTo>
                  <a:cubicBezTo>
                    <a:pt x="10460" y="3254"/>
                    <a:pt x="10240" y="3272"/>
                    <a:pt x="10000" y="3272"/>
                  </a:cubicBezTo>
                  <a:cubicBezTo>
                    <a:pt x="9850" y="3272"/>
                    <a:pt x="9693" y="3265"/>
                    <a:pt x="9530" y="3245"/>
                  </a:cubicBezTo>
                  <a:cubicBezTo>
                    <a:pt x="9112" y="3198"/>
                    <a:pt x="8622" y="3069"/>
                    <a:pt x="8292" y="2720"/>
                  </a:cubicBezTo>
                  <a:cubicBezTo>
                    <a:pt x="8173" y="2601"/>
                    <a:pt x="8088" y="2449"/>
                    <a:pt x="8039" y="2279"/>
                  </a:cubicBezTo>
                  <a:lnTo>
                    <a:pt x="8039" y="2279"/>
                  </a:lnTo>
                  <a:cubicBezTo>
                    <a:pt x="8062" y="2270"/>
                    <a:pt x="8085" y="2261"/>
                    <a:pt x="8108" y="2252"/>
                  </a:cubicBezTo>
                  <a:cubicBezTo>
                    <a:pt x="8455" y="2111"/>
                    <a:pt x="8790" y="1941"/>
                    <a:pt x="9098" y="1708"/>
                  </a:cubicBezTo>
                  <a:cubicBezTo>
                    <a:pt x="9249" y="1586"/>
                    <a:pt x="9400" y="1458"/>
                    <a:pt x="9516" y="1270"/>
                  </a:cubicBezTo>
                  <a:cubicBezTo>
                    <a:pt x="9572" y="1174"/>
                    <a:pt x="9617" y="1064"/>
                    <a:pt x="9639" y="939"/>
                  </a:cubicBezTo>
                  <a:cubicBezTo>
                    <a:pt x="9650" y="810"/>
                    <a:pt x="9628" y="676"/>
                    <a:pt x="9571" y="563"/>
                  </a:cubicBezTo>
                  <a:cubicBezTo>
                    <a:pt x="9540" y="514"/>
                    <a:pt x="9510" y="453"/>
                    <a:pt x="9473" y="414"/>
                  </a:cubicBezTo>
                  <a:cubicBezTo>
                    <a:pt x="9427" y="367"/>
                    <a:pt x="9415" y="349"/>
                    <a:pt x="9338" y="281"/>
                  </a:cubicBezTo>
                  <a:lnTo>
                    <a:pt x="9234" y="210"/>
                  </a:lnTo>
                  <a:cubicBezTo>
                    <a:pt x="9188" y="183"/>
                    <a:pt x="9114" y="153"/>
                    <a:pt x="9054" y="132"/>
                  </a:cubicBezTo>
                  <a:cubicBezTo>
                    <a:pt x="8989" y="114"/>
                    <a:pt x="8925" y="106"/>
                    <a:pt x="8862" y="106"/>
                  </a:cubicBezTo>
                  <a:cubicBezTo>
                    <a:pt x="8688" y="106"/>
                    <a:pt x="8526" y="168"/>
                    <a:pt x="8403" y="248"/>
                  </a:cubicBezTo>
                  <a:cubicBezTo>
                    <a:pt x="8062" y="472"/>
                    <a:pt x="7871" y="791"/>
                    <a:pt x="7741" y="1110"/>
                  </a:cubicBezTo>
                  <a:cubicBezTo>
                    <a:pt x="7634" y="1383"/>
                    <a:pt x="7585" y="1672"/>
                    <a:pt x="7597" y="1955"/>
                  </a:cubicBezTo>
                  <a:lnTo>
                    <a:pt x="7597" y="1955"/>
                  </a:lnTo>
                  <a:cubicBezTo>
                    <a:pt x="7047" y="2137"/>
                    <a:pt x="6463" y="2252"/>
                    <a:pt x="5889" y="2256"/>
                  </a:cubicBezTo>
                  <a:cubicBezTo>
                    <a:pt x="5728" y="2255"/>
                    <a:pt x="5566" y="2247"/>
                    <a:pt x="5411" y="2225"/>
                  </a:cubicBezTo>
                  <a:lnTo>
                    <a:pt x="5411" y="2225"/>
                  </a:lnTo>
                  <a:cubicBezTo>
                    <a:pt x="5462" y="2129"/>
                    <a:pt x="5507" y="2030"/>
                    <a:pt x="5530" y="1921"/>
                  </a:cubicBezTo>
                  <a:lnTo>
                    <a:pt x="5608" y="1662"/>
                  </a:lnTo>
                  <a:lnTo>
                    <a:pt x="5630" y="1392"/>
                  </a:lnTo>
                  <a:cubicBezTo>
                    <a:pt x="5634" y="1294"/>
                    <a:pt x="5647" y="1228"/>
                    <a:pt x="5643" y="1104"/>
                  </a:cubicBezTo>
                  <a:lnTo>
                    <a:pt x="5617" y="853"/>
                  </a:lnTo>
                  <a:cubicBezTo>
                    <a:pt x="5598" y="760"/>
                    <a:pt x="5564" y="651"/>
                    <a:pt x="5533" y="550"/>
                  </a:cubicBezTo>
                  <a:cubicBezTo>
                    <a:pt x="5480" y="456"/>
                    <a:pt x="5439" y="357"/>
                    <a:pt x="5360" y="272"/>
                  </a:cubicBezTo>
                  <a:cubicBezTo>
                    <a:pt x="5232" y="104"/>
                    <a:pt x="4998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7828500" y="1848475"/>
              <a:ext cx="272025" cy="94675"/>
            </a:xfrm>
            <a:custGeom>
              <a:avLst/>
              <a:gdLst/>
              <a:ahLst/>
              <a:cxnLst/>
              <a:rect l="l" t="t" r="r" b="b"/>
              <a:pathLst>
                <a:path w="10881" h="3787" extrusionOk="0">
                  <a:moveTo>
                    <a:pt x="4166" y="486"/>
                  </a:moveTo>
                  <a:lnTo>
                    <a:pt x="4169" y="488"/>
                  </a:lnTo>
                  <a:cubicBezTo>
                    <a:pt x="4174" y="491"/>
                    <a:pt x="4175" y="492"/>
                    <a:pt x="4175" y="492"/>
                  </a:cubicBezTo>
                  <a:cubicBezTo>
                    <a:pt x="4175" y="492"/>
                    <a:pt x="4170" y="489"/>
                    <a:pt x="4166" y="486"/>
                  </a:cubicBezTo>
                  <a:close/>
                  <a:moveTo>
                    <a:pt x="4056" y="441"/>
                  </a:moveTo>
                  <a:cubicBezTo>
                    <a:pt x="4060" y="441"/>
                    <a:pt x="4064" y="442"/>
                    <a:pt x="4067" y="443"/>
                  </a:cubicBezTo>
                  <a:cubicBezTo>
                    <a:pt x="4070" y="445"/>
                    <a:pt x="4072" y="445"/>
                    <a:pt x="4073" y="445"/>
                  </a:cubicBezTo>
                  <a:cubicBezTo>
                    <a:pt x="4075" y="445"/>
                    <a:pt x="4076" y="444"/>
                    <a:pt x="4079" y="444"/>
                  </a:cubicBezTo>
                  <a:cubicBezTo>
                    <a:pt x="4082" y="444"/>
                    <a:pt x="4089" y="445"/>
                    <a:pt x="4105" y="453"/>
                  </a:cubicBezTo>
                  <a:lnTo>
                    <a:pt x="4157" y="482"/>
                  </a:lnTo>
                  <a:lnTo>
                    <a:pt x="4160" y="483"/>
                  </a:lnTo>
                  <a:lnTo>
                    <a:pt x="4162" y="485"/>
                  </a:lnTo>
                  <a:lnTo>
                    <a:pt x="4179" y="497"/>
                  </a:lnTo>
                  <a:cubicBezTo>
                    <a:pt x="4227" y="530"/>
                    <a:pt x="4264" y="569"/>
                    <a:pt x="4293" y="610"/>
                  </a:cubicBezTo>
                  <a:cubicBezTo>
                    <a:pt x="4352" y="691"/>
                    <a:pt x="4370" y="793"/>
                    <a:pt x="4363" y="906"/>
                  </a:cubicBezTo>
                  <a:cubicBezTo>
                    <a:pt x="4345" y="1138"/>
                    <a:pt x="4204" y="1384"/>
                    <a:pt x="4036" y="1584"/>
                  </a:cubicBezTo>
                  <a:cubicBezTo>
                    <a:pt x="4000" y="1626"/>
                    <a:pt x="3963" y="1667"/>
                    <a:pt x="3924" y="1707"/>
                  </a:cubicBezTo>
                  <a:lnTo>
                    <a:pt x="3924" y="1707"/>
                  </a:lnTo>
                  <a:cubicBezTo>
                    <a:pt x="3853" y="1461"/>
                    <a:pt x="3824" y="1205"/>
                    <a:pt x="3839" y="962"/>
                  </a:cubicBezTo>
                  <a:cubicBezTo>
                    <a:pt x="3850" y="820"/>
                    <a:pt x="3879" y="679"/>
                    <a:pt x="3929" y="574"/>
                  </a:cubicBezTo>
                  <a:cubicBezTo>
                    <a:pt x="3982" y="473"/>
                    <a:pt x="4026" y="441"/>
                    <a:pt x="4056" y="441"/>
                  </a:cubicBezTo>
                  <a:close/>
                  <a:moveTo>
                    <a:pt x="8058" y="770"/>
                  </a:moveTo>
                  <a:lnTo>
                    <a:pt x="8058" y="770"/>
                  </a:lnTo>
                  <a:cubicBezTo>
                    <a:pt x="8048" y="771"/>
                    <a:pt x="8069" y="773"/>
                    <a:pt x="8064" y="773"/>
                  </a:cubicBezTo>
                  <a:cubicBezTo>
                    <a:pt x="8093" y="775"/>
                    <a:pt x="8113" y="795"/>
                    <a:pt x="8140" y="817"/>
                  </a:cubicBezTo>
                  <a:cubicBezTo>
                    <a:pt x="8191" y="873"/>
                    <a:pt x="8236" y="987"/>
                    <a:pt x="8250" y="1113"/>
                  </a:cubicBezTo>
                  <a:cubicBezTo>
                    <a:pt x="8280" y="1366"/>
                    <a:pt x="8239" y="1657"/>
                    <a:pt x="8143" y="1929"/>
                  </a:cubicBezTo>
                  <a:cubicBezTo>
                    <a:pt x="8113" y="2017"/>
                    <a:pt x="8077" y="2104"/>
                    <a:pt x="8035" y="2188"/>
                  </a:cubicBezTo>
                  <a:lnTo>
                    <a:pt x="8035" y="2188"/>
                  </a:lnTo>
                  <a:cubicBezTo>
                    <a:pt x="8012" y="2147"/>
                    <a:pt x="7991" y="2104"/>
                    <a:pt x="7971" y="2060"/>
                  </a:cubicBezTo>
                  <a:cubicBezTo>
                    <a:pt x="7879" y="1850"/>
                    <a:pt x="7816" y="1613"/>
                    <a:pt x="7814" y="1369"/>
                  </a:cubicBezTo>
                  <a:cubicBezTo>
                    <a:pt x="7799" y="1139"/>
                    <a:pt x="7879" y="842"/>
                    <a:pt x="7994" y="784"/>
                  </a:cubicBezTo>
                  <a:cubicBezTo>
                    <a:pt x="8000" y="778"/>
                    <a:pt x="8003" y="777"/>
                    <a:pt x="8005" y="777"/>
                  </a:cubicBezTo>
                  <a:lnTo>
                    <a:pt x="8005" y="777"/>
                  </a:lnTo>
                  <a:cubicBezTo>
                    <a:pt x="8005" y="777"/>
                    <a:pt x="8005" y="777"/>
                    <a:pt x="8005" y="777"/>
                  </a:cubicBezTo>
                  <a:cubicBezTo>
                    <a:pt x="8006" y="777"/>
                    <a:pt x="8006" y="777"/>
                    <a:pt x="8005" y="777"/>
                  </a:cubicBezTo>
                  <a:cubicBezTo>
                    <a:pt x="8005" y="777"/>
                    <a:pt x="8005" y="777"/>
                    <a:pt x="8005" y="777"/>
                  </a:cubicBezTo>
                  <a:lnTo>
                    <a:pt x="8005" y="777"/>
                  </a:lnTo>
                  <a:cubicBezTo>
                    <a:pt x="8004" y="776"/>
                    <a:pt x="8003" y="775"/>
                    <a:pt x="8002" y="773"/>
                  </a:cubicBezTo>
                  <a:cubicBezTo>
                    <a:pt x="8003" y="771"/>
                    <a:pt x="8011" y="771"/>
                    <a:pt x="8021" y="771"/>
                  </a:cubicBezTo>
                  <a:cubicBezTo>
                    <a:pt x="8024" y="771"/>
                    <a:pt x="8028" y="771"/>
                    <a:pt x="8031" y="771"/>
                  </a:cubicBezTo>
                  <a:cubicBezTo>
                    <a:pt x="8038" y="771"/>
                    <a:pt x="8044" y="771"/>
                    <a:pt x="8049" y="770"/>
                  </a:cubicBezTo>
                  <a:close/>
                  <a:moveTo>
                    <a:pt x="4059" y="1"/>
                  </a:moveTo>
                  <a:cubicBezTo>
                    <a:pt x="3943" y="1"/>
                    <a:pt x="3822" y="47"/>
                    <a:pt x="3739" y="114"/>
                  </a:cubicBezTo>
                  <a:cubicBezTo>
                    <a:pt x="3632" y="194"/>
                    <a:pt x="3580" y="289"/>
                    <a:pt x="3530" y="381"/>
                  </a:cubicBezTo>
                  <a:cubicBezTo>
                    <a:pt x="3442" y="566"/>
                    <a:pt x="3410" y="751"/>
                    <a:pt x="3392" y="932"/>
                  </a:cubicBezTo>
                  <a:cubicBezTo>
                    <a:pt x="3366" y="1296"/>
                    <a:pt x="3418" y="1656"/>
                    <a:pt x="3537" y="1998"/>
                  </a:cubicBezTo>
                  <a:cubicBezTo>
                    <a:pt x="3541" y="2008"/>
                    <a:pt x="3544" y="2018"/>
                    <a:pt x="3548" y="2028"/>
                  </a:cubicBezTo>
                  <a:lnTo>
                    <a:pt x="3548" y="2028"/>
                  </a:lnTo>
                  <a:cubicBezTo>
                    <a:pt x="3302" y="2201"/>
                    <a:pt x="3035" y="2329"/>
                    <a:pt x="2775" y="2414"/>
                  </a:cubicBezTo>
                  <a:cubicBezTo>
                    <a:pt x="2499" y="2504"/>
                    <a:pt x="2224" y="2539"/>
                    <a:pt x="1964" y="2539"/>
                  </a:cubicBezTo>
                  <a:cubicBezTo>
                    <a:pt x="1799" y="2539"/>
                    <a:pt x="1640" y="2525"/>
                    <a:pt x="1491" y="2502"/>
                  </a:cubicBezTo>
                  <a:cubicBezTo>
                    <a:pt x="1107" y="2445"/>
                    <a:pt x="812" y="2279"/>
                    <a:pt x="622" y="2094"/>
                  </a:cubicBezTo>
                  <a:cubicBezTo>
                    <a:pt x="429" y="1908"/>
                    <a:pt x="347" y="1704"/>
                    <a:pt x="301" y="1569"/>
                  </a:cubicBezTo>
                  <a:cubicBezTo>
                    <a:pt x="279" y="1500"/>
                    <a:pt x="269" y="1447"/>
                    <a:pt x="262" y="1412"/>
                  </a:cubicBezTo>
                  <a:cubicBezTo>
                    <a:pt x="258" y="1378"/>
                    <a:pt x="255" y="1359"/>
                    <a:pt x="255" y="1359"/>
                  </a:cubicBezTo>
                  <a:lnTo>
                    <a:pt x="254" y="1350"/>
                  </a:lnTo>
                  <a:cubicBezTo>
                    <a:pt x="245" y="1289"/>
                    <a:pt x="193" y="1243"/>
                    <a:pt x="131" y="1243"/>
                  </a:cubicBezTo>
                  <a:cubicBezTo>
                    <a:pt x="127" y="1243"/>
                    <a:pt x="123" y="1243"/>
                    <a:pt x="120" y="1243"/>
                  </a:cubicBezTo>
                  <a:cubicBezTo>
                    <a:pt x="52" y="1249"/>
                    <a:pt x="0" y="1310"/>
                    <a:pt x="8" y="1378"/>
                  </a:cubicBezTo>
                  <a:cubicBezTo>
                    <a:pt x="8" y="1378"/>
                    <a:pt x="10" y="1402"/>
                    <a:pt x="14" y="1449"/>
                  </a:cubicBezTo>
                  <a:cubicBezTo>
                    <a:pt x="20" y="1494"/>
                    <a:pt x="31" y="1561"/>
                    <a:pt x="55" y="1645"/>
                  </a:cubicBezTo>
                  <a:cubicBezTo>
                    <a:pt x="103" y="1808"/>
                    <a:pt x="192" y="2057"/>
                    <a:pt x="418" y="2294"/>
                  </a:cubicBezTo>
                  <a:cubicBezTo>
                    <a:pt x="641" y="2533"/>
                    <a:pt x="997" y="2744"/>
                    <a:pt x="1430" y="2826"/>
                  </a:cubicBezTo>
                  <a:cubicBezTo>
                    <a:pt x="1628" y="2866"/>
                    <a:pt x="1844" y="2892"/>
                    <a:pt x="2072" y="2892"/>
                  </a:cubicBezTo>
                  <a:cubicBezTo>
                    <a:pt x="2332" y="2892"/>
                    <a:pt x="2606" y="2858"/>
                    <a:pt x="2884" y="2773"/>
                  </a:cubicBezTo>
                  <a:cubicBezTo>
                    <a:pt x="3162" y="2690"/>
                    <a:pt x="3443" y="2567"/>
                    <a:pt x="3709" y="2398"/>
                  </a:cubicBezTo>
                  <a:lnTo>
                    <a:pt x="3709" y="2398"/>
                  </a:lnTo>
                  <a:cubicBezTo>
                    <a:pt x="3985" y="2916"/>
                    <a:pt x="4445" y="3351"/>
                    <a:pt x="5003" y="3569"/>
                  </a:cubicBezTo>
                  <a:cubicBezTo>
                    <a:pt x="5339" y="3705"/>
                    <a:pt x="5726" y="3773"/>
                    <a:pt x="6065" y="3784"/>
                  </a:cubicBezTo>
                  <a:cubicBezTo>
                    <a:pt x="6103" y="3786"/>
                    <a:pt x="6140" y="3786"/>
                    <a:pt x="6178" y="3786"/>
                  </a:cubicBezTo>
                  <a:cubicBezTo>
                    <a:pt x="6514" y="3786"/>
                    <a:pt x="6839" y="3731"/>
                    <a:pt x="7151" y="3609"/>
                  </a:cubicBezTo>
                  <a:cubicBezTo>
                    <a:pt x="7544" y="3453"/>
                    <a:pt x="7875" y="3190"/>
                    <a:pt x="8127" y="2873"/>
                  </a:cubicBezTo>
                  <a:lnTo>
                    <a:pt x="8127" y="2873"/>
                  </a:lnTo>
                  <a:cubicBezTo>
                    <a:pt x="8312" y="3033"/>
                    <a:pt x="8516" y="3152"/>
                    <a:pt x="8717" y="3228"/>
                  </a:cubicBezTo>
                  <a:cubicBezTo>
                    <a:pt x="9045" y="3347"/>
                    <a:pt x="9353" y="3384"/>
                    <a:pt x="9618" y="3384"/>
                  </a:cubicBezTo>
                  <a:cubicBezTo>
                    <a:pt x="9693" y="3384"/>
                    <a:pt x="9765" y="3381"/>
                    <a:pt x="9833" y="3376"/>
                  </a:cubicBezTo>
                  <a:cubicBezTo>
                    <a:pt x="10141" y="3353"/>
                    <a:pt x="10376" y="3303"/>
                    <a:pt x="10535" y="3264"/>
                  </a:cubicBezTo>
                  <a:cubicBezTo>
                    <a:pt x="10693" y="3222"/>
                    <a:pt x="10776" y="3199"/>
                    <a:pt x="10776" y="3199"/>
                  </a:cubicBezTo>
                  <a:cubicBezTo>
                    <a:pt x="10840" y="3184"/>
                    <a:pt x="10881" y="3119"/>
                    <a:pt x="10866" y="3053"/>
                  </a:cubicBezTo>
                  <a:cubicBezTo>
                    <a:pt x="10853" y="2994"/>
                    <a:pt x="10802" y="2955"/>
                    <a:pt x="10746" y="2955"/>
                  </a:cubicBezTo>
                  <a:cubicBezTo>
                    <a:pt x="10737" y="2955"/>
                    <a:pt x="10728" y="2956"/>
                    <a:pt x="10719" y="2958"/>
                  </a:cubicBezTo>
                  <a:lnTo>
                    <a:pt x="10710" y="2959"/>
                  </a:lnTo>
                  <a:cubicBezTo>
                    <a:pt x="10710" y="2959"/>
                    <a:pt x="10631" y="2978"/>
                    <a:pt x="10479" y="3010"/>
                  </a:cubicBezTo>
                  <a:cubicBezTo>
                    <a:pt x="10328" y="3043"/>
                    <a:pt x="10104" y="3079"/>
                    <a:pt x="9821" y="3090"/>
                  </a:cubicBezTo>
                  <a:cubicBezTo>
                    <a:pt x="9792" y="3091"/>
                    <a:pt x="9762" y="3091"/>
                    <a:pt x="9732" y="3091"/>
                  </a:cubicBezTo>
                  <a:cubicBezTo>
                    <a:pt x="9467" y="3091"/>
                    <a:pt x="9156" y="3052"/>
                    <a:pt x="8842" y="2921"/>
                  </a:cubicBezTo>
                  <a:cubicBezTo>
                    <a:pt x="8662" y="2845"/>
                    <a:pt x="8486" y="2729"/>
                    <a:pt x="8331" y="2577"/>
                  </a:cubicBezTo>
                  <a:lnTo>
                    <a:pt x="8331" y="2577"/>
                  </a:lnTo>
                  <a:cubicBezTo>
                    <a:pt x="8427" y="2416"/>
                    <a:pt x="8504" y="2247"/>
                    <a:pt x="8561" y="2075"/>
                  </a:cubicBezTo>
                  <a:cubicBezTo>
                    <a:pt x="8672" y="1749"/>
                    <a:pt x="8725" y="1405"/>
                    <a:pt x="8676" y="1052"/>
                  </a:cubicBezTo>
                  <a:cubicBezTo>
                    <a:pt x="8646" y="879"/>
                    <a:pt x="8593" y="691"/>
                    <a:pt x="8441" y="527"/>
                  </a:cubicBezTo>
                  <a:cubicBezTo>
                    <a:pt x="8358" y="449"/>
                    <a:pt x="8250" y="380"/>
                    <a:pt x="8132" y="367"/>
                  </a:cubicBezTo>
                  <a:cubicBezTo>
                    <a:pt x="8106" y="365"/>
                    <a:pt x="8126" y="360"/>
                    <a:pt x="8064" y="359"/>
                  </a:cubicBezTo>
                  <a:lnTo>
                    <a:pt x="8036" y="360"/>
                  </a:lnTo>
                  <a:cubicBezTo>
                    <a:pt x="8015" y="361"/>
                    <a:pt x="8007" y="359"/>
                    <a:pt x="7975" y="365"/>
                  </a:cubicBezTo>
                  <a:cubicBezTo>
                    <a:pt x="7900" y="377"/>
                    <a:pt x="7824" y="403"/>
                    <a:pt x="7782" y="435"/>
                  </a:cubicBezTo>
                  <a:cubicBezTo>
                    <a:pt x="7578" y="566"/>
                    <a:pt x="7513" y="752"/>
                    <a:pt x="7468" y="910"/>
                  </a:cubicBezTo>
                  <a:cubicBezTo>
                    <a:pt x="7424" y="1072"/>
                    <a:pt x="7416" y="1230"/>
                    <a:pt x="7422" y="1381"/>
                  </a:cubicBezTo>
                  <a:cubicBezTo>
                    <a:pt x="7433" y="1686"/>
                    <a:pt x="7515" y="1968"/>
                    <a:pt x="7631" y="2220"/>
                  </a:cubicBezTo>
                  <a:cubicBezTo>
                    <a:pt x="7685" y="2335"/>
                    <a:pt x="7748" y="2440"/>
                    <a:pt x="7819" y="2538"/>
                  </a:cubicBezTo>
                  <a:lnTo>
                    <a:pt x="7819" y="2538"/>
                  </a:lnTo>
                  <a:cubicBezTo>
                    <a:pt x="7604" y="2821"/>
                    <a:pt x="7319" y="3052"/>
                    <a:pt x="6982" y="3183"/>
                  </a:cubicBezTo>
                  <a:cubicBezTo>
                    <a:pt x="6737" y="3276"/>
                    <a:pt x="6461" y="3322"/>
                    <a:pt x="6193" y="3322"/>
                  </a:cubicBezTo>
                  <a:cubicBezTo>
                    <a:pt x="6160" y="3322"/>
                    <a:pt x="6127" y="3321"/>
                    <a:pt x="6094" y="3319"/>
                  </a:cubicBezTo>
                  <a:cubicBezTo>
                    <a:pt x="5760" y="3304"/>
                    <a:pt x="5472" y="3246"/>
                    <a:pt x="5180" y="3130"/>
                  </a:cubicBezTo>
                  <a:cubicBezTo>
                    <a:pt x="4701" y="2940"/>
                    <a:pt x="4312" y="2572"/>
                    <a:pt x="4083" y="2118"/>
                  </a:cubicBezTo>
                  <a:lnTo>
                    <a:pt x="4083" y="2118"/>
                  </a:lnTo>
                  <a:cubicBezTo>
                    <a:pt x="4176" y="2037"/>
                    <a:pt x="4265" y="1949"/>
                    <a:pt x="4349" y="1855"/>
                  </a:cubicBezTo>
                  <a:cubicBezTo>
                    <a:pt x="4554" y="1616"/>
                    <a:pt x="4748" y="1331"/>
                    <a:pt x="4795" y="950"/>
                  </a:cubicBezTo>
                  <a:cubicBezTo>
                    <a:pt x="4816" y="762"/>
                    <a:pt x="4781" y="539"/>
                    <a:pt x="4657" y="365"/>
                  </a:cubicBezTo>
                  <a:cubicBezTo>
                    <a:pt x="4598" y="277"/>
                    <a:pt x="4524" y="201"/>
                    <a:pt x="4443" y="143"/>
                  </a:cubicBezTo>
                  <a:lnTo>
                    <a:pt x="4413" y="121"/>
                  </a:lnTo>
                  <a:lnTo>
                    <a:pt x="4405" y="116"/>
                  </a:lnTo>
                  <a:lnTo>
                    <a:pt x="4381" y="101"/>
                  </a:lnTo>
                  <a:lnTo>
                    <a:pt x="4367" y="95"/>
                  </a:lnTo>
                  <a:lnTo>
                    <a:pt x="4315" y="67"/>
                  </a:lnTo>
                  <a:cubicBezTo>
                    <a:pt x="4283" y="48"/>
                    <a:pt x="4189" y="15"/>
                    <a:pt x="4128" y="6"/>
                  </a:cubicBezTo>
                  <a:cubicBezTo>
                    <a:pt x="4105" y="2"/>
                    <a:pt x="4082" y="1"/>
                    <a:pt x="4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734375" y="2034200"/>
              <a:ext cx="316750" cy="95125"/>
            </a:xfrm>
            <a:custGeom>
              <a:avLst/>
              <a:gdLst/>
              <a:ahLst/>
              <a:cxnLst/>
              <a:rect l="l" t="t" r="r" b="b"/>
              <a:pathLst>
                <a:path w="12670" h="3805" extrusionOk="0">
                  <a:moveTo>
                    <a:pt x="7929" y="440"/>
                  </a:moveTo>
                  <a:cubicBezTo>
                    <a:pt x="7933" y="440"/>
                    <a:pt x="7935" y="440"/>
                    <a:pt x="7938" y="441"/>
                  </a:cubicBezTo>
                  <a:cubicBezTo>
                    <a:pt x="7969" y="444"/>
                    <a:pt x="7985" y="451"/>
                    <a:pt x="8016" y="495"/>
                  </a:cubicBezTo>
                  <a:cubicBezTo>
                    <a:pt x="8076" y="582"/>
                    <a:pt x="8111" y="756"/>
                    <a:pt x="8107" y="927"/>
                  </a:cubicBezTo>
                  <a:cubicBezTo>
                    <a:pt x="8107" y="1101"/>
                    <a:pt x="8080" y="1282"/>
                    <a:pt x="8034" y="1460"/>
                  </a:cubicBezTo>
                  <a:cubicBezTo>
                    <a:pt x="8021" y="1508"/>
                    <a:pt x="8008" y="1556"/>
                    <a:pt x="7993" y="1604"/>
                  </a:cubicBezTo>
                  <a:lnTo>
                    <a:pt x="7993" y="1604"/>
                  </a:lnTo>
                  <a:cubicBezTo>
                    <a:pt x="7835" y="1359"/>
                    <a:pt x="7719" y="1071"/>
                    <a:pt x="7708" y="796"/>
                  </a:cubicBezTo>
                  <a:cubicBezTo>
                    <a:pt x="7704" y="647"/>
                    <a:pt x="7745" y="514"/>
                    <a:pt x="7812" y="476"/>
                  </a:cubicBezTo>
                  <a:cubicBezTo>
                    <a:pt x="7817" y="466"/>
                    <a:pt x="7897" y="440"/>
                    <a:pt x="7929" y="440"/>
                  </a:cubicBezTo>
                  <a:close/>
                  <a:moveTo>
                    <a:pt x="3851" y="815"/>
                  </a:moveTo>
                  <a:cubicBezTo>
                    <a:pt x="3851" y="817"/>
                    <a:pt x="3871" y="817"/>
                    <a:pt x="3870" y="817"/>
                  </a:cubicBezTo>
                  <a:cubicBezTo>
                    <a:pt x="3924" y="819"/>
                    <a:pt x="4008" y="921"/>
                    <a:pt x="4039" y="1080"/>
                  </a:cubicBezTo>
                  <a:cubicBezTo>
                    <a:pt x="4093" y="1395"/>
                    <a:pt x="4056" y="1735"/>
                    <a:pt x="3952" y="2053"/>
                  </a:cubicBezTo>
                  <a:lnTo>
                    <a:pt x="3952" y="2053"/>
                  </a:lnTo>
                  <a:cubicBezTo>
                    <a:pt x="3943" y="2035"/>
                    <a:pt x="3935" y="2018"/>
                    <a:pt x="3926" y="2000"/>
                  </a:cubicBezTo>
                  <a:cubicBezTo>
                    <a:pt x="3769" y="1669"/>
                    <a:pt x="3659" y="1272"/>
                    <a:pt x="3716" y="977"/>
                  </a:cubicBezTo>
                  <a:cubicBezTo>
                    <a:pt x="3731" y="908"/>
                    <a:pt x="3758" y="854"/>
                    <a:pt x="3780" y="837"/>
                  </a:cubicBezTo>
                  <a:cubicBezTo>
                    <a:pt x="3799" y="825"/>
                    <a:pt x="3794" y="831"/>
                    <a:pt x="3792" y="822"/>
                  </a:cubicBezTo>
                  <a:lnTo>
                    <a:pt x="3851" y="815"/>
                  </a:lnTo>
                  <a:close/>
                  <a:moveTo>
                    <a:pt x="7953" y="1"/>
                  </a:moveTo>
                  <a:cubicBezTo>
                    <a:pt x="7798" y="1"/>
                    <a:pt x="7702" y="26"/>
                    <a:pt x="7557" y="119"/>
                  </a:cubicBezTo>
                  <a:cubicBezTo>
                    <a:pt x="7301" y="308"/>
                    <a:pt x="7269" y="600"/>
                    <a:pt x="7275" y="811"/>
                  </a:cubicBezTo>
                  <a:cubicBezTo>
                    <a:pt x="7305" y="1254"/>
                    <a:pt x="7490" y="1617"/>
                    <a:pt x="7715" y="1929"/>
                  </a:cubicBezTo>
                  <a:cubicBezTo>
                    <a:pt x="7746" y="1971"/>
                    <a:pt x="7777" y="2012"/>
                    <a:pt x="7810" y="2052"/>
                  </a:cubicBezTo>
                  <a:lnTo>
                    <a:pt x="7810" y="2052"/>
                  </a:lnTo>
                  <a:cubicBezTo>
                    <a:pt x="7737" y="2196"/>
                    <a:pt x="7651" y="2334"/>
                    <a:pt x="7552" y="2462"/>
                  </a:cubicBezTo>
                  <a:cubicBezTo>
                    <a:pt x="7160" y="3005"/>
                    <a:pt x="6516" y="3335"/>
                    <a:pt x="5854" y="3335"/>
                  </a:cubicBezTo>
                  <a:cubicBezTo>
                    <a:pt x="5773" y="3335"/>
                    <a:pt x="5691" y="3330"/>
                    <a:pt x="5610" y="3320"/>
                  </a:cubicBezTo>
                  <a:cubicBezTo>
                    <a:pt x="5061" y="3264"/>
                    <a:pt x="4575" y="2937"/>
                    <a:pt x="4231" y="2494"/>
                  </a:cubicBezTo>
                  <a:lnTo>
                    <a:pt x="4231" y="2494"/>
                  </a:lnTo>
                  <a:cubicBezTo>
                    <a:pt x="4273" y="2406"/>
                    <a:pt x="4311" y="2315"/>
                    <a:pt x="4344" y="2221"/>
                  </a:cubicBezTo>
                  <a:cubicBezTo>
                    <a:pt x="4476" y="1841"/>
                    <a:pt x="4556" y="1430"/>
                    <a:pt x="4469" y="979"/>
                  </a:cubicBezTo>
                  <a:cubicBezTo>
                    <a:pt x="4442" y="866"/>
                    <a:pt x="4407" y="749"/>
                    <a:pt x="4328" y="633"/>
                  </a:cubicBezTo>
                  <a:cubicBezTo>
                    <a:pt x="4253" y="519"/>
                    <a:pt x="4115" y="404"/>
                    <a:pt x="3951" y="376"/>
                  </a:cubicBezTo>
                  <a:cubicBezTo>
                    <a:pt x="3910" y="373"/>
                    <a:pt x="3897" y="366"/>
                    <a:pt x="3847" y="366"/>
                  </a:cubicBezTo>
                  <a:cubicBezTo>
                    <a:pt x="3836" y="366"/>
                    <a:pt x="3824" y="366"/>
                    <a:pt x="3809" y="367"/>
                  </a:cubicBezTo>
                  <a:lnTo>
                    <a:pt x="3736" y="376"/>
                  </a:lnTo>
                  <a:cubicBezTo>
                    <a:pt x="3638" y="396"/>
                    <a:pt x="3544" y="444"/>
                    <a:pt x="3485" y="496"/>
                  </a:cubicBezTo>
                  <a:cubicBezTo>
                    <a:pt x="3356" y="611"/>
                    <a:pt x="3306" y="753"/>
                    <a:pt x="3277" y="877"/>
                  </a:cubicBezTo>
                  <a:cubicBezTo>
                    <a:pt x="3191" y="1374"/>
                    <a:pt x="3337" y="1792"/>
                    <a:pt x="3514" y="2193"/>
                  </a:cubicBezTo>
                  <a:cubicBezTo>
                    <a:pt x="3574" y="2319"/>
                    <a:pt x="3642" y="2443"/>
                    <a:pt x="3718" y="2562"/>
                  </a:cubicBezTo>
                  <a:lnTo>
                    <a:pt x="3718" y="2562"/>
                  </a:lnTo>
                  <a:cubicBezTo>
                    <a:pt x="3634" y="2699"/>
                    <a:pt x="3537" y="2825"/>
                    <a:pt x="3431" y="2932"/>
                  </a:cubicBezTo>
                  <a:cubicBezTo>
                    <a:pt x="3205" y="3158"/>
                    <a:pt x="2930" y="3311"/>
                    <a:pt x="2637" y="3376"/>
                  </a:cubicBezTo>
                  <a:cubicBezTo>
                    <a:pt x="2511" y="3404"/>
                    <a:pt x="2382" y="3416"/>
                    <a:pt x="2254" y="3416"/>
                  </a:cubicBezTo>
                  <a:cubicBezTo>
                    <a:pt x="2088" y="3416"/>
                    <a:pt x="1921" y="3395"/>
                    <a:pt x="1759" y="3360"/>
                  </a:cubicBezTo>
                  <a:cubicBezTo>
                    <a:pt x="1188" y="3246"/>
                    <a:pt x="751" y="2917"/>
                    <a:pt x="544" y="2504"/>
                  </a:cubicBezTo>
                  <a:cubicBezTo>
                    <a:pt x="333" y="2090"/>
                    <a:pt x="296" y="1656"/>
                    <a:pt x="301" y="1311"/>
                  </a:cubicBezTo>
                  <a:cubicBezTo>
                    <a:pt x="307" y="961"/>
                    <a:pt x="354" y="686"/>
                    <a:pt x="393" y="503"/>
                  </a:cubicBezTo>
                  <a:cubicBezTo>
                    <a:pt x="431" y="316"/>
                    <a:pt x="460" y="225"/>
                    <a:pt x="460" y="225"/>
                  </a:cubicBezTo>
                  <a:cubicBezTo>
                    <a:pt x="479" y="161"/>
                    <a:pt x="446" y="93"/>
                    <a:pt x="379" y="68"/>
                  </a:cubicBezTo>
                  <a:cubicBezTo>
                    <a:pt x="365" y="63"/>
                    <a:pt x="351" y="60"/>
                    <a:pt x="337" y="60"/>
                  </a:cubicBezTo>
                  <a:cubicBezTo>
                    <a:pt x="286" y="60"/>
                    <a:pt x="238" y="92"/>
                    <a:pt x="221" y="143"/>
                  </a:cubicBezTo>
                  <a:lnTo>
                    <a:pt x="219" y="146"/>
                  </a:lnTo>
                  <a:cubicBezTo>
                    <a:pt x="219" y="146"/>
                    <a:pt x="184" y="251"/>
                    <a:pt x="137" y="444"/>
                  </a:cubicBezTo>
                  <a:cubicBezTo>
                    <a:pt x="91" y="637"/>
                    <a:pt x="32" y="925"/>
                    <a:pt x="13" y="1300"/>
                  </a:cubicBezTo>
                  <a:cubicBezTo>
                    <a:pt x="1" y="1671"/>
                    <a:pt x="17" y="2147"/>
                    <a:pt x="251" y="2646"/>
                  </a:cubicBezTo>
                  <a:cubicBezTo>
                    <a:pt x="372" y="2891"/>
                    <a:pt x="556" y="3134"/>
                    <a:pt x="802" y="3324"/>
                  </a:cubicBezTo>
                  <a:cubicBezTo>
                    <a:pt x="1049" y="3515"/>
                    <a:pt x="1353" y="3642"/>
                    <a:pt x="1675" y="3719"/>
                  </a:cubicBezTo>
                  <a:cubicBezTo>
                    <a:pt x="1867" y="3764"/>
                    <a:pt x="2075" y="3793"/>
                    <a:pt x="2290" y="3793"/>
                  </a:cubicBezTo>
                  <a:cubicBezTo>
                    <a:pt x="2429" y="3793"/>
                    <a:pt x="2572" y="3781"/>
                    <a:pt x="2715" y="3752"/>
                  </a:cubicBezTo>
                  <a:cubicBezTo>
                    <a:pt x="3080" y="3678"/>
                    <a:pt x="3434" y="3492"/>
                    <a:pt x="3716" y="3219"/>
                  </a:cubicBezTo>
                  <a:cubicBezTo>
                    <a:pt x="3812" y="3125"/>
                    <a:pt x="3900" y="3022"/>
                    <a:pt x="3980" y="2913"/>
                  </a:cubicBezTo>
                  <a:lnTo>
                    <a:pt x="3980" y="2913"/>
                  </a:lnTo>
                  <a:cubicBezTo>
                    <a:pt x="4081" y="3031"/>
                    <a:pt x="4192" y="3141"/>
                    <a:pt x="4314" y="3241"/>
                  </a:cubicBezTo>
                  <a:cubicBezTo>
                    <a:pt x="4659" y="3529"/>
                    <a:pt x="5094" y="3736"/>
                    <a:pt x="5552" y="3787"/>
                  </a:cubicBezTo>
                  <a:cubicBezTo>
                    <a:pt x="5648" y="3799"/>
                    <a:pt x="5744" y="3804"/>
                    <a:pt x="5839" y="3804"/>
                  </a:cubicBezTo>
                  <a:cubicBezTo>
                    <a:pt x="6656" y="3804"/>
                    <a:pt x="7458" y="3381"/>
                    <a:pt x="7916" y="2737"/>
                  </a:cubicBezTo>
                  <a:cubicBezTo>
                    <a:pt x="8000" y="2625"/>
                    <a:pt x="8076" y="2508"/>
                    <a:pt x="8144" y="2387"/>
                  </a:cubicBezTo>
                  <a:lnTo>
                    <a:pt x="8144" y="2387"/>
                  </a:lnTo>
                  <a:cubicBezTo>
                    <a:pt x="8558" y="2732"/>
                    <a:pt x="9063" y="2933"/>
                    <a:pt x="9546" y="2970"/>
                  </a:cubicBezTo>
                  <a:cubicBezTo>
                    <a:pt x="9624" y="2976"/>
                    <a:pt x="9700" y="2979"/>
                    <a:pt x="9776" y="2979"/>
                  </a:cubicBezTo>
                  <a:cubicBezTo>
                    <a:pt x="9863" y="2979"/>
                    <a:pt x="9949" y="2975"/>
                    <a:pt x="10039" y="2965"/>
                  </a:cubicBezTo>
                  <a:cubicBezTo>
                    <a:pt x="10185" y="2948"/>
                    <a:pt x="10330" y="2929"/>
                    <a:pt x="10470" y="2912"/>
                  </a:cubicBezTo>
                  <a:cubicBezTo>
                    <a:pt x="10617" y="2880"/>
                    <a:pt x="10759" y="2847"/>
                    <a:pt x="10897" y="2816"/>
                  </a:cubicBezTo>
                  <a:cubicBezTo>
                    <a:pt x="11031" y="2775"/>
                    <a:pt x="11160" y="2725"/>
                    <a:pt x="11285" y="2682"/>
                  </a:cubicBezTo>
                  <a:cubicBezTo>
                    <a:pt x="11780" y="2485"/>
                    <a:pt x="12153" y="2152"/>
                    <a:pt x="12360" y="1823"/>
                  </a:cubicBezTo>
                  <a:cubicBezTo>
                    <a:pt x="12571" y="1491"/>
                    <a:pt x="12635" y="1184"/>
                    <a:pt x="12657" y="979"/>
                  </a:cubicBezTo>
                  <a:cubicBezTo>
                    <a:pt x="12668" y="877"/>
                    <a:pt x="12670" y="796"/>
                    <a:pt x="12668" y="742"/>
                  </a:cubicBezTo>
                  <a:cubicBezTo>
                    <a:pt x="12665" y="684"/>
                    <a:pt x="12663" y="654"/>
                    <a:pt x="12663" y="654"/>
                  </a:cubicBezTo>
                  <a:cubicBezTo>
                    <a:pt x="12656" y="591"/>
                    <a:pt x="12602" y="544"/>
                    <a:pt x="12539" y="544"/>
                  </a:cubicBezTo>
                  <a:cubicBezTo>
                    <a:pt x="12535" y="544"/>
                    <a:pt x="12530" y="544"/>
                    <a:pt x="12526" y="544"/>
                  </a:cubicBezTo>
                  <a:cubicBezTo>
                    <a:pt x="12458" y="552"/>
                    <a:pt x="12409" y="613"/>
                    <a:pt x="12416" y="681"/>
                  </a:cubicBezTo>
                  <a:cubicBezTo>
                    <a:pt x="12416" y="681"/>
                    <a:pt x="12416" y="681"/>
                    <a:pt x="12416" y="681"/>
                  </a:cubicBezTo>
                  <a:lnTo>
                    <a:pt x="12416" y="681"/>
                  </a:lnTo>
                  <a:cubicBezTo>
                    <a:pt x="12416" y="681"/>
                    <a:pt x="12426" y="776"/>
                    <a:pt x="12401" y="949"/>
                  </a:cubicBezTo>
                  <a:cubicBezTo>
                    <a:pt x="12378" y="1125"/>
                    <a:pt x="12310" y="1391"/>
                    <a:pt x="12121" y="1666"/>
                  </a:cubicBezTo>
                  <a:cubicBezTo>
                    <a:pt x="11933" y="1938"/>
                    <a:pt x="11612" y="2212"/>
                    <a:pt x="11162" y="2374"/>
                  </a:cubicBezTo>
                  <a:cubicBezTo>
                    <a:pt x="11048" y="2409"/>
                    <a:pt x="10931" y="2450"/>
                    <a:pt x="10810" y="2483"/>
                  </a:cubicBezTo>
                  <a:cubicBezTo>
                    <a:pt x="10686" y="2508"/>
                    <a:pt x="10559" y="2533"/>
                    <a:pt x="10429" y="2557"/>
                  </a:cubicBezTo>
                  <a:cubicBezTo>
                    <a:pt x="10289" y="2571"/>
                    <a:pt x="10143" y="2586"/>
                    <a:pt x="9996" y="2602"/>
                  </a:cubicBezTo>
                  <a:cubicBezTo>
                    <a:pt x="9941" y="2606"/>
                    <a:pt x="9881" y="2609"/>
                    <a:pt x="9820" y="2609"/>
                  </a:cubicBezTo>
                  <a:cubicBezTo>
                    <a:pt x="9741" y="2609"/>
                    <a:pt x="9659" y="2605"/>
                    <a:pt x="9580" y="2597"/>
                  </a:cubicBezTo>
                  <a:cubicBezTo>
                    <a:pt x="9138" y="2555"/>
                    <a:pt x="8682" y="2353"/>
                    <a:pt x="8325" y="2010"/>
                  </a:cubicBezTo>
                  <a:lnTo>
                    <a:pt x="8325" y="2010"/>
                  </a:lnTo>
                  <a:cubicBezTo>
                    <a:pt x="8383" y="1866"/>
                    <a:pt x="8431" y="1718"/>
                    <a:pt x="8469" y="1568"/>
                  </a:cubicBezTo>
                  <a:cubicBezTo>
                    <a:pt x="8520" y="1360"/>
                    <a:pt x="8553" y="1146"/>
                    <a:pt x="8553" y="926"/>
                  </a:cubicBezTo>
                  <a:cubicBezTo>
                    <a:pt x="8548" y="707"/>
                    <a:pt x="8530" y="473"/>
                    <a:pt x="8373" y="236"/>
                  </a:cubicBezTo>
                  <a:cubicBezTo>
                    <a:pt x="8299" y="119"/>
                    <a:pt x="8137" y="7"/>
                    <a:pt x="7973" y="1"/>
                  </a:cubicBezTo>
                  <a:cubicBezTo>
                    <a:pt x="7966" y="1"/>
                    <a:pt x="7960" y="1"/>
                    <a:pt x="79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8197000" y="1344575"/>
              <a:ext cx="196400" cy="238425"/>
            </a:xfrm>
            <a:custGeom>
              <a:avLst/>
              <a:gdLst/>
              <a:ahLst/>
              <a:cxnLst/>
              <a:rect l="l" t="t" r="r" b="b"/>
              <a:pathLst>
                <a:path w="7856" h="9537" extrusionOk="0">
                  <a:moveTo>
                    <a:pt x="7049" y="0"/>
                  </a:moveTo>
                  <a:cubicBezTo>
                    <a:pt x="7006" y="0"/>
                    <a:pt x="6962" y="12"/>
                    <a:pt x="6923" y="37"/>
                  </a:cubicBezTo>
                  <a:cubicBezTo>
                    <a:pt x="6811" y="106"/>
                    <a:pt x="6779" y="252"/>
                    <a:pt x="6850" y="362"/>
                  </a:cubicBezTo>
                  <a:cubicBezTo>
                    <a:pt x="7237" y="972"/>
                    <a:pt x="7369" y="1505"/>
                    <a:pt x="7253" y="1993"/>
                  </a:cubicBezTo>
                  <a:cubicBezTo>
                    <a:pt x="7044" y="2880"/>
                    <a:pt x="6024" y="3490"/>
                    <a:pt x="5205" y="3980"/>
                  </a:cubicBezTo>
                  <a:cubicBezTo>
                    <a:pt x="4815" y="4212"/>
                    <a:pt x="4480" y="4414"/>
                    <a:pt x="4249" y="4625"/>
                  </a:cubicBezTo>
                  <a:cubicBezTo>
                    <a:pt x="3728" y="5100"/>
                    <a:pt x="3613" y="5779"/>
                    <a:pt x="3491" y="6499"/>
                  </a:cubicBezTo>
                  <a:cubicBezTo>
                    <a:pt x="3367" y="7228"/>
                    <a:pt x="3241" y="7982"/>
                    <a:pt x="2675" y="8590"/>
                  </a:cubicBezTo>
                  <a:cubicBezTo>
                    <a:pt x="2315" y="8976"/>
                    <a:pt x="1666" y="9067"/>
                    <a:pt x="1137" y="9067"/>
                  </a:cubicBezTo>
                  <a:cubicBezTo>
                    <a:pt x="677" y="9067"/>
                    <a:pt x="308" y="8998"/>
                    <a:pt x="300" y="8997"/>
                  </a:cubicBezTo>
                  <a:cubicBezTo>
                    <a:pt x="285" y="8994"/>
                    <a:pt x="270" y="8992"/>
                    <a:pt x="255" y="8992"/>
                  </a:cubicBezTo>
                  <a:cubicBezTo>
                    <a:pt x="146" y="8992"/>
                    <a:pt x="47" y="9070"/>
                    <a:pt x="25" y="9184"/>
                  </a:cubicBezTo>
                  <a:cubicBezTo>
                    <a:pt x="1" y="9311"/>
                    <a:pt x="84" y="9434"/>
                    <a:pt x="212" y="9458"/>
                  </a:cubicBezTo>
                  <a:cubicBezTo>
                    <a:pt x="247" y="9466"/>
                    <a:pt x="631" y="9537"/>
                    <a:pt x="1124" y="9537"/>
                  </a:cubicBezTo>
                  <a:cubicBezTo>
                    <a:pt x="1748" y="9537"/>
                    <a:pt x="2546" y="9421"/>
                    <a:pt x="3018" y="8912"/>
                  </a:cubicBezTo>
                  <a:cubicBezTo>
                    <a:pt x="3681" y="8199"/>
                    <a:pt x="3826" y="7339"/>
                    <a:pt x="3955" y="6579"/>
                  </a:cubicBezTo>
                  <a:cubicBezTo>
                    <a:pt x="4067" y="5914"/>
                    <a:pt x="4164" y="5341"/>
                    <a:pt x="4565" y="4974"/>
                  </a:cubicBezTo>
                  <a:cubicBezTo>
                    <a:pt x="4761" y="4795"/>
                    <a:pt x="5092" y="4594"/>
                    <a:pt x="5445" y="4384"/>
                  </a:cubicBezTo>
                  <a:cubicBezTo>
                    <a:pt x="6341" y="3849"/>
                    <a:pt x="7456" y="3183"/>
                    <a:pt x="7712" y="2102"/>
                  </a:cubicBezTo>
                  <a:cubicBezTo>
                    <a:pt x="7856" y="1491"/>
                    <a:pt x="7699" y="821"/>
                    <a:pt x="7248" y="110"/>
                  </a:cubicBezTo>
                  <a:cubicBezTo>
                    <a:pt x="7203" y="39"/>
                    <a:pt x="7127" y="0"/>
                    <a:pt x="7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8306600" y="1247200"/>
              <a:ext cx="93125" cy="112100"/>
            </a:xfrm>
            <a:custGeom>
              <a:avLst/>
              <a:gdLst/>
              <a:ahLst/>
              <a:cxnLst/>
              <a:rect l="l" t="t" r="r" b="b"/>
              <a:pathLst>
                <a:path w="3725" h="4484" extrusionOk="0">
                  <a:moveTo>
                    <a:pt x="1934" y="0"/>
                  </a:moveTo>
                  <a:cubicBezTo>
                    <a:pt x="1829" y="0"/>
                    <a:pt x="1733" y="45"/>
                    <a:pt x="1658" y="124"/>
                  </a:cubicBezTo>
                  <a:cubicBezTo>
                    <a:pt x="1586" y="198"/>
                    <a:pt x="1403" y="396"/>
                    <a:pt x="1478" y="1428"/>
                  </a:cubicBezTo>
                  <a:cubicBezTo>
                    <a:pt x="1213" y="1033"/>
                    <a:pt x="902" y="663"/>
                    <a:pt x="647" y="615"/>
                  </a:cubicBezTo>
                  <a:cubicBezTo>
                    <a:pt x="621" y="610"/>
                    <a:pt x="596" y="607"/>
                    <a:pt x="571" y="607"/>
                  </a:cubicBezTo>
                  <a:cubicBezTo>
                    <a:pt x="480" y="607"/>
                    <a:pt x="396" y="642"/>
                    <a:pt x="327" y="704"/>
                  </a:cubicBezTo>
                  <a:cubicBezTo>
                    <a:pt x="143" y="872"/>
                    <a:pt x="1" y="1268"/>
                    <a:pt x="739" y="2657"/>
                  </a:cubicBezTo>
                  <a:cubicBezTo>
                    <a:pt x="602" y="2758"/>
                    <a:pt x="515" y="2889"/>
                    <a:pt x="499" y="3045"/>
                  </a:cubicBezTo>
                  <a:cubicBezTo>
                    <a:pt x="464" y="3344"/>
                    <a:pt x="620" y="3679"/>
                    <a:pt x="929" y="3962"/>
                  </a:cubicBezTo>
                  <a:cubicBezTo>
                    <a:pt x="1273" y="4276"/>
                    <a:pt x="1728" y="4465"/>
                    <a:pt x="2161" y="4482"/>
                  </a:cubicBezTo>
                  <a:cubicBezTo>
                    <a:pt x="2185" y="4483"/>
                    <a:pt x="2209" y="4484"/>
                    <a:pt x="2234" y="4484"/>
                  </a:cubicBezTo>
                  <a:cubicBezTo>
                    <a:pt x="2339" y="4484"/>
                    <a:pt x="2444" y="4474"/>
                    <a:pt x="2543" y="4453"/>
                  </a:cubicBezTo>
                  <a:cubicBezTo>
                    <a:pt x="3251" y="4305"/>
                    <a:pt x="3690" y="3060"/>
                    <a:pt x="3716" y="2463"/>
                  </a:cubicBezTo>
                  <a:cubicBezTo>
                    <a:pt x="3725" y="2303"/>
                    <a:pt x="3664" y="2163"/>
                    <a:pt x="3548" y="2068"/>
                  </a:cubicBezTo>
                  <a:cubicBezTo>
                    <a:pt x="3422" y="1965"/>
                    <a:pt x="3258" y="1933"/>
                    <a:pt x="3099" y="1933"/>
                  </a:cubicBezTo>
                  <a:cubicBezTo>
                    <a:pt x="3050" y="1933"/>
                    <a:pt x="3001" y="1936"/>
                    <a:pt x="2954" y="1941"/>
                  </a:cubicBezTo>
                  <a:cubicBezTo>
                    <a:pt x="2796" y="1045"/>
                    <a:pt x="2509" y="70"/>
                    <a:pt x="1987" y="4"/>
                  </a:cubicBezTo>
                  <a:cubicBezTo>
                    <a:pt x="1969" y="1"/>
                    <a:pt x="1951" y="0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8319350" y="1308225"/>
              <a:ext cx="51475" cy="28875"/>
            </a:xfrm>
            <a:custGeom>
              <a:avLst/>
              <a:gdLst/>
              <a:ahLst/>
              <a:cxnLst/>
              <a:rect l="l" t="t" r="r" b="b"/>
              <a:pathLst>
                <a:path w="2059" h="1155" extrusionOk="0">
                  <a:moveTo>
                    <a:pt x="973" y="1"/>
                  </a:moveTo>
                  <a:cubicBezTo>
                    <a:pt x="752" y="1"/>
                    <a:pt x="547" y="46"/>
                    <a:pt x="381" y="111"/>
                  </a:cubicBezTo>
                  <a:cubicBezTo>
                    <a:pt x="295" y="142"/>
                    <a:pt x="222" y="194"/>
                    <a:pt x="165" y="239"/>
                  </a:cubicBezTo>
                  <a:cubicBezTo>
                    <a:pt x="105" y="289"/>
                    <a:pt x="66" y="340"/>
                    <a:pt x="41" y="390"/>
                  </a:cubicBezTo>
                  <a:cubicBezTo>
                    <a:pt x="9" y="434"/>
                    <a:pt x="16" y="482"/>
                    <a:pt x="8" y="508"/>
                  </a:cubicBezTo>
                  <a:cubicBezTo>
                    <a:pt x="4" y="536"/>
                    <a:pt x="1" y="550"/>
                    <a:pt x="1" y="550"/>
                  </a:cubicBezTo>
                  <a:cubicBezTo>
                    <a:pt x="1" y="551"/>
                    <a:pt x="1" y="552"/>
                    <a:pt x="3" y="552"/>
                  </a:cubicBezTo>
                  <a:cubicBezTo>
                    <a:pt x="4" y="552"/>
                    <a:pt x="5" y="551"/>
                    <a:pt x="5" y="550"/>
                  </a:cubicBezTo>
                  <a:cubicBezTo>
                    <a:pt x="5" y="550"/>
                    <a:pt x="11" y="536"/>
                    <a:pt x="22" y="511"/>
                  </a:cubicBezTo>
                  <a:cubicBezTo>
                    <a:pt x="36" y="488"/>
                    <a:pt x="40" y="446"/>
                    <a:pt x="78" y="411"/>
                  </a:cubicBezTo>
                  <a:cubicBezTo>
                    <a:pt x="107" y="372"/>
                    <a:pt x="151" y="335"/>
                    <a:pt x="211" y="301"/>
                  </a:cubicBezTo>
                  <a:cubicBezTo>
                    <a:pt x="269" y="270"/>
                    <a:pt x="338" y="239"/>
                    <a:pt x="421" y="221"/>
                  </a:cubicBezTo>
                  <a:cubicBezTo>
                    <a:pt x="500" y="197"/>
                    <a:pt x="592" y="187"/>
                    <a:pt x="687" y="180"/>
                  </a:cubicBezTo>
                  <a:cubicBezTo>
                    <a:pt x="713" y="179"/>
                    <a:pt x="740" y="178"/>
                    <a:pt x="767" y="178"/>
                  </a:cubicBezTo>
                  <a:cubicBezTo>
                    <a:pt x="838" y="178"/>
                    <a:pt x="911" y="183"/>
                    <a:pt x="987" y="187"/>
                  </a:cubicBezTo>
                  <a:cubicBezTo>
                    <a:pt x="1194" y="204"/>
                    <a:pt x="1419" y="257"/>
                    <a:pt x="1591" y="367"/>
                  </a:cubicBezTo>
                  <a:cubicBezTo>
                    <a:pt x="1671" y="419"/>
                    <a:pt x="1754" y="497"/>
                    <a:pt x="1775" y="547"/>
                  </a:cubicBezTo>
                  <a:cubicBezTo>
                    <a:pt x="1815" y="638"/>
                    <a:pt x="1816" y="728"/>
                    <a:pt x="1786" y="798"/>
                  </a:cubicBezTo>
                  <a:cubicBezTo>
                    <a:pt x="1757" y="902"/>
                    <a:pt x="1623" y="939"/>
                    <a:pt x="1487" y="939"/>
                  </a:cubicBezTo>
                  <a:cubicBezTo>
                    <a:pt x="1456" y="939"/>
                    <a:pt x="1425" y="937"/>
                    <a:pt x="1395" y="934"/>
                  </a:cubicBezTo>
                  <a:cubicBezTo>
                    <a:pt x="1233" y="915"/>
                    <a:pt x="1094" y="884"/>
                    <a:pt x="998" y="855"/>
                  </a:cubicBezTo>
                  <a:cubicBezTo>
                    <a:pt x="902" y="827"/>
                    <a:pt x="848" y="812"/>
                    <a:pt x="848" y="812"/>
                  </a:cubicBezTo>
                  <a:cubicBezTo>
                    <a:pt x="843" y="810"/>
                    <a:pt x="837" y="810"/>
                    <a:pt x="832" y="810"/>
                  </a:cubicBezTo>
                  <a:cubicBezTo>
                    <a:pt x="810" y="810"/>
                    <a:pt x="788" y="820"/>
                    <a:pt x="773" y="843"/>
                  </a:cubicBezTo>
                  <a:cubicBezTo>
                    <a:pt x="755" y="871"/>
                    <a:pt x="763" y="911"/>
                    <a:pt x="794" y="929"/>
                  </a:cubicBezTo>
                  <a:cubicBezTo>
                    <a:pt x="794" y="929"/>
                    <a:pt x="996" y="1062"/>
                    <a:pt x="1363" y="1138"/>
                  </a:cubicBezTo>
                  <a:cubicBezTo>
                    <a:pt x="1421" y="1145"/>
                    <a:pt x="1484" y="1154"/>
                    <a:pt x="1552" y="1154"/>
                  </a:cubicBezTo>
                  <a:cubicBezTo>
                    <a:pt x="1593" y="1154"/>
                    <a:pt x="1637" y="1151"/>
                    <a:pt x="1684" y="1142"/>
                  </a:cubicBezTo>
                  <a:cubicBezTo>
                    <a:pt x="1802" y="1125"/>
                    <a:pt x="1954" y="1032"/>
                    <a:pt x="2003" y="887"/>
                  </a:cubicBezTo>
                  <a:cubicBezTo>
                    <a:pt x="2058" y="755"/>
                    <a:pt x="2046" y="601"/>
                    <a:pt x="1999" y="482"/>
                  </a:cubicBezTo>
                  <a:cubicBezTo>
                    <a:pt x="1931" y="317"/>
                    <a:pt x="1821" y="242"/>
                    <a:pt x="1707" y="170"/>
                  </a:cubicBezTo>
                  <a:cubicBezTo>
                    <a:pt x="1591" y="106"/>
                    <a:pt x="1469" y="70"/>
                    <a:pt x="1350" y="40"/>
                  </a:cubicBezTo>
                  <a:cubicBezTo>
                    <a:pt x="1228" y="17"/>
                    <a:pt x="1110" y="4"/>
                    <a:pt x="995" y="1"/>
                  </a:cubicBezTo>
                  <a:cubicBezTo>
                    <a:pt x="988" y="1"/>
                    <a:pt x="98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1822739" y="3333573"/>
            <a:ext cx="1010606" cy="1341442"/>
            <a:chOff x="2090049" y="2988186"/>
            <a:chExt cx="1010606" cy="1341442"/>
          </a:xfrm>
        </p:grpSpPr>
        <p:sp>
          <p:nvSpPr>
            <p:cNvPr id="471" name="Google Shape;471;p29"/>
            <p:cNvSpPr/>
            <p:nvPr/>
          </p:nvSpPr>
          <p:spPr>
            <a:xfrm rot="-2423090">
              <a:off x="2786784" y="3970803"/>
              <a:ext cx="238810" cy="31953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rot="-2423090">
              <a:off x="2388921" y="3095766"/>
              <a:ext cx="407219" cy="107232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 rot="-2423090">
              <a:off x="2897558" y="4175208"/>
              <a:ext cx="113737" cy="107277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 rot="-2423090">
              <a:off x="2161223" y="3054345"/>
              <a:ext cx="248991" cy="12173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 rot="-2423090">
              <a:off x="2186143" y="3123537"/>
              <a:ext cx="282134" cy="12679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 rot="-2423090">
              <a:off x="2201232" y="3149745"/>
              <a:ext cx="203621" cy="4780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 rot="-2423090">
              <a:off x="2247591" y="3169848"/>
              <a:ext cx="203598" cy="4779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 rot="-2423090">
              <a:off x="2480938" y="3194902"/>
              <a:ext cx="171830" cy="94899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 rot="-2423090">
              <a:off x="2552768" y="3152088"/>
              <a:ext cx="171830" cy="94897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 rot="-2423090">
              <a:off x="2786884" y="3752582"/>
              <a:ext cx="62138" cy="211121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 rot="-2423090">
              <a:off x="2734342" y="3728646"/>
              <a:ext cx="29838" cy="26348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8FBB477-9103-441F-A2B9-43CCA2C60038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2486131" y="170814"/>
            <a:ext cx="4337975" cy="13356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08080-0026-465C-BA5A-E95C53C9C7D5}"/>
              </a:ext>
            </a:extLst>
          </p:cNvPr>
          <p:cNvSpPr/>
          <p:nvPr/>
        </p:nvSpPr>
        <p:spPr>
          <a:xfrm>
            <a:off x="2107625" y="1816738"/>
            <a:ext cx="557409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7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</a:t>
            </a:r>
            <a:endParaRPr lang="en-US" sz="37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dân </a:t>
            </a:r>
            <a:endParaRPr lang="en-US" sz="37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b="1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đồng bằng Bắc Bộ </a:t>
            </a:r>
            <a:endParaRPr lang="en-US" sz="37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7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oogle Shape;6153;p62">
            <a:extLst>
              <a:ext uri="{FF2B5EF4-FFF2-40B4-BE49-F238E27FC236}">
                <a16:creationId xmlns:a16="http://schemas.microsoft.com/office/drawing/2014/main" id="{9B1E90A1-7E71-4E36-B8FB-F915CB8BB150}"/>
              </a:ext>
            </a:extLst>
          </p:cNvPr>
          <p:cNvGrpSpPr/>
          <p:nvPr/>
        </p:nvGrpSpPr>
        <p:grpSpPr>
          <a:xfrm>
            <a:off x="6864490" y="3229540"/>
            <a:ext cx="1246152" cy="1368875"/>
            <a:chOff x="3141550" y="1471138"/>
            <a:chExt cx="1227950" cy="1368875"/>
          </a:xfrm>
        </p:grpSpPr>
        <p:sp>
          <p:nvSpPr>
            <p:cNvPr id="91" name="Google Shape;6154;p62">
              <a:extLst>
                <a:ext uri="{FF2B5EF4-FFF2-40B4-BE49-F238E27FC236}">
                  <a16:creationId xmlns:a16="http://schemas.microsoft.com/office/drawing/2014/main" id="{D18BB49F-9183-48A1-8242-D8F4C8193C0A}"/>
                </a:ext>
              </a:extLst>
            </p:cNvPr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55;p62">
              <a:extLst>
                <a:ext uri="{FF2B5EF4-FFF2-40B4-BE49-F238E27FC236}">
                  <a16:creationId xmlns:a16="http://schemas.microsoft.com/office/drawing/2014/main" id="{046BE88F-6B1A-44ED-93A3-5DAA45FFED18}"/>
                </a:ext>
              </a:extLst>
            </p:cNvPr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56;p62">
              <a:extLst>
                <a:ext uri="{FF2B5EF4-FFF2-40B4-BE49-F238E27FC236}">
                  <a16:creationId xmlns:a16="http://schemas.microsoft.com/office/drawing/2014/main" id="{1886EFF6-5A45-4262-B7BF-A9C8A75AE2CD}"/>
                </a:ext>
              </a:extLst>
            </p:cNvPr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57;p62">
              <a:extLst>
                <a:ext uri="{FF2B5EF4-FFF2-40B4-BE49-F238E27FC236}">
                  <a16:creationId xmlns:a16="http://schemas.microsoft.com/office/drawing/2014/main" id="{F1AB5AB7-A642-4D4D-B4B5-4555CE7BD503}"/>
                </a:ext>
              </a:extLst>
            </p:cNvPr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58;p62">
              <a:extLst>
                <a:ext uri="{FF2B5EF4-FFF2-40B4-BE49-F238E27FC236}">
                  <a16:creationId xmlns:a16="http://schemas.microsoft.com/office/drawing/2014/main" id="{2B26EB16-FC1F-434C-B71B-8C8AE0A06778}"/>
                </a:ext>
              </a:extLst>
            </p:cNvPr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59;p62">
              <a:extLst>
                <a:ext uri="{FF2B5EF4-FFF2-40B4-BE49-F238E27FC236}">
                  <a16:creationId xmlns:a16="http://schemas.microsoft.com/office/drawing/2014/main" id="{D127AC72-2958-4415-829E-2790DCF9FDE0}"/>
                </a:ext>
              </a:extLst>
            </p:cNvPr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60;p62">
              <a:extLst>
                <a:ext uri="{FF2B5EF4-FFF2-40B4-BE49-F238E27FC236}">
                  <a16:creationId xmlns:a16="http://schemas.microsoft.com/office/drawing/2014/main" id="{E0E7240E-01AD-4A6A-BDBC-A93C5C3EDCDA}"/>
                </a:ext>
              </a:extLst>
            </p:cNvPr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61;p62">
              <a:extLst>
                <a:ext uri="{FF2B5EF4-FFF2-40B4-BE49-F238E27FC236}">
                  <a16:creationId xmlns:a16="http://schemas.microsoft.com/office/drawing/2014/main" id="{AF28E390-DCC6-4254-88A6-DCBD1791A220}"/>
                </a:ext>
              </a:extLst>
            </p:cNvPr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162;p62">
              <a:extLst>
                <a:ext uri="{FF2B5EF4-FFF2-40B4-BE49-F238E27FC236}">
                  <a16:creationId xmlns:a16="http://schemas.microsoft.com/office/drawing/2014/main" id="{CB4A3B63-0D83-44F7-A05F-E52C3BF92EE2}"/>
                </a:ext>
              </a:extLst>
            </p:cNvPr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163;p62">
              <a:extLst>
                <a:ext uri="{FF2B5EF4-FFF2-40B4-BE49-F238E27FC236}">
                  <a16:creationId xmlns:a16="http://schemas.microsoft.com/office/drawing/2014/main" id="{76A58C61-9CDD-4ABF-8700-51CCE2C3D363}"/>
                </a:ext>
              </a:extLst>
            </p:cNvPr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164;p62">
              <a:extLst>
                <a:ext uri="{FF2B5EF4-FFF2-40B4-BE49-F238E27FC236}">
                  <a16:creationId xmlns:a16="http://schemas.microsoft.com/office/drawing/2014/main" id="{9F0DCA6B-B6C2-4367-9904-AF46CEDEF607}"/>
                </a:ext>
              </a:extLst>
            </p:cNvPr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165;p62">
              <a:extLst>
                <a:ext uri="{FF2B5EF4-FFF2-40B4-BE49-F238E27FC236}">
                  <a16:creationId xmlns:a16="http://schemas.microsoft.com/office/drawing/2014/main" id="{93C90446-FA53-45A7-AB5C-AFFADA541567}"/>
                </a:ext>
              </a:extLst>
            </p:cNvPr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166;p62">
              <a:extLst>
                <a:ext uri="{FF2B5EF4-FFF2-40B4-BE49-F238E27FC236}">
                  <a16:creationId xmlns:a16="http://schemas.microsoft.com/office/drawing/2014/main" id="{F31E7B85-F82D-4E46-9910-8698EED5E009}"/>
                </a:ext>
              </a:extLst>
            </p:cNvPr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167;p62">
              <a:extLst>
                <a:ext uri="{FF2B5EF4-FFF2-40B4-BE49-F238E27FC236}">
                  <a16:creationId xmlns:a16="http://schemas.microsoft.com/office/drawing/2014/main" id="{A8F6A955-4605-44B0-9E92-7DE857E1EAB2}"/>
                </a:ext>
              </a:extLst>
            </p:cNvPr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168;p62">
              <a:extLst>
                <a:ext uri="{FF2B5EF4-FFF2-40B4-BE49-F238E27FC236}">
                  <a16:creationId xmlns:a16="http://schemas.microsoft.com/office/drawing/2014/main" id="{31195261-A43D-4767-BFE1-0537D989B529}"/>
                </a:ext>
              </a:extLst>
            </p:cNvPr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169;p62">
              <a:extLst>
                <a:ext uri="{FF2B5EF4-FFF2-40B4-BE49-F238E27FC236}">
                  <a16:creationId xmlns:a16="http://schemas.microsoft.com/office/drawing/2014/main" id="{6D62B02B-E528-4E90-9603-1307D562ABA0}"/>
                </a:ext>
              </a:extLst>
            </p:cNvPr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170;p62">
              <a:extLst>
                <a:ext uri="{FF2B5EF4-FFF2-40B4-BE49-F238E27FC236}">
                  <a16:creationId xmlns:a16="http://schemas.microsoft.com/office/drawing/2014/main" id="{01DD6F57-F090-4BF2-AE7A-D19C870E2601}"/>
                </a:ext>
              </a:extLst>
            </p:cNvPr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171;p62">
              <a:extLst>
                <a:ext uri="{FF2B5EF4-FFF2-40B4-BE49-F238E27FC236}">
                  <a16:creationId xmlns:a16="http://schemas.microsoft.com/office/drawing/2014/main" id="{05536E4E-4BB9-4025-B8BF-436E8031BB29}"/>
                </a:ext>
              </a:extLst>
            </p:cNvPr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310737" y="2914966"/>
            <a:ext cx="865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có mấy tháng nhiệt độ trung bình dưới 20</a:t>
            </a:r>
            <a:r>
              <a:rPr lang="en-US" altLang="en-US" sz="2000" b="1" baseline="3000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C? Là những tháng nào?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thời gian nào trong năm?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mùa đông ở đồng bằng Bắc Bộ thích hợp cho việc trồng cây gì?</a:t>
            </a:r>
          </a:p>
        </p:txBody>
      </p:sp>
      <p:graphicFrame>
        <p:nvGraphicFramePr>
          <p:cNvPr id="6" name="Group 140">
            <a:extLst>
              <a:ext uri="{FF2B5EF4-FFF2-40B4-BE49-F238E27FC236}">
                <a16:creationId xmlns:a16="http://schemas.microsoft.com/office/drawing/2014/main" id="{52311101-298E-4086-9CF0-B622379B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31945"/>
              </p:ext>
            </p:extLst>
          </p:nvPr>
        </p:nvGraphicFramePr>
        <p:xfrm>
          <a:off x="393505" y="377774"/>
          <a:ext cx="8342811" cy="1676400"/>
        </p:xfrm>
        <a:graphic>
          <a:graphicData uri="http://schemas.openxmlformats.org/drawingml/2006/table">
            <a:tbl>
              <a:tblPr/>
              <a:tblGrid>
                <a:gridCol w="122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1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5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5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7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 (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41"/>
          <p:cNvSpPr>
            <a:spLocks noChangeArrowheads="1"/>
          </p:cNvSpPr>
          <p:nvPr/>
        </p:nvSpPr>
        <p:spPr bwMode="auto">
          <a:xfrm>
            <a:off x="235924" y="205417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nhiệt độ trung bình tháng ở Hà Nội</a:t>
            </a:r>
          </a:p>
        </p:txBody>
      </p:sp>
    </p:spTree>
    <p:extLst>
      <p:ext uri="{BB962C8B-B14F-4D97-AF65-F5344CB8AC3E}">
        <p14:creationId xmlns:p14="http://schemas.microsoft.com/office/powerpoint/2010/main" val="18968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2" descr="cabb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391" y="371030"/>
            <a:ext cx="2142801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DSC00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2613" y="371031"/>
            <a:ext cx="2462912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447" y="2837205"/>
            <a:ext cx="2368909" cy="20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448" y="371030"/>
            <a:ext cx="2368909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391" y="2837204"/>
            <a:ext cx="2051644" cy="207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2613" y="2837204"/>
            <a:ext cx="2462912" cy="20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SGK và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241002" y="1319694"/>
            <a:ext cx="8657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600" b="1">
                <a:solidFill>
                  <a:srgbClr val="0042A2"/>
                </a:solidFill>
                <a:latin typeface="HP001 4 hàng" panose="020B0603050302020204" pitchFamily="34" charset="0"/>
              </a:rPr>
              <a:t>Bên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cạnh việc trồng trọt các loại cây, người dân 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ở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đồng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bằng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Bắc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Bộ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còn nuôi những con vật gì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?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C361A-2B8B-4E4D-B37C-B39A519EFBA3}"/>
              </a:ext>
            </a:extLst>
          </p:cNvPr>
          <p:cNvSpPr txBox="1"/>
          <p:nvPr/>
        </p:nvSpPr>
        <p:spPr>
          <a:xfrm>
            <a:off x="992372" y="2368650"/>
            <a:ext cx="7145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→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Bên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cạnh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việc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trồng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trọt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loại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cây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người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dân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ở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đồng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bằng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Bộ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còn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nuôi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gia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súc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gia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cầm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nuôi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đánh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cá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tôm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37A1DF2-5D45-4898-B300-0379C7EE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42658"/>
            <a:ext cx="3340100" cy="224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20">
            <a:extLst>
              <a:ext uri="{FF2B5EF4-FFF2-40B4-BE49-F238E27FC236}">
                <a16:creationId xmlns:a16="http://schemas.microsoft.com/office/drawing/2014/main" id="{DF2FAE42-1F09-4C83-8369-0842D77FE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0350"/>
            <a:ext cx="33401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1">
            <a:extLst>
              <a:ext uri="{FF2B5EF4-FFF2-40B4-BE49-F238E27FC236}">
                <a16:creationId xmlns:a16="http://schemas.microsoft.com/office/drawing/2014/main" id="{723590A9-3F9A-428C-9DCF-DF5DCADFB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80458"/>
            <a:ext cx="3340100" cy="224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3D4776-CF2E-4E56-8B5D-5DEABB14081A}"/>
              </a:ext>
            </a:extLst>
          </p:cNvPr>
          <p:cNvSpPr/>
          <p:nvPr/>
        </p:nvSpPr>
        <p:spPr>
          <a:xfrm>
            <a:off x="4845182" y="3049884"/>
            <a:ext cx="31685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0"/>
                <a:solidFill>
                  <a:srgbClr val="150A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7200" b="1" cap="none" spc="50" dirty="0" err="1">
                <a:ln w="0"/>
                <a:solidFill>
                  <a:srgbClr val="150A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sz="7200" b="1" cap="none" spc="50" dirty="0">
              <a:ln w="0"/>
              <a:solidFill>
                <a:srgbClr val="150A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101887" y="3875385"/>
            <a:ext cx="2940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150AF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6000" b="1" cap="none" spc="0" dirty="0" err="1">
                <a:ln/>
                <a:solidFill>
                  <a:srgbClr val="150AF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6000" b="1" cap="none" spc="0" dirty="0">
              <a:ln/>
              <a:solidFill>
                <a:srgbClr val="150AF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1A6763-5BA3-47C9-96A7-686EB470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8343"/>
            <a:ext cx="429895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E08DA0-B778-4881-AD14-6AAC0792F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788343"/>
            <a:ext cx="4038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9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5FCC9-EE5D-48E5-BAA4-88F53075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8" y="307975"/>
            <a:ext cx="3993061" cy="2782664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64466-A649-4670-AB04-132007B0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07975"/>
            <a:ext cx="4450262" cy="2784592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64F86-FCC0-46C3-BA05-20B23794738E}"/>
              </a:ext>
            </a:extLst>
          </p:cNvPr>
          <p:cNvSpPr txBox="1"/>
          <p:nvPr/>
        </p:nvSpPr>
        <p:spPr>
          <a:xfrm>
            <a:off x="299538" y="3141693"/>
            <a:ext cx="85449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9E51B5-400E-41A2-BBD1-02D97E782795}"/>
              </a:ext>
            </a:extLst>
          </p:cNvPr>
          <p:cNvSpPr/>
          <p:nvPr/>
        </p:nvSpPr>
        <p:spPr>
          <a:xfrm>
            <a:off x="3831518" y="122750"/>
            <a:ext cx="2286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48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kumimoji="0" lang="en-US" sz="4800" b="0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4A21A-C3DB-4FDD-96DF-97A6E0A2E0DC}"/>
              </a:ext>
            </a:extLst>
          </p:cNvPr>
          <p:cNvSpPr txBox="1"/>
          <p:nvPr/>
        </p:nvSpPr>
        <p:spPr>
          <a:xfrm>
            <a:off x="1234469" y="953747"/>
            <a:ext cx="7480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Vựa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lúa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lớn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cả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nước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nhờ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đất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đai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màu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mỡ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nước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dồi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dào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người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dân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giàu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kinh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nghiệm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</a:p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Cây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u="none" strike="noStrike" kern="120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trồng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u="none" strike="noStrike" kern="120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và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u="none" strike="noStrike" kern="120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vật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u="none" strike="noStrike" kern="120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nuôi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ngô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;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khoai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;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cây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ăn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quả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;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rau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củ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quả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xứa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lạnh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;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gia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súc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gia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cầm</a:t>
            </a:r>
            <a:r>
              <a:rPr lang="en-US" sz="2400" b="1" kern="1200" dirty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4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3.7037E-7 L 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ABDD5-377A-4704-B82C-6D03A7062411}"/>
              </a:ext>
            </a:extLst>
          </p:cNvPr>
          <p:cNvCxnSpPr>
            <a:cxnSpLocks/>
          </p:cNvCxnSpPr>
          <p:nvPr/>
        </p:nvCxnSpPr>
        <p:spPr>
          <a:xfrm>
            <a:off x="3737496" y="826022"/>
            <a:ext cx="1669008" cy="0"/>
          </a:xfrm>
          <a:prstGeom prst="line">
            <a:avLst/>
          </a:prstGeom>
          <a:ln w="19050">
            <a:solidFill>
              <a:srgbClr val="150A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FAD556-6724-4B5A-A8A7-022792734441}"/>
              </a:ext>
            </a:extLst>
          </p:cNvPr>
          <p:cNvSpPr txBox="1"/>
          <p:nvPr/>
        </p:nvSpPr>
        <p:spPr>
          <a:xfrm>
            <a:off x="3910346" y="907964"/>
            <a:ext cx="13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50AF4"/>
                </a:solidFill>
                <a:latin typeface="HP001 4 hàng" panose="020B0603050302020204" pitchFamily="34" charset="0"/>
              </a:rPr>
              <a:t>Địa</a:t>
            </a:r>
            <a:r>
              <a:rPr lang="en-US" sz="3200" b="1" dirty="0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150AF4"/>
                </a:solidFill>
                <a:latin typeface="HP001 4 hàng" panose="020B0603050302020204" pitchFamily="34" charset="0"/>
              </a:rPr>
              <a:t>lí</a:t>
            </a:r>
            <a:endParaRPr lang="en-US" sz="3200" b="1" dirty="0">
              <a:solidFill>
                <a:srgbClr val="150AF4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BB470-6EA9-4961-B8AF-5708403BDC39}"/>
              </a:ext>
            </a:extLst>
          </p:cNvPr>
          <p:cNvSpPr txBox="1"/>
          <p:nvPr/>
        </p:nvSpPr>
        <p:spPr>
          <a:xfrm>
            <a:off x="645317" y="1308937"/>
            <a:ext cx="7767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Hoạt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(</a:t>
            </a:r>
            <a:r>
              <a:rPr lang="en-US" sz="2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Tiết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 + 2)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4995087" y="4180771"/>
            <a:ext cx="800408" cy="712530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545793" y="396688"/>
            <a:ext cx="569899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Vựa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lúa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endParaRPr kumimoji="0" lang="en-US" sz="8000" b="1" i="0" u="none" strike="noStrike" kern="0" cap="none" spc="0" normalizeH="0" noProof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b="1" baseline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b="1" baseline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baseline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80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sz="8000" b="1" i="0" u="none" strike="noStrike" kern="0" cap="none" spc="0" normalizeH="0" baseline="0" noProof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oogle Shape;713;p36">
            <a:extLst>
              <a:ext uri="{FF2B5EF4-FFF2-40B4-BE49-F238E27FC236}">
                <a16:creationId xmlns:a16="http://schemas.microsoft.com/office/drawing/2014/main" id="{2D32118B-5DF7-4A32-91F2-F676376ED705}"/>
              </a:ext>
            </a:extLst>
          </p:cNvPr>
          <p:cNvGrpSpPr/>
          <p:nvPr/>
        </p:nvGrpSpPr>
        <p:grpSpPr>
          <a:xfrm>
            <a:off x="1680285" y="463113"/>
            <a:ext cx="837405" cy="1387507"/>
            <a:chOff x="3349025" y="1588825"/>
            <a:chExt cx="526525" cy="70205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0" name="Google Shape;714;p36">
              <a:extLst>
                <a:ext uri="{FF2B5EF4-FFF2-40B4-BE49-F238E27FC236}">
                  <a16:creationId xmlns:a16="http://schemas.microsoft.com/office/drawing/2014/main" id="{D7B214A4-D0C9-4801-A252-D2280195E8E8}"/>
                </a:ext>
              </a:extLst>
            </p:cNvPr>
            <p:cNvSpPr/>
            <p:nvPr/>
          </p:nvSpPr>
          <p:spPr>
            <a:xfrm>
              <a:off x="3384250" y="1781375"/>
              <a:ext cx="204375" cy="241125"/>
            </a:xfrm>
            <a:custGeom>
              <a:avLst/>
              <a:gdLst/>
              <a:ahLst/>
              <a:cxnLst/>
              <a:rect l="l" t="t" r="r" b="b"/>
              <a:pathLst>
                <a:path w="8175" h="9645" extrusionOk="0">
                  <a:moveTo>
                    <a:pt x="8174" y="0"/>
                  </a:moveTo>
                  <a:cubicBezTo>
                    <a:pt x="6001" y="1049"/>
                    <a:pt x="3847" y="2530"/>
                    <a:pt x="2452" y="4023"/>
                  </a:cubicBezTo>
                  <a:cubicBezTo>
                    <a:pt x="0" y="6649"/>
                    <a:pt x="578" y="8673"/>
                    <a:pt x="1139" y="9645"/>
                  </a:cubicBezTo>
                  <a:lnTo>
                    <a:pt x="3739" y="8144"/>
                  </a:lnTo>
                  <a:cubicBezTo>
                    <a:pt x="3215" y="7238"/>
                    <a:pt x="5201" y="5112"/>
                    <a:pt x="8174" y="3394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5;p36">
              <a:extLst>
                <a:ext uri="{FF2B5EF4-FFF2-40B4-BE49-F238E27FC236}">
                  <a16:creationId xmlns:a16="http://schemas.microsoft.com/office/drawing/2014/main" id="{4D437C00-4D88-482D-981F-7972E062ABAD}"/>
                </a:ext>
              </a:extLst>
            </p:cNvPr>
            <p:cNvSpPr/>
            <p:nvPr/>
          </p:nvSpPr>
          <p:spPr>
            <a:xfrm>
              <a:off x="3588625" y="1744375"/>
              <a:ext cx="223300" cy="121800"/>
            </a:xfrm>
            <a:custGeom>
              <a:avLst/>
              <a:gdLst/>
              <a:ahLst/>
              <a:cxnLst/>
              <a:rect l="l" t="t" r="r" b="b"/>
              <a:pathLst>
                <a:path w="8932" h="4872" extrusionOk="0">
                  <a:moveTo>
                    <a:pt x="5261" y="0"/>
                  </a:moveTo>
                  <a:cubicBezTo>
                    <a:pt x="4717" y="0"/>
                    <a:pt x="4103" y="70"/>
                    <a:pt x="3407" y="231"/>
                  </a:cubicBezTo>
                  <a:cubicBezTo>
                    <a:pt x="2343" y="479"/>
                    <a:pt x="1168" y="917"/>
                    <a:pt x="1" y="1479"/>
                  </a:cubicBezTo>
                  <a:lnTo>
                    <a:pt x="1" y="4871"/>
                  </a:lnTo>
                  <a:cubicBezTo>
                    <a:pt x="2067" y="3678"/>
                    <a:pt x="4066" y="2997"/>
                    <a:pt x="5269" y="2997"/>
                  </a:cubicBezTo>
                  <a:cubicBezTo>
                    <a:pt x="5797" y="2997"/>
                    <a:pt x="6172" y="3129"/>
                    <a:pt x="6332" y="3405"/>
                  </a:cubicBezTo>
                  <a:lnTo>
                    <a:pt x="8931" y="1904"/>
                  </a:lnTo>
                  <a:cubicBezTo>
                    <a:pt x="8481" y="1126"/>
                    <a:pt x="7451" y="0"/>
                    <a:pt x="5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6;p36">
              <a:extLst>
                <a:ext uri="{FF2B5EF4-FFF2-40B4-BE49-F238E27FC236}">
                  <a16:creationId xmlns:a16="http://schemas.microsoft.com/office/drawing/2014/main" id="{3DBDD457-58B4-4F71-99E2-B6261A875078}"/>
                </a:ext>
              </a:extLst>
            </p:cNvPr>
            <p:cNvSpPr/>
            <p:nvPr/>
          </p:nvSpPr>
          <p:spPr>
            <a:xfrm>
              <a:off x="3809325" y="1727050"/>
              <a:ext cx="66225" cy="94300"/>
            </a:xfrm>
            <a:custGeom>
              <a:avLst/>
              <a:gdLst/>
              <a:ahLst/>
              <a:cxnLst/>
              <a:rect l="l" t="t" r="r" b="b"/>
              <a:pathLst>
                <a:path w="2649" h="3772" extrusionOk="0">
                  <a:moveTo>
                    <a:pt x="471" y="1"/>
                  </a:moveTo>
                  <a:cubicBezTo>
                    <a:pt x="354" y="1"/>
                    <a:pt x="237" y="49"/>
                    <a:pt x="154" y="142"/>
                  </a:cubicBezTo>
                  <a:cubicBezTo>
                    <a:pt x="0" y="319"/>
                    <a:pt x="16" y="586"/>
                    <a:pt x="190" y="741"/>
                  </a:cubicBezTo>
                  <a:cubicBezTo>
                    <a:pt x="1023" y="1477"/>
                    <a:pt x="1558" y="2446"/>
                    <a:pt x="1770" y="3437"/>
                  </a:cubicBezTo>
                  <a:cubicBezTo>
                    <a:pt x="1812" y="3636"/>
                    <a:pt x="1989" y="3771"/>
                    <a:pt x="2184" y="3771"/>
                  </a:cubicBezTo>
                  <a:cubicBezTo>
                    <a:pt x="2213" y="3771"/>
                    <a:pt x="2243" y="3768"/>
                    <a:pt x="2272" y="3762"/>
                  </a:cubicBezTo>
                  <a:cubicBezTo>
                    <a:pt x="2502" y="3714"/>
                    <a:pt x="2649" y="3487"/>
                    <a:pt x="2600" y="3259"/>
                  </a:cubicBezTo>
                  <a:cubicBezTo>
                    <a:pt x="2350" y="2101"/>
                    <a:pt x="1725" y="968"/>
                    <a:pt x="753" y="106"/>
                  </a:cubicBezTo>
                  <a:cubicBezTo>
                    <a:pt x="671" y="36"/>
                    <a:pt x="571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7;p36">
              <a:extLst>
                <a:ext uri="{FF2B5EF4-FFF2-40B4-BE49-F238E27FC236}">
                  <a16:creationId xmlns:a16="http://schemas.microsoft.com/office/drawing/2014/main" id="{C502F9D4-B687-42A6-8B21-62DAB3C55C0D}"/>
                </a:ext>
              </a:extLst>
            </p:cNvPr>
            <p:cNvSpPr/>
            <p:nvPr/>
          </p:nvSpPr>
          <p:spPr>
            <a:xfrm>
              <a:off x="3349025" y="1992875"/>
              <a:ext cx="65375" cy="94850"/>
            </a:xfrm>
            <a:custGeom>
              <a:avLst/>
              <a:gdLst/>
              <a:ahLst/>
              <a:cxnLst/>
              <a:rect l="l" t="t" r="r" b="b"/>
              <a:pathLst>
                <a:path w="2615" h="3794" extrusionOk="0">
                  <a:moveTo>
                    <a:pt x="463" y="0"/>
                  </a:moveTo>
                  <a:cubicBezTo>
                    <a:pt x="435" y="0"/>
                    <a:pt x="406" y="3"/>
                    <a:pt x="378" y="9"/>
                  </a:cubicBezTo>
                  <a:cubicBezTo>
                    <a:pt x="148" y="56"/>
                    <a:pt x="0" y="280"/>
                    <a:pt x="48" y="510"/>
                  </a:cubicBezTo>
                  <a:cubicBezTo>
                    <a:pt x="302" y="1757"/>
                    <a:pt x="961" y="2874"/>
                    <a:pt x="1857" y="3684"/>
                  </a:cubicBezTo>
                  <a:cubicBezTo>
                    <a:pt x="1938" y="3757"/>
                    <a:pt x="2040" y="3793"/>
                    <a:pt x="2141" y="3793"/>
                  </a:cubicBezTo>
                  <a:cubicBezTo>
                    <a:pt x="2257" y="3793"/>
                    <a:pt x="2371" y="3746"/>
                    <a:pt x="2455" y="3654"/>
                  </a:cubicBezTo>
                  <a:cubicBezTo>
                    <a:pt x="2614" y="3480"/>
                    <a:pt x="2600" y="3212"/>
                    <a:pt x="2426" y="3056"/>
                  </a:cubicBezTo>
                  <a:cubicBezTo>
                    <a:pt x="1681" y="2383"/>
                    <a:pt x="1100" y="1431"/>
                    <a:pt x="878" y="339"/>
                  </a:cubicBezTo>
                  <a:cubicBezTo>
                    <a:pt x="837" y="138"/>
                    <a:pt x="660" y="0"/>
                    <a:pt x="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8;p36">
              <a:extLst>
                <a:ext uri="{FF2B5EF4-FFF2-40B4-BE49-F238E27FC236}">
                  <a16:creationId xmlns:a16="http://schemas.microsoft.com/office/drawing/2014/main" id="{F9CF54A9-73FE-48FA-8B7D-266E0489F9C8}"/>
                </a:ext>
              </a:extLst>
            </p:cNvPr>
            <p:cNvSpPr/>
            <p:nvPr/>
          </p:nvSpPr>
          <p:spPr>
            <a:xfrm>
              <a:off x="3571350" y="1610850"/>
              <a:ext cx="244300" cy="679675"/>
            </a:xfrm>
            <a:custGeom>
              <a:avLst/>
              <a:gdLst/>
              <a:ahLst/>
              <a:cxnLst/>
              <a:rect l="l" t="t" r="r" b="b"/>
              <a:pathLst>
                <a:path w="9772" h="27187" extrusionOk="0">
                  <a:moveTo>
                    <a:pt x="1" y="0"/>
                  </a:moveTo>
                  <a:lnTo>
                    <a:pt x="1" y="24228"/>
                  </a:lnTo>
                  <a:lnTo>
                    <a:pt x="3956" y="27186"/>
                  </a:lnTo>
                  <a:lnTo>
                    <a:pt x="6560" y="27186"/>
                  </a:lnTo>
                  <a:cubicBezTo>
                    <a:pt x="8357" y="27034"/>
                    <a:pt x="9767" y="25528"/>
                    <a:pt x="9767" y="23690"/>
                  </a:cubicBezTo>
                  <a:cubicBezTo>
                    <a:pt x="9772" y="21750"/>
                    <a:pt x="8200" y="20179"/>
                    <a:pt x="6261" y="20179"/>
                  </a:cubicBezTo>
                  <a:lnTo>
                    <a:pt x="5207" y="20179"/>
                  </a:lnTo>
                  <a:lnTo>
                    <a:pt x="5207" y="2629"/>
                  </a:lnTo>
                  <a:cubicBezTo>
                    <a:pt x="5207" y="1606"/>
                    <a:pt x="4763" y="654"/>
                    <a:pt x="4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9;p36">
              <a:extLst>
                <a:ext uri="{FF2B5EF4-FFF2-40B4-BE49-F238E27FC236}">
                  <a16:creationId xmlns:a16="http://schemas.microsoft.com/office/drawing/2014/main" id="{672AA65B-F2F4-4478-873B-A7F0B8C64AA0}"/>
                </a:ext>
              </a:extLst>
            </p:cNvPr>
            <p:cNvSpPr/>
            <p:nvPr/>
          </p:nvSpPr>
          <p:spPr>
            <a:xfrm>
              <a:off x="3403025" y="1588825"/>
              <a:ext cx="332350" cy="702050"/>
            </a:xfrm>
            <a:custGeom>
              <a:avLst/>
              <a:gdLst/>
              <a:ahLst/>
              <a:cxnLst/>
              <a:rect l="l" t="t" r="r" b="b"/>
              <a:pathLst>
                <a:path w="13294" h="28082" extrusionOk="0">
                  <a:moveTo>
                    <a:pt x="8432" y="0"/>
                  </a:moveTo>
                  <a:cubicBezTo>
                    <a:pt x="7503" y="0"/>
                    <a:pt x="6591" y="369"/>
                    <a:pt x="5918" y="1059"/>
                  </a:cubicBezTo>
                  <a:lnTo>
                    <a:pt x="1353" y="5740"/>
                  </a:lnTo>
                  <a:cubicBezTo>
                    <a:pt x="0" y="7128"/>
                    <a:pt x="29" y="9351"/>
                    <a:pt x="1416" y="10704"/>
                  </a:cubicBezTo>
                  <a:cubicBezTo>
                    <a:pt x="2099" y="11370"/>
                    <a:pt x="2984" y="11702"/>
                    <a:pt x="3868" y="11702"/>
                  </a:cubicBezTo>
                  <a:cubicBezTo>
                    <a:pt x="4223" y="11702"/>
                    <a:pt x="4578" y="11649"/>
                    <a:pt x="4920" y="11541"/>
                  </a:cubicBezTo>
                  <a:lnTo>
                    <a:pt x="4920" y="21061"/>
                  </a:lnTo>
                  <a:lnTo>
                    <a:pt x="3865" y="21061"/>
                  </a:lnTo>
                  <a:cubicBezTo>
                    <a:pt x="1926" y="21061"/>
                    <a:pt x="355" y="22633"/>
                    <a:pt x="355" y="24571"/>
                  </a:cubicBezTo>
                  <a:cubicBezTo>
                    <a:pt x="355" y="26510"/>
                    <a:pt x="1926" y="28082"/>
                    <a:pt x="3865" y="28082"/>
                  </a:cubicBezTo>
                  <a:lnTo>
                    <a:pt x="12992" y="28082"/>
                  </a:lnTo>
                  <a:cubicBezTo>
                    <a:pt x="13094" y="28082"/>
                    <a:pt x="13194" y="28076"/>
                    <a:pt x="13293" y="28067"/>
                  </a:cubicBezTo>
                  <a:cubicBezTo>
                    <a:pt x="10579" y="27879"/>
                    <a:pt x="8431" y="25613"/>
                    <a:pt x="8431" y="22848"/>
                  </a:cubicBezTo>
                  <a:lnTo>
                    <a:pt x="8431" y="5232"/>
                  </a:lnTo>
                  <a:cubicBezTo>
                    <a:pt x="8431" y="3419"/>
                    <a:pt x="9353" y="1819"/>
                    <a:pt x="10758" y="881"/>
                  </a:cubicBezTo>
                  <a:cubicBezTo>
                    <a:pt x="10467" y="623"/>
                    <a:pt x="10129" y="412"/>
                    <a:pt x="9754" y="259"/>
                  </a:cubicBezTo>
                  <a:cubicBezTo>
                    <a:pt x="9326" y="85"/>
                    <a:pt x="8877" y="0"/>
                    <a:pt x="8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20;p36">
              <a:extLst>
                <a:ext uri="{FF2B5EF4-FFF2-40B4-BE49-F238E27FC236}">
                  <a16:creationId xmlns:a16="http://schemas.microsoft.com/office/drawing/2014/main" id="{1E3F605C-5276-4061-B4C1-419F31590D9B}"/>
                </a:ext>
              </a:extLst>
            </p:cNvPr>
            <p:cNvSpPr/>
            <p:nvPr/>
          </p:nvSpPr>
          <p:spPr>
            <a:xfrm>
              <a:off x="3437275" y="1770250"/>
              <a:ext cx="66525" cy="52975"/>
            </a:xfrm>
            <a:custGeom>
              <a:avLst/>
              <a:gdLst/>
              <a:ahLst/>
              <a:cxnLst/>
              <a:rect l="l" t="t" r="r" b="b"/>
              <a:pathLst>
                <a:path w="2661" h="2119" extrusionOk="0">
                  <a:moveTo>
                    <a:pt x="1331" y="0"/>
                  </a:moveTo>
                  <a:cubicBezTo>
                    <a:pt x="597" y="0"/>
                    <a:pt x="1" y="474"/>
                    <a:pt x="1" y="1060"/>
                  </a:cubicBezTo>
                  <a:cubicBezTo>
                    <a:pt x="1" y="1645"/>
                    <a:pt x="597" y="2119"/>
                    <a:pt x="1331" y="2119"/>
                  </a:cubicBezTo>
                  <a:cubicBezTo>
                    <a:pt x="2064" y="2119"/>
                    <a:pt x="2661" y="1645"/>
                    <a:pt x="2661" y="1060"/>
                  </a:cubicBezTo>
                  <a:cubicBezTo>
                    <a:pt x="2661" y="475"/>
                    <a:pt x="2064" y="0"/>
                    <a:pt x="1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21;p36">
              <a:extLst>
                <a:ext uri="{FF2B5EF4-FFF2-40B4-BE49-F238E27FC236}">
                  <a16:creationId xmlns:a16="http://schemas.microsoft.com/office/drawing/2014/main" id="{204CD837-4A5D-4461-A653-3C07EA55AB79}"/>
                </a:ext>
              </a:extLst>
            </p:cNvPr>
            <p:cNvSpPr/>
            <p:nvPr/>
          </p:nvSpPr>
          <p:spPr>
            <a:xfrm>
              <a:off x="3610825" y="1770250"/>
              <a:ext cx="66550" cy="52975"/>
            </a:xfrm>
            <a:custGeom>
              <a:avLst/>
              <a:gdLst/>
              <a:ahLst/>
              <a:cxnLst/>
              <a:rect l="l" t="t" r="r" b="b"/>
              <a:pathLst>
                <a:path w="2662" h="2119" extrusionOk="0">
                  <a:moveTo>
                    <a:pt x="1330" y="0"/>
                  </a:moveTo>
                  <a:cubicBezTo>
                    <a:pt x="596" y="0"/>
                    <a:pt x="0" y="474"/>
                    <a:pt x="0" y="1060"/>
                  </a:cubicBezTo>
                  <a:cubicBezTo>
                    <a:pt x="0" y="1645"/>
                    <a:pt x="596" y="2119"/>
                    <a:pt x="1330" y="2119"/>
                  </a:cubicBezTo>
                  <a:cubicBezTo>
                    <a:pt x="2066" y="2119"/>
                    <a:pt x="2662" y="1645"/>
                    <a:pt x="2662" y="1060"/>
                  </a:cubicBezTo>
                  <a:cubicBezTo>
                    <a:pt x="2662" y="475"/>
                    <a:pt x="206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2;p36">
              <a:extLst>
                <a:ext uri="{FF2B5EF4-FFF2-40B4-BE49-F238E27FC236}">
                  <a16:creationId xmlns:a16="http://schemas.microsoft.com/office/drawing/2014/main" id="{ECB18D59-6058-4B24-85A0-65C7FC8E8C77}"/>
                </a:ext>
              </a:extLst>
            </p:cNvPr>
            <p:cNvSpPr/>
            <p:nvPr/>
          </p:nvSpPr>
          <p:spPr>
            <a:xfrm>
              <a:off x="3412725" y="1960375"/>
              <a:ext cx="201100" cy="109750"/>
            </a:xfrm>
            <a:custGeom>
              <a:avLst/>
              <a:gdLst/>
              <a:ahLst/>
              <a:cxnLst/>
              <a:rect l="l" t="t" r="r" b="b"/>
              <a:pathLst>
                <a:path w="8044" h="4390" extrusionOk="0">
                  <a:moveTo>
                    <a:pt x="8043" y="0"/>
                  </a:moveTo>
                  <a:cubicBezTo>
                    <a:pt x="6303" y="892"/>
                    <a:pt x="4690" y="1391"/>
                    <a:pt x="3660" y="1391"/>
                  </a:cubicBezTo>
                  <a:cubicBezTo>
                    <a:pt x="3133" y="1391"/>
                    <a:pt x="2759" y="1260"/>
                    <a:pt x="2600" y="984"/>
                  </a:cubicBezTo>
                  <a:lnTo>
                    <a:pt x="0" y="984"/>
                  </a:lnTo>
                  <a:lnTo>
                    <a:pt x="0" y="2485"/>
                  </a:lnTo>
                  <a:cubicBezTo>
                    <a:pt x="450" y="3265"/>
                    <a:pt x="1479" y="4389"/>
                    <a:pt x="3668" y="4389"/>
                  </a:cubicBezTo>
                  <a:cubicBezTo>
                    <a:pt x="4212" y="4389"/>
                    <a:pt x="4828" y="4320"/>
                    <a:pt x="5524" y="4158"/>
                  </a:cubicBezTo>
                  <a:cubicBezTo>
                    <a:pt x="6320" y="3973"/>
                    <a:pt x="7174" y="3683"/>
                    <a:pt x="8043" y="3315"/>
                  </a:cubicBezTo>
                  <a:cubicBezTo>
                    <a:pt x="7170" y="2383"/>
                    <a:pt x="7170" y="932"/>
                    <a:pt x="8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;p36">
              <a:extLst>
                <a:ext uri="{FF2B5EF4-FFF2-40B4-BE49-F238E27FC236}">
                  <a16:creationId xmlns:a16="http://schemas.microsoft.com/office/drawing/2014/main" id="{C80CDE09-8576-43FB-83C5-8AB34885E754}"/>
                </a:ext>
              </a:extLst>
            </p:cNvPr>
            <p:cNvSpPr/>
            <p:nvPr/>
          </p:nvSpPr>
          <p:spPr>
            <a:xfrm>
              <a:off x="3591975" y="1792000"/>
              <a:ext cx="248425" cy="251275"/>
            </a:xfrm>
            <a:custGeom>
              <a:avLst/>
              <a:gdLst/>
              <a:ahLst/>
              <a:cxnLst/>
              <a:rect l="l" t="t" r="r" b="b"/>
              <a:pathLst>
                <a:path w="9937" h="10051" extrusionOk="0">
                  <a:moveTo>
                    <a:pt x="6198" y="0"/>
                  </a:moveTo>
                  <a:lnTo>
                    <a:pt x="6198" y="1501"/>
                  </a:lnTo>
                  <a:cubicBezTo>
                    <a:pt x="6722" y="2409"/>
                    <a:pt x="4736" y="4535"/>
                    <a:pt x="1762" y="6253"/>
                  </a:cubicBezTo>
                  <a:cubicBezTo>
                    <a:pt x="1464" y="6425"/>
                    <a:pt x="1168" y="6586"/>
                    <a:pt x="873" y="6735"/>
                  </a:cubicBezTo>
                  <a:cubicBezTo>
                    <a:pt x="0" y="7667"/>
                    <a:pt x="0" y="9118"/>
                    <a:pt x="873" y="10050"/>
                  </a:cubicBezTo>
                  <a:cubicBezTo>
                    <a:pt x="3337" y="9002"/>
                    <a:pt x="5900" y="7318"/>
                    <a:pt x="7483" y="5622"/>
                  </a:cubicBezTo>
                  <a:cubicBezTo>
                    <a:pt x="9936" y="2998"/>
                    <a:pt x="9360" y="974"/>
                    <a:pt x="8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24;p36">
              <a:extLst>
                <a:ext uri="{FF2B5EF4-FFF2-40B4-BE49-F238E27FC236}">
                  <a16:creationId xmlns:a16="http://schemas.microsoft.com/office/drawing/2014/main" id="{79C048B6-3F5F-4F80-AF02-DCCFD7BBF358}"/>
                </a:ext>
              </a:extLst>
            </p:cNvPr>
            <p:cNvSpPr/>
            <p:nvPr/>
          </p:nvSpPr>
          <p:spPr>
            <a:xfrm>
              <a:off x="3534775" y="1771675"/>
              <a:ext cx="46400" cy="51900"/>
            </a:xfrm>
            <a:custGeom>
              <a:avLst/>
              <a:gdLst/>
              <a:ahLst/>
              <a:cxnLst/>
              <a:rect l="l" t="t" r="r" b="b"/>
              <a:pathLst>
                <a:path w="1856" h="2076" extrusionOk="0">
                  <a:moveTo>
                    <a:pt x="928" y="0"/>
                  </a:moveTo>
                  <a:cubicBezTo>
                    <a:pt x="415" y="0"/>
                    <a:pt x="0" y="464"/>
                    <a:pt x="0" y="1037"/>
                  </a:cubicBezTo>
                  <a:cubicBezTo>
                    <a:pt x="0" y="1612"/>
                    <a:pt x="415" y="2076"/>
                    <a:pt x="928" y="2076"/>
                  </a:cubicBezTo>
                  <a:cubicBezTo>
                    <a:pt x="1441" y="2076"/>
                    <a:pt x="1856" y="1612"/>
                    <a:pt x="1856" y="1037"/>
                  </a:cubicBezTo>
                  <a:cubicBezTo>
                    <a:pt x="1856" y="464"/>
                    <a:pt x="1441" y="0"/>
                    <a:pt x="92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25;p36">
              <a:extLst>
                <a:ext uri="{FF2B5EF4-FFF2-40B4-BE49-F238E27FC236}">
                  <a16:creationId xmlns:a16="http://schemas.microsoft.com/office/drawing/2014/main" id="{C5294EF9-4D81-4489-9891-A2898C57F391}"/>
                </a:ext>
              </a:extLst>
            </p:cNvPr>
            <p:cNvSpPr/>
            <p:nvPr/>
          </p:nvSpPr>
          <p:spPr>
            <a:xfrm>
              <a:off x="345005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2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5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2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9" y="1625"/>
                  </a:cubicBezTo>
                  <a:cubicBezTo>
                    <a:pt x="2213" y="1625"/>
                    <a:pt x="2402" y="1435"/>
                    <a:pt x="2402" y="1201"/>
                  </a:cubicBezTo>
                  <a:cubicBezTo>
                    <a:pt x="2402" y="539"/>
                    <a:pt x="1864" y="0"/>
                    <a:pt x="12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26;p36">
              <a:extLst>
                <a:ext uri="{FF2B5EF4-FFF2-40B4-BE49-F238E27FC236}">
                  <a16:creationId xmlns:a16="http://schemas.microsoft.com/office/drawing/2014/main" id="{0C9CEEF9-881E-4F73-AEDD-A6E487E5AB06}"/>
                </a:ext>
              </a:extLst>
            </p:cNvPr>
            <p:cNvSpPr/>
            <p:nvPr/>
          </p:nvSpPr>
          <p:spPr>
            <a:xfrm>
              <a:off x="360410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1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4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8" y="1625"/>
                  </a:cubicBezTo>
                  <a:cubicBezTo>
                    <a:pt x="2212" y="1625"/>
                    <a:pt x="2402" y="1435"/>
                    <a:pt x="2402" y="1201"/>
                  </a:cubicBezTo>
                  <a:cubicBezTo>
                    <a:pt x="2402" y="539"/>
                    <a:pt x="1863" y="0"/>
                    <a:pt x="12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22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Mục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1/ 103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5203C-7F76-4E9B-9D8E-90A06B714B6C}"/>
              </a:ext>
            </a:extLst>
          </p:cNvPr>
          <p:cNvSpPr txBox="1"/>
          <p:nvPr/>
        </p:nvSpPr>
        <p:spPr>
          <a:xfrm>
            <a:off x="241002" y="1242192"/>
            <a:ext cx="8657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1) </a:t>
            </a:r>
            <a:r>
              <a: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Đồng bằng Bắc Bộ có những thuận lợi nào để trở thành vựa lúa lớn thứ hai của cả nước?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200FAF28-2CAF-404D-AA9D-1F035323DD7F}"/>
              </a:ext>
            </a:extLst>
          </p:cNvPr>
          <p:cNvSpPr/>
          <p:nvPr/>
        </p:nvSpPr>
        <p:spPr>
          <a:xfrm>
            <a:off x="439736" y="1931086"/>
            <a:ext cx="6225223" cy="89255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Đất phù sa màu mỡ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56A30CA5-A32E-4D01-8ACA-AC0120E1B818}"/>
              </a:ext>
            </a:extLst>
          </p:cNvPr>
          <p:cNvSpPr/>
          <p:nvPr/>
        </p:nvSpPr>
        <p:spPr>
          <a:xfrm>
            <a:off x="439736" y="2869134"/>
            <a:ext cx="6225224" cy="8925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Nguồn nước dồi dào</a:t>
            </a:r>
          </a:p>
        </p:txBody>
      </p:sp>
      <p:sp>
        <p:nvSpPr>
          <p:cNvPr id="9" name="Right Arrow 12">
            <a:extLst>
              <a:ext uri="{FF2B5EF4-FFF2-40B4-BE49-F238E27FC236}">
                <a16:creationId xmlns:a16="http://schemas.microsoft.com/office/drawing/2014/main" id="{B5C8F3C9-59C5-4A4C-8303-C48651D53904}"/>
              </a:ext>
            </a:extLst>
          </p:cNvPr>
          <p:cNvSpPr/>
          <p:nvPr/>
        </p:nvSpPr>
        <p:spPr>
          <a:xfrm>
            <a:off x="439736" y="3780784"/>
            <a:ext cx="6225224" cy="9639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Người dân có nhiều kinh nghiệm trồng lúa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1C03273-4E97-4A84-89C6-EA20E25F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960" y="1931086"/>
            <a:ext cx="2039303" cy="2813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Vựa lúa lớn thứ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hai của cả nước</a:t>
            </a:r>
          </a:p>
        </p:txBody>
      </p:sp>
    </p:spTree>
    <p:extLst>
      <p:ext uri="{BB962C8B-B14F-4D97-AF65-F5344CB8AC3E}">
        <p14:creationId xmlns:p14="http://schemas.microsoft.com/office/powerpoint/2010/main" val="32066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7CBA0-D3AB-4D0B-A21B-FBBC861C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285749"/>
            <a:ext cx="4572000" cy="4593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3B4F2-AA11-4D72-AD94-F06AAA6CE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1" y="285750"/>
            <a:ext cx="4038600" cy="459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33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2">
            <a:extLst>
              <a:ext uri="{FF2B5EF4-FFF2-40B4-BE49-F238E27FC236}">
                <a16:creationId xmlns:a16="http://schemas.microsoft.com/office/drawing/2014/main" id="{9E608EB4-8496-4030-9F97-83CDE6B951F5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231775"/>
            <a:ext cx="1771650" cy="1134268"/>
            <a:chOff x="2064" y="0"/>
            <a:chExt cx="1488" cy="983"/>
          </a:xfrm>
        </p:grpSpPr>
        <p:pic>
          <p:nvPicPr>
            <p:cNvPr id="43" name="Picture 8" descr="1">
              <a:extLst>
                <a:ext uri="{FF2B5EF4-FFF2-40B4-BE49-F238E27FC236}">
                  <a16:creationId xmlns:a16="http://schemas.microsoft.com/office/drawing/2014/main" id="{092DE848-C67A-4A15-9C4C-DE3779DC4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0"/>
              <a:ext cx="1488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9EEB9E8B-CBAC-429E-B903-9EF49B13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:a16="http://schemas.microsoft.com/office/drawing/2014/main" id="{09AF0A33-3D40-439B-89C2-A2ACFE6E66FB}"/>
              </a:ext>
            </a:extLst>
          </p:cNvPr>
          <p:cNvGrpSpPr>
            <a:grpSpLocks/>
          </p:cNvGrpSpPr>
          <p:nvPr/>
        </p:nvGrpSpPr>
        <p:grpSpPr bwMode="auto">
          <a:xfrm>
            <a:off x="3764503" y="223043"/>
            <a:ext cx="1771650" cy="1143000"/>
            <a:chOff x="4272" y="3089"/>
            <a:chExt cx="1488" cy="960"/>
          </a:xfrm>
        </p:grpSpPr>
        <p:pic>
          <p:nvPicPr>
            <p:cNvPr id="46" name="Picture 9" descr="2">
              <a:extLst>
                <a:ext uri="{FF2B5EF4-FFF2-40B4-BE49-F238E27FC236}">
                  <a16:creationId xmlns:a16="http://schemas.microsoft.com/office/drawing/2014/main" id="{27D2CFB9-2150-4CA7-8574-67920FD3D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089"/>
              <a:ext cx="148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82ADF245-DE5D-45DB-AB31-1B4D0949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" y="3816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8" name="Group 21">
            <a:extLst>
              <a:ext uri="{FF2B5EF4-FFF2-40B4-BE49-F238E27FC236}">
                <a16:creationId xmlns:a16="http://schemas.microsoft.com/office/drawing/2014/main" id="{BFF92F3E-EBE2-4D08-8587-98E957886121}"/>
              </a:ext>
            </a:extLst>
          </p:cNvPr>
          <p:cNvGrpSpPr>
            <a:grpSpLocks/>
          </p:cNvGrpSpPr>
          <p:nvPr/>
        </p:nvGrpSpPr>
        <p:grpSpPr bwMode="auto">
          <a:xfrm>
            <a:off x="7132583" y="231775"/>
            <a:ext cx="1771650" cy="1200150"/>
            <a:chOff x="0" y="0"/>
            <a:chExt cx="1488" cy="1008"/>
          </a:xfrm>
        </p:grpSpPr>
        <p:pic>
          <p:nvPicPr>
            <p:cNvPr id="49" name="Picture 4" descr="4">
              <a:extLst>
                <a:ext uri="{FF2B5EF4-FFF2-40B4-BE49-F238E27FC236}">
                  <a16:creationId xmlns:a16="http://schemas.microsoft.com/office/drawing/2014/main" id="{785AC663-0C0E-49D9-A06F-0B753D120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15">
              <a:extLst>
                <a:ext uri="{FF2B5EF4-FFF2-40B4-BE49-F238E27FC236}">
                  <a16:creationId xmlns:a16="http://schemas.microsoft.com/office/drawing/2014/main" id="{AD5B81CA-44C2-4BA0-9224-C5999B83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1" name="Group 23">
            <a:extLst>
              <a:ext uri="{FF2B5EF4-FFF2-40B4-BE49-F238E27FC236}">
                <a16:creationId xmlns:a16="http://schemas.microsoft.com/office/drawing/2014/main" id="{457730D7-F928-4387-87D8-D9D379F26F6C}"/>
              </a:ext>
            </a:extLst>
          </p:cNvPr>
          <p:cNvGrpSpPr>
            <a:grpSpLocks/>
          </p:cNvGrpSpPr>
          <p:nvPr/>
        </p:nvGrpSpPr>
        <p:grpSpPr bwMode="auto">
          <a:xfrm>
            <a:off x="7127820" y="1810572"/>
            <a:ext cx="1771650" cy="1183481"/>
            <a:chOff x="4272" y="-11"/>
            <a:chExt cx="1488" cy="994"/>
          </a:xfrm>
        </p:grpSpPr>
        <p:pic>
          <p:nvPicPr>
            <p:cNvPr id="52" name="Picture 11" descr="5">
              <a:extLst>
                <a:ext uri="{FF2B5EF4-FFF2-40B4-BE49-F238E27FC236}">
                  <a16:creationId xmlns:a16="http://schemas.microsoft.com/office/drawing/2014/main" id="{04E2786B-E3D5-4B9A-96DD-2C53650C3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-11"/>
              <a:ext cx="1488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val 16">
              <a:extLst>
                <a:ext uri="{FF2B5EF4-FFF2-40B4-BE49-F238E27FC236}">
                  <a16:creationId xmlns:a16="http://schemas.microsoft.com/office/drawing/2014/main" id="{C6612C91-B33A-4D5E-8097-77E5F72A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B712C1D5-BDDF-4411-8E97-2F2500AA5AB9}"/>
              </a:ext>
            </a:extLst>
          </p:cNvPr>
          <p:cNvGrpSpPr>
            <a:grpSpLocks/>
          </p:cNvGrpSpPr>
          <p:nvPr/>
        </p:nvGrpSpPr>
        <p:grpSpPr bwMode="auto">
          <a:xfrm>
            <a:off x="7061200" y="3390730"/>
            <a:ext cx="1845269" cy="1143000"/>
            <a:chOff x="2064" y="3089"/>
            <a:chExt cx="1488" cy="960"/>
          </a:xfrm>
        </p:grpSpPr>
        <p:pic>
          <p:nvPicPr>
            <p:cNvPr id="55" name="Picture 5" descr="6">
              <a:extLst>
                <a:ext uri="{FF2B5EF4-FFF2-40B4-BE49-F238E27FC236}">
                  <a16:creationId xmlns:a16="http://schemas.microsoft.com/office/drawing/2014/main" id="{7B91DFCC-217D-4BD1-91F6-5CACDECB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89"/>
              <a:ext cx="148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Oval 17">
              <a:extLst>
                <a:ext uri="{FF2B5EF4-FFF2-40B4-BE49-F238E27FC236}">
                  <a16:creationId xmlns:a16="http://schemas.microsoft.com/office/drawing/2014/main" id="{3827ADC2-3F07-4DE5-B7D2-3DF8DD726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384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id="{0F60F647-4359-41AD-B061-7D1811D4AB12}"/>
              </a:ext>
            </a:extLst>
          </p:cNvPr>
          <p:cNvGrpSpPr>
            <a:grpSpLocks/>
          </p:cNvGrpSpPr>
          <p:nvPr/>
        </p:nvGrpSpPr>
        <p:grpSpPr bwMode="auto">
          <a:xfrm>
            <a:off x="3764503" y="3354983"/>
            <a:ext cx="1771650" cy="1163241"/>
            <a:chOff x="0" y="3072"/>
            <a:chExt cx="1488" cy="977"/>
          </a:xfrm>
        </p:grpSpPr>
        <p:pic>
          <p:nvPicPr>
            <p:cNvPr id="58" name="Picture 6" descr="7">
              <a:extLst>
                <a:ext uri="{FF2B5EF4-FFF2-40B4-BE49-F238E27FC236}">
                  <a16:creationId xmlns:a16="http://schemas.microsoft.com/office/drawing/2014/main" id="{03343A8E-B7BB-4989-9543-FE4E1AF45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1488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654A2A92-501D-472F-90B0-782923F8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3828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60" name="Group 25">
            <a:extLst>
              <a:ext uri="{FF2B5EF4-FFF2-40B4-BE49-F238E27FC236}">
                <a16:creationId xmlns:a16="http://schemas.microsoft.com/office/drawing/2014/main" id="{6CBFA74A-00E8-4214-A7E3-E5BCFABFA04F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3320880"/>
            <a:ext cx="1771650" cy="1200150"/>
            <a:chOff x="0" y="1422"/>
            <a:chExt cx="1488" cy="1008"/>
          </a:xfrm>
        </p:grpSpPr>
        <p:pic>
          <p:nvPicPr>
            <p:cNvPr id="61" name="Picture 7" descr="8">
              <a:extLst>
                <a:ext uri="{FF2B5EF4-FFF2-40B4-BE49-F238E27FC236}">
                  <a16:creationId xmlns:a16="http://schemas.microsoft.com/office/drawing/2014/main" id="{88D1DA6F-353D-4870-9D02-EE92F18E1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2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Oval 19">
              <a:extLst>
                <a:ext uri="{FF2B5EF4-FFF2-40B4-BE49-F238E27FC236}">
                  <a16:creationId xmlns:a16="http://schemas.microsoft.com/office/drawing/2014/main" id="{46E747DC-2BA1-4B22-8AE6-1A36F82C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232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63" name="Group 24">
            <a:extLst>
              <a:ext uri="{FF2B5EF4-FFF2-40B4-BE49-F238E27FC236}">
                <a16:creationId xmlns:a16="http://schemas.microsoft.com/office/drawing/2014/main" id="{AB24A8C7-2DDC-4611-AB6A-E9B888E63881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1758613"/>
            <a:ext cx="1771650" cy="1200150"/>
            <a:chOff x="4272" y="1443"/>
            <a:chExt cx="1488" cy="1008"/>
          </a:xfrm>
        </p:grpSpPr>
        <p:pic>
          <p:nvPicPr>
            <p:cNvPr id="64" name="Picture 10" descr="3">
              <a:extLst>
                <a:ext uri="{FF2B5EF4-FFF2-40B4-BE49-F238E27FC236}">
                  <a16:creationId xmlns:a16="http://schemas.microsoft.com/office/drawing/2014/main" id="{26FCF814-1AA4-40A2-8831-3D97A657D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443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val 20">
              <a:extLst>
                <a:ext uri="{FF2B5EF4-FFF2-40B4-BE49-F238E27FC236}">
                  <a16:creationId xmlns:a16="http://schemas.microsoft.com/office/drawing/2014/main" id="{92335AD2-5C49-4A8B-984F-327C87D44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" y="222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66" name="Text Box 29">
            <a:extLst>
              <a:ext uri="{FF2B5EF4-FFF2-40B4-BE49-F238E27FC236}">
                <a16:creationId xmlns:a16="http://schemas.microsoft.com/office/drawing/2014/main" id="{B5933E57-07BC-497B-AAE9-F4F4B53B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31" y="1358900"/>
            <a:ext cx="17287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 Box 30">
            <a:extLst>
              <a:ext uri="{FF2B5EF4-FFF2-40B4-BE49-F238E27FC236}">
                <a16:creationId xmlns:a16="http://schemas.microsoft.com/office/drawing/2014/main" id="{B271248B-C002-4985-B792-7934A0C7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503" y="1373218"/>
            <a:ext cx="17716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Gieo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endParaRPr lang="en-US" altLang="en-US" sz="2400" b="1" kern="1200" dirty="0">
              <a:solidFill>
                <a:srgbClr val="150AF4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8" name="Text Box 31">
            <a:extLst>
              <a:ext uri="{FF2B5EF4-FFF2-40B4-BE49-F238E27FC236}">
                <a16:creationId xmlns:a16="http://schemas.microsoft.com/office/drawing/2014/main" id="{9512272F-3735-49CB-A165-62FA388A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683" y="1397000"/>
            <a:ext cx="17287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 Box 32">
            <a:extLst>
              <a:ext uri="{FF2B5EF4-FFF2-40B4-BE49-F238E27FC236}">
                <a16:creationId xmlns:a16="http://schemas.microsoft.com/office/drawing/2014/main" id="{F39590E4-0FC0-417E-B908-8409D136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1" y="2997200"/>
            <a:ext cx="17716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Cấy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Text Box 33">
            <a:extLst>
              <a:ext uri="{FF2B5EF4-FFF2-40B4-BE49-F238E27FC236}">
                <a16:creationId xmlns:a16="http://schemas.microsoft.com/office/drawing/2014/main" id="{1C031176-43E8-4B77-8916-EC9B75F6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1" y="4508500"/>
            <a:ext cx="17843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 Box 34">
            <a:extLst>
              <a:ext uri="{FF2B5EF4-FFF2-40B4-BE49-F238E27FC236}">
                <a16:creationId xmlns:a16="http://schemas.microsoft.com/office/drawing/2014/main" id="{8F1DF6A5-6D7F-41EF-8D75-2E73FBCE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4508500"/>
            <a:ext cx="16674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Gặt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 Box 35">
            <a:extLst>
              <a:ext uri="{FF2B5EF4-FFF2-40B4-BE49-F238E27FC236}">
                <a16:creationId xmlns:a16="http://schemas.microsoft.com/office/drawing/2014/main" id="{98C37A01-65F7-4898-ADE3-FF76216E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4521200"/>
            <a:ext cx="17672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Tuốt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 Box 36">
            <a:extLst>
              <a:ext uri="{FF2B5EF4-FFF2-40B4-BE49-F238E27FC236}">
                <a16:creationId xmlns:a16="http://schemas.microsoft.com/office/drawing/2014/main" id="{C8CA248F-D003-462D-B544-21878EF03DD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934" y="2906171"/>
            <a:ext cx="178591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Phơi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Line 39">
            <a:extLst>
              <a:ext uri="{FF2B5EF4-FFF2-40B4-BE49-F238E27FC236}">
                <a16:creationId xmlns:a16="http://schemas.microsoft.com/office/drawing/2014/main" id="{F3FBEE35-150A-4846-91DD-ABE44901E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845" y="698497"/>
            <a:ext cx="1741658" cy="1698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66CDA4E2-E69B-485C-8962-1C4FADE62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6161" y="730364"/>
            <a:ext cx="1621659" cy="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Line 41">
            <a:extLst>
              <a:ext uri="{FF2B5EF4-FFF2-40B4-BE49-F238E27FC236}">
                <a16:creationId xmlns:a16="http://schemas.microsoft.com/office/drawing/2014/main" id="{1FA2DBDD-2FB1-4DF2-AE07-896F3757EF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0683" y="1852416"/>
            <a:ext cx="1" cy="11550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Line 42">
            <a:extLst>
              <a:ext uri="{FF2B5EF4-FFF2-40B4-BE49-F238E27FC236}">
                <a16:creationId xmlns:a16="http://schemas.microsoft.com/office/drawing/2014/main" id="{09C0595B-24EA-4EF5-B40E-AB70AF80A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20" y="3451253"/>
            <a:ext cx="0" cy="10155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Line 43">
            <a:extLst>
              <a:ext uri="{FF2B5EF4-FFF2-40B4-BE49-F238E27FC236}">
                <a16:creationId xmlns:a16="http://schemas.microsoft.com/office/drawing/2014/main" id="{4519F957-2BFC-4EA1-82A5-92233CA38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715" y="4721256"/>
            <a:ext cx="163458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Line 44">
            <a:extLst>
              <a:ext uri="{FF2B5EF4-FFF2-40B4-BE49-F238E27FC236}">
                <a16:creationId xmlns:a16="http://schemas.microsoft.com/office/drawing/2014/main" id="{2F06B700-DE76-45AC-9213-9BB182FC0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845" y="4708555"/>
            <a:ext cx="1766518" cy="127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Line 45">
            <a:extLst>
              <a:ext uri="{FF2B5EF4-FFF2-40B4-BE49-F238E27FC236}">
                <a16:creationId xmlns:a16="http://schemas.microsoft.com/office/drawing/2014/main" id="{E83119F0-96B2-4208-8526-0F1331F041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5723" y="2958763"/>
            <a:ext cx="1" cy="1296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AutoShape 48">
            <a:extLst>
              <a:ext uri="{FF2B5EF4-FFF2-40B4-BE49-F238E27FC236}">
                <a16:creationId xmlns:a16="http://schemas.microsoft.com/office/drawing/2014/main" id="{E951F1DF-25B9-4F4F-9846-401DF6B3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55800"/>
            <a:ext cx="3543298" cy="1240080"/>
          </a:xfrm>
          <a:prstGeom prst="octagon">
            <a:avLst>
              <a:gd name="adj" fmla="val 2928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8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2461141" y="1448922"/>
            <a:ext cx="382277" cy="382291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527600" y="360796"/>
            <a:ext cx="57158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sz="8000" b="1" i="0" u="none" strike="noStrike" kern="0" cap="none" spc="0" normalizeH="0" noProof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trồng và vật nuôi</a:t>
            </a:r>
            <a:endParaRPr kumimoji="0" lang="en-US" sz="8000" b="1" i="0" u="none" strike="noStrike" kern="0" cap="none" spc="0" normalizeH="0" baseline="0" noProof="0" dirty="0">
              <a:ln/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1" name="Google Shape;569;p33">
            <a:extLst>
              <a:ext uri="{FF2B5EF4-FFF2-40B4-BE49-F238E27FC236}">
                <a16:creationId xmlns:a16="http://schemas.microsoft.com/office/drawing/2014/main" id="{4A9C18D2-AC9E-4C47-B5C6-FF889A5A8957}"/>
              </a:ext>
            </a:extLst>
          </p:cNvPr>
          <p:cNvGrpSpPr/>
          <p:nvPr/>
        </p:nvGrpSpPr>
        <p:grpSpPr>
          <a:xfrm rot="17187461">
            <a:off x="4957474" y="4084513"/>
            <a:ext cx="1218879" cy="496090"/>
            <a:chOff x="5919077" y="1112303"/>
            <a:chExt cx="1218879" cy="496090"/>
          </a:xfrm>
        </p:grpSpPr>
        <p:sp>
          <p:nvSpPr>
            <p:cNvPr id="112" name="Google Shape;570;p33">
              <a:extLst>
                <a:ext uri="{FF2B5EF4-FFF2-40B4-BE49-F238E27FC236}">
                  <a16:creationId xmlns:a16="http://schemas.microsoft.com/office/drawing/2014/main" id="{3CA17F51-D378-4AB6-842C-826C8389400B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71;p33">
              <a:extLst>
                <a:ext uri="{FF2B5EF4-FFF2-40B4-BE49-F238E27FC236}">
                  <a16:creationId xmlns:a16="http://schemas.microsoft.com/office/drawing/2014/main" id="{63736A69-780C-45F5-8B6D-2CB2824C45A2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72;p33">
              <a:extLst>
                <a:ext uri="{FF2B5EF4-FFF2-40B4-BE49-F238E27FC236}">
                  <a16:creationId xmlns:a16="http://schemas.microsoft.com/office/drawing/2014/main" id="{2852F591-2673-4FC8-8A54-1EE451A733AB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73;p33">
              <a:extLst>
                <a:ext uri="{FF2B5EF4-FFF2-40B4-BE49-F238E27FC236}">
                  <a16:creationId xmlns:a16="http://schemas.microsoft.com/office/drawing/2014/main" id="{6E5C73F6-0C5D-4C84-9946-0551CCC58D17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4;p33">
              <a:extLst>
                <a:ext uri="{FF2B5EF4-FFF2-40B4-BE49-F238E27FC236}">
                  <a16:creationId xmlns:a16="http://schemas.microsoft.com/office/drawing/2014/main" id="{46DFCC7D-E9BA-4476-BE35-68405E7F89C5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75;p33">
              <a:extLst>
                <a:ext uri="{FF2B5EF4-FFF2-40B4-BE49-F238E27FC236}">
                  <a16:creationId xmlns:a16="http://schemas.microsoft.com/office/drawing/2014/main" id="{4F34AFA6-CDFB-405E-992D-E4D72F4BE155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76;p33">
              <a:extLst>
                <a:ext uri="{FF2B5EF4-FFF2-40B4-BE49-F238E27FC236}">
                  <a16:creationId xmlns:a16="http://schemas.microsoft.com/office/drawing/2014/main" id="{0CF96B55-4880-4BDB-8B53-76CBCFAD69B3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7;p33">
              <a:extLst>
                <a:ext uri="{FF2B5EF4-FFF2-40B4-BE49-F238E27FC236}">
                  <a16:creationId xmlns:a16="http://schemas.microsoft.com/office/drawing/2014/main" id="{773DFB2D-0DD1-4C12-89C1-AE4E178F9B12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78;p33">
              <a:extLst>
                <a:ext uri="{FF2B5EF4-FFF2-40B4-BE49-F238E27FC236}">
                  <a16:creationId xmlns:a16="http://schemas.microsoft.com/office/drawing/2014/main" id="{3D332553-3EA5-4A58-9D09-6EB4E6A5AC42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79;p33">
              <a:extLst>
                <a:ext uri="{FF2B5EF4-FFF2-40B4-BE49-F238E27FC236}">
                  <a16:creationId xmlns:a16="http://schemas.microsoft.com/office/drawing/2014/main" id="{3DA7D03F-43DE-4FA3-83A2-49478712370E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80;p33">
              <a:extLst>
                <a:ext uri="{FF2B5EF4-FFF2-40B4-BE49-F238E27FC236}">
                  <a16:creationId xmlns:a16="http://schemas.microsoft.com/office/drawing/2014/main" id="{E841863B-0213-43EC-816C-4F161E897434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785;p37">
            <a:extLst>
              <a:ext uri="{FF2B5EF4-FFF2-40B4-BE49-F238E27FC236}">
                <a16:creationId xmlns:a16="http://schemas.microsoft.com/office/drawing/2014/main" id="{77B2FC26-25E4-4553-990B-73CB01D94B7F}"/>
              </a:ext>
            </a:extLst>
          </p:cNvPr>
          <p:cNvGrpSpPr/>
          <p:nvPr/>
        </p:nvGrpSpPr>
        <p:grpSpPr>
          <a:xfrm>
            <a:off x="1249954" y="359870"/>
            <a:ext cx="1327245" cy="1731261"/>
            <a:chOff x="4797225" y="1588913"/>
            <a:chExt cx="525825" cy="70197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3" name="Google Shape;786;p37">
              <a:extLst>
                <a:ext uri="{FF2B5EF4-FFF2-40B4-BE49-F238E27FC236}">
                  <a16:creationId xmlns:a16="http://schemas.microsoft.com/office/drawing/2014/main" id="{FBC2C9AF-2273-463B-B0F9-6AC5A0103371}"/>
                </a:ext>
              </a:extLst>
            </p:cNvPr>
            <p:cNvSpPr/>
            <p:nvPr/>
          </p:nvSpPr>
          <p:spPr>
            <a:xfrm>
              <a:off x="5193875" y="1815188"/>
              <a:ext cx="129175" cy="84775"/>
            </a:xfrm>
            <a:custGeom>
              <a:avLst/>
              <a:gdLst/>
              <a:ahLst/>
              <a:cxnLst/>
              <a:rect l="l" t="t" r="r" b="b"/>
              <a:pathLst>
                <a:path w="5167" h="3391" extrusionOk="0">
                  <a:moveTo>
                    <a:pt x="2584" y="1"/>
                  </a:moveTo>
                  <a:cubicBezTo>
                    <a:pt x="2313" y="1"/>
                    <a:pt x="2050" y="40"/>
                    <a:pt x="1801" y="107"/>
                  </a:cubicBezTo>
                  <a:cubicBezTo>
                    <a:pt x="1123" y="295"/>
                    <a:pt x="547" y="722"/>
                    <a:pt x="165" y="1289"/>
                  </a:cubicBezTo>
                  <a:cubicBezTo>
                    <a:pt x="0" y="1535"/>
                    <a:pt x="0" y="1858"/>
                    <a:pt x="165" y="2104"/>
                  </a:cubicBezTo>
                  <a:cubicBezTo>
                    <a:pt x="688" y="2881"/>
                    <a:pt x="1576" y="3390"/>
                    <a:pt x="2583" y="3390"/>
                  </a:cubicBezTo>
                  <a:cubicBezTo>
                    <a:pt x="2585" y="3390"/>
                    <a:pt x="2588" y="3390"/>
                    <a:pt x="2591" y="3390"/>
                  </a:cubicBezTo>
                  <a:cubicBezTo>
                    <a:pt x="3596" y="3390"/>
                    <a:pt x="4481" y="2878"/>
                    <a:pt x="5001" y="2104"/>
                  </a:cubicBezTo>
                  <a:cubicBezTo>
                    <a:pt x="5167" y="1858"/>
                    <a:pt x="5167" y="1535"/>
                    <a:pt x="5001" y="1289"/>
                  </a:cubicBezTo>
                  <a:cubicBezTo>
                    <a:pt x="4479" y="511"/>
                    <a:pt x="3591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7;p37">
              <a:extLst>
                <a:ext uri="{FF2B5EF4-FFF2-40B4-BE49-F238E27FC236}">
                  <a16:creationId xmlns:a16="http://schemas.microsoft.com/office/drawing/2014/main" id="{8616332E-3E1D-4452-9310-DC3BF734C43C}"/>
                </a:ext>
              </a:extLst>
            </p:cNvPr>
            <p:cNvSpPr/>
            <p:nvPr/>
          </p:nvSpPr>
          <p:spPr>
            <a:xfrm>
              <a:off x="5077850" y="1605813"/>
              <a:ext cx="211550" cy="251025"/>
            </a:xfrm>
            <a:custGeom>
              <a:avLst/>
              <a:gdLst/>
              <a:ahLst/>
              <a:cxnLst/>
              <a:rect l="l" t="t" r="r" b="b"/>
              <a:pathLst>
                <a:path w="8462" h="10041" extrusionOk="0">
                  <a:moveTo>
                    <a:pt x="4584" y="1"/>
                  </a:moveTo>
                  <a:lnTo>
                    <a:pt x="0" y="4584"/>
                  </a:lnTo>
                  <a:lnTo>
                    <a:pt x="39" y="5255"/>
                  </a:lnTo>
                  <a:lnTo>
                    <a:pt x="4608" y="9824"/>
                  </a:lnTo>
                  <a:cubicBezTo>
                    <a:pt x="4640" y="9854"/>
                    <a:pt x="4671" y="9881"/>
                    <a:pt x="4704" y="9904"/>
                  </a:cubicBezTo>
                  <a:cubicBezTo>
                    <a:pt x="4835" y="9998"/>
                    <a:pt x="4985" y="10041"/>
                    <a:pt x="5137" y="10041"/>
                  </a:cubicBezTo>
                  <a:cubicBezTo>
                    <a:pt x="5396" y="10041"/>
                    <a:pt x="5663" y="9918"/>
                    <a:pt x="5858" y="9723"/>
                  </a:cubicBezTo>
                  <a:lnTo>
                    <a:pt x="6205" y="9377"/>
                  </a:lnTo>
                  <a:cubicBezTo>
                    <a:pt x="7940" y="7640"/>
                    <a:pt x="8462" y="5143"/>
                    <a:pt x="7557" y="2977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8;p37">
              <a:extLst>
                <a:ext uri="{FF2B5EF4-FFF2-40B4-BE49-F238E27FC236}">
                  <a16:creationId xmlns:a16="http://schemas.microsoft.com/office/drawing/2014/main" id="{2B6B375E-D171-493E-855A-FD4D2463AA41}"/>
                </a:ext>
              </a:extLst>
            </p:cNvPr>
            <p:cNvSpPr/>
            <p:nvPr/>
          </p:nvSpPr>
          <p:spPr>
            <a:xfrm>
              <a:off x="5005025" y="1588913"/>
              <a:ext cx="261800" cy="163875"/>
            </a:xfrm>
            <a:custGeom>
              <a:avLst/>
              <a:gdLst/>
              <a:ahLst/>
              <a:cxnLst/>
              <a:rect l="l" t="t" r="r" b="b"/>
              <a:pathLst>
                <a:path w="10472" h="6555" extrusionOk="0">
                  <a:moveTo>
                    <a:pt x="5018" y="1"/>
                  </a:moveTo>
                  <a:cubicBezTo>
                    <a:pt x="3492" y="1"/>
                    <a:pt x="1964" y="587"/>
                    <a:pt x="806" y="1745"/>
                  </a:cubicBezTo>
                  <a:lnTo>
                    <a:pt x="460" y="2092"/>
                  </a:lnTo>
                  <a:cubicBezTo>
                    <a:pt x="123" y="2429"/>
                    <a:pt x="1" y="2983"/>
                    <a:pt x="360" y="3341"/>
                  </a:cubicBezTo>
                  <a:lnTo>
                    <a:pt x="3574" y="6554"/>
                  </a:lnTo>
                  <a:cubicBezTo>
                    <a:pt x="3217" y="6194"/>
                    <a:pt x="3339" y="5641"/>
                    <a:pt x="3676" y="5303"/>
                  </a:cubicBezTo>
                  <a:lnTo>
                    <a:pt x="4022" y="4957"/>
                  </a:lnTo>
                  <a:cubicBezTo>
                    <a:pt x="5180" y="3800"/>
                    <a:pt x="6705" y="3213"/>
                    <a:pt x="8230" y="3213"/>
                  </a:cubicBezTo>
                  <a:cubicBezTo>
                    <a:pt x="8992" y="3213"/>
                    <a:pt x="9755" y="3360"/>
                    <a:pt x="10471" y="3656"/>
                  </a:cubicBezTo>
                  <a:cubicBezTo>
                    <a:pt x="10181" y="2961"/>
                    <a:pt x="9745" y="2300"/>
                    <a:pt x="9154" y="1709"/>
                  </a:cubicBezTo>
                  <a:cubicBezTo>
                    <a:pt x="8010" y="565"/>
                    <a:pt x="6514" y="1"/>
                    <a:pt x="5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9;p37">
              <a:extLst>
                <a:ext uri="{FF2B5EF4-FFF2-40B4-BE49-F238E27FC236}">
                  <a16:creationId xmlns:a16="http://schemas.microsoft.com/office/drawing/2014/main" id="{A86A4B23-6CF4-4518-9097-F7BF67B05D9E}"/>
                </a:ext>
              </a:extLst>
            </p:cNvPr>
            <p:cNvSpPr/>
            <p:nvPr/>
          </p:nvSpPr>
          <p:spPr>
            <a:xfrm>
              <a:off x="4880900" y="2133513"/>
              <a:ext cx="314650" cy="157375"/>
            </a:xfrm>
            <a:custGeom>
              <a:avLst/>
              <a:gdLst/>
              <a:ahLst/>
              <a:cxnLst/>
              <a:rect l="l" t="t" r="r" b="b"/>
              <a:pathLst>
                <a:path w="12586" h="6295" extrusionOk="0">
                  <a:moveTo>
                    <a:pt x="0" y="1"/>
                  </a:moveTo>
                  <a:lnTo>
                    <a:pt x="0" y="6294"/>
                  </a:lnTo>
                  <a:lnTo>
                    <a:pt x="9438" y="6294"/>
                  </a:lnTo>
                  <a:cubicBezTo>
                    <a:pt x="11176" y="6294"/>
                    <a:pt x="12584" y="4884"/>
                    <a:pt x="12584" y="3149"/>
                  </a:cubicBezTo>
                  <a:cubicBezTo>
                    <a:pt x="12585" y="1411"/>
                    <a:pt x="11176" y="1"/>
                    <a:pt x="9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90;p37">
              <a:extLst>
                <a:ext uri="{FF2B5EF4-FFF2-40B4-BE49-F238E27FC236}">
                  <a16:creationId xmlns:a16="http://schemas.microsoft.com/office/drawing/2014/main" id="{C376374A-E49C-431F-A827-C55FA82F5518}"/>
                </a:ext>
              </a:extLst>
            </p:cNvPr>
            <p:cNvSpPr/>
            <p:nvPr/>
          </p:nvSpPr>
          <p:spPr>
            <a:xfrm>
              <a:off x="4797225" y="1661613"/>
              <a:ext cx="398325" cy="629275"/>
            </a:xfrm>
            <a:custGeom>
              <a:avLst/>
              <a:gdLst/>
              <a:ahLst/>
              <a:cxnLst/>
              <a:rect l="l" t="t" r="r" b="b"/>
              <a:pathLst>
                <a:path w="15933" h="25171" extrusionOk="0">
                  <a:moveTo>
                    <a:pt x="8067" y="1"/>
                  </a:moveTo>
                  <a:lnTo>
                    <a:pt x="3241" y="3174"/>
                  </a:lnTo>
                  <a:lnTo>
                    <a:pt x="8181" y="6297"/>
                  </a:lnTo>
                  <a:cubicBezTo>
                    <a:pt x="9014" y="6355"/>
                    <a:pt x="9646" y="7041"/>
                    <a:pt x="9640" y="7875"/>
                  </a:cubicBezTo>
                  <a:cubicBezTo>
                    <a:pt x="9638" y="8304"/>
                    <a:pt x="9469" y="8619"/>
                    <a:pt x="9327" y="8807"/>
                  </a:cubicBezTo>
                  <a:lnTo>
                    <a:pt x="830" y="20136"/>
                  </a:lnTo>
                  <a:cubicBezTo>
                    <a:pt x="116" y="21088"/>
                    <a:pt x="1" y="22364"/>
                    <a:pt x="534" y="23430"/>
                  </a:cubicBezTo>
                  <a:cubicBezTo>
                    <a:pt x="1067" y="24497"/>
                    <a:pt x="2157" y="25170"/>
                    <a:pt x="3347" y="25170"/>
                  </a:cubicBezTo>
                  <a:lnTo>
                    <a:pt x="9640" y="25170"/>
                  </a:lnTo>
                  <a:cubicBezTo>
                    <a:pt x="7695" y="25170"/>
                    <a:pt x="6586" y="22948"/>
                    <a:pt x="7753" y="21394"/>
                  </a:cubicBezTo>
                  <a:lnTo>
                    <a:pt x="14361" y="12583"/>
                  </a:lnTo>
                  <a:cubicBezTo>
                    <a:pt x="15388" y="11212"/>
                    <a:pt x="15932" y="9581"/>
                    <a:pt x="15932" y="7866"/>
                  </a:cubicBezTo>
                  <a:cubicBezTo>
                    <a:pt x="15932" y="3528"/>
                    <a:pt x="12405" y="1"/>
                    <a:pt x="8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1;p37">
              <a:extLst>
                <a:ext uri="{FF2B5EF4-FFF2-40B4-BE49-F238E27FC236}">
                  <a16:creationId xmlns:a16="http://schemas.microsoft.com/office/drawing/2014/main" id="{4BF008BA-FD5B-4A6D-B834-4113A1940735}"/>
                </a:ext>
              </a:extLst>
            </p:cNvPr>
            <p:cNvSpPr/>
            <p:nvPr/>
          </p:nvSpPr>
          <p:spPr>
            <a:xfrm>
              <a:off x="4806825" y="1661588"/>
              <a:ext cx="194925" cy="216350"/>
            </a:xfrm>
            <a:custGeom>
              <a:avLst/>
              <a:gdLst/>
              <a:ahLst/>
              <a:cxnLst/>
              <a:rect l="l" t="t" r="r" b="b"/>
              <a:pathLst>
                <a:path w="7797" h="8654" extrusionOk="0">
                  <a:moveTo>
                    <a:pt x="7683" y="0"/>
                  </a:moveTo>
                  <a:cubicBezTo>
                    <a:pt x="4884" y="0"/>
                    <a:pt x="2275" y="1506"/>
                    <a:pt x="871" y="3930"/>
                  </a:cubicBezTo>
                  <a:cubicBezTo>
                    <a:pt x="0" y="5434"/>
                    <a:pt x="514" y="7358"/>
                    <a:pt x="2018" y="8230"/>
                  </a:cubicBezTo>
                  <a:cubicBezTo>
                    <a:pt x="2515" y="8517"/>
                    <a:pt x="3057" y="8654"/>
                    <a:pt x="3592" y="8654"/>
                  </a:cubicBezTo>
                  <a:cubicBezTo>
                    <a:pt x="4678" y="8654"/>
                    <a:pt x="5735" y="8091"/>
                    <a:pt x="6319" y="7083"/>
                  </a:cubicBezTo>
                  <a:cubicBezTo>
                    <a:pt x="6604" y="6589"/>
                    <a:pt x="7114" y="6295"/>
                    <a:pt x="7684" y="6295"/>
                  </a:cubicBezTo>
                  <a:cubicBezTo>
                    <a:pt x="7721" y="6295"/>
                    <a:pt x="7759" y="6296"/>
                    <a:pt x="7797" y="6298"/>
                  </a:cubicBezTo>
                  <a:cubicBezTo>
                    <a:pt x="6928" y="5488"/>
                    <a:pt x="6422" y="4361"/>
                    <a:pt x="6403" y="3172"/>
                  </a:cubicBezTo>
                  <a:cubicBezTo>
                    <a:pt x="6382" y="1985"/>
                    <a:pt x="6844" y="841"/>
                    <a:pt x="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2;p37">
              <a:extLst>
                <a:ext uri="{FF2B5EF4-FFF2-40B4-BE49-F238E27FC236}">
                  <a16:creationId xmlns:a16="http://schemas.microsoft.com/office/drawing/2014/main" id="{DC425D80-ACFD-4A52-B0CC-D218267078F0}"/>
                </a:ext>
              </a:extLst>
            </p:cNvPr>
            <p:cNvSpPr/>
            <p:nvPr/>
          </p:nvSpPr>
          <p:spPr>
            <a:xfrm>
              <a:off x="5160125" y="1850013"/>
              <a:ext cx="93075" cy="139600"/>
            </a:xfrm>
            <a:custGeom>
              <a:avLst/>
              <a:gdLst/>
              <a:ahLst/>
              <a:cxnLst/>
              <a:rect l="l" t="t" r="r" b="b"/>
              <a:pathLst>
                <a:path w="3723" h="5584" extrusionOk="0">
                  <a:moveTo>
                    <a:pt x="1861" y="0"/>
                  </a:moveTo>
                  <a:cubicBezTo>
                    <a:pt x="1705" y="0"/>
                    <a:pt x="1549" y="46"/>
                    <a:pt x="1415" y="136"/>
                  </a:cubicBezTo>
                  <a:cubicBezTo>
                    <a:pt x="562" y="711"/>
                    <a:pt x="0" y="1686"/>
                    <a:pt x="0" y="2792"/>
                  </a:cubicBezTo>
                  <a:cubicBezTo>
                    <a:pt x="0" y="3899"/>
                    <a:pt x="562" y="4873"/>
                    <a:pt x="1415" y="5447"/>
                  </a:cubicBezTo>
                  <a:cubicBezTo>
                    <a:pt x="1549" y="5538"/>
                    <a:pt x="1705" y="5583"/>
                    <a:pt x="1861" y="5583"/>
                  </a:cubicBezTo>
                  <a:cubicBezTo>
                    <a:pt x="2018" y="5583"/>
                    <a:pt x="2174" y="5538"/>
                    <a:pt x="2308" y="5447"/>
                  </a:cubicBezTo>
                  <a:cubicBezTo>
                    <a:pt x="3161" y="4873"/>
                    <a:pt x="3723" y="3898"/>
                    <a:pt x="3723" y="2792"/>
                  </a:cubicBezTo>
                  <a:cubicBezTo>
                    <a:pt x="3723" y="1686"/>
                    <a:pt x="3161" y="711"/>
                    <a:pt x="2308" y="136"/>
                  </a:cubicBezTo>
                  <a:cubicBezTo>
                    <a:pt x="2174" y="46"/>
                    <a:pt x="2018" y="0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93;p37">
              <a:extLst>
                <a:ext uri="{FF2B5EF4-FFF2-40B4-BE49-F238E27FC236}">
                  <a16:creationId xmlns:a16="http://schemas.microsoft.com/office/drawing/2014/main" id="{213FA7D6-CE6A-46EB-9C56-DD91438FFF1A}"/>
                </a:ext>
              </a:extLst>
            </p:cNvPr>
            <p:cNvSpPr/>
            <p:nvPr/>
          </p:nvSpPr>
          <p:spPr>
            <a:xfrm>
              <a:off x="5072725" y="1775688"/>
              <a:ext cx="84025" cy="67000"/>
            </a:xfrm>
            <a:custGeom>
              <a:avLst/>
              <a:gdLst/>
              <a:ahLst/>
              <a:cxnLst/>
              <a:rect l="l" t="t" r="r" b="b"/>
              <a:pathLst>
                <a:path w="3361" h="2680" extrusionOk="0">
                  <a:moveTo>
                    <a:pt x="1681" y="1"/>
                  </a:moveTo>
                  <a:cubicBezTo>
                    <a:pt x="753" y="1"/>
                    <a:pt x="0" y="601"/>
                    <a:pt x="0" y="1341"/>
                  </a:cubicBezTo>
                  <a:cubicBezTo>
                    <a:pt x="0" y="2081"/>
                    <a:pt x="753" y="2680"/>
                    <a:pt x="1681" y="2680"/>
                  </a:cubicBezTo>
                  <a:cubicBezTo>
                    <a:pt x="2608" y="2680"/>
                    <a:pt x="3361" y="2081"/>
                    <a:pt x="3361" y="1341"/>
                  </a:cubicBezTo>
                  <a:cubicBezTo>
                    <a:pt x="3361" y="601"/>
                    <a:pt x="2608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94;p37">
              <a:extLst>
                <a:ext uri="{FF2B5EF4-FFF2-40B4-BE49-F238E27FC236}">
                  <a16:creationId xmlns:a16="http://schemas.microsoft.com/office/drawing/2014/main" id="{510AD0EF-FB53-4857-B89D-A7E2AE5E7F42}"/>
                </a:ext>
              </a:extLst>
            </p:cNvPr>
            <p:cNvSpPr/>
            <p:nvPr/>
          </p:nvSpPr>
          <p:spPr>
            <a:xfrm>
              <a:off x="4844875" y="1775938"/>
              <a:ext cx="84050" cy="67000"/>
            </a:xfrm>
            <a:custGeom>
              <a:avLst/>
              <a:gdLst/>
              <a:ahLst/>
              <a:cxnLst/>
              <a:rect l="l" t="t" r="r" b="b"/>
              <a:pathLst>
                <a:path w="3362" h="2680" extrusionOk="0">
                  <a:moveTo>
                    <a:pt x="1681" y="1"/>
                  </a:moveTo>
                  <a:cubicBezTo>
                    <a:pt x="753" y="1"/>
                    <a:pt x="1" y="600"/>
                    <a:pt x="1" y="1340"/>
                  </a:cubicBezTo>
                  <a:cubicBezTo>
                    <a:pt x="1" y="2079"/>
                    <a:pt x="753" y="2680"/>
                    <a:pt x="1681" y="2680"/>
                  </a:cubicBezTo>
                  <a:cubicBezTo>
                    <a:pt x="2609" y="2680"/>
                    <a:pt x="3362" y="2079"/>
                    <a:pt x="3362" y="1340"/>
                  </a:cubicBezTo>
                  <a:cubicBezTo>
                    <a:pt x="3362" y="600"/>
                    <a:pt x="260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5;p37">
              <a:extLst>
                <a:ext uri="{FF2B5EF4-FFF2-40B4-BE49-F238E27FC236}">
                  <a16:creationId xmlns:a16="http://schemas.microsoft.com/office/drawing/2014/main" id="{11DAB1E2-5B61-42C4-BB07-6BBBE07892C4}"/>
                </a:ext>
              </a:extLst>
            </p:cNvPr>
            <p:cNvSpPr/>
            <p:nvPr/>
          </p:nvSpPr>
          <p:spPr>
            <a:xfrm>
              <a:off x="4890875" y="1749588"/>
              <a:ext cx="21225" cy="37975"/>
            </a:xfrm>
            <a:custGeom>
              <a:avLst/>
              <a:gdLst/>
              <a:ahLst/>
              <a:cxnLst/>
              <a:rect l="l" t="t" r="r" b="b"/>
              <a:pathLst>
                <a:path w="849" h="1519" extrusionOk="0">
                  <a:moveTo>
                    <a:pt x="424" y="1"/>
                  </a:moveTo>
                  <a:cubicBezTo>
                    <a:pt x="189" y="1"/>
                    <a:pt x="1" y="190"/>
                    <a:pt x="1" y="424"/>
                  </a:cubicBezTo>
                  <a:lnTo>
                    <a:pt x="1" y="1095"/>
                  </a:lnTo>
                  <a:cubicBezTo>
                    <a:pt x="1" y="1329"/>
                    <a:pt x="192" y="1519"/>
                    <a:pt x="424" y="1519"/>
                  </a:cubicBezTo>
                  <a:cubicBezTo>
                    <a:pt x="658" y="1519"/>
                    <a:pt x="848" y="1329"/>
                    <a:pt x="848" y="1095"/>
                  </a:cubicBezTo>
                  <a:lnTo>
                    <a:pt x="848" y="424"/>
                  </a:lnTo>
                  <a:cubicBezTo>
                    <a:pt x="848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6;p37">
              <a:extLst>
                <a:ext uri="{FF2B5EF4-FFF2-40B4-BE49-F238E27FC236}">
                  <a16:creationId xmlns:a16="http://schemas.microsoft.com/office/drawing/2014/main" id="{9C27E3FF-EFD6-4F92-BEC7-FF4A9F8FDCC0}"/>
                </a:ext>
              </a:extLst>
            </p:cNvPr>
            <p:cNvSpPr/>
            <p:nvPr/>
          </p:nvSpPr>
          <p:spPr>
            <a:xfrm>
              <a:off x="5063600" y="1737013"/>
              <a:ext cx="57375" cy="50375"/>
            </a:xfrm>
            <a:custGeom>
              <a:avLst/>
              <a:gdLst/>
              <a:ahLst/>
              <a:cxnLst/>
              <a:rect l="l" t="t" r="r" b="b"/>
              <a:pathLst>
                <a:path w="2295" h="2015" extrusionOk="0">
                  <a:moveTo>
                    <a:pt x="466" y="0"/>
                  </a:moveTo>
                  <a:cubicBezTo>
                    <a:pt x="283" y="0"/>
                    <a:pt x="115" y="119"/>
                    <a:pt x="61" y="300"/>
                  </a:cubicBezTo>
                  <a:cubicBezTo>
                    <a:pt x="0" y="497"/>
                    <a:pt x="91" y="702"/>
                    <a:pt x="265" y="795"/>
                  </a:cubicBezTo>
                  <a:cubicBezTo>
                    <a:pt x="252" y="835"/>
                    <a:pt x="247" y="877"/>
                    <a:pt x="247" y="920"/>
                  </a:cubicBezTo>
                  <a:lnTo>
                    <a:pt x="247" y="1591"/>
                  </a:lnTo>
                  <a:cubicBezTo>
                    <a:pt x="247" y="1825"/>
                    <a:pt x="437" y="2015"/>
                    <a:pt x="671" y="2015"/>
                  </a:cubicBezTo>
                  <a:cubicBezTo>
                    <a:pt x="904" y="2015"/>
                    <a:pt x="1095" y="1825"/>
                    <a:pt x="1095" y="1591"/>
                  </a:cubicBezTo>
                  <a:lnTo>
                    <a:pt x="1095" y="982"/>
                  </a:lnTo>
                  <a:cubicBezTo>
                    <a:pt x="1169" y="989"/>
                    <a:pt x="1245" y="993"/>
                    <a:pt x="1321" y="993"/>
                  </a:cubicBezTo>
                  <a:cubicBezTo>
                    <a:pt x="1630" y="993"/>
                    <a:pt x="1945" y="926"/>
                    <a:pt x="2143" y="702"/>
                  </a:cubicBezTo>
                  <a:cubicBezTo>
                    <a:pt x="2294" y="527"/>
                    <a:pt x="2275" y="260"/>
                    <a:pt x="2100" y="104"/>
                  </a:cubicBezTo>
                  <a:cubicBezTo>
                    <a:pt x="2019" y="35"/>
                    <a:pt x="1920" y="1"/>
                    <a:pt x="1821" y="1"/>
                  </a:cubicBezTo>
                  <a:cubicBezTo>
                    <a:pt x="1711" y="1"/>
                    <a:pt x="1602" y="43"/>
                    <a:pt x="1520" y="126"/>
                  </a:cubicBezTo>
                  <a:cubicBezTo>
                    <a:pt x="1485" y="140"/>
                    <a:pt x="1429" y="146"/>
                    <a:pt x="1357" y="146"/>
                  </a:cubicBezTo>
                  <a:cubicBezTo>
                    <a:pt x="1160" y="146"/>
                    <a:pt x="851" y="97"/>
                    <a:pt x="588" y="18"/>
                  </a:cubicBezTo>
                  <a:cubicBezTo>
                    <a:pt x="547" y="6"/>
                    <a:pt x="506" y="0"/>
                    <a:pt x="4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7;p37">
              <a:extLst>
                <a:ext uri="{FF2B5EF4-FFF2-40B4-BE49-F238E27FC236}">
                  <a16:creationId xmlns:a16="http://schemas.microsoft.com/office/drawing/2014/main" id="{B9588874-062B-4DB5-9DC5-D03C1931FEE0}"/>
                </a:ext>
              </a:extLst>
            </p:cNvPr>
            <p:cNvSpPr/>
            <p:nvPr/>
          </p:nvSpPr>
          <p:spPr>
            <a:xfrm>
              <a:off x="4880800" y="1717388"/>
              <a:ext cx="57975" cy="28150"/>
            </a:xfrm>
            <a:custGeom>
              <a:avLst/>
              <a:gdLst/>
              <a:ahLst/>
              <a:cxnLst/>
              <a:rect l="l" t="t" r="r" b="b"/>
              <a:pathLst>
                <a:path w="2319" h="1126" extrusionOk="0">
                  <a:moveTo>
                    <a:pt x="1029" y="0"/>
                  </a:moveTo>
                  <a:cubicBezTo>
                    <a:pt x="707" y="0"/>
                    <a:pt x="384" y="116"/>
                    <a:pt x="138" y="450"/>
                  </a:cubicBezTo>
                  <a:cubicBezTo>
                    <a:pt x="0" y="638"/>
                    <a:pt x="40" y="904"/>
                    <a:pt x="228" y="1043"/>
                  </a:cubicBezTo>
                  <a:cubicBezTo>
                    <a:pt x="304" y="1098"/>
                    <a:pt x="392" y="1125"/>
                    <a:pt x="479" y="1125"/>
                  </a:cubicBezTo>
                  <a:cubicBezTo>
                    <a:pt x="609" y="1125"/>
                    <a:pt x="738" y="1065"/>
                    <a:pt x="820" y="953"/>
                  </a:cubicBezTo>
                  <a:cubicBezTo>
                    <a:pt x="876" y="877"/>
                    <a:pt x="959" y="849"/>
                    <a:pt x="1049" y="849"/>
                  </a:cubicBezTo>
                  <a:cubicBezTo>
                    <a:pt x="1290" y="849"/>
                    <a:pt x="1588" y="1046"/>
                    <a:pt x="1594" y="1050"/>
                  </a:cubicBezTo>
                  <a:cubicBezTo>
                    <a:pt x="1668" y="1101"/>
                    <a:pt x="1751" y="1125"/>
                    <a:pt x="1833" y="1125"/>
                  </a:cubicBezTo>
                  <a:cubicBezTo>
                    <a:pt x="1967" y="1125"/>
                    <a:pt x="2100" y="1061"/>
                    <a:pt x="2183" y="943"/>
                  </a:cubicBezTo>
                  <a:cubicBezTo>
                    <a:pt x="2318" y="752"/>
                    <a:pt x="2269" y="487"/>
                    <a:pt x="2077" y="352"/>
                  </a:cubicBezTo>
                  <a:cubicBezTo>
                    <a:pt x="1839" y="186"/>
                    <a:pt x="1435" y="0"/>
                    <a:pt x="10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8;p37">
              <a:extLst>
                <a:ext uri="{FF2B5EF4-FFF2-40B4-BE49-F238E27FC236}">
                  <a16:creationId xmlns:a16="http://schemas.microsoft.com/office/drawing/2014/main" id="{16F107B0-AECD-4DEA-B4CF-56AA95C19B50}"/>
                </a:ext>
              </a:extLst>
            </p:cNvPr>
            <p:cNvSpPr/>
            <p:nvPr/>
          </p:nvSpPr>
          <p:spPr>
            <a:xfrm>
              <a:off x="4967000" y="1765338"/>
              <a:ext cx="69150" cy="27450"/>
            </a:xfrm>
            <a:custGeom>
              <a:avLst/>
              <a:gdLst/>
              <a:ahLst/>
              <a:cxnLst/>
              <a:rect l="l" t="t" r="r" b="b"/>
              <a:pathLst>
                <a:path w="2766" h="1098" extrusionOk="0">
                  <a:moveTo>
                    <a:pt x="2284" y="0"/>
                  </a:moveTo>
                  <a:cubicBezTo>
                    <a:pt x="2231" y="0"/>
                    <a:pt x="2177" y="10"/>
                    <a:pt x="2125" y="31"/>
                  </a:cubicBezTo>
                  <a:cubicBezTo>
                    <a:pt x="1593" y="248"/>
                    <a:pt x="788" y="250"/>
                    <a:pt x="437" y="250"/>
                  </a:cubicBezTo>
                  <a:lnTo>
                    <a:pt x="424" y="250"/>
                  </a:lnTo>
                  <a:cubicBezTo>
                    <a:pt x="192" y="250"/>
                    <a:pt x="1" y="441"/>
                    <a:pt x="1" y="673"/>
                  </a:cubicBezTo>
                  <a:cubicBezTo>
                    <a:pt x="1" y="908"/>
                    <a:pt x="192" y="1097"/>
                    <a:pt x="424" y="1097"/>
                  </a:cubicBezTo>
                  <a:lnTo>
                    <a:pt x="439" y="1097"/>
                  </a:lnTo>
                  <a:cubicBezTo>
                    <a:pt x="872" y="1097"/>
                    <a:pt x="1762" y="1096"/>
                    <a:pt x="2447" y="816"/>
                  </a:cubicBezTo>
                  <a:cubicBezTo>
                    <a:pt x="2664" y="728"/>
                    <a:pt x="2765" y="480"/>
                    <a:pt x="2678" y="263"/>
                  </a:cubicBezTo>
                  <a:cubicBezTo>
                    <a:pt x="2610" y="99"/>
                    <a:pt x="2451" y="0"/>
                    <a:pt x="228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043;p52">
            <a:extLst>
              <a:ext uri="{FF2B5EF4-FFF2-40B4-BE49-F238E27FC236}">
                <a16:creationId xmlns:a16="http://schemas.microsoft.com/office/drawing/2014/main" id="{EEE9CAC7-5969-45F7-92BC-BCE0F842BCBC}"/>
              </a:ext>
            </a:extLst>
          </p:cNvPr>
          <p:cNvGrpSpPr/>
          <p:nvPr/>
        </p:nvGrpSpPr>
        <p:grpSpPr>
          <a:xfrm>
            <a:off x="4288303" y="3039687"/>
            <a:ext cx="1381196" cy="1626671"/>
            <a:chOff x="2755338" y="1954707"/>
            <a:chExt cx="385525" cy="454043"/>
          </a:xfrm>
        </p:grpSpPr>
        <p:sp>
          <p:nvSpPr>
            <p:cNvPr id="97" name="Google Shape;3044;p52">
              <a:extLst>
                <a:ext uri="{FF2B5EF4-FFF2-40B4-BE49-F238E27FC236}">
                  <a16:creationId xmlns:a16="http://schemas.microsoft.com/office/drawing/2014/main" id="{6C15C357-33C7-4B57-9047-3604FF481A65}"/>
                </a:ext>
              </a:extLst>
            </p:cNvPr>
            <p:cNvSpPr/>
            <p:nvPr/>
          </p:nvSpPr>
          <p:spPr>
            <a:xfrm>
              <a:off x="2850756" y="2294131"/>
              <a:ext cx="194124" cy="114602"/>
            </a:xfrm>
            <a:custGeom>
              <a:avLst/>
              <a:gdLst/>
              <a:ahLst/>
              <a:cxnLst/>
              <a:rect l="l" t="t" r="r" b="b"/>
              <a:pathLst>
                <a:path w="11344" h="6697" extrusionOk="0">
                  <a:moveTo>
                    <a:pt x="2778" y="1"/>
                  </a:moveTo>
                  <a:cubicBezTo>
                    <a:pt x="2778" y="1"/>
                    <a:pt x="881" y="1434"/>
                    <a:pt x="0" y="4032"/>
                  </a:cubicBezTo>
                  <a:lnTo>
                    <a:pt x="2014" y="6696"/>
                  </a:lnTo>
                  <a:lnTo>
                    <a:pt x="9331" y="6696"/>
                  </a:lnTo>
                  <a:lnTo>
                    <a:pt x="11344" y="4032"/>
                  </a:lnTo>
                  <a:cubicBezTo>
                    <a:pt x="10463" y="1436"/>
                    <a:pt x="8567" y="1"/>
                    <a:pt x="8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45;p52">
              <a:extLst>
                <a:ext uri="{FF2B5EF4-FFF2-40B4-BE49-F238E27FC236}">
                  <a16:creationId xmlns:a16="http://schemas.microsoft.com/office/drawing/2014/main" id="{1D577BE1-1AF5-4920-BA7C-5C261C44E996}"/>
                </a:ext>
              </a:extLst>
            </p:cNvPr>
            <p:cNvSpPr/>
            <p:nvPr/>
          </p:nvSpPr>
          <p:spPr>
            <a:xfrm>
              <a:off x="2910958" y="2256912"/>
              <a:ext cx="73738" cy="73704"/>
            </a:xfrm>
            <a:custGeom>
              <a:avLst/>
              <a:gdLst/>
              <a:ahLst/>
              <a:cxnLst/>
              <a:rect l="l" t="t" r="r" b="b"/>
              <a:pathLst>
                <a:path w="4309" h="4307" extrusionOk="0">
                  <a:moveTo>
                    <a:pt x="2154" y="0"/>
                  </a:moveTo>
                  <a:cubicBezTo>
                    <a:pt x="962" y="0"/>
                    <a:pt x="0" y="965"/>
                    <a:pt x="0" y="2154"/>
                  </a:cubicBezTo>
                  <a:cubicBezTo>
                    <a:pt x="0" y="3343"/>
                    <a:pt x="965" y="4307"/>
                    <a:pt x="2154" y="4307"/>
                  </a:cubicBezTo>
                  <a:cubicBezTo>
                    <a:pt x="3344" y="4307"/>
                    <a:pt x="4308" y="3343"/>
                    <a:pt x="4308" y="2154"/>
                  </a:cubicBezTo>
                  <a:cubicBezTo>
                    <a:pt x="4308" y="963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46;p52">
              <a:extLst>
                <a:ext uri="{FF2B5EF4-FFF2-40B4-BE49-F238E27FC236}">
                  <a16:creationId xmlns:a16="http://schemas.microsoft.com/office/drawing/2014/main" id="{3B66E5D8-784B-4602-AAD1-2CB6E4719C58}"/>
                </a:ext>
              </a:extLst>
            </p:cNvPr>
            <p:cNvSpPr/>
            <p:nvPr/>
          </p:nvSpPr>
          <p:spPr>
            <a:xfrm>
              <a:off x="3010432" y="2363145"/>
              <a:ext cx="41943" cy="45605"/>
            </a:xfrm>
            <a:custGeom>
              <a:avLst/>
              <a:gdLst/>
              <a:ahLst/>
              <a:cxnLst/>
              <a:rect l="l" t="t" r="r" b="b"/>
              <a:pathLst>
                <a:path w="2451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451" y="2665"/>
                  </a:lnTo>
                  <a:cubicBezTo>
                    <a:pt x="2451" y="1675"/>
                    <a:pt x="2278" y="784"/>
                    <a:pt x="2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47;p52">
              <a:extLst>
                <a:ext uri="{FF2B5EF4-FFF2-40B4-BE49-F238E27FC236}">
                  <a16:creationId xmlns:a16="http://schemas.microsoft.com/office/drawing/2014/main" id="{0635A219-9807-444C-B4F8-F4E3D76586B7}"/>
                </a:ext>
              </a:extLst>
            </p:cNvPr>
            <p:cNvSpPr/>
            <p:nvPr/>
          </p:nvSpPr>
          <p:spPr>
            <a:xfrm>
              <a:off x="2843261" y="2363128"/>
              <a:ext cx="41977" cy="45605"/>
            </a:xfrm>
            <a:custGeom>
              <a:avLst/>
              <a:gdLst/>
              <a:ahLst/>
              <a:cxnLst/>
              <a:rect l="l" t="t" r="r" b="b"/>
              <a:pathLst>
                <a:path w="2453" h="2665" extrusionOk="0">
                  <a:moveTo>
                    <a:pt x="438" y="0"/>
                  </a:moveTo>
                  <a:cubicBezTo>
                    <a:pt x="174" y="784"/>
                    <a:pt x="0" y="1673"/>
                    <a:pt x="0" y="2664"/>
                  </a:cubicBezTo>
                  <a:lnTo>
                    <a:pt x="2452" y="2664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48;p52">
              <a:extLst>
                <a:ext uri="{FF2B5EF4-FFF2-40B4-BE49-F238E27FC236}">
                  <a16:creationId xmlns:a16="http://schemas.microsoft.com/office/drawing/2014/main" id="{4ED5E8E5-F422-4A78-A4EB-C8B6FC44B68D}"/>
                </a:ext>
              </a:extLst>
            </p:cNvPr>
            <p:cNvSpPr/>
            <p:nvPr/>
          </p:nvSpPr>
          <p:spPr>
            <a:xfrm>
              <a:off x="2931441" y="2344048"/>
              <a:ext cx="12800" cy="14956"/>
            </a:xfrm>
            <a:custGeom>
              <a:avLst/>
              <a:gdLst/>
              <a:ahLst/>
              <a:cxnLst/>
              <a:rect l="l" t="t" r="r" b="b"/>
              <a:pathLst>
                <a:path w="748" h="874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08" y="41"/>
                    <a:pt x="0" y="265"/>
                    <a:pt x="49" y="502"/>
                  </a:cubicBezTo>
                  <a:cubicBezTo>
                    <a:pt x="93" y="720"/>
                    <a:pt x="249" y="874"/>
                    <a:pt x="411" y="874"/>
                  </a:cubicBezTo>
                  <a:cubicBezTo>
                    <a:pt x="428" y="874"/>
                    <a:pt x="445" y="872"/>
                    <a:pt x="462" y="869"/>
                  </a:cubicBezTo>
                  <a:cubicBezTo>
                    <a:pt x="642" y="836"/>
                    <a:pt x="748" y="611"/>
                    <a:pt x="699" y="372"/>
                  </a:cubicBezTo>
                  <a:cubicBezTo>
                    <a:pt x="655" y="154"/>
                    <a:pt x="499" y="0"/>
                    <a:pt x="33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49;p52">
              <a:extLst>
                <a:ext uri="{FF2B5EF4-FFF2-40B4-BE49-F238E27FC236}">
                  <a16:creationId xmlns:a16="http://schemas.microsoft.com/office/drawing/2014/main" id="{9EBFBB74-E819-415C-BA52-9AD56A07BF5E}"/>
                </a:ext>
              </a:extLst>
            </p:cNvPr>
            <p:cNvSpPr/>
            <p:nvPr/>
          </p:nvSpPr>
          <p:spPr>
            <a:xfrm>
              <a:off x="2912446" y="2355411"/>
              <a:ext cx="13793" cy="14597"/>
            </a:xfrm>
            <a:custGeom>
              <a:avLst/>
              <a:gdLst/>
              <a:ahLst/>
              <a:cxnLst/>
              <a:rect l="l" t="t" r="r" b="b"/>
              <a:pathLst>
                <a:path w="806" h="853" extrusionOk="0">
                  <a:moveTo>
                    <a:pt x="331" y="0"/>
                  </a:moveTo>
                  <a:cubicBezTo>
                    <a:pt x="294" y="0"/>
                    <a:pt x="259" y="8"/>
                    <a:pt x="225" y="23"/>
                  </a:cubicBezTo>
                  <a:cubicBezTo>
                    <a:pt x="56" y="96"/>
                    <a:pt x="0" y="338"/>
                    <a:pt x="99" y="562"/>
                  </a:cubicBezTo>
                  <a:cubicBezTo>
                    <a:pt x="178" y="739"/>
                    <a:pt x="333" y="853"/>
                    <a:pt x="476" y="853"/>
                  </a:cubicBezTo>
                  <a:cubicBezTo>
                    <a:pt x="512" y="853"/>
                    <a:pt x="547" y="846"/>
                    <a:pt x="580" y="831"/>
                  </a:cubicBezTo>
                  <a:cubicBezTo>
                    <a:pt x="749" y="756"/>
                    <a:pt x="805" y="516"/>
                    <a:pt x="706" y="291"/>
                  </a:cubicBezTo>
                  <a:cubicBezTo>
                    <a:pt x="628" y="114"/>
                    <a:pt x="474" y="0"/>
                    <a:pt x="33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50;p52">
              <a:extLst>
                <a:ext uri="{FF2B5EF4-FFF2-40B4-BE49-F238E27FC236}">
                  <a16:creationId xmlns:a16="http://schemas.microsoft.com/office/drawing/2014/main" id="{81C97ADF-DDC3-46A7-ADA2-CC95FF3C1732}"/>
                </a:ext>
              </a:extLst>
            </p:cNvPr>
            <p:cNvSpPr/>
            <p:nvPr/>
          </p:nvSpPr>
          <p:spPr>
            <a:xfrm>
              <a:off x="2951993" y="2344065"/>
              <a:ext cx="12800" cy="14991"/>
            </a:xfrm>
            <a:custGeom>
              <a:avLst/>
              <a:gdLst/>
              <a:ahLst/>
              <a:cxnLst/>
              <a:rect l="l" t="t" r="r" b="b"/>
              <a:pathLst>
                <a:path w="748" h="876" extrusionOk="0">
                  <a:moveTo>
                    <a:pt x="411" y="1"/>
                  </a:moveTo>
                  <a:cubicBezTo>
                    <a:pt x="249" y="1"/>
                    <a:pt x="93" y="157"/>
                    <a:pt x="50" y="372"/>
                  </a:cubicBezTo>
                  <a:cubicBezTo>
                    <a:pt x="1" y="613"/>
                    <a:pt x="108" y="835"/>
                    <a:pt x="287" y="871"/>
                  </a:cubicBezTo>
                  <a:cubicBezTo>
                    <a:pt x="304" y="874"/>
                    <a:pt x="320" y="876"/>
                    <a:pt x="337" y="876"/>
                  </a:cubicBezTo>
                  <a:cubicBezTo>
                    <a:pt x="499" y="876"/>
                    <a:pt x="656" y="720"/>
                    <a:pt x="700" y="503"/>
                  </a:cubicBezTo>
                  <a:cubicBezTo>
                    <a:pt x="747" y="265"/>
                    <a:pt x="643" y="42"/>
                    <a:pt x="461" y="6"/>
                  </a:cubicBezTo>
                  <a:cubicBezTo>
                    <a:pt x="444" y="2"/>
                    <a:pt x="428" y="1"/>
                    <a:pt x="411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51;p52">
              <a:extLst>
                <a:ext uri="{FF2B5EF4-FFF2-40B4-BE49-F238E27FC236}">
                  <a16:creationId xmlns:a16="http://schemas.microsoft.com/office/drawing/2014/main" id="{8CEA6EB3-1B54-4423-91B5-04F9C8636CB3}"/>
                </a:ext>
              </a:extLst>
            </p:cNvPr>
            <p:cNvSpPr/>
            <p:nvPr/>
          </p:nvSpPr>
          <p:spPr>
            <a:xfrm>
              <a:off x="2969995" y="2355394"/>
              <a:ext cx="13758" cy="14563"/>
            </a:xfrm>
            <a:custGeom>
              <a:avLst/>
              <a:gdLst/>
              <a:ahLst/>
              <a:cxnLst/>
              <a:rect l="l" t="t" r="r" b="b"/>
              <a:pathLst>
                <a:path w="804" h="851" extrusionOk="0">
                  <a:moveTo>
                    <a:pt x="474" y="1"/>
                  </a:moveTo>
                  <a:cubicBezTo>
                    <a:pt x="330" y="1"/>
                    <a:pt x="177" y="113"/>
                    <a:pt x="98" y="290"/>
                  </a:cubicBezTo>
                  <a:cubicBezTo>
                    <a:pt x="0" y="514"/>
                    <a:pt x="55" y="754"/>
                    <a:pt x="224" y="829"/>
                  </a:cubicBezTo>
                  <a:cubicBezTo>
                    <a:pt x="257" y="844"/>
                    <a:pt x="293" y="850"/>
                    <a:pt x="329" y="850"/>
                  </a:cubicBezTo>
                  <a:cubicBezTo>
                    <a:pt x="474" y="850"/>
                    <a:pt x="627" y="739"/>
                    <a:pt x="705" y="561"/>
                  </a:cubicBezTo>
                  <a:cubicBezTo>
                    <a:pt x="804" y="338"/>
                    <a:pt x="748" y="96"/>
                    <a:pt x="580" y="23"/>
                  </a:cubicBezTo>
                  <a:cubicBezTo>
                    <a:pt x="546" y="8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52;p52">
              <a:extLst>
                <a:ext uri="{FF2B5EF4-FFF2-40B4-BE49-F238E27FC236}">
                  <a16:creationId xmlns:a16="http://schemas.microsoft.com/office/drawing/2014/main" id="{0CD67BA3-D21D-494E-895F-A87942252A12}"/>
                </a:ext>
              </a:extLst>
            </p:cNvPr>
            <p:cNvSpPr/>
            <p:nvPr/>
          </p:nvSpPr>
          <p:spPr>
            <a:xfrm>
              <a:off x="2917101" y="2361845"/>
              <a:ext cx="62016" cy="33866"/>
            </a:xfrm>
            <a:custGeom>
              <a:avLst/>
              <a:gdLst/>
              <a:ahLst/>
              <a:cxnLst/>
              <a:rect l="l" t="t" r="r" b="b"/>
              <a:pathLst>
                <a:path w="3624" h="1979" extrusionOk="0">
                  <a:moveTo>
                    <a:pt x="1812" y="1"/>
                  </a:moveTo>
                  <a:cubicBezTo>
                    <a:pt x="1257" y="1"/>
                    <a:pt x="1279" y="473"/>
                    <a:pt x="798" y="473"/>
                  </a:cubicBezTo>
                  <a:cubicBezTo>
                    <a:pt x="422" y="473"/>
                    <a:pt x="0" y="1099"/>
                    <a:pt x="343" y="1669"/>
                  </a:cubicBezTo>
                  <a:cubicBezTo>
                    <a:pt x="487" y="1909"/>
                    <a:pt x="669" y="1979"/>
                    <a:pt x="874" y="1979"/>
                  </a:cubicBezTo>
                  <a:cubicBezTo>
                    <a:pt x="1155" y="1979"/>
                    <a:pt x="1480" y="1847"/>
                    <a:pt x="1812" y="1847"/>
                  </a:cubicBezTo>
                  <a:cubicBezTo>
                    <a:pt x="2144" y="1847"/>
                    <a:pt x="2470" y="1979"/>
                    <a:pt x="2752" y="1979"/>
                  </a:cubicBezTo>
                  <a:cubicBezTo>
                    <a:pt x="2957" y="1979"/>
                    <a:pt x="3139" y="1909"/>
                    <a:pt x="3283" y="1669"/>
                  </a:cubicBezTo>
                  <a:cubicBezTo>
                    <a:pt x="3624" y="1099"/>
                    <a:pt x="3204" y="473"/>
                    <a:pt x="2828" y="473"/>
                  </a:cubicBezTo>
                  <a:cubicBezTo>
                    <a:pt x="2345" y="473"/>
                    <a:pt x="2369" y="1"/>
                    <a:pt x="18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53;p52">
              <a:extLst>
                <a:ext uri="{FF2B5EF4-FFF2-40B4-BE49-F238E27FC236}">
                  <a16:creationId xmlns:a16="http://schemas.microsoft.com/office/drawing/2014/main" id="{3572D5E8-6DBD-46FA-B58C-4A5F6804E87E}"/>
                </a:ext>
              </a:extLst>
            </p:cNvPr>
            <p:cNvSpPr/>
            <p:nvPr/>
          </p:nvSpPr>
          <p:spPr>
            <a:xfrm>
              <a:off x="2759393" y="1954707"/>
              <a:ext cx="373018" cy="189298"/>
            </a:xfrm>
            <a:custGeom>
              <a:avLst/>
              <a:gdLst/>
              <a:ahLst/>
              <a:cxnLst/>
              <a:rect l="l" t="t" r="r" b="b"/>
              <a:pathLst>
                <a:path w="21798" h="11062" extrusionOk="0">
                  <a:moveTo>
                    <a:pt x="4779" y="1"/>
                  </a:moveTo>
                  <a:cubicBezTo>
                    <a:pt x="4346" y="1"/>
                    <a:pt x="3934" y="207"/>
                    <a:pt x="3674" y="565"/>
                  </a:cubicBezTo>
                  <a:cubicBezTo>
                    <a:pt x="2502" y="2178"/>
                    <a:pt x="0" y="6222"/>
                    <a:pt x="262" y="11062"/>
                  </a:cubicBezTo>
                  <a:lnTo>
                    <a:pt x="21797" y="11062"/>
                  </a:lnTo>
                  <a:cubicBezTo>
                    <a:pt x="21796" y="5127"/>
                    <a:pt x="16965" y="296"/>
                    <a:pt x="11028" y="296"/>
                  </a:cubicBezTo>
                  <a:cubicBezTo>
                    <a:pt x="7502" y="296"/>
                    <a:pt x="5806" y="150"/>
                    <a:pt x="4996" y="18"/>
                  </a:cubicBezTo>
                  <a:cubicBezTo>
                    <a:pt x="4923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54;p52">
              <a:extLst>
                <a:ext uri="{FF2B5EF4-FFF2-40B4-BE49-F238E27FC236}">
                  <a16:creationId xmlns:a16="http://schemas.microsoft.com/office/drawing/2014/main" id="{4709EABB-F856-4842-ABEB-0C41B88D4CF4}"/>
                </a:ext>
              </a:extLst>
            </p:cNvPr>
            <p:cNvSpPr/>
            <p:nvPr/>
          </p:nvSpPr>
          <p:spPr>
            <a:xfrm>
              <a:off x="2759359" y="1954707"/>
              <a:ext cx="100416" cy="189298"/>
            </a:xfrm>
            <a:custGeom>
              <a:avLst/>
              <a:gdLst/>
              <a:ahLst/>
              <a:cxnLst/>
              <a:rect l="l" t="t" r="r" b="b"/>
              <a:pathLst>
                <a:path w="5868" h="11062" extrusionOk="0">
                  <a:moveTo>
                    <a:pt x="4779" y="1"/>
                  </a:moveTo>
                  <a:cubicBezTo>
                    <a:pt x="4346" y="1"/>
                    <a:pt x="3933" y="207"/>
                    <a:pt x="3674" y="565"/>
                  </a:cubicBezTo>
                  <a:cubicBezTo>
                    <a:pt x="2501" y="2178"/>
                    <a:pt x="1" y="6222"/>
                    <a:pt x="263" y="11062"/>
                  </a:cubicBezTo>
                  <a:lnTo>
                    <a:pt x="1917" y="11062"/>
                  </a:lnTo>
                  <a:cubicBezTo>
                    <a:pt x="1656" y="6222"/>
                    <a:pt x="4158" y="2178"/>
                    <a:pt x="5330" y="565"/>
                  </a:cubicBezTo>
                  <a:cubicBezTo>
                    <a:pt x="5472" y="372"/>
                    <a:pt x="5658" y="221"/>
                    <a:pt x="5867" y="126"/>
                  </a:cubicBezTo>
                  <a:cubicBezTo>
                    <a:pt x="5500" y="93"/>
                    <a:pt x="5215" y="54"/>
                    <a:pt x="4996" y="18"/>
                  </a:cubicBezTo>
                  <a:cubicBezTo>
                    <a:pt x="4924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55;p52">
              <a:extLst>
                <a:ext uri="{FF2B5EF4-FFF2-40B4-BE49-F238E27FC236}">
                  <a16:creationId xmlns:a16="http://schemas.microsoft.com/office/drawing/2014/main" id="{3603B0CE-09E4-4D86-8E32-0F3F1DF6D33F}"/>
                </a:ext>
              </a:extLst>
            </p:cNvPr>
            <p:cNvSpPr/>
            <p:nvPr/>
          </p:nvSpPr>
          <p:spPr>
            <a:xfrm>
              <a:off x="3071232" y="2109249"/>
              <a:ext cx="69631" cy="69614"/>
            </a:xfrm>
            <a:custGeom>
              <a:avLst/>
              <a:gdLst/>
              <a:ahLst/>
              <a:cxnLst/>
              <a:rect l="l" t="t" r="r" b="b"/>
              <a:pathLst>
                <a:path w="4069" h="4068" extrusionOk="0">
                  <a:moveTo>
                    <a:pt x="2034" y="0"/>
                  </a:moveTo>
                  <a:cubicBezTo>
                    <a:pt x="912" y="0"/>
                    <a:pt x="1" y="911"/>
                    <a:pt x="1" y="2034"/>
                  </a:cubicBezTo>
                  <a:cubicBezTo>
                    <a:pt x="1" y="3155"/>
                    <a:pt x="912" y="4067"/>
                    <a:pt x="2034" y="4067"/>
                  </a:cubicBezTo>
                  <a:cubicBezTo>
                    <a:pt x="3157" y="4067"/>
                    <a:pt x="4068" y="3157"/>
                    <a:pt x="4068" y="2034"/>
                  </a:cubicBezTo>
                  <a:cubicBezTo>
                    <a:pt x="4068" y="909"/>
                    <a:pt x="3157" y="0"/>
                    <a:pt x="20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56;p52">
              <a:extLst>
                <a:ext uri="{FF2B5EF4-FFF2-40B4-BE49-F238E27FC236}">
                  <a16:creationId xmlns:a16="http://schemas.microsoft.com/office/drawing/2014/main" id="{F97A7B38-B1E6-4870-AA1D-292D529E53C4}"/>
                </a:ext>
              </a:extLst>
            </p:cNvPr>
            <p:cNvSpPr/>
            <p:nvPr/>
          </p:nvSpPr>
          <p:spPr>
            <a:xfrm>
              <a:off x="2790195" y="2037959"/>
              <a:ext cx="315863" cy="264029"/>
            </a:xfrm>
            <a:custGeom>
              <a:avLst/>
              <a:gdLst/>
              <a:ahLst/>
              <a:cxnLst/>
              <a:rect l="l" t="t" r="r" b="b"/>
              <a:pathLst>
                <a:path w="18458" h="15429" extrusionOk="0">
                  <a:moveTo>
                    <a:pt x="11793" y="1"/>
                  </a:moveTo>
                  <a:cubicBezTo>
                    <a:pt x="9391" y="1"/>
                    <a:pt x="7064" y="1125"/>
                    <a:pt x="4952" y="1125"/>
                  </a:cubicBezTo>
                  <a:cubicBezTo>
                    <a:pt x="4364" y="1125"/>
                    <a:pt x="3792" y="1038"/>
                    <a:pt x="3240" y="815"/>
                  </a:cubicBezTo>
                  <a:cubicBezTo>
                    <a:pt x="3046" y="736"/>
                    <a:pt x="2845" y="699"/>
                    <a:pt x="2646" y="699"/>
                  </a:cubicBezTo>
                  <a:cubicBezTo>
                    <a:pt x="2117" y="699"/>
                    <a:pt x="1607" y="965"/>
                    <a:pt x="1321" y="1441"/>
                  </a:cubicBezTo>
                  <a:cubicBezTo>
                    <a:pt x="483" y="2833"/>
                    <a:pt x="0" y="4461"/>
                    <a:pt x="0" y="6203"/>
                  </a:cubicBezTo>
                  <a:cubicBezTo>
                    <a:pt x="2" y="11273"/>
                    <a:pt x="4142" y="15419"/>
                    <a:pt x="9212" y="15429"/>
                  </a:cubicBezTo>
                  <a:cubicBezTo>
                    <a:pt x="9218" y="15429"/>
                    <a:pt x="9223" y="15429"/>
                    <a:pt x="9228" y="15429"/>
                  </a:cubicBezTo>
                  <a:cubicBezTo>
                    <a:pt x="14325" y="15429"/>
                    <a:pt x="18457" y="11296"/>
                    <a:pt x="18457" y="6200"/>
                  </a:cubicBezTo>
                  <a:lnTo>
                    <a:pt x="18457" y="6178"/>
                  </a:lnTo>
                  <a:cubicBezTo>
                    <a:pt x="18456" y="4934"/>
                    <a:pt x="18006" y="3729"/>
                    <a:pt x="17206" y="2775"/>
                  </a:cubicBezTo>
                  <a:cubicBezTo>
                    <a:pt x="15398" y="620"/>
                    <a:pt x="13575" y="1"/>
                    <a:pt x="1179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057;p52">
              <a:extLst>
                <a:ext uri="{FF2B5EF4-FFF2-40B4-BE49-F238E27FC236}">
                  <a16:creationId xmlns:a16="http://schemas.microsoft.com/office/drawing/2014/main" id="{C40B04F2-263D-4AAD-A59F-9D2CD261539F}"/>
                </a:ext>
              </a:extLst>
            </p:cNvPr>
            <p:cNvSpPr/>
            <p:nvPr/>
          </p:nvSpPr>
          <p:spPr>
            <a:xfrm>
              <a:off x="2755338" y="2049903"/>
              <a:ext cx="206479" cy="252118"/>
            </a:xfrm>
            <a:custGeom>
              <a:avLst/>
              <a:gdLst/>
              <a:ahLst/>
              <a:cxnLst/>
              <a:rect l="l" t="t" r="r" b="b"/>
              <a:pathLst>
                <a:path w="12066" h="14733" extrusionOk="0">
                  <a:moveTo>
                    <a:pt x="4681" y="1"/>
                  </a:moveTo>
                  <a:cubicBezTo>
                    <a:pt x="4153" y="1"/>
                    <a:pt x="3643" y="267"/>
                    <a:pt x="3357" y="743"/>
                  </a:cubicBezTo>
                  <a:cubicBezTo>
                    <a:pt x="2851" y="1579"/>
                    <a:pt x="2479" y="2501"/>
                    <a:pt x="2258" y="3481"/>
                  </a:cubicBezTo>
                  <a:cubicBezTo>
                    <a:pt x="2186" y="3471"/>
                    <a:pt x="2113" y="3468"/>
                    <a:pt x="2035" y="3468"/>
                  </a:cubicBezTo>
                  <a:cubicBezTo>
                    <a:pt x="912" y="3468"/>
                    <a:pt x="1" y="4379"/>
                    <a:pt x="1" y="5502"/>
                  </a:cubicBezTo>
                  <a:cubicBezTo>
                    <a:pt x="1" y="6625"/>
                    <a:pt x="912" y="7535"/>
                    <a:pt x="2035" y="7535"/>
                  </a:cubicBezTo>
                  <a:cubicBezTo>
                    <a:pt x="2113" y="7535"/>
                    <a:pt x="2186" y="7530"/>
                    <a:pt x="2258" y="7523"/>
                  </a:cubicBezTo>
                  <a:cubicBezTo>
                    <a:pt x="3185" y="11632"/>
                    <a:pt x="6868" y="14724"/>
                    <a:pt x="11245" y="14732"/>
                  </a:cubicBezTo>
                  <a:cubicBezTo>
                    <a:pt x="11522" y="14732"/>
                    <a:pt x="11795" y="14719"/>
                    <a:pt x="12066" y="14697"/>
                  </a:cubicBezTo>
                  <a:cubicBezTo>
                    <a:pt x="7361" y="14287"/>
                    <a:pt x="3639" y="10313"/>
                    <a:pt x="3637" y="5505"/>
                  </a:cubicBezTo>
                  <a:cubicBezTo>
                    <a:pt x="3637" y="3891"/>
                    <a:pt x="4051" y="1459"/>
                    <a:pt x="4777" y="4"/>
                  </a:cubicBezTo>
                  <a:cubicBezTo>
                    <a:pt x="4745" y="2"/>
                    <a:pt x="4713" y="1"/>
                    <a:pt x="468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58;p52">
              <a:extLst>
                <a:ext uri="{FF2B5EF4-FFF2-40B4-BE49-F238E27FC236}">
                  <a16:creationId xmlns:a16="http://schemas.microsoft.com/office/drawing/2014/main" id="{886F38CD-260A-4261-AF28-DAE37D7D716D}"/>
                </a:ext>
              </a:extLst>
            </p:cNvPr>
            <p:cNvSpPr/>
            <p:nvPr/>
          </p:nvSpPr>
          <p:spPr>
            <a:xfrm>
              <a:off x="2862992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2" y="1692"/>
                    <a:pt x="801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059;p52">
              <a:extLst>
                <a:ext uri="{FF2B5EF4-FFF2-40B4-BE49-F238E27FC236}">
                  <a16:creationId xmlns:a16="http://schemas.microsoft.com/office/drawing/2014/main" id="{B2B72FA0-2C32-42E9-B02E-6E10D1F8644A}"/>
                </a:ext>
              </a:extLst>
            </p:cNvPr>
            <p:cNvSpPr/>
            <p:nvPr/>
          </p:nvSpPr>
          <p:spPr>
            <a:xfrm>
              <a:off x="285262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3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060;p52">
              <a:extLst>
                <a:ext uri="{FF2B5EF4-FFF2-40B4-BE49-F238E27FC236}">
                  <a16:creationId xmlns:a16="http://schemas.microsoft.com/office/drawing/2014/main" id="{C9E8B454-5B97-438F-BD7C-577A07D6CECE}"/>
                </a:ext>
              </a:extLst>
            </p:cNvPr>
            <p:cNvSpPr/>
            <p:nvPr/>
          </p:nvSpPr>
          <p:spPr>
            <a:xfrm>
              <a:off x="3019501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3" y="1692"/>
                    <a:pt x="802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061;p52">
              <a:extLst>
                <a:ext uri="{FF2B5EF4-FFF2-40B4-BE49-F238E27FC236}">
                  <a16:creationId xmlns:a16="http://schemas.microsoft.com/office/drawing/2014/main" id="{0728AF79-7B33-439B-9D3B-8AFD0EFDE9D5}"/>
                </a:ext>
              </a:extLst>
            </p:cNvPr>
            <p:cNvSpPr/>
            <p:nvPr/>
          </p:nvSpPr>
          <p:spPr>
            <a:xfrm>
              <a:off x="300913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2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062;p52">
              <a:extLst>
                <a:ext uri="{FF2B5EF4-FFF2-40B4-BE49-F238E27FC236}">
                  <a16:creationId xmlns:a16="http://schemas.microsoft.com/office/drawing/2014/main" id="{96DE52C2-694D-4D76-BD73-22C1BEC4F443}"/>
                </a:ext>
              </a:extLst>
            </p:cNvPr>
            <p:cNvSpPr/>
            <p:nvPr/>
          </p:nvSpPr>
          <p:spPr>
            <a:xfrm>
              <a:off x="2926496" y="2162794"/>
              <a:ext cx="43312" cy="19970"/>
            </a:xfrm>
            <a:custGeom>
              <a:avLst/>
              <a:gdLst/>
              <a:ahLst/>
              <a:cxnLst/>
              <a:rect l="l" t="t" r="r" b="b"/>
              <a:pathLst>
                <a:path w="2531" h="1167" extrusionOk="0">
                  <a:moveTo>
                    <a:pt x="2085" y="1"/>
                  </a:moveTo>
                  <a:cubicBezTo>
                    <a:pt x="1973" y="1"/>
                    <a:pt x="1862" y="47"/>
                    <a:pt x="1783" y="138"/>
                  </a:cubicBezTo>
                  <a:cubicBezTo>
                    <a:pt x="1657" y="281"/>
                    <a:pt x="1469" y="363"/>
                    <a:pt x="1266" y="363"/>
                  </a:cubicBezTo>
                  <a:cubicBezTo>
                    <a:pt x="1061" y="363"/>
                    <a:pt x="874" y="281"/>
                    <a:pt x="748" y="138"/>
                  </a:cubicBezTo>
                  <a:cubicBezTo>
                    <a:pt x="668" y="48"/>
                    <a:pt x="558" y="2"/>
                    <a:pt x="447" y="2"/>
                  </a:cubicBezTo>
                  <a:cubicBezTo>
                    <a:pt x="353" y="2"/>
                    <a:pt x="259" y="34"/>
                    <a:pt x="182" y="101"/>
                  </a:cubicBezTo>
                  <a:cubicBezTo>
                    <a:pt x="16" y="247"/>
                    <a:pt x="0" y="500"/>
                    <a:pt x="145" y="666"/>
                  </a:cubicBezTo>
                  <a:cubicBezTo>
                    <a:pt x="423" y="983"/>
                    <a:pt x="829" y="1166"/>
                    <a:pt x="1263" y="1166"/>
                  </a:cubicBezTo>
                  <a:cubicBezTo>
                    <a:pt x="1697" y="1166"/>
                    <a:pt x="2105" y="984"/>
                    <a:pt x="2386" y="666"/>
                  </a:cubicBezTo>
                  <a:cubicBezTo>
                    <a:pt x="2531" y="500"/>
                    <a:pt x="2515" y="245"/>
                    <a:pt x="2349" y="101"/>
                  </a:cubicBezTo>
                  <a:cubicBezTo>
                    <a:pt x="2273" y="33"/>
                    <a:pt x="2179" y="1"/>
                    <a:pt x="20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95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SGK và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241002" y="1319694"/>
            <a:ext cx="8657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1" i="0" u="none" strike="noStrike" kern="0" cap="none" spc="0" normalizeH="0" baseline="0" noProof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Ngoài </a:t>
            </a:r>
            <a:r>
              <a: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lúa gạo, người dân đồng bằng Bắc Bộ còn trồng những loại cây nào khác?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C361A-2B8B-4E4D-B37C-B39A519EFBA3}"/>
              </a:ext>
            </a:extLst>
          </p:cNvPr>
          <p:cNvSpPr txBox="1"/>
          <p:nvPr/>
        </p:nvSpPr>
        <p:spPr>
          <a:xfrm>
            <a:off x="992372" y="2368650"/>
            <a:ext cx="7145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→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Ngoài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lúa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gạo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người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dân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đồng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Bộ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còn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trồng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ngô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khoai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cây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ăn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quả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55D844-A97F-45AF-8DFF-9A9600A2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8"/>
          <a:stretch>
            <a:fillRect/>
          </a:stretch>
        </p:blipFill>
        <p:spPr bwMode="auto">
          <a:xfrm>
            <a:off x="889001" y="282216"/>
            <a:ext cx="3371846" cy="2289534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D641212-C333-4227-B95B-FB86CFC7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2" y="304801"/>
            <a:ext cx="3238498" cy="2232284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1E89E1D-BD7C-4E3D-A2BC-9EA222130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1341"/>
          <a:stretch>
            <a:fillRect/>
          </a:stretch>
        </p:blipFill>
        <p:spPr bwMode="auto">
          <a:xfrm>
            <a:off x="5016502" y="2644516"/>
            <a:ext cx="3238498" cy="2233447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3F52-7E8D-4431-8F16-B3B7470BD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99" y="2673041"/>
            <a:ext cx="3371847" cy="2213644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</p:spTree>
    <p:extLst>
      <p:ext uri="{BB962C8B-B14F-4D97-AF65-F5344CB8AC3E}">
        <p14:creationId xmlns:p14="http://schemas.microsoft.com/office/powerpoint/2010/main" val="4972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459</Words>
  <Application>Microsoft Office PowerPoint</Application>
  <PresentationFormat>On-screen Show (16:9)</PresentationFormat>
  <Paragraphs>79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HP001 4 hàng</vt:lpstr>
      <vt:lpstr>Calibri Light</vt:lpstr>
      <vt:lpstr>Karla</vt:lpstr>
      <vt:lpstr>Times New Roman</vt:lpstr>
      <vt:lpstr>Love Ya Like A Sister</vt:lpstr>
      <vt:lpstr>Arial</vt:lpstr>
      <vt:lpstr>.VnTime</vt:lpstr>
      <vt:lpstr>Wingdings</vt:lpstr>
      <vt:lpstr>.VnBlackH</vt:lpstr>
      <vt:lpstr>Printable Number Sense Activities for Pre-K by Slidesgo</vt:lpstr>
      <vt:lpstr>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</dc:title>
  <dc:creator>Mây</dc:creator>
  <cp:lastModifiedBy>Ha Thu</cp:lastModifiedBy>
  <cp:revision>33</cp:revision>
  <dcterms:modified xsi:type="dcterms:W3CDTF">2021-12-03T14:40:27Z</dcterms:modified>
</cp:coreProperties>
</file>