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63" r:id="rId3"/>
  </p:sldMasterIdLst>
  <p:notesMasterIdLst>
    <p:notesMasterId r:id="rId17"/>
  </p:notesMasterIdLst>
  <p:sldIdLst>
    <p:sldId id="2007577161" r:id="rId4"/>
    <p:sldId id="256" r:id="rId5"/>
    <p:sldId id="304" r:id="rId6"/>
    <p:sldId id="257" r:id="rId7"/>
    <p:sldId id="373" r:id="rId8"/>
    <p:sldId id="389" r:id="rId9"/>
    <p:sldId id="371" r:id="rId10"/>
    <p:sldId id="396" r:id="rId11"/>
    <p:sldId id="2007577162" r:id="rId12"/>
    <p:sldId id="397" r:id="rId13"/>
    <p:sldId id="398" r:id="rId14"/>
    <p:sldId id="281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DB211-2AED-4DB2-9D4F-E01778DB3048}" v="25" dt="2021-10-30T14:57:29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" userId="cbc5512fc0d5d692" providerId="LiveId" clId="{969DB211-2AED-4DB2-9D4F-E01778DB3048}"/>
    <pc:docChg chg="addSld modSld sldOrd">
      <pc:chgData name="Hiếu" userId="cbc5512fc0d5d692" providerId="LiveId" clId="{969DB211-2AED-4DB2-9D4F-E01778DB3048}" dt="2021-10-30T14:57:29.997" v="268" actId="20577"/>
      <pc:docMkLst>
        <pc:docMk/>
      </pc:docMkLst>
      <pc:sldChg chg="modSp mod">
        <pc:chgData name="Hiếu" userId="cbc5512fc0d5d692" providerId="LiveId" clId="{969DB211-2AED-4DB2-9D4F-E01778DB3048}" dt="2021-10-30T14:56:44.620" v="113" actId="20577"/>
        <pc:sldMkLst>
          <pc:docMk/>
          <pc:sldMk cId="0" sldId="256"/>
        </pc:sldMkLst>
        <pc:spChg chg="mod">
          <ac:chgData name="Hiếu" userId="cbc5512fc0d5d692" providerId="LiveId" clId="{969DB211-2AED-4DB2-9D4F-E01778DB3048}" dt="2021-10-30T14:56:44.620" v="113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Hiếu" userId="cbc5512fc0d5d692" providerId="LiveId" clId="{969DB211-2AED-4DB2-9D4F-E01778DB3048}" dt="2021-10-30T14:57:12.772" v="249" actId="1037"/>
        <pc:sldMkLst>
          <pc:docMk/>
          <pc:sldMk cId="4195683552" sldId="304"/>
        </pc:sldMkLst>
        <pc:spChg chg="mod">
          <ac:chgData name="Hiếu" userId="cbc5512fc0d5d692" providerId="LiveId" clId="{969DB211-2AED-4DB2-9D4F-E01778DB3048}" dt="2021-10-30T14:57:12.772" v="249" actId="1037"/>
          <ac:spMkLst>
            <pc:docMk/>
            <pc:sldMk cId="4195683552" sldId="304"/>
            <ac:spMk id="8" creationId="{00000000-0000-0000-0000-000000000000}"/>
          </ac:spMkLst>
        </pc:spChg>
      </pc:sldChg>
      <pc:sldChg chg="modSp">
        <pc:chgData name="Hiếu" userId="cbc5512fc0d5d692" providerId="LiveId" clId="{969DB211-2AED-4DB2-9D4F-E01778DB3048}" dt="2021-10-30T14:56:10.616" v="3"/>
        <pc:sldMkLst>
          <pc:docMk/>
          <pc:sldMk cId="1445766278" sldId="371"/>
        </pc:sldMkLst>
        <pc:graphicFrameChg chg="mod">
          <ac:chgData name="Hiếu" userId="cbc5512fc0d5d692" providerId="LiveId" clId="{969DB211-2AED-4DB2-9D4F-E01778DB3048}" dt="2021-10-30T14:56:10.612" v="0"/>
          <ac:graphicFrameMkLst>
            <pc:docMk/>
            <pc:sldMk cId="1445766278" sldId="371"/>
            <ac:graphicFrameMk id="65" creationId="{14B0F2B6-BC58-4CA5-A0A9-880150887AC1}"/>
          </ac:graphicFrameMkLst>
        </pc:graphicFrameChg>
        <pc:graphicFrameChg chg="mod">
          <ac:chgData name="Hiếu" userId="cbc5512fc0d5d692" providerId="LiveId" clId="{969DB211-2AED-4DB2-9D4F-E01778DB3048}" dt="2021-10-30T14:56:10.612" v="1"/>
          <ac:graphicFrameMkLst>
            <pc:docMk/>
            <pc:sldMk cId="1445766278" sldId="371"/>
            <ac:graphicFrameMk id="66" creationId="{B3686C42-381E-47A6-990C-EF2B7FF148C3}"/>
          </ac:graphicFrameMkLst>
        </pc:graphicFrameChg>
        <pc:graphicFrameChg chg="mod">
          <ac:chgData name="Hiếu" userId="cbc5512fc0d5d692" providerId="LiveId" clId="{969DB211-2AED-4DB2-9D4F-E01778DB3048}" dt="2021-10-30T14:56:10.616" v="2"/>
          <ac:graphicFrameMkLst>
            <pc:docMk/>
            <pc:sldMk cId="1445766278" sldId="371"/>
            <ac:graphicFrameMk id="69" creationId="{8E6BAC5B-166A-4639-AC49-29C9386C1D02}"/>
          </ac:graphicFrameMkLst>
        </pc:graphicFrameChg>
        <pc:graphicFrameChg chg="mod">
          <ac:chgData name="Hiếu" userId="cbc5512fc0d5d692" providerId="LiveId" clId="{969DB211-2AED-4DB2-9D4F-E01778DB3048}" dt="2021-10-30T14:56:10.616" v="3"/>
          <ac:graphicFrameMkLst>
            <pc:docMk/>
            <pc:sldMk cId="1445766278" sldId="371"/>
            <ac:graphicFrameMk id="70" creationId="{40C5A882-9A19-4861-AA67-CC59CD045EE2}"/>
          </ac:graphicFrameMkLst>
        </pc:graphicFrameChg>
      </pc:sldChg>
      <pc:sldChg chg="modSp add ord">
        <pc:chgData name="Hiếu" userId="cbc5512fc0d5d692" providerId="LiveId" clId="{969DB211-2AED-4DB2-9D4F-E01778DB3048}" dt="2021-10-30T14:57:29.997" v="268" actId="20577"/>
        <pc:sldMkLst>
          <pc:docMk/>
          <pc:sldMk cId="897801637" sldId="2007577161"/>
        </pc:sldMkLst>
        <pc:spChg chg="mod">
          <ac:chgData name="Hiếu" userId="cbc5512fc0d5d692" providerId="LiveId" clId="{969DB211-2AED-4DB2-9D4F-E01778DB3048}" dt="2021-10-30T14:57:29.997" v="268" actId="20577"/>
          <ac:spMkLst>
            <pc:docMk/>
            <pc:sldMk cId="897801637" sldId="2007577161"/>
            <ac:spMk id="3" creationId="{452D3185-937D-4375-B5CF-D2C01B2B511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121CB-9439-40C6-A8AD-6C56513EA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854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4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9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26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94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477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7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2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5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19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19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76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83.xml"/><Relationship Id="rId6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7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6" r:id="rId20"/>
    <p:sldLayoutId id="2147483735" r:id="rId21"/>
    <p:sldLayoutId id="2147483734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7" r:id="rId28"/>
    <p:sldLayoutId id="2147483726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18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708" r:id="rId47"/>
    <p:sldLayoutId id="2147483707" r:id="rId48"/>
    <p:sldLayoutId id="2147483706" r:id="rId49"/>
    <p:sldLayoutId id="2147483705" r:id="rId50"/>
    <p:sldLayoutId id="2147483704" r:id="rId51"/>
    <p:sldLayoutId id="2147483703" r:id="rId52"/>
    <p:sldLayoutId id="2147483702" r:id="rId53"/>
    <p:sldLayoutId id="2147483701" r:id="rId54"/>
    <p:sldLayoutId id="2147483700" r:id="rId55"/>
    <p:sldLayoutId id="2147483699" r:id="rId56"/>
    <p:sldLayoutId id="2147483698" r:id="rId57"/>
    <p:sldLayoutId id="2147483697" r:id="rId58"/>
    <p:sldLayoutId id="2147483696" r:id="rId59"/>
    <p:sldLayoutId id="2147483695" r:id="rId60"/>
    <p:sldLayoutId id="2147483667" r:id="rId61"/>
    <p:sldLayoutId id="2147483668" r:id="rId62"/>
    <p:sldLayoutId id="2147483669" r:id="rId63"/>
    <p:sldLayoutId id="2147483670" r:id="rId64"/>
    <p:sldLayoutId id="2147483671" r:id="rId65"/>
    <p:sldLayoutId id="2147483672" r:id="rId66"/>
    <p:sldLayoutId id="2147483673" r:id="rId67"/>
    <p:sldLayoutId id="2147483674" r:id="rId68"/>
    <p:sldLayoutId id="2147483769" r:id="rId6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wmf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5.png"/><Relationship Id="rId5" Type="http://schemas.openxmlformats.org/officeDocument/2006/relationships/control" Target="../activeX/activeX4.xml"/><Relationship Id="rId10" Type="http://schemas.openxmlformats.org/officeDocument/2006/relationships/image" Target="../media/image14.png"/><Relationship Id="rId4" Type="http://schemas.openxmlformats.org/officeDocument/2006/relationships/control" Target="../activeX/activeX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3DA2E43-9016-457E-BA78-7AFDE117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56642"/>
            <a:ext cx="12187592" cy="6855520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452D3185-937D-4375-B5CF-D2C01B2B5115}"/>
              </a:ext>
            </a:extLst>
          </p:cNvPr>
          <p:cNvSpPr txBox="1"/>
          <p:nvPr/>
        </p:nvSpPr>
        <p:spPr>
          <a:xfrm>
            <a:off x="881255" y="1280547"/>
            <a:ext cx="10875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Toán</a:t>
            </a:r>
            <a:endParaRPr kumimoji="0" lang="en-US" altLang="zh-CN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8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2041479" y="1686734"/>
            <a:ext cx="8152752" cy="4593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30 = 37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374083" y="445297"/>
            <a:ext cx="7377101" cy="966558"/>
            <a:chOff x="1522442" y="712346"/>
            <a:chExt cx="7289502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522442" y="712346"/>
              <a:ext cx="7289502" cy="966558"/>
              <a:chOff x="-1909054" y="495048"/>
              <a:chExt cx="7246519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1909054" y="495048"/>
                <a:ext cx="7246519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1843503" y="656033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229103" y="771696"/>
              <a:ext cx="63909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30319" y="1945726"/>
            <a:ext cx="3619854" cy="153627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67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151383" y="2931077"/>
            <a:ext cx="374417" cy="35367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8269 -0.16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6924197" y="1694790"/>
            <a:ext cx="4054521" cy="2193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+ 32 = 42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500325" y="445297"/>
            <a:ext cx="9357066" cy="966558"/>
            <a:chOff x="659060" y="712346"/>
            <a:chExt cx="9245955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59060" y="712346"/>
              <a:ext cx="9245955" cy="966558"/>
              <a:chOff x="-2767345" y="495048"/>
              <a:chExt cx="9191435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767345" y="495048"/>
                <a:ext cx="9191435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711135" y="767379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334334" y="780124"/>
              <a:ext cx="85706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30318" y="1945726"/>
            <a:ext cx="4028571" cy="153627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10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296602" y="2935336"/>
            <a:ext cx="374417" cy="35367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5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ôn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kiến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thức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95434" y="458190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501153" y="1547758"/>
            <a:ext cx="718072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 (TIẾT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ba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 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4057" y="916566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7982" y="1288419"/>
            <a:ext cx="6772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ôn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đã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latin typeface="HP001 4 hàng" panose="020B0603050302020204" pitchFamily="34" charset="0"/>
              </a:rPr>
              <a:t> ( </a:t>
            </a:r>
            <a:r>
              <a:rPr lang="en-US" sz="2800" b="1" dirty="0" err="1">
                <a:latin typeface="HP001 4 hàng" panose="020B0603050302020204" pitchFamily="34" charset="0"/>
              </a:rPr>
              <a:t>tiết</a:t>
            </a:r>
            <a:r>
              <a:rPr lang="en-US" sz="2800" b="1" dirty="0">
                <a:latin typeface="HP001 4 hàng" panose="020B06030503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3222DA5-2786-49B3-9B4F-44FC13BCA7CB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922F9E-DCC8-4DB8-8404-C71F85F91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F8E79A-8106-43AE-BA39-7C59982BEDD0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9ECF68-97D1-478B-9787-F3CDA362A82F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TRUYỀN BÓNG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B59B59-F929-4D86-9566-29868986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07249-DD3E-4458-B72A-9F63F6A7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7A21F-E116-4332-836E-35A622DE6A23}"/>
              </a:ext>
            </a:extLst>
          </p:cNvPr>
          <p:cNvGrpSpPr/>
          <p:nvPr/>
        </p:nvGrpSpPr>
        <p:grpSpPr>
          <a:xfrm>
            <a:off x="1653699" y="527517"/>
            <a:ext cx="6115582" cy="1910551"/>
            <a:chOff x="4195788" y="1480665"/>
            <a:chExt cx="6115582" cy="1910551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41A2C241-E315-4ABF-932C-2CDB42432EF5}"/>
                </a:ext>
              </a:extLst>
            </p:cNvPr>
            <p:cNvSpPr/>
            <p:nvPr/>
          </p:nvSpPr>
          <p:spPr>
            <a:xfrm>
              <a:off x="4195788" y="1480665"/>
              <a:ext cx="6115582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3B81-688F-4A1E-8525-45D328E6D744}"/>
                </a:ext>
              </a:extLst>
            </p:cNvPr>
            <p:cNvSpPr txBox="1"/>
            <p:nvPr/>
          </p:nvSpPr>
          <p:spPr>
            <a:xfrm>
              <a:off x="4686816" y="1823889"/>
              <a:ext cx="51335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Khi </a:t>
              </a:r>
              <a:r>
                <a:rPr lang="en-US" sz="2200" dirty="0" err="1">
                  <a:solidFill>
                    <a:schemeClr val="bg1"/>
                  </a:solidFill>
                </a:rPr>
                <a:t>nhận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bóng</a:t>
              </a:r>
              <a:r>
                <a:rPr lang="en-US" sz="2200" dirty="0">
                  <a:solidFill>
                    <a:schemeClr val="bg1"/>
                  </a:solidFill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nói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một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điều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thêm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nhớ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nhất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từ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đầu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năm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giờ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nhé</a:t>
              </a:r>
              <a:r>
                <a:rPr lang="en-US" sz="22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B4D053-CEEF-4D5D-9544-C36F5C2C2C49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FCAEA26A-E81F-4ECF-AB72-30C200217A4E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A9F90F-6FB4-4485-A000-8D408B8823AE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Bảng</a:t>
              </a:r>
              <a:r>
                <a:rPr lang="en-US" sz="2200" dirty="0"/>
                <a:t> </a:t>
              </a:r>
              <a:r>
                <a:rPr lang="en-US" sz="2200" dirty="0" err="1"/>
                <a:t>cộng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/>
                <a:t>nhớ</a:t>
              </a:r>
              <a:r>
                <a:rPr lang="en-US" sz="2200" dirty="0"/>
                <a:t> </a:t>
              </a:r>
              <a:r>
                <a:rPr lang="en-US" sz="2200" dirty="0" err="1"/>
                <a:t>trong</a:t>
              </a:r>
              <a:r>
                <a:rPr lang="en-US" sz="2200" dirty="0"/>
                <a:t> </a:t>
              </a:r>
              <a:r>
                <a:rPr lang="en-US" sz="2200" dirty="0" err="1"/>
                <a:t>phạm</a:t>
              </a:r>
              <a:r>
                <a:rPr lang="en-US" sz="2200" dirty="0"/>
                <a:t> vi 20.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3C065-8B98-4E20-B391-07B39F9D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1A268-2F28-4B02-9CA8-0831C52E605D}"/>
              </a:ext>
            </a:extLst>
          </p:cNvPr>
          <p:cNvGrpSpPr/>
          <p:nvPr/>
        </p:nvGrpSpPr>
        <p:grpSpPr>
          <a:xfrm>
            <a:off x="1358976" y="2466395"/>
            <a:ext cx="4093206" cy="2224608"/>
            <a:chOff x="3862281" y="4259134"/>
            <a:chExt cx="3741944" cy="2224608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71A8E0-6062-46DB-9C3E-C36C4226E2A3}"/>
                </a:ext>
              </a:extLst>
            </p:cNvPr>
            <p:cNvGrpSpPr/>
            <p:nvPr/>
          </p:nvGrpSpPr>
          <p:grpSpPr>
            <a:xfrm>
              <a:off x="3862281" y="4259134"/>
              <a:ext cx="3741944" cy="2224608"/>
              <a:chOff x="8592419" y="1395357"/>
              <a:chExt cx="3741944" cy="2224608"/>
            </a:xfrm>
            <a:grpFill/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45A6801-8F1C-4440-8BAD-358F6C5F23B6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3197589" cy="1855891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568FC7C-8C27-4CB0-AB49-CEF8AEEF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6308">
                <a:off x="11490425" y="2445668"/>
                <a:ext cx="843938" cy="117429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E58E5F-453B-4B71-8AFA-F91B01685D0D}"/>
                </a:ext>
              </a:extLst>
            </p:cNvPr>
            <p:cNvSpPr txBox="1"/>
            <p:nvPr/>
          </p:nvSpPr>
          <p:spPr>
            <a:xfrm>
              <a:off x="4126992" y="4534199"/>
              <a:ext cx="216036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– 3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+ 6 – 7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26170-7E12-41DA-A1D7-C4F2BAF23E28}"/>
              </a:ext>
            </a:extLst>
          </p:cNvPr>
          <p:cNvGrpSpPr/>
          <p:nvPr/>
        </p:nvGrpSpPr>
        <p:grpSpPr>
          <a:xfrm>
            <a:off x="6409994" y="2063747"/>
            <a:ext cx="4558430" cy="2249834"/>
            <a:chOff x="-142351" y="1010038"/>
            <a:chExt cx="4558430" cy="22498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F1FD0-4E95-4512-A02E-FC5BA533659D}"/>
                </a:ext>
              </a:extLst>
            </p:cNvPr>
            <p:cNvGrpSpPr/>
            <p:nvPr/>
          </p:nvGrpSpPr>
          <p:grpSpPr>
            <a:xfrm>
              <a:off x="-142351" y="1010038"/>
              <a:ext cx="4290682" cy="2249834"/>
              <a:chOff x="-206680" y="881702"/>
              <a:chExt cx="3820879" cy="2249834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0A9AD20A-6AB3-4FD8-9DD6-3F57CE992B73}"/>
                  </a:ext>
                </a:extLst>
              </p:cNvPr>
              <p:cNvSpPr/>
              <p:nvPr/>
            </p:nvSpPr>
            <p:spPr>
              <a:xfrm>
                <a:off x="136658" y="1275645"/>
                <a:ext cx="3477541" cy="1855891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35A003-8529-47B5-8592-0547AE22C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B6FF8455-C71D-4D05-9D5E-56511EF14477}"/>
                </a:ext>
              </a:extLst>
            </p:cNvPr>
            <p:cNvSpPr txBox="1"/>
            <p:nvPr/>
          </p:nvSpPr>
          <p:spPr>
            <a:xfrm>
              <a:off x="219935" y="1688126"/>
              <a:ext cx="41961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35 + 10 – 30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87 –  7 + 14  =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4289899" y="820525"/>
            <a:ext cx="2676083" cy="663942"/>
            <a:chOff x="1230143" y="321217"/>
            <a:chExt cx="2571944" cy="66394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1230143" y="321217"/>
              <a:ext cx="2571944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2A0970-FA57-4E37-98A9-8160376C3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5864" flipH="1">
            <a:off x="10323694" y="3658348"/>
            <a:ext cx="863544" cy="88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ADB83-D670-4F9C-A928-B022FF348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16" y="1724835"/>
            <a:ext cx="1168928" cy="113515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2" name="TextBox7" r:id="rId2" imgW="571680" imgH="518040"/>
        </mc:Choice>
        <mc:Fallback>
          <p:control name="TextBox7" r:id="rId2" imgW="571680" imgH="518040">
            <p:pic>
              <p:nvPicPr>
                <p:cNvPr id="65" name="TextBox7">
                  <a:extLst>
                    <a:ext uri="{FF2B5EF4-FFF2-40B4-BE49-F238E27FC236}">
                      <a16:creationId xmlns:a16="http://schemas.microsoft.com/office/drawing/2014/main" id="{14B0F2B6-BC58-4CA5-A0A9-880150887A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274146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3" name="TextBox1" r:id="rId3" imgW="571680" imgH="518040"/>
        </mc:Choice>
        <mc:Fallback>
          <p:control name="TextBox1" r:id="rId3" imgW="571680" imgH="518040">
            <p:pic>
              <p:nvPicPr>
                <p:cNvPr id="66" name="TextBox1">
                  <a:extLst>
                    <a:ext uri="{FF2B5EF4-FFF2-40B4-BE49-F238E27FC236}">
                      <a16:creationId xmlns:a16="http://schemas.microsoft.com/office/drawing/2014/main" id="{B3686C42-381E-47A6-990C-EF2B7FF148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341325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4" name="TextBox4" r:id="rId4" imgW="571680" imgH="518040"/>
        </mc:Choice>
        <mc:Fallback>
          <p:control name="TextBox4" r:id="rId4" imgW="571680" imgH="518040">
            <p:pic>
              <p:nvPicPr>
                <p:cNvPr id="69" name="TextBox4">
                  <a:extLst>
                    <a:ext uri="{FF2B5EF4-FFF2-40B4-BE49-F238E27FC236}">
                      <a16:creationId xmlns:a16="http://schemas.microsoft.com/office/drawing/2014/main" id="{8E6BAC5B-166A-4639-AC49-29C9386C1D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0269" y="274243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5" name="TextBox5" r:id="rId5" imgW="571680" imgH="518040"/>
        </mc:Choice>
        <mc:Fallback>
          <p:control name="TextBox5" r:id="rId5" imgW="571680" imgH="518040">
            <p:pic>
              <p:nvPicPr>
                <p:cNvPr id="70" name="TextBox5">
                  <a:extLst>
                    <a:ext uri="{FF2B5EF4-FFF2-40B4-BE49-F238E27FC236}">
                      <a16:creationId xmlns:a16="http://schemas.microsoft.com/office/drawing/2014/main" id="{40C5A882-9A19-4861-AA67-CC59CD045E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0268" y="342113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" b="101"/>
          <a:stretch/>
        </p:blipFill>
        <p:spPr>
          <a:xfrm>
            <a:off x="1570223" y="1875214"/>
            <a:ext cx="9176288" cy="3920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3" y="401059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594478" y="5130842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– 34 =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4374" y="5648797"/>
            <a:ext cx="42160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73123" y="432684"/>
            <a:ext cx="10709699" cy="943659"/>
            <a:chOff x="-189272" y="409629"/>
            <a:chExt cx="10370009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189272" y="409629"/>
              <a:ext cx="10370009" cy="943659"/>
              <a:chOff x="-3610674" y="125793"/>
              <a:chExt cx="10308860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610674" y="125793"/>
                <a:ext cx="10308860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573862" y="386939"/>
                <a:ext cx="531944" cy="664447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76897" y="457528"/>
              <a:ext cx="93635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98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 bao.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131" y="4510162"/>
            <a:ext cx="77476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15038" y="1875214"/>
            <a:ext cx="4680960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98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34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227141" y="294951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1432 -0.15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23E06D-0A40-4C04-80CD-9D414FA6F7BE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8308513-C96F-4006-986E-B90BCF65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2E35EA5-6955-413D-842B-86221010E3C6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2476ABB5-5DE1-4277-84A7-5066B8E60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DD670E77-7CEF-4909-9222-D8042D04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6308C0FA-48E9-4238-9B02-95A7A556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D7665200-9BD6-4806-8387-A1392A6A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769FB595-70CD-471E-AC93-DB23F023E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81965B8B-E312-45D3-8C59-21B733AD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5FD878B7-4F9B-42E7-BEAB-1A0907192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32AC3292-B039-4A09-AFD1-1113D111C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79D8AE25-ADE4-47AC-9D57-CA0E6E852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5F138AD-A2A0-4EDD-A8A7-BB8A04CA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2188D873-B637-4BA3-9712-AF3B7FED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C23A438-704B-4A8D-9F7C-3695B8717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FEAE726F-E11C-4691-BB71-C7AEA18D1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3196E729-FA05-4EA9-A5DB-2A229004D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24D9ACC3-6A87-45A9-A62C-F520C15DD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ACE21F58-6834-4A33-BD3C-493EB1DF0B14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00" name="任意多边形 38">
                <a:extLst>
                  <a:ext uri="{FF2B5EF4-FFF2-40B4-BE49-F238E27FC236}">
                    <a16:creationId xmlns:a16="http://schemas.microsoft.com/office/drawing/2014/main" id="{B1B364ED-A409-4D9C-8FCD-BD4D77EC476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  <p:sp>
            <p:nvSpPr>
              <p:cNvPr id="101" name="任意多边形 80">
                <a:extLst>
                  <a:ext uri="{FF2B5EF4-FFF2-40B4-BE49-F238E27FC236}">
                    <a16:creationId xmlns:a16="http://schemas.microsoft.com/office/drawing/2014/main" id="{0FFF5698-CF7D-43C5-A107-84DD3C100B7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cs typeface="Helvetica"/>
                  <a:sym typeface="+mn-lt"/>
                </a:endParaRPr>
              </a:p>
            </p:txBody>
          </p:sp>
        </p:grp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8297E9A5-FD55-4189-8769-07B4F9A1C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917A04CB-2B15-4925-9E40-A6895278F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EFE1D24B-5FBC-4B5E-9587-1835FE455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60F0B598-DF9E-4005-B737-4D3F45044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1A3E0F3F-A0A0-4C0E-8F46-52A1A360D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9FFED55D-4A6E-45FD-BF6D-0446B8E9B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4F122A35-1B1D-43D6-B2CD-22E0784C7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F0D5BC2F-D805-4FFE-BAF7-FB68E7689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02916F-792C-4AAD-8ACA-2F8A184E1B75}"/>
              </a:ext>
            </a:extLst>
          </p:cNvPr>
          <p:cNvGrpSpPr/>
          <p:nvPr/>
        </p:nvGrpSpPr>
        <p:grpSpPr>
          <a:xfrm>
            <a:off x="1811315" y="1286696"/>
            <a:ext cx="9142475" cy="4984460"/>
            <a:chOff x="2876633" y="1286696"/>
            <a:chExt cx="6828469" cy="3936769"/>
          </a:xfrm>
        </p:grpSpPr>
        <p:pic>
          <p:nvPicPr>
            <p:cNvPr id="303" name="Picture 4" descr="cloud.png">
              <a:extLst>
                <a:ext uri="{FF2B5EF4-FFF2-40B4-BE49-F238E27FC236}">
                  <a16:creationId xmlns:a16="http://schemas.microsoft.com/office/drawing/2014/main" id="{482D9DEF-55C2-4D39-ADF9-E4A8503C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374" name="图片 373">
              <a:extLst>
                <a:ext uri="{FF2B5EF4-FFF2-40B4-BE49-F238E27FC236}">
                  <a16:creationId xmlns:a16="http://schemas.microsoft.com/office/drawing/2014/main" id="{2E723F16-FC54-4FD4-8B10-5E78574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419206" y="1876244"/>
              <a:ext cx="771461" cy="971321"/>
            </a:xfrm>
            <a:prstGeom prst="rect">
              <a:avLst/>
            </a:prstGeom>
          </p:spPr>
        </p:pic>
        <p:pic>
          <p:nvPicPr>
            <p:cNvPr id="376" name="图片 375">
              <a:extLst>
                <a:ext uri="{FF2B5EF4-FFF2-40B4-BE49-F238E27FC236}">
                  <a16:creationId xmlns:a16="http://schemas.microsoft.com/office/drawing/2014/main" id="{04D1C057-34D1-4375-8D4A-55CE59A69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6394965" y="1788413"/>
              <a:ext cx="868148" cy="813694"/>
            </a:xfrm>
            <a:prstGeom prst="rect">
              <a:avLst/>
            </a:prstGeom>
          </p:spPr>
        </p:pic>
      </p:grpSp>
      <p:pic>
        <p:nvPicPr>
          <p:cNvPr id="280" name="图片 279">
            <a:extLst>
              <a:ext uri="{FF2B5EF4-FFF2-40B4-BE49-F238E27FC236}">
                <a16:creationId xmlns:a16="http://schemas.microsoft.com/office/drawing/2014/main" id="{6E3A3EAF-69A4-4184-A8EC-11EAFCA00B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784" y="443744"/>
            <a:ext cx="2173509" cy="2942551"/>
          </a:xfrm>
          <a:prstGeom prst="rect">
            <a:avLst/>
          </a:prstGeom>
        </p:spPr>
      </p:pic>
      <p:pic>
        <p:nvPicPr>
          <p:cNvPr id="281" name="图片 280">
            <a:extLst>
              <a:ext uri="{FF2B5EF4-FFF2-40B4-BE49-F238E27FC236}">
                <a16:creationId xmlns:a16="http://schemas.microsoft.com/office/drawing/2014/main" id="{D9610576-FC29-4287-A9C1-8CC077AF8B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23399" y="3046207"/>
            <a:ext cx="2358314" cy="3420399"/>
          </a:xfrm>
          <a:prstGeom prst="rect">
            <a:avLst/>
          </a:prstGeom>
        </p:spPr>
      </p:pic>
      <p:pic>
        <p:nvPicPr>
          <p:cNvPr id="284" name="图片 283">
            <a:extLst>
              <a:ext uri="{FF2B5EF4-FFF2-40B4-BE49-F238E27FC236}">
                <a16:creationId xmlns:a16="http://schemas.microsoft.com/office/drawing/2014/main" id="{23447623-6F44-40F0-811B-0B22C50B0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44535">
            <a:off x="3082913" y="636758"/>
            <a:ext cx="991973" cy="1459792"/>
          </a:xfrm>
          <a:prstGeom prst="rect">
            <a:avLst/>
          </a:prstGeom>
        </p:spPr>
      </p:pic>
      <p:sp>
        <p:nvSpPr>
          <p:cNvPr id="304" name="文本框 303">
            <a:extLst>
              <a:ext uri="{FF2B5EF4-FFF2-40B4-BE49-F238E27FC236}">
                <a16:creationId xmlns:a16="http://schemas.microsoft.com/office/drawing/2014/main" id="{7872D5E0-9545-474B-A9B7-89A70DC2D781}"/>
              </a:ext>
            </a:extLst>
          </p:cNvPr>
          <p:cNvSpPr txBox="1"/>
          <p:nvPr/>
        </p:nvSpPr>
        <p:spPr>
          <a:xfrm>
            <a:off x="2823860" y="3232613"/>
            <a:ext cx="7082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kern="1200" spc="3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lang="en-US" altLang="zh-CN" sz="6600" kern="1200" spc="3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600" kern="1200" spc="3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dụng</a:t>
            </a:r>
            <a:endParaRPr kumimoji="0" lang="en-US" altLang="zh-CN" sz="660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05" name="Picture 14" descr="icons.png">
            <a:extLst>
              <a:ext uri="{FF2B5EF4-FFF2-40B4-BE49-F238E27FC236}">
                <a16:creationId xmlns:a16="http://schemas.microsoft.com/office/drawing/2014/main" id="{780E0269-FD05-4400-9116-8AF7889BD46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63380" r="-1" b="32035"/>
          <a:stretch/>
        </p:blipFill>
        <p:spPr>
          <a:xfrm>
            <a:off x="8480467" y="173344"/>
            <a:ext cx="2667459" cy="23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14542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373</Words>
  <Application>Microsoft Office PowerPoint</Application>
  <PresentationFormat>Widescreen</PresentationFormat>
  <Paragraphs>58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A2.Jovis-Doanvandai-San</vt:lpstr>
      <vt:lpstr>A3.Jovis-BebasNeueBold-San</vt:lpstr>
      <vt:lpstr>Arial</vt:lpstr>
      <vt:lpstr>Calibri</vt:lpstr>
      <vt:lpstr>等线</vt:lpstr>
      <vt:lpstr>Helvetica</vt:lpstr>
      <vt:lpstr>HP001 4 hàng</vt:lpstr>
      <vt:lpstr>Times New Roman</vt:lpstr>
      <vt:lpstr>UTM Avo</vt:lpstr>
      <vt:lpstr>1_Office Theme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504</cp:revision>
  <dcterms:created xsi:type="dcterms:W3CDTF">2021-02-20T02:56:00Z</dcterms:created>
  <dcterms:modified xsi:type="dcterms:W3CDTF">2021-11-06T02:21:21Z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