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79" r:id="rId3"/>
    <p:sldId id="258" r:id="rId4"/>
    <p:sldId id="259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7E3AA-1B82-4B2F-90ED-59FE2C29DAEE}" v="34" dt="2021-10-30T15:00:36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5023CDAB-6D56-4D8D-BE23-72C7FD830F5F}"/>
    <pc:docChg chg="modSld">
      <pc:chgData name="Hiếu Phạm Văn" userId="cbc5512fc0d5d692" providerId="LiveId" clId="{5023CDAB-6D56-4D8D-BE23-72C7FD830F5F}" dt="2021-08-17T04:03:30.868" v="2" actId="20577"/>
      <pc:docMkLst>
        <pc:docMk/>
      </pc:docMkLst>
      <pc:sldChg chg="modSp mod">
        <pc:chgData name="Hiếu Phạm Văn" userId="cbc5512fc0d5d692" providerId="LiveId" clId="{5023CDAB-6D56-4D8D-BE23-72C7FD830F5F}" dt="2021-08-15T09:15:26.680" v="0" actId="14100"/>
        <pc:sldMkLst>
          <pc:docMk/>
          <pc:sldMk cId="2352077519" sldId="257"/>
        </pc:sldMkLst>
        <pc:picChg chg="mod">
          <ac:chgData name="Hiếu Phạm Văn" userId="cbc5512fc0d5d692" providerId="LiveId" clId="{5023CDAB-6D56-4D8D-BE23-72C7FD830F5F}" dt="2021-08-15T09:15:26.680" v="0" actId="14100"/>
          <ac:picMkLst>
            <pc:docMk/>
            <pc:sldMk cId="2352077519" sldId="257"/>
            <ac:picMk id="7" creationId="{00000000-0000-0000-0000-000000000000}"/>
          </ac:picMkLst>
        </pc:picChg>
      </pc:sldChg>
      <pc:sldChg chg="modSp">
        <pc:chgData name="Hiếu Phạm Văn" userId="cbc5512fc0d5d692" providerId="LiveId" clId="{5023CDAB-6D56-4D8D-BE23-72C7FD830F5F}" dt="2021-08-17T04:03:30.868" v="2" actId="20577"/>
        <pc:sldMkLst>
          <pc:docMk/>
          <pc:sldMk cId="2507021821" sldId="271"/>
        </pc:sldMkLst>
        <pc:spChg chg="mod">
          <ac:chgData name="Hiếu Phạm Văn" userId="cbc5512fc0d5d692" providerId="LiveId" clId="{5023CDAB-6D56-4D8D-BE23-72C7FD830F5F}" dt="2021-08-17T04:03:30.868" v="2" actId="20577"/>
          <ac:spMkLst>
            <pc:docMk/>
            <pc:sldMk cId="2507021821" sldId="271"/>
            <ac:spMk id="11" creationId="{00000000-0000-0000-0000-000000000000}"/>
          </ac:spMkLst>
        </pc:spChg>
      </pc:sldChg>
    </pc:docChg>
  </pc:docChgLst>
  <pc:docChgLst>
    <pc:chgData name="Hiếu" userId="cbc5512fc0d5d692" providerId="LiveId" clId="{FE07E3AA-1B82-4B2F-90ED-59FE2C29DAEE}"/>
    <pc:docChg chg="undo custSel addSld delSld modSld sldOrd">
      <pc:chgData name="Hiếu" userId="cbc5512fc0d5d692" providerId="LiveId" clId="{FE07E3AA-1B82-4B2F-90ED-59FE2C29DAEE}" dt="2021-10-30T15:00:36.053" v="44" actId="207"/>
      <pc:docMkLst>
        <pc:docMk/>
      </pc:docMkLst>
      <pc:sldChg chg="addSp delSp modSp mod delAnim modAnim">
        <pc:chgData name="Hiếu" userId="cbc5512fc0d5d692" providerId="LiveId" clId="{FE07E3AA-1B82-4B2F-90ED-59FE2C29DAEE}" dt="2021-10-30T15:00:36.053" v="44" actId="207"/>
        <pc:sldMkLst>
          <pc:docMk/>
          <pc:sldMk cId="2352077519" sldId="257"/>
        </pc:sldMkLst>
        <pc:spChg chg="add mod">
          <ac:chgData name="Hiếu" userId="cbc5512fc0d5d692" providerId="LiveId" clId="{FE07E3AA-1B82-4B2F-90ED-59FE2C29DAEE}" dt="2021-10-30T15:00:36.053" v="44" actId="207"/>
          <ac:spMkLst>
            <pc:docMk/>
            <pc:sldMk cId="2352077519" sldId="257"/>
            <ac:spMk id="10" creationId="{EFBE9014-E4E3-44A7-978E-F8CC591ED5B9}"/>
          </ac:spMkLst>
        </pc:spChg>
        <pc:spChg chg="mod">
          <ac:chgData name="Hiếu" userId="cbc5512fc0d5d692" providerId="LiveId" clId="{FE07E3AA-1B82-4B2F-90ED-59FE2C29DAEE}" dt="2021-10-30T15:00:20.044" v="11" actId="1076"/>
          <ac:spMkLst>
            <pc:docMk/>
            <pc:sldMk cId="2352077519" sldId="257"/>
            <ac:spMk id="14" creationId="{176D5DFE-0529-43CA-BF04-8CEA96FF6F9A}"/>
          </ac:spMkLst>
        </pc:spChg>
        <pc:spChg chg="del">
          <ac:chgData name="Hiếu" userId="cbc5512fc0d5d692" providerId="LiveId" clId="{FE07E3AA-1B82-4B2F-90ED-59FE2C29DAEE}" dt="2021-10-30T15:00:16.797" v="9" actId="21"/>
          <ac:spMkLst>
            <pc:docMk/>
            <pc:sldMk cId="2352077519" sldId="257"/>
            <ac:spMk id="18" creationId="{00000000-0000-0000-0000-000000000000}"/>
          </ac:spMkLst>
        </pc:spChg>
        <pc:picChg chg="mod">
          <ac:chgData name="Hiếu" userId="cbc5512fc0d5d692" providerId="LiveId" clId="{FE07E3AA-1B82-4B2F-90ED-59FE2C29DAEE}" dt="2021-10-30T15:00:11.503" v="7" actId="1076"/>
          <ac:picMkLst>
            <pc:docMk/>
            <pc:sldMk cId="2352077519" sldId="257"/>
            <ac:picMk id="7" creationId="{00000000-0000-0000-0000-000000000000}"/>
          </ac:picMkLst>
        </pc:picChg>
      </pc:sldChg>
      <pc:sldChg chg="delSp new del mod ord modClrScheme chgLayout">
        <pc:chgData name="Hiếu" userId="cbc5512fc0d5d692" providerId="LiveId" clId="{FE07E3AA-1B82-4B2F-90ED-59FE2C29DAEE}" dt="2021-10-30T14:59:52.463" v="4" actId="2696"/>
        <pc:sldMkLst>
          <pc:docMk/>
          <pc:sldMk cId="414431235" sldId="279"/>
        </pc:sldMkLst>
        <pc:spChg chg="del">
          <ac:chgData name="Hiếu" userId="cbc5512fc0d5d692" providerId="LiveId" clId="{FE07E3AA-1B82-4B2F-90ED-59FE2C29DAEE}" dt="2021-10-30T14:59:41.295" v="1" actId="700"/>
          <ac:spMkLst>
            <pc:docMk/>
            <pc:sldMk cId="414431235" sldId="279"/>
            <ac:spMk id="2" creationId="{9DD2BFEB-8484-4625-8570-B459AE26239E}"/>
          </ac:spMkLst>
        </pc:spChg>
        <pc:spChg chg="del">
          <ac:chgData name="Hiếu" userId="cbc5512fc0d5d692" providerId="LiveId" clId="{FE07E3AA-1B82-4B2F-90ED-59FE2C29DAEE}" dt="2021-10-30T14:59:41.295" v="1" actId="700"/>
          <ac:spMkLst>
            <pc:docMk/>
            <pc:sldMk cId="414431235" sldId="279"/>
            <ac:spMk id="3" creationId="{034DF64B-5AFF-454C-93F8-74D959A85AC7}"/>
          </ac:spMkLst>
        </pc:spChg>
      </pc:sldChg>
      <pc:sldChg chg="add">
        <pc:chgData name="Hiếu" userId="cbc5512fc0d5d692" providerId="LiveId" clId="{FE07E3AA-1B82-4B2F-90ED-59FE2C29DAEE}" dt="2021-10-30T14:59:55.190" v="5"/>
        <pc:sldMkLst>
          <pc:docMk/>
          <pc:sldMk cId="4285237046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77" y="862843"/>
            <a:ext cx="4983541" cy="16292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2">
            <a:extLst>
              <a:ext uri="{FF2B5EF4-FFF2-40B4-BE49-F238E27FC236}">
                <a16:creationId xmlns:a16="http://schemas.microsoft.com/office/drawing/2014/main" id="{EFBE9014-E4E3-44A7-978E-F8CC591ED5B9}"/>
              </a:ext>
            </a:extLst>
          </p:cNvPr>
          <p:cNvSpPr txBox="1"/>
          <p:nvPr/>
        </p:nvSpPr>
        <p:spPr>
          <a:xfrm>
            <a:off x="836746" y="2489548"/>
            <a:ext cx="10875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Đạo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sym typeface="+mn-lt"/>
              </a:rPr>
              <a:t>đức</a:t>
            </a:r>
            <a:endParaRPr lang="en-US" altLang="zh-CN" sz="60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Montserrat Medium" panose="00000600000000000000" pitchFamily="2" charset="0"/>
              <a:ea typeface="等线" panose="02010600030101010101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144152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4153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cần nhận lỗi, sửa lỗi khi có người khác biết.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4153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9629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 rot="10800000">
            <a:off x="11067336" y="1660560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11067337" y="5216200"/>
            <a:ext cx="965915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miley Face 14"/>
          <p:cNvSpPr/>
          <p:nvPr/>
        </p:nvSpPr>
        <p:spPr>
          <a:xfrm rot="10800000">
            <a:off x="11067336" y="2846037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1" y="2583096"/>
            <a:ext cx="2606017" cy="4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Smiley Face 11"/>
          <p:cNvSpPr/>
          <p:nvPr/>
        </p:nvSpPr>
        <p:spPr>
          <a:xfrm rot="10800000">
            <a:off x="11067336" y="4002279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hành vi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868" y="1480854"/>
            <a:ext cx="6808585" cy="4804792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566" y="1468824"/>
            <a:ext cx="6539812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4404143" y="1352451"/>
            <a:ext cx="6761161" cy="4741792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921328" y="1412943"/>
            <a:ext cx="6618336" cy="4557741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:</a:t>
            </a:r>
          </a:p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6" y="3703154"/>
            <a:ext cx="1637170" cy="3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4" t="7236" r="1321"/>
          <a:stretch/>
        </p:blipFill>
        <p:spPr>
          <a:xfrm>
            <a:off x="494294" y="1191768"/>
            <a:ext cx="5442756" cy="255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63" t="7465" r="2318" b="3878"/>
          <a:stretch/>
        </p:blipFill>
        <p:spPr>
          <a:xfrm>
            <a:off x="6120244" y="1232469"/>
            <a:ext cx="5943600" cy="25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614" t="4899" r="2289" b="3782"/>
          <a:stretch/>
        </p:blipFill>
        <p:spPr>
          <a:xfrm>
            <a:off x="3175004" y="3923748"/>
            <a:ext cx="7174341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4983541" cy="16292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2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lớp</a:t>
            </a: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22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xin lỗi mẹ chân thành bằng lời hoặc bằng thư gửi cho mẹ, </a:t>
            </a:r>
            <a:endParaRPr lang="en-US" altLang="vi-VN" sz="28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rõ em đã sai ở đâu và em sẽ khắc phục lỗi sai đó như thế nào. 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CỦNG CỐ - DẶN DÒ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thể hiện việc nhận lỗi và sửa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những việc làm cụ thể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7573119" y="1051766"/>
            <a:ext cx="440423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xin lỗi chân thành.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Sẵn sàng đền bù thiệt hại do lỗi lầm mình đã gây ra.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Thể hiện mong muốn được người bị hại tha lỗi.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hứa và rút kinh nghiệm sẽ không phạm lại lỗi đã mắc phải.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(T2)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LUYỆN TẬP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95" y="-25004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4773706" y="1005074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5565366" y="1766931"/>
            <a:ext cx="3925526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604543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7791" y="2718242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3868960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7791" y="5065048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418011" y="2972766"/>
            <a:ext cx="3170167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912635" y="1277597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758" y="4548931"/>
            <a:ext cx="3541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Smiley Face 6"/>
          <p:cNvSpPr/>
          <p:nvPr/>
        </p:nvSpPr>
        <p:spPr>
          <a:xfrm rot="10800000">
            <a:off x="6660463" y="1277597"/>
            <a:ext cx="3438659" cy="3090929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1495" y="4526029"/>
            <a:ext cx="56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576</Words>
  <Application>Microsoft Office PowerPoint</Application>
  <PresentationFormat>Widescreen</PresentationFormat>
  <Paragraphs>65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Helvetica</vt:lpstr>
      <vt:lpstr>Montserrat Medium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d s</cp:lastModifiedBy>
  <cp:revision>4</cp:revision>
  <dcterms:created xsi:type="dcterms:W3CDTF">2021-08-08T15:49:17Z</dcterms:created>
  <dcterms:modified xsi:type="dcterms:W3CDTF">2021-11-04T15:38:34Z</dcterms:modified>
</cp:coreProperties>
</file>