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8"/>
  </p:notesMasterIdLst>
  <p:sldIdLst>
    <p:sldId id="256" r:id="rId2"/>
    <p:sldId id="312" r:id="rId3"/>
    <p:sldId id="310" r:id="rId4"/>
    <p:sldId id="313" r:id="rId5"/>
    <p:sldId id="322" r:id="rId6"/>
    <p:sldId id="323" r:id="rId7"/>
    <p:sldId id="321" r:id="rId8"/>
    <p:sldId id="324" r:id="rId9"/>
    <p:sldId id="314" r:id="rId10"/>
    <p:sldId id="315" r:id="rId11"/>
    <p:sldId id="325" r:id="rId12"/>
    <p:sldId id="316" r:id="rId13"/>
    <p:sldId id="318" r:id="rId14"/>
    <p:sldId id="326" r:id="rId15"/>
    <p:sldId id="327" r:id="rId16"/>
    <p:sldId id="317" r:id="rId17"/>
  </p:sldIdLst>
  <p:sldSz cx="9144000" cy="5143500" type="screen16x9"/>
  <p:notesSz cx="6858000" cy="9144000"/>
  <p:embeddedFontLst>
    <p:embeddedFont>
      <p:font typeface="Jua" panose="020B0604020202020204" charset="-127"/>
      <p:regular r:id="rId19"/>
    </p:embeddedFont>
    <p:embeddedFont>
      <p:font typeface="Constantia" panose="02030602050306030303" pitchFamily="18" charset="0"/>
      <p:regular r:id="rId20"/>
      <p:bold r:id="rId21"/>
      <p:italic r:id="rId22"/>
      <p:boldItalic r:id="rId23"/>
    </p:embeddedFont>
    <p:embeddedFont>
      <p:font typeface="HP001 4H" panose="020B0603050302020204" pitchFamily="34" charset="0"/>
      <p:regular r:id="rId24"/>
      <p:bold r:id="rId25"/>
    </p:embeddedFont>
    <p:embeddedFont>
      <p:font typeface="Quicksand Light" panose="020B0604020202020204" charset="0"/>
      <p:regular r:id="rId26"/>
      <p:bold r:id="rId27"/>
    </p:embeddedFont>
    <p:embeddedFont>
      <p:font typeface="Sitka Heading" panose="02000505000000020004" pitchFamily="2" charset="0"/>
      <p:regular r:id="rId28"/>
      <p:bold r:id="rId29"/>
      <p:italic r:id="rId30"/>
      <p:boldItalic r:id="rId31"/>
    </p:embeddedFont>
    <p:embeddedFont>
      <p:font typeface="VNI-Souvir" pitchFamily="2"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33DBFB-405D-4237-8FC5-344DB00C6CEA}">
  <a:tblStyle styleId="{E733DBFB-405D-4237-8FC5-344DB00C6C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501815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4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019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2"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7" name="AutoShape 10" descr="Quận Đống Đa Archives - Trang 5 trên 6 - Thông tin các trường mầm ..."/>
          <p:cNvSpPr>
            <a:spLocks noChangeAspect="1" noChangeArrowheads="1"/>
          </p:cNvSpPr>
          <p:nvPr/>
        </p:nvSpPr>
        <p:spPr bwMode="auto">
          <a:xfrm>
            <a:off x="1333613" y="667348"/>
            <a:ext cx="220863" cy="25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8" name="TextBox 3"/>
          <p:cNvSpPr txBox="1">
            <a:spLocks noChangeArrowheads="1"/>
          </p:cNvSpPr>
          <p:nvPr/>
        </p:nvSpPr>
        <p:spPr bwMode="auto">
          <a:xfrm>
            <a:off x="4226832" y="3652244"/>
            <a:ext cx="174520" cy="35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9" name="Picture 9"/>
          <p:cNvPicPr>
            <a:picLocks noChangeAspect="1"/>
          </p:cNvPicPr>
          <p:nvPr/>
        </p:nvPicPr>
        <p:blipFill rotWithShape="1">
          <a:blip r:embed="rId3">
            <a:extLst>
              <a:ext uri="{28A0092B-C50C-407E-A947-70E740481C1C}">
                <a14:useLocalDpi xmlns:a14="http://schemas.microsoft.com/office/drawing/2010/main" val="0"/>
              </a:ext>
            </a:extLst>
          </a:blip>
          <a:srcRect l="20357" t="25186" r="37095" b="39284"/>
          <a:stretch/>
        </p:blipFill>
        <p:spPr bwMode="auto">
          <a:xfrm>
            <a:off x="755196" y="1019316"/>
            <a:ext cx="7656565" cy="3308336"/>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383185" y="1334777"/>
            <a:ext cx="7312025"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sz="2800" b="1" dirty="0" err="1">
                <a:solidFill>
                  <a:srgbClr val="000000"/>
                </a:solidFill>
                <a:latin typeface="HP001 4H" panose="020B0603050302020204" pitchFamily="34" charset="0"/>
                <a:cs typeface="Calibri" panose="020F0502020204030204" pitchFamily="34" charset="0"/>
              </a:rPr>
              <a:t>Thứ</a:t>
            </a:r>
            <a:r>
              <a:rPr lang="en-US" altLang="en-US" sz="2800" b="1" dirty="0">
                <a:solidFill>
                  <a:srgbClr val="000000"/>
                </a:solidFill>
                <a:latin typeface="HP001 4H" panose="020B0603050302020204" pitchFamily="34" charset="0"/>
                <a:cs typeface="Calibri" panose="020F0502020204030204" pitchFamily="34" charset="0"/>
              </a:rPr>
              <a:t> </a:t>
            </a:r>
            <a:r>
              <a:rPr lang="en-US" altLang="en-US" sz="2800" b="1" dirty="0" err="1">
                <a:solidFill>
                  <a:srgbClr val="000000"/>
                </a:solidFill>
                <a:latin typeface="HP001 4H" panose="020B0603050302020204" pitchFamily="34" charset="0"/>
                <a:cs typeface="Calibri" panose="020F0502020204030204" pitchFamily="34" charset="0"/>
              </a:rPr>
              <a:t>sáu</a:t>
            </a:r>
            <a:r>
              <a:rPr lang="en-US" altLang="en-US" sz="2800" b="1" dirty="0">
                <a:solidFill>
                  <a:srgbClr val="000000"/>
                </a:solidFill>
                <a:latin typeface="HP001 4H" panose="020B0603050302020204" pitchFamily="34" charset="0"/>
                <a:cs typeface="Calibri" panose="020F0502020204030204" pitchFamily="34" charset="0"/>
              </a:rPr>
              <a:t> </a:t>
            </a:r>
            <a:r>
              <a:rPr lang="en-US" altLang="en-US" sz="2800" b="1" dirty="0" err="1">
                <a:solidFill>
                  <a:srgbClr val="000000"/>
                </a:solidFill>
                <a:latin typeface="HP001 4H" panose="020B0603050302020204" pitchFamily="34" charset="0"/>
                <a:cs typeface="Calibri" panose="020F0502020204030204" pitchFamily="34" charset="0"/>
              </a:rPr>
              <a:t>ngày</a:t>
            </a:r>
            <a:r>
              <a:rPr lang="en-US" altLang="en-US" sz="2800" b="1" dirty="0">
                <a:solidFill>
                  <a:srgbClr val="000000"/>
                </a:solidFill>
                <a:latin typeface="HP001 4H" panose="020B0603050302020204" pitchFamily="34" charset="0"/>
                <a:cs typeface="Calibri" panose="020F0502020204030204" pitchFamily="34" charset="0"/>
              </a:rPr>
              <a:t> 19  </a:t>
            </a:r>
            <a:r>
              <a:rPr lang="en-US" altLang="en-US" sz="2800" b="1" dirty="0" err="1">
                <a:solidFill>
                  <a:srgbClr val="000000"/>
                </a:solidFill>
                <a:latin typeface="HP001 4H" panose="020B0603050302020204" pitchFamily="34" charset="0"/>
                <a:cs typeface="Calibri" panose="020F0502020204030204" pitchFamily="34" charset="0"/>
              </a:rPr>
              <a:t>tháng</a:t>
            </a:r>
            <a:r>
              <a:rPr lang="en-US" altLang="en-US" sz="2800" b="1" dirty="0">
                <a:solidFill>
                  <a:srgbClr val="000000"/>
                </a:solidFill>
                <a:latin typeface="HP001 4H" panose="020B0603050302020204" pitchFamily="34" charset="0"/>
                <a:cs typeface="Calibri" panose="020F0502020204030204" pitchFamily="34" charset="0"/>
              </a:rPr>
              <a:t>  11  </a:t>
            </a:r>
            <a:r>
              <a:rPr lang="en-US" altLang="en-US" sz="2800" b="1" dirty="0" err="1">
                <a:solidFill>
                  <a:srgbClr val="000000"/>
                </a:solidFill>
                <a:latin typeface="HP001 4H" panose="020B0603050302020204" pitchFamily="34" charset="0"/>
                <a:cs typeface="Calibri" panose="020F0502020204030204" pitchFamily="34" charset="0"/>
              </a:rPr>
              <a:t>năm</a:t>
            </a:r>
            <a:r>
              <a:rPr lang="en-US" altLang="en-US" sz="2800" b="1" dirty="0">
                <a:solidFill>
                  <a:srgbClr val="000000"/>
                </a:solidFill>
                <a:latin typeface="HP001 4H" panose="020B0603050302020204" pitchFamily="34" charset="0"/>
                <a:cs typeface="Calibri" panose="020F0502020204030204" pitchFamily="34" charset="0"/>
              </a:rPr>
              <a:t> 2021</a:t>
            </a:r>
            <a:endParaRPr lang="en-US" altLang="en-US" sz="2800" dirty="0">
              <a:solidFill>
                <a:srgbClr val="000000"/>
              </a:solidFill>
              <a:latin typeface="Times New Roman" panose="02020603050405020304" pitchFamily="18" charset="0"/>
              <a:cs typeface="Calibri" panose="020F0502020204030204" pitchFamily="34" charset="0"/>
            </a:endParaRPr>
          </a:p>
        </p:txBody>
      </p:sp>
      <p:sp>
        <p:nvSpPr>
          <p:cNvPr id="11" name="Rectangle 12"/>
          <p:cNvSpPr>
            <a:spLocks noChangeArrowheads="1"/>
          </p:cNvSpPr>
          <p:nvPr/>
        </p:nvSpPr>
        <p:spPr bwMode="auto">
          <a:xfrm>
            <a:off x="3425869" y="1887220"/>
            <a:ext cx="4506686"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5000"/>
              </a:lnSpc>
            </a:pPr>
            <a:r>
              <a:rPr lang="en-US" altLang="en-US" sz="3200" b="1" dirty="0" err="1">
                <a:solidFill>
                  <a:srgbClr val="000000"/>
                </a:solidFill>
                <a:latin typeface="HP001 4H" panose="020B0603050302020204" pitchFamily="34" charset="0"/>
                <a:cs typeface="Calibri" panose="020F0502020204030204" pitchFamily="34" charset="0"/>
              </a:rPr>
              <a:t>Tập</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làm</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văn</a:t>
            </a:r>
            <a:endParaRPr lang="en-US" altLang="en-US" sz="2000" dirty="0">
              <a:solidFill>
                <a:srgbClr val="000000"/>
              </a:solidFill>
              <a:latin typeface="Times New Roman" panose="02020603050405020304" pitchFamily="18" charset="0"/>
              <a:cs typeface="Calibri" panose="020F0502020204030204" pitchFamily="34" charset="0"/>
            </a:endParaRPr>
          </a:p>
        </p:txBody>
      </p:sp>
      <p:sp>
        <p:nvSpPr>
          <p:cNvPr id="12" name="Rectangle 13"/>
          <p:cNvSpPr>
            <a:spLocks noChangeArrowheads="1"/>
          </p:cNvSpPr>
          <p:nvPr/>
        </p:nvSpPr>
        <p:spPr bwMode="auto">
          <a:xfrm>
            <a:off x="1510082" y="2524288"/>
            <a:ext cx="567181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15000"/>
              </a:lnSpc>
            </a:pPr>
            <a:r>
              <a:rPr lang="en-US" altLang="en-US" sz="3200" b="1" dirty="0" err="1">
                <a:solidFill>
                  <a:srgbClr val="000000"/>
                </a:solidFill>
                <a:latin typeface="HP001 4H" panose="020B0603050302020204" pitchFamily="34" charset="0"/>
                <a:cs typeface="Calibri" panose="020F0502020204030204" pitchFamily="34" charset="0"/>
              </a:rPr>
              <a:t>Nói</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về</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quê</a:t>
            </a:r>
            <a:r>
              <a:rPr lang="en-US" altLang="en-US" sz="3200" b="1" dirty="0">
                <a:solidFill>
                  <a:srgbClr val="000000"/>
                </a:solidFill>
                <a:latin typeface="HP001 4H" panose="020B0603050302020204" pitchFamily="34" charset="0"/>
                <a:cs typeface="Calibri" panose="020F0502020204030204" pitchFamily="34" charset="0"/>
              </a:rPr>
              <a:t> </a:t>
            </a:r>
            <a:r>
              <a:rPr lang="en-US" altLang="en-US" sz="3200" b="1" dirty="0" err="1">
                <a:solidFill>
                  <a:srgbClr val="000000"/>
                </a:solidFill>
                <a:latin typeface="HP001 4H" panose="020B0603050302020204" pitchFamily="34" charset="0"/>
                <a:cs typeface="Calibri" panose="020F0502020204030204" pitchFamily="34" charset="0"/>
              </a:rPr>
              <a:t>hương</a:t>
            </a:r>
            <a:endParaRPr lang="en-US" altLang="en-US" sz="2000" dirty="0">
              <a:solidFill>
                <a:srgbClr val="000000"/>
              </a:solidFill>
              <a:latin typeface="Times New Roman" panose="02020603050405020304" pitchFamily="18" charset="0"/>
              <a:cs typeface="Calibri" panose="020F0502020204030204" pitchFamily="34" charset="0"/>
            </a:endParaRPr>
          </a:p>
        </p:txBody>
      </p:sp>
      <p:grpSp>
        <p:nvGrpSpPr>
          <p:cNvPr id="13" name="Google Shape;4772;p52"/>
          <p:cNvGrpSpPr/>
          <p:nvPr/>
        </p:nvGrpSpPr>
        <p:grpSpPr>
          <a:xfrm>
            <a:off x="6735733" y="2561045"/>
            <a:ext cx="1612981" cy="2358931"/>
            <a:chOff x="5797400" y="1777550"/>
            <a:chExt cx="1612981" cy="2358931"/>
          </a:xfrm>
        </p:grpSpPr>
        <p:sp>
          <p:nvSpPr>
            <p:cNvPr id="14" name="Google Shape;4773;p52"/>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74;p52"/>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75;p52"/>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76;p52"/>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7;p52"/>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78;p52"/>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79;p52"/>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80;p52"/>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81;p52"/>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82;p52"/>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83;p52"/>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84;p52"/>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85;p52"/>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86;p52"/>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87;p52"/>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88;p52"/>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9;p52"/>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90;p52"/>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791;p52"/>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792;p52"/>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793;p52"/>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794;p52"/>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95;p52"/>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96;p52"/>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97;p52"/>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98;p52"/>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99;p52"/>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00;p52"/>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01;p52"/>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02;p52"/>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03;p52"/>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04;p52"/>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05;p52"/>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06;p52"/>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07;p52"/>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08;p52"/>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09;p52"/>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222;p55"/>
          <p:cNvGrpSpPr/>
          <p:nvPr/>
        </p:nvGrpSpPr>
        <p:grpSpPr>
          <a:xfrm>
            <a:off x="395169" y="152365"/>
            <a:ext cx="1651345" cy="1601221"/>
            <a:chOff x="2773161" y="2315882"/>
            <a:chExt cx="1239480" cy="1471203"/>
          </a:xfrm>
        </p:grpSpPr>
        <p:sp>
          <p:nvSpPr>
            <p:cNvPr id="52" name="Google Shape;5223;p55"/>
            <p:cNvSpPr/>
            <p:nvPr/>
          </p:nvSpPr>
          <p:spPr>
            <a:xfrm>
              <a:off x="2927659" y="2468764"/>
              <a:ext cx="512817" cy="450332"/>
            </a:xfrm>
            <a:custGeom>
              <a:avLst/>
              <a:gdLst/>
              <a:ahLst/>
              <a:cxnLst/>
              <a:rect l="l" t="t" r="r" b="b"/>
              <a:pathLst>
                <a:path w="23152" h="20331" extrusionOk="0">
                  <a:moveTo>
                    <a:pt x="23057" y="11020"/>
                  </a:moveTo>
                  <a:cubicBezTo>
                    <a:pt x="22854" y="14264"/>
                    <a:pt x="21271" y="16710"/>
                    <a:pt x="18575" y="18387"/>
                  </a:cubicBezTo>
                  <a:cubicBezTo>
                    <a:pt x="16600" y="19609"/>
                    <a:pt x="14421" y="20330"/>
                    <a:pt x="12038" y="20205"/>
                  </a:cubicBezTo>
                  <a:cubicBezTo>
                    <a:pt x="11145" y="20158"/>
                    <a:pt x="10252" y="20205"/>
                    <a:pt x="9358" y="20189"/>
                  </a:cubicBezTo>
                  <a:cubicBezTo>
                    <a:pt x="7085" y="20158"/>
                    <a:pt x="5001" y="19500"/>
                    <a:pt x="3229" y="18073"/>
                  </a:cubicBezTo>
                  <a:cubicBezTo>
                    <a:pt x="2650" y="17619"/>
                    <a:pt x="2085" y="17039"/>
                    <a:pt x="1740" y="16396"/>
                  </a:cubicBezTo>
                  <a:cubicBezTo>
                    <a:pt x="1176" y="15330"/>
                    <a:pt x="690" y="14217"/>
                    <a:pt x="361" y="13073"/>
                  </a:cubicBezTo>
                  <a:cubicBezTo>
                    <a:pt x="1" y="11772"/>
                    <a:pt x="1" y="10408"/>
                    <a:pt x="267" y="9076"/>
                  </a:cubicBezTo>
                  <a:cubicBezTo>
                    <a:pt x="455" y="8151"/>
                    <a:pt x="800" y="7242"/>
                    <a:pt x="1129" y="6333"/>
                  </a:cubicBezTo>
                  <a:cubicBezTo>
                    <a:pt x="1458" y="5471"/>
                    <a:pt x="1819" y="4609"/>
                    <a:pt x="2273" y="3810"/>
                  </a:cubicBezTo>
                  <a:cubicBezTo>
                    <a:pt x="3167" y="2258"/>
                    <a:pt x="4593" y="1333"/>
                    <a:pt x="6239" y="706"/>
                  </a:cubicBezTo>
                  <a:cubicBezTo>
                    <a:pt x="8151" y="1"/>
                    <a:pt x="10158" y="16"/>
                    <a:pt x="12148" y="126"/>
                  </a:cubicBezTo>
                  <a:cubicBezTo>
                    <a:pt x="13057" y="189"/>
                    <a:pt x="13982" y="471"/>
                    <a:pt x="14844" y="784"/>
                  </a:cubicBezTo>
                  <a:cubicBezTo>
                    <a:pt x="16302" y="1286"/>
                    <a:pt x="17838" y="1647"/>
                    <a:pt x="19045" y="2681"/>
                  </a:cubicBezTo>
                  <a:cubicBezTo>
                    <a:pt x="20220" y="3700"/>
                    <a:pt x="21365" y="4750"/>
                    <a:pt x="22117" y="6129"/>
                  </a:cubicBezTo>
                  <a:cubicBezTo>
                    <a:pt x="22932" y="7650"/>
                    <a:pt x="23152" y="9311"/>
                    <a:pt x="23057" y="1102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224;p55"/>
            <p:cNvSpPr/>
            <p:nvPr/>
          </p:nvSpPr>
          <p:spPr>
            <a:xfrm>
              <a:off x="3091195" y="2654871"/>
              <a:ext cx="53470" cy="41332"/>
            </a:xfrm>
            <a:custGeom>
              <a:avLst/>
              <a:gdLst/>
              <a:ahLst/>
              <a:cxnLst/>
              <a:rect l="l" t="t" r="r" b="b"/>
              <a:pathLst>
                <a:path w="2414" h="1866" extrusionOk="0">
                  <a:moveTo>
                    <a:pt x="1207" y="0"/>
                  </a:moveTo>
                  <a:cubicBezTo>
                    <a:pt x="0" y="0"/>
                    <a:pt x="0" y="1865"/>
                    <a:pt x="1207" y="1865"/>
                  </a:cubicBezTo>
                  <a:cubicBezTo>
                    <a:pt x="2414" y="1865"/>
                    <a:pt x="2414"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225;p55"/>
            <p:cNvSpPr/>
            <p:nvPr/>
          </p:nvSpPr>
          <p:spPr>
            <a:xfrm>
              <a:off x="3226246" y="2653830"/>
              <a:ext cx="53138" cy="41686"/>
            </a:xfrm>
            <a:custGeom>
              <a:avLst/>
              <a:gdLst/>
              <a:ahLst/>
              <a:cxnLst/>
              <a:rect l="l" t="t" r="r" b="b"/>
              <a:pathLst>
                <a:path w="2399" h="1882" extrusionOk="0">
                  <a:moveTo>
                    <a:pt x="1192" y="0"/>
                  </a:moveTo>
                  <a:cubicBezTo>
                    <a:pt x="0" y="0"/>
                    <a:pt x="0" y="1881"/>
                    <a:pt x="1192" y="1881"/>
                  </a:cubicBezTo>
                  <a:cubicBezTo>
                    <a:pt x="2399" y="1881"/>
                    <a:pt x="2399" y="0"/>
                    <a:pt x="1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226;p55"/>
            <p:cNvSpPr/>
            <p:nvPr/>
          </p:nvSpPr>
          <p:spPr>
            <a:xfrm>
              <a:off x="3142052" y="2705285"/>
              <a:ext cx="92897" cy="62773"/>
            </a:xfrm>
            <a:custGeom>
              <a:avLst/>
              <a:gdLst/>
              <a:ahLst/>
              <a:cxnLst/>
              <a:rect l="l" t="t" r="r" b="b"/>
              <a:pathLst>
                <a:path w="4194" h="2834" extrusionOk="0">
                  <a:moveTo>
                    <a:pt x="3843" y="1"/>
                  </a:moveTo>
                  <a:cubicBezTo>
                    <a:pt x="3664" y="1"/>
                    <a:pt x="3480" y="115"/>
                    <a:pt x="3472" y="342"/>
                  </a:cubicBezTo>
                  <a:cubicBezTo>
                    <a:pt x="3425" y="1063"/>
                    <a:pt x="3300" y="1862"/>
                    <a:pt x="2501" y="2082"/>
                  </a:cubicBezTo>
                  <a:cubicBezTo>
                    <a:pt x="2364" y="2121"/>
                    <a:pt x="2233" y="2139"/>
                    <a:pt x="2109" y="2139"/>
                  </a:cubicBezTo>
                  <a:cubicBezTo>
                    <a:pt x="1292" y="2139"/>
                    <a:pt x="757" y="1346"/>
                    <a:pt x="729" y="530"/>
                  </a:cubicBezTo>
                  <a:cubicBezTo>
                    <a:pt x="721" y="303"/>
                    <a:pt x="537" y="189"/>
                    <a:pt x="357" y="189"/>
                  </a:cubicBezTo>
                  <a:cubicBezTo>
                    <a:pt x="177" y="189"/>
                    <a:pt x="0" y="303"/>
                    <a:pt x="8" y="530"/>
                  </a:cubicBezTo>
                  <a:cubicBezTo>
                    <a:pt x="55" y="1862"/>
                    <a:pt x="902" y="2834"/>
                    <a:pt x="2250" y="2834"/>
                  </a:cubicBezTo>
                  <a:cubicBezTo>
                    <a:pt x="3660" y="2834"/>
                    <a:pt x="4115" y="1517"/>
                    <a:pt x="4178" y="342"/>
                  </a:cubicBezTo>
                  <a:cubicBezTo>
                    <a:pt x="4193" y="115"/>
                    <a:pt x="4021" y="1"/>
                    <a:pt x="3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227;p55"/>
            <p:cNvSpPr/>
            <p:nvPr/>
          </p:nvSpPr>
          <p:spPr>
            <a:xfrm>
              <a:off x="3058900" y="2716316"/>
              <a:ext cx="62175" cy="40645"/>
            </a:xfrm>
            <a:custGeom>
              <a:avLst/>
              <a:gdLst/>
              <a:ahLst/>
              <a:cxnLst/>
              <a:rect l="l" t="t" r="r" b="b"/>
              <a:pathLst>
                <a:path w="2807" h="1835" extrusionOk="0">
                  <a:moveTo>
                    <a:pt x="2790" y="972"/>
                  </a:moveTo>
                  <a:cubicBezTo>
                    <a:pt x="2775" y="1458"/>
                    <a:pt x="2132" y="1834"/>
                    <a:pt x="1364" y="1803"/>
                  </a:cubicBezTo>
                  <a:cubicBezTo>
                    <a:pt x="596" y="1772"/>
                    <a:pt x="0" y="1349"/>
                    <a:pt x="16" y="847"/>
                  </a:cubicBezTo>
                  <a:cubicBezTo>
                    <a:pt x="32" y="361"/>
                    <a:pt x="674" y="1"/>
                    <a:pt x="1442" y="32"/>
                  </a:cubicBezTo>
                  <a:cubicBezTo>
                    <a:pt x="2211" y="63"/>
                    <a:pt x="2806" y="471"/>
                    <a:pt x="2790"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228;p55"/>
            <p:cNvSpPr/>
            <p:nvPr/>
          </p:nvSpPr>
          <p:spPr>
            <a:xfrm>
              <a:off x="3243257" y="2723604"/>
              <a:ext cx="62175" cy="40645"/>
            </a:xfrm>
            <a:custGeom>
              <a:avLst/>
              <a:gdLst/>
              <a:ahLst/>
              <a:cxnLst/>
              <a:rect l="l" t="t" r="r" b="b"/>
              <a:pathLst>
                <a:path w="2807" h="1835" extrusionOk="0">
                  <a:moveTo>
                    <a:pt x="2791" y="972"/>
                  </a:moveTo>
                  <a:cubicBezTo>
                    <a:pt x="2775" y="1474"/>
                    <a:pt x="2132" y="1835"/>
                    <a:pt x="1364" y="1803"/>
                  </a:cubicBezTo>
                  <a:cubicBezTo>
                    <a:pt x="596" y="1772"/>
                    <a:pt x="1" y="1349"/>
                    <a:pt x="16" y="863"/>
                  </a:cubicBezTo>
                  <a:cubicBezTo>
                    <a:pt x="32" y="377"/>
                    <a:pt x="675" y="1"/>
                    <a:pt x="1443" y="32"/>
                  </a:cubicBezTo>
                  <a:cubicBezTo>
                    <a:pt x="2211" y="63"/>
                    <a:pt x="2806" y="487"/>
                    <a:pt x="2791" y="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229;p55"/>
            <p:cNvSpPr/>
            <p:nvPr/>
          </p:nvSpPr>
          <p:spPr>
            <a:xfrm>
              <a:off x="3138929" y="2315882"/>
              <a:ext cx="76218" cy="289877"/>
            </a:xfrm>
            <a:custGeom>
              <a:avLst/>
              <a:gdLst/>
              <a:ahLst/>
              <a:cxnLst/>
              <a:rect l="l" t="t" r="r" b="b"/>
              <a:pathLst>
                <a:path w="3441" h="13087" extrusionOk="0">
                  <a:moveTo>
                    <a:pt x="1465" y="0"/>
                  </a:moveTo>
                  <a:cubicBezTo>
                    <a:pt x="746" y="0"/>
                    <a:pt x="79" y="455"/>
                    <a:pt x="181" y="1370"/>
                  </a:cubicBezTo>
                  <a:cubicBezTo>
                    <a:pt x="572" y="4818"/>
                    <a:pt x="196" y="8251"/>
                    <a:pt x="40" y="11699"/>
                  </a:cubicBezTo>
                  <a:cubicBezTo>
                    <a:pt x="0" y="12624"/>
                    <a:pt x="698" y="13086"/>
                    <a:pt x="1417" y="13086"/>
                  </a:cubicBezTo>
                  <a:cubicBezTo>
                    <a:pt x="2136" y="13086"/>
                    <a:pt x="2877" y="12624"/>
                    <a:pt x="2924" y="11699"/>
                  </a:cubicBezTo>
                  <a:cubicBezTo>
                    <a:pt x="3065" y="8251"/>
                    <a:pt x="3441" y="4818"/>
                    <a:pt x="3065" y="1370"/>
                  </a:cubicBezTo>
                  <a:cubicBezTo>
                    <a:pt x="2963" y="459"/>
                    <a:pt x="2188" y="0"/>
                    <a:pt x="1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230;p55"/>
            <p:cNvSpPr/>
            <p:nvPr/>
          </p:nvSpPr>
          <p:spPr>
            <a:xfrm>
              <a:off x="3132683" y="2851411"/>
              <a:ext cx="71544" cy="209650"/>
            </a:xfrm>
            <a:custGeom>
              <a:avLst/>
              <a:gdLst/>
              <a:ahLst/>
              <a:cxnLst/>
              <a:rect l="l" t="t" r="r" b="b"/>
              <a:pathLst>
                <a:path w="3230" h="9465" extrusionOk="0">
                  <a:moveTo>
                    <a:pt x="1813" y="1"/>
                  </a:moveTo>
                  <a:cubicBezTo>
                    <a:pt x="1093" y="1"/>
                    <a:pt x="353" y="467"/>
                    <a:pt x="322" y="1394"/>
                  </a:cubicBezTo>
                  <a:cubicBezTo>
                    <a:pt x="228" y="3620"/>
                    <a:pt x="133" y="5845"/>
                    <a:pt x="39" y="8071"/>
                  </a:cubicBezTo>
                  <a:cubicBezTo>
                    <a:pt x="0" y="9002"/>
                    <a:pt x="699" y="9464"/>
                    <a:pt x="1416" y="9464"/>
                  </a:cubicBezTo>
                  <a:cubicBezTo>
                    <a:pt x="2137" y="9464"/>
                    <a:pt x="2876" y="8998"/>
                    <a:pt x="2908" y="8071"/>
                  </a:cubicBezTo>
                  <a:cubicBezTo>
                    <a:pt x="3002" y="5845"/>
                    <a:pt x="3096" y="3620"/>
                    <a:pt x="3190" y="1394"/>
                  </a:cubicBezTo>
                  <a:cubicBezTo>
                    <a:pt x="3229" y="463"/>
                    <a:pt x="2531" y="1"/>
                    <a:pt x="1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231;p55"/>
            <p:cNvSpPr/>
            <p:nvPr/>
          </p:nvSpPr>
          <p:spPr>
            <a:xfrm>
              <a:off x="2773161" y="2668759"/>
              <a:ext cx="233993" cy="76262"/>
            </a:xfrm>
            <a:custGeom>
              <a:avLst/>
              <a:gdLst/>
              <a:ahLst/>
              <a:cxnLst/>
              <a:rect l="l" t="t" r="r" b="b"/>
              <a:pathLst>
                <a:path w="10564" h="3443" extrusionOk="0">
                  <a:moveTo>
                    <a:pt x="1791" y="15"/>
                  </a:moveTo>
                  <a:cubicBezTo>
                    <a:pt x="1" y="15"/>
                    <a:pt x="20" y="2822"/>
                    <a:pt x="1850" y="2884"/>
                  </a:cubicBezTo>
                  <a:cubicBezTo>
                    <a:pt x="3966" y="2963"/>
                    <a:pt x="6082" y="2837"/>
                    <a:pt x="8151" y="3386"/>
                  </a:cubicBezTo>
                  <a:cubicBezTo>
                    <a:pt x="8294" y="3425"/>
                    <a:pt x="8430" y="3443"/>
                    <a:pt x="8559" y="3443"/>
                  </a:cubicBezTo>
                  <a:cubicBezTo>
                    <a:pt x="10044" y="3443"/>
                    <a:pt x="10563" y="1058"/>
                    <a:pt x="8919" y="611"/>
                  </a:cubicBezTo>
                  <a:cubicBezTo>
                    <a:pt x="6599" y="0"/>
                    <a:pt x="4233" y="94"/>
                    <a:pt x="1850" y="16"/>
                  </a:cubicBezTo>
                  <a:cubicBezTo>
                    <a:pt x="1830" y="15"/>
                    <a:pt x="1810" y="15"/>
                    <a:pt x="1791" y="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32;p55"/>
            <p:cNvSpPr/>
            <p:nvPr/>
          </p:nvSpPr>
          <p:spPr>
            <a:xfrm>
              <a:off x="3334649" y="2685505"/>
              <a:ext cx="254769" cy="67048"/>
            </a:xfrm>
            <a:custGeom>
              <a:avLst/>
              <a:gdLst/>
              <a:ahLst/>
              <a:cxnLst/>
              <a:rect l="l" t="t" r="r" b="b"/>
              <a:pathLst>
                <a:path w="11502" h="3027" extrusionOk="0">
                  <a:moveTo>
                    <a:pt x="1636" y="0"/>
                  </a:moveTo>
                  <a:cubicBezTo>
                    <a:pt x="0" y="0"/>
                    <a:pt x="79" y="2670"/>
                    <a:pt x="1831" y="2896"/>
                  </a:cubicBezTo>
                  <a:cubicBezTo>
                    <a:pt x="2648" y="2995"/>
                    <a:pt x="3464" y="3027"/>
                    <a:pt x="4282" y="3027"/>
                  </a:cubicBezTo>
                  <a:cubicBezTo>
                    <a:pt x="5801" y="3027"/>
                    <a:pt x="7321" y="2916"/>
                    <a:pt x="8847" y="2916"/>
                  </a:cubicBezTo>
                  <a:cubicBezTo>
                    <a:pt x="9115" y="2916"/>
                    <a:pt x="9384" y="2920"/>
                    <a:pt x="9652" y="2928"/>
                  </a:cubicBezTo>
                  <a:cubicBezTo>
                    <a:pt x="9672" y="2928"/>
                    <a:pt x="9692" y="2929"/>
                    <a:pt x="9711" y="2929"/>
                  </a:cubicBezTo>
                  <a:cubicBezTo>
                    <a:pt x="11502" y="2929"/>
                    <a:pt x="11482" y="106"/>
                    <a:pt x="9652" y="59"/>
                  </a:cubicBezTo>
                  <a:cubicBezTo>
                    <a:pt x="9383" y="51"/>
                    <a:pt x="9114" y="48"/>
                    <a:pt x="8845" y="48"/>
                  </a:cubicBezTo>
                  <a:cubicBezTo>
                    <a:pt x="7349" y="48"/>
                    <a:pt x="5858" y="153"/>
                    <a:pt x="4369" y="153"/>
                  </a:cubicBezTo>
                  <a:cubicBezTo>
                    <a:pt x="3523" y="153"/>
                    <a:pt x="2677" y="119"/>
                    <a:pt x="1831" y="12"/>
                  </a:cubicBezTo>
                  <a:cubicBezTo>
                    <a:pt x="1763" y="4"/>
                    <a:pt x="1698" y="0"/>
                    <a:pt x="1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33;p55"/>
            <p:cNvSpPr/>
            <p:nvPr/>
          </p:nvSpPr>
          <p:spPr>
            <a:xfrm>
              <a:off x="2930229" y="2445484"/>
              <a:ext cx="171618" cy="163533"/>
            </a:xfrm>
            <a:custGeom>
              <a:avLst/>
              <a:gdLst/>
              <a:ahLst/>
              <a:cxnLst/>
              <a:rect l="l" t="t" r="r" b="b"/>
              <a:pathLst>
                <a:path w="7748" h="7383" extrusionOk="0">
                  <a:moveTo>
                    <a:pt x="1332" y="1"/>
                  </a:moveTo>
                  <a:cubicBezTo>
                    <a:pt x="519" y="1"/>
                    <a:pt x="1" y="1229"/>
                    <a:pt x="872" y="1757"/>
                  </a:cubicBezTo>
                  <a:cubicBezTo>
                    <a:pt x="2988" y="2995"/>
                    <a:pt x="4023" y="5441"/>
                    <a:pt x="5762" y="7118"/>
                  </a:cubicBezTo>
                  <a:cubicBezTo>
                    <a:pt x="5956" y="7304"/>
                    <a:pt x="6172" y="7382"/>
                    <a:pt x="6381" y="7382"/>
                  </a:cubicBezTo>
                  <a:cubicBezTo>
                    <a:pt x="7106" y="7382"/>
                    <a:pt x="7748" y="6445"/>
                    <a:pt x="7079" y="5801"/>
                  </a:cubicBezTo>
                  <a:cubicBezTo>
                    <a:pt x="5198" y="3983"/>
                    <a:pt x="4117" y="1506"/>
                    <a:pt x="1813" y="143"/>
                  </a:cubicBezTo>
                  <a:cubicBezTo>
                    <a:pt x="1647" y="44"/>
                    <a:pt x="1484" y="1"/>
                    <a:pt x="1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34;p55"/>
            <p:cNvSpPr/>
            <p:nvPr/>
          </p:nvSpPr>
          <p:spPr>
            <a:xfrm>
              <a:off x="3271942" y="2458065"/>
              <a:ext cx="157642" cy="128559"/>
            </a:xfrm>
            <a:custGeom>
              <a:avLst/>
              <a:gdLst/>
              <a:ahLst/>
              <a:cxnLst/>
              <a:rect l="l" t="t" r="r" b="b"/>
              <a:pathLst>
                <a:path w="7117" h="5804" extrusionOk="0">
                  <a:moveTo>
                    <a:pt x="5656" y="0"/>
                  </a:moveTo>
                  <a:cubicBezTo>
                    <a:pt x="5454" y="0"/>
                    <a:pt x="5245" y="65"/>
                    <a:pt x="5054" y="217"/>
                  </a:cubicBezTo>
                  <a:cubicBezTo>
                    <a:pt x="3486" y="1424"/>
                    <a:pt x="2138" y="2882"/>
                    <a:pt x="696" y="4230"/>
                  </a:cubicBezTo>
                  <a:cubicBezTo>
                    <a:pt x="1" y="4864"/>
                    <a:pt x="654" y="5803"/>
                    <a:pt x="1392" y="5803"/>
                  </a:cubicBezTo>
                  <a:cubicBezTo>
                    <a:pt x="1602" y="5803"/>
                    <a:pt x="1818" y="5727"/>
                    <a:pt x="2013" y="5547"/>
                  </a:cubicBezTo>
                  <a:cubicBezTo>
                    <a:pt x="3455" y="4199"/>
                    <a:pt x="4803" y="2757"/>
                    <a:pt x="6370" y="1534"/>
                  </a:cubicBezTo>
                  <a:cubicBezTo>
                    <a:pt x="7116" y="950"/>
                    <a:pt x="6432" y="0"/>
                    <a:pt x="5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235;p55"/>
            <p:cNvSpPr/>
            <p:nvPr/>
          </p:nvSpPr>
          <p:spPr>
            <a:xfrm>
              <a:off x="2926175" y="2804718"/>
              <a:ext cx="136355" cy="134074"/>
            </a:xfrm>
            <a:custGeom>
              <a:avLst/>
              <a:gdLst/>
              <a:ahLst/>
              <a:cxnLst/>
              <a:rect l="l" t="t" r="r" b="b"/>
              <a:pathLst>
                <a:path w="6156" h="6053" extrusionOk="0">
                  <a:moveTo>
                    <a:pt x="4896" y="1"/>
                  </a:moveTo>
                  <a:cubicBezTo>
                    <a:pt x="4617" y="1"/>
                    <a:pt x="4345" y="140"/>
                    <a:pt x="4174" y="477"/>
                  </a:cubicBezTo>
                  <a:cubicBezTo>
                    <a:pt x="3375" y="2028"/>
                    <a:pt x="2262" y="3282"/>
                    <a:pt x="820" y="4270"/>
                  </a:cubicBezTo>
                  <a:cubicBezTo>
                    <a:pt x="0" y="4842"/>
                    <a:pt x="509" y="6052"/>
                    <a:pt x="1270" y="6052"/>
                  </a:cubicBezTo>
                  <a:cubicBezTo>
                    <a:pt x="1426" y="6052"/>
                    <a:pt x="1593" y="6002"/>
                    <a:pt x="1760" y="5884"/>
                  </a:cubicBezTo>
                  <a:cubicBezTo>
                    <a:pt x="3469" y="4724"/>
                    <a:pt x="4848" y="3267"/>
                    <a:pt x="5789" y="1417"/>
                  </a:cubicBezTo>
                  <a:cubicBezTo>
                    <a:pt x="6156" y="683"/>
                    <a:pt x="5511" y="1"/>
                    <a:pt x="4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236;p55"/>
            <p:cNvSpPr/>
            <p:nvPr/>
          </p:nvSpPr>
          <p:spPr>
            <a:xfrm>
              <a:off x="3305477" y="2824631"/>
              <a:ext cx="115490" cy="117639"/>
            </a:xfrm>
            <a:custGeom>
              <a:avLst/>
              <a:gdLst/>
              <a:ahLst/>
              <a:cxnLst/>
              <a:rect l="l" t="t" r="r" b="b"/>
              <a:pathLst>
                <a:path w="5214" h="5311" extrusionOk="0">
                  <a:moveTo>
                    <a:pt x="1317" y="1"/>
                  </a:moveTo>
                  <a:cubicBezTo>
                    <a:pt x="625" y="1"/>
                    <a:pt x="1" y="932"/>
                    <a:pt x="624" y="1615"/>
                  </a:cubicBezTo>
                  <a:cubicBezTo>
                    <a:pt x="1549" y="2634"/>
                    <a:pt x="2333" y="3747"/>
                    <a:pt x="3116" y="4891"/>
                  </a:cubicBezTo>
                  <a:cubicBezTo>
                    <a:pt x="3323" y="5188"/>
                    <a:pt x="3613" y="5310"/>
                    <a:pt x="3900" y="5310"/>
                  </a:cubicBezTo>
                  <a:cubicBezTo>
                    <a:pt x="4567" y="5310"/>
                    <a:pt x="5214" y="4642"/>
                    <a:pt x="4731" y="3951"/>
                  </a:cubicBezTo>
                  <a:cubicBezTo>
                    <a:pt x="3869" y="2681"/>
                    <a:pt x="2975" y="1443"/>
                    <a:pt x="1941" y="299"/>
                  </a:cubicBezTo>
                  <a:cubicBezTo>
                    <a:pt x="1749" y="89"/>
                    <a:pt x="1530"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37;p55"/>
            <p:cNvSpPr/>
            <p:nvPr/>
          </p:nvSpPr>
          <p:spPr>
            <a:xfrm>
              <a:off x="2994664" y="2513906"/>
              <a:ext cx="195496" cy="119809"/>
            </a:xfrm>
            <a:custGeom>
              <a:avLst/>
              <a:gdLst/>
              <a:ahLst/>
              <a:cxnLst/>
              <a:rect l="l" t="t" r="r" b="b"/>
              <a:pathLst>
                <a:path w="8826" h="5409" extrusionOk="0">
                  <a:moveTo>
                    <a:pt x="5158" y="47"/>
                  </a:moveTo>
                  <a:cubicBezTo>
                    <a:pt x="4092" y="94"/>
                    <a:pt x="3089" y="565"/>
                    <a:pt x="2305" y="1301"/>
                  </a:cubicBezTo>
                  <a:cubicBezTo>
                    <a:pt x="1161" y="2383"/>
                    <a:pt x="299" y="3841"/>
                    <a:pt x="1" y="5408"/>
                  </a:cubicBezTo>
                  <a:cubicBezTo>
                    <a:pt x="1098" y="4358"/>
                    <a:pt x="2321" y="3825"/>
                    <a:pt x="3904" y="3480"/>
                  </a:cubicBezTo>
                  <a:cubicBezTo>
                    <a:pt x="4499" y="3355"/>
                    <a:pt x="8825" y="2665"/>
                    <a:pt x="8402" y="1631"/>
                  </a:cubicBezTo>
                  <a:cubicBezTo>
                    <a:pt x="7979" y="627"/>
                    <a:pt x="6161" y="0"/>
                    <a:pt x="5158" y="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38;p55"/>
            <p:cNvSpPr/>
            <p:nvPr/>
          </p:nvSpPr>
          <p:spPr>
            <a:xfrm>
              <a:off x="3007157" y="2718288"/>
              <a:ext cx="1005477" cy="497024"/>
            </a:xfrm>
            <a:custGeom>
              <a:avLst/>
              <a:gdLst/>
              <a:ahLst/>
              <a:cxnLst/>
              <a:rect l="l" t="t" r="r" b="b"/>
              <a:pathLst>
                <a:path w="45394" h="22439" extrusionOk="0">
                  <a:moveTo>
                    <a:pt x="25130" y="1"/>
                  </a:moveTo>
                  <a:cubicBezTo>
                    <a:pt x="24825" y="1"/>
                    <a:pt x="24516" y="32"/>
                    <a:pt x="24202" y="100"/>
                  </a:cubicBezTo>
                  <a:cubicBezTo>
                    <a:pt x="23324" y="272"/>
                    <a:pt x="22431" y="382"/>
                    <a:pt x="21585" y="648"/>
                  </a:cubicBezTo>
                  <a:cubicBezTo>
                    <a:pt x="20127" y="1103"/>
                    <a:pt x="18763" y="1745"/>
                    <a:pt x="17823" y="2999"/>
                  </a:cubicBezTo>
                  <a:cubicBezTo>
                    <a:pt x="16914" y="4222"/>
                    <a:pt x="16083" y="5476"/>
                    <a:pt x="16130" y="7153"/>
                  </a:cubicBezTo>
                  <a:cubicBezTo>
                    <a:pt x="15910" y="7090"/>
                    <a:pt x="15769" y="7075"/>
                    <a:pt x="15660" y="7012"/>
                  </a:cubicBezTo>
                  <a:cubicBezTo>
                    <a:pt x="14663" y="6408"/>
                    <a:pt x="13602" y="6205"/>
                    <a:pt x="12520" y="6205"/>
                  </a:cubicBezTo>
                  <a:cubicBezTo>
                    <a:pt x="12002" y="6205"/>
                    <a:pt x="11480" y="6251"/>
                    <a:pt x="10957" y="6322"/>
                  </a:cubicBezTo>
                  <a:cubicBezTo>
                    <a:pt x="10440" y="6385"/>
                    <a:pt x="9860" y="6636"/>
                    <a:pt x="9484" y="6981"/>
                  </a:cubicBezTo>
                  <a:cubicBezTo>
                    <a:pt x="8653" y="7717"/>
                    <a:pt x="7901" y="8517"/>
                    <a:pt x="7838" y="9739"/>
                  </a:cubicBezTo>
                  <a:cubicBezTo>
                    <a:pt x="7807" y="10382"/>
                    <a:pt x="7697" y="11009"/>
                    <a:pt x="7619" y="11683"/>
                  </a:cubicBezTo>
                  <a:cubicBezTo>
                    <a:pt x="7072" y="11683"/>
                    <a:pt x="6526" y="11673"/>
                    <a:pt x="5980" y="11673"/>
                  </a:cubicBezTo>
                  <a:cubicBezTo>
                    <a:pt x="5570" y="11673"/>
                    <a:pt x="5160" y="11678"/>
                    <a:pt x="4750" y="11699"/>
                  </a:cubicBezTo>
                  <a:cubicBezTo>
                    <a:pt x="2916" y="11793"/>
                    <a:pt x="1584" y="12655"/>
                    <a:pt x="785" y="14348"/>
                  </a:cubicBezTo>
                  <a:cubicBezTo>
                    <a:pt x="1" y="16009"/>
                    <a:pt x="189" y="17529"/>
                    <a:pt x="1286" y="18987"/>
                  </a:cubicBezTo>
                  <a:cubicBezTo>
                    <a:pt x="2431" y="20508"/>
                    <a:pt x="4061" y="21244"/>
                    <a:pt x="5832" y="21605"/>
                  </a:cubicBezTo>
                  <a:cubicBezTo>
                    <a:pt x="7211" y="21871"/>
                    <a:pt x="8638" y="21981"/>
                    <a:pt x="10033" y="22059"/>
                  </a:cubicBezTo>
                  <a:cubicBezTo>
                    <a:pt x="12196" y="22200"/>
                    <a:pt x="14359" y="22279"/>
                    <a:pt x="16522" y="22341"/>
                  </a:cubicBezTo>
                  <a:cubicBezTo>
                    <a:pt x="18727" y="22396"/>
                    <a:pt x="20944" y="22439"/>
                    <a:pt x="23153" y="22439"/>
                  </a:cubicBezTo>
                  <a:cubicBezTo>
                    <a:pt x="23487" y="22439"/>
                    <a:pt x="23821" y="22438"/>
                    <a:pt x="24155" y="22436"/>
                  </a:cubicBezTo>
                  <a:cubicBezTo>
                    <a:pt x="26531" y="22421"/>
                    <a:pt x="28908" y="22293"/>
                    <a:pt x="31284" y="22293"/>
                  </a:cubicBezTo>
                  <a:cubicBezTo>
                    <a:pt x="31416" y="22293"/>
                    <a:pt x="31547" y="22294"/>
                    <a:pt x="31679" y="22294"/>
                  </a:cubicBezTo>
                  <a:cubicBezTo>
                    <a:pt x="31960" y="22296"/>
                    <a:pt x="32241" y="22297"/>
                    <a:pt x="32522" y="22297"/>
                  </a:cubicBezTo>
                  <a:cubicBezTo>
                    <a:pt x="34836" y="22297"/>
                    <a:pt x="37126" y="22219"/>
                    <a:pt x="39391" y="21730"/>
                  </a:cubicBezTo>
                  <a:cubicBezTo>
                    <a:pt x="40253" y="21542"/>
                    <a:pt x="41209" y="21323"/>
                    <a:pt x="41867" y="20805"/>
                  </a:cubicBezTo>
                  <a:cubicBezTo>
                    <a:pt x="43936" y="19144"/>
                    <a:pt x="45394" y="17153"/>
                    <a:pt x="45237" y="14254"/>
                  </a:cubicBezTo>
                  <a:cubicBezTo>
                    <a:pt x="45127" y="11902"/>
                    <a:pt x="43905" y="10288"/>
                    <a:pt x="42149" y="9081"/>
                  </a:cubicBezTo>
                  <a:cubicBezTo>
                    <a:pt x="40394" y="7883"/>
                    <a:pt x="38424" y="7413"/>
                    <a:pt x="36369" y="7413"/>
                  </a:cubicBezTo>
                  <a:cubicBezTo>
                    <a:pt x="35763" y="7413"/>
                    <a:pt x="35149" y="7454"/>
                    <a:pt x="34532" y="7529"/>
                  </a:cubicBezTo>
                  <a:cubicBezTo>
                    <a:pt x="34046" y="7592"/>
                    <a:pt x="33544" y="7749"/>
                    <a:pt x="33011" y="7890"/>
                  </a:cubicBezTo>
                  <a:cubicBezTo>
                    <a:pt x="32995" y="7670"/>
                    <a:pt x="32980" y="7545"/>
                    <a:pt x="32964" y="7404"/>
                  </a:cubicBezTo>
                  <a:cubicBezTo>
                    <a:pt x="32776" y="5617"/>
                    <a:pt x="32118" y="4018"/>
                    <a:pt x="30911" y="2686"/>
                  </a:cubicBezTo>
                  <a:cubicBezTo>
                    <a:pt x="29970" y="1651"/>
                    <a:pt x="28732" y="1118"/>
                    <a:pt x="27509" y="570"/>
                  </a:cubicBezTo>
                  <a:cubicBezTo>
                    <a:pt x="26743" y="227"/>
                    <a:pt x="25952" y="1"/>
                    <a:pt x="25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39;p55"/>
            <p:cNvSpPr/>
            <p:nvPr/>
          </p:nvSpPr>
          <p:spPr>
            <a:xfrm>
              <a:off x="3514754" y="2718398"/>
              <a:ext cx="497888" cy="492328"/>
            </a:xfrm>
            <a:custGeom>
              <a:avLst/>
              <a:gdLst/>
              <a:ahLst/>
              <a:cxnLst/>
              <a:rect l="l" t="t" r="r" b="b"/>
              <a:pathLst>
                <a:path w="22478" h="22227" extrusionOk="0">
                  <a:moveTo>
                    <a:pt x="2368" y="1"/>
                  </a:moveTo>
                  <a:cubicBezTo>
                    <a:pt x="1004" y="1693"/>
                    <a:pt x="1" y="4139"/>
                    <a:pt x="628" y="6317"/>
                  </a:cubicBezTo>
                  <a:cubicBezTo>
                    <a:pt x="1255" y="8590"/>
                    <a:pt x="2995" y="9766"/>
                    <a:pt x="5283" y="9828"/>
                  </a:cubicBezTo>
                  <a:cubicBezTo>
                    <a:pt x="8230" y="9922"/>
                    <a:pt x="11772" y="9656"/>
                    <a:pt x="13230" y="12869"/>
                  </a:cubicBezTo>
                  <a:cubicBezTo>
                    <a:pt x="14484" y="15612"/>
                    <a:pt x="11333" y="18245"/>
                    <a:pt x="11976" y="21051"/>
                  </a:cubicBezTo>
                  <a:cubicBezTo>
                    <a:pt x="12070" y="21474"/>
                    <a:pt x="12227" y="21866"/>
                    <a:pt x="12446" y="22227"/>
                  </a:cubicBezTo>
                  <a:cubicBezTo>
                    <a:pt x="13794" y="22164"/>
                    <a:pt x="15142" y="22023"/>
                    <a:pt x="16475" y="21725"/>
                  </a:cubicBezTo>
                  <a:cubicBezTo>
                    <a:pt x="17337" y="21537"/>
                    <a:pt x="18293" y="21318"/>
                    <a:pt x="18951" y="20800"/>
                  </a:cubicBezTo>
                  <a:cubicBezTo>
                    <a:pt x="21020" y="19139"/>
                    <a:pt x="22478" y="17148"/>
                    <a:pt x="22321" y="14249"/>
                  </a:cubicBezTo>
                  <a:cubicBezTo>
                    <a:pt x="22211" y="11897"/>
                    <a:pt x="20989" y="10283"/>
                    <a:pt x="19233" y="9076"/>
                  </a:cubicBezTo>
                  <a:cubicBezTo>
                    <a:pt x="17478" y="7878"/>
                    <a:pt x="15508" y="7408"/>
                    <a:pt x="13453" y="7408"/>
                  </a:cubicBezTo>
                  <a:cubicBezTo>
                    <a:pt x="12847" y="7408"/>
                    <a:pt x="12233" y="7449"/>
                    <a:pt x="11616" y="7524"/>
                  </a:cubicBezTo>
                  <a:cubicBezTo>
                    <a:pt x="11130" y="7587"/>
                    <a:pt x="10628" y="7744"/>
                    <a:pt x="10095" y="7885"/>
                  </a:cubicBezTo>
                  <a:cubicBezTo>
                    <a:pt x="10079" y="7665"/>
                    <a:pt x="10064" y="7540"/>
                    <a:pt x="10048" y="7399"/>
                  </a:cubicBezTo>
                  <a:cubicBezTo>
                    <a:pt x="9860" y="5612"/>
                    <a:pt x="9202" y="4013"/>
                    <a:pt x="7995" y="2681"/>
                  </a:cubicBezTo>
                  <a:cubicBezTo>
                    <a:pt x="7054" y="1646"/>
                    <a:pt x="5816" y="1113"/>
                    <a:pt x="4593" y="565"/>
                  </a:cubicBezTo>
                  <a:cubicBezTo>
                    <a:pt x="3888" y="236"/>
                    <a:pt x="3136" y="32"/>
                    <a:pt x="2368" y="1"/>
                  </a:cubicBezTo>
                  <a:close/>
                </a:path>
              </a:pathLst>
            </a:custGeom>
            <a:solidFill>
              <a:schemeClr val="dk1">
                <a:alpha val="89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40;p55"/>
            <p:cNvSpPr/>
            <p:nvPr/>
          </p:nvSpPr>
          <p:spPr>
            <a:xfrm>
              <a:off x="3468925" y="2974966"/>
              <a:ext cx="53492" cy="41686"/>
            </a:xfrm>
            <a:custGeom>
              <a:avLst/>
              <a:gdLst/>
              <a:ahLst/>
              <a:cxnLst/>
              <a:rect l="l" t="t" r="r" b="b"/>
              <a:pathLst>
                <a:path w="2415" h="1882" extrusionOk="0">
                  <a:moveTo>
                    <a:pt x="1208" y="1"/>
                  </a:moveTo>
                  <a:cubicBezTo>
                    <a:pt x="1" y="1"/>
                    <a:pt x="1" y="1882"/>
                    <a:pt x="1208" y="1882"/>
                  </a:cubicBezTo>
                  <a:cubicBezTo>
                    <a:pt x="2415" y="1882"/>
                    <a:pt x="2415"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41;p55"/>
            <p:cNvSpPr/>
            <p:nvPr/>
          </p:nvSpPr>
          <p:spPr>
            <a:xfrm>
              <a:off x="3579344" y="2970802"/>
              <a:ext cx="53492" cy="41354"/>
            </a:xfrm>
            <a:custGeom>
              <a:avLst/>
              <a:gdLst/>
              <a:ahLst/>
              <a:cxnLst/>
              <a:rect l="l" t="t" r="r" b="b"/>
              <a:pathLst>
                <a:path w="2415" h="1867" extrusionOk="0">
                  <a:moveTo>
                    <a:pt x="1207" y="1"/>
                  </a:moveTo>
                  <a:cubicBezTo>
                    <a:pt x="0" y="1"/>
                    <a:pt x="0" y="1866"/>
                    <a:pt x="1207" y="1866"/>
                  </a:cubicBezTo>
                  <a:cubicBezTo>
                    <a:pt x="2414" y="1866"/>
                    <a:pt x="2414" y="1"/>
                    <a:pt x="1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42;p55"/>
            <p:cNvSpPr/>
            <p:nvPr/>
          </p:nvSpPr>
          <p:spPr>
            <a:xfrm>
              <a:off x="3518054" y="3017849"/>
              <a:ext cx="76240" cy="50901"/>
            </a:xfrm>
            <a:custGeom>
              <a:avLst/>
              <a:gdLst/>
              <a:ahLst/>
              <a:cxnLst/>
              <a:rect l="l" t="t" r="r" b="b"/>
              <a:pathLst>
                <a:path w="3442" h="2298" extrusionOk="0">
                  <a:moveTo>
                    <a:pt x="3053" y="1"/>
                  </a:moveTo>
                  <a:cubicBezTo>
                    <a:pt x="2873" y="1"/>
                    <a:pt x="2697" y="118"/>
                    <a:pt x="2705" y="353"/>
                  </a:cubicBezTo>
                  <a:cubicBezTo>
                    <a:pt x="2705" y="933"/>
                    <a:pt x="2454" y="1529"/>
                    <a:pt x="1795" y="1592"/>
                  </a:cubicBezTo>
                  <a:cubicBezTo>
                    <a:pt x="1771" y="1593"/>
                    <a:pt x="1747" y="1594"/>
                    <a:pt x="1723" y="1594"/>
                  </a:cubicBezTo>
                  <a:cubicBezTo>
                    <a:pt x="1125" y="1594"/>
                    <a:pt x="775" y="1037"/>
                    <a:pt x="730" y="494"/>
                  </a:cubicBezTo>
                  <a:cubicBezTo>
                    <a:pt x="714" y="259"/>
                    <a:pt x="526" y="142"/>
                    <a:pt x="348" y="142"/>
                  </a:cubicBezTo>
                  <a:cubicBezTo>
                    <a:pt x="169" y="142"/>
                    <a:pt x="1" y="259"/>
                    <a:pt x="24" y="494"/>
                  </a:cubicBezTo>
                  <a:cubicBezTo>
                    <a:pt x="86" y="1473"/>
                    <a:pt x="718" y="2297"/>
                    <a:pt x="1766" y="2297"/>
                  </a:cubicBezTo>
                  <a:cubicBezTo>
                    <a:pt x="1776" y="2297"/>
                    <a:pt x="1786" y="2297"/>
                    <a:pt x="1795" y="2297"/>
                  </a:cubicBezTo>
                  <a:cubicBezTo>
                    <a:pt x="2846" y="2297"/>
                    <a:pt x="3441" y="1309"/>
                    <a:pt x="3426" y="353"/>
                  </a:cubicBezTo>
                  <a:cubicBezTo>
                    <a:pt x="3418" y="118"/>
                    <a:pt x="3234" y="1"/>
                    <a:pt x="3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43;p55"/>
            <p:cNvSpPr/>
            <p:nvPr/>
          </p:nvSpPr>
          <p:spPr>
            <a:xfrm>
              <a:off x="3427614" y="3023586"/>
              <a:ext cx="61821" cy="39250"/>
            </a:xfrm>
            <a:custGeom>
              <a:avLst/>
              <a:gdLst/>
              <a:ahLst/>
              <a:cxnLst/>
              <a:rect l="l" t="t" r="r" b="b"/>
              <a:pathLst>
                <a:path w="2791" h="1772" extrusionOk="0">
                  <a:moveTo>
                    <a:pt x="2791" y="894"/>
                  </a:moveTo>
                  <a:cubicBezTo>
                    <a:pt x="2791" y="1380"/>
                    <a:pt x="2164" y="1772"/>
                    <a:pt x="1396" y="1772"/>
                  </a:cubicBezTo>
                  <a:cubicBezTo>
                    <a:pt x="628" y="1772"/>
                    <a:pt x="1" y="1380"/>
                    <a:pt x="1" y="894"/>
                  </a:cubicBezTo>
                  <a:cubicBezTo>
                    <a:pt x="1" y="392"/>
                    <a:pt x="628" y="0"/>
                    <a:pt x="1396" y="0"/>
                  </a:cubicBezTo>
                  <a:cubicBezTo>
                    <a:pt x="2164" y="0"/>
                    <a:pt x="2791" y="392"/>
                    <a:pt x="2791" y="8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44;p55"/>
            <p:cNvSpPr/>
            <p:nvPr/>
          </p:nvSpPr>
          <p:spPr>
            <a:xfrm>
              <a:off x="3612326" y="3023586"/>
              <a:ext cx="61466" cy="39250"/>
            </a:xfrm>
            <a:custGeom>
              <a:avLst/>
              <a:gdLst/>
              <a:ahLst/>
              <a:cxnLst/>
              <a:rect l="l" t="t" r="r" b="b"/>
              <a:pathLst>
                <a:path w="2775" h="1772" extrusionOk="0">
                  <a:moveTo>
                    <a:pt x="2775" y="894"/>
                  </a:moveTo>
                  <a:cubicBezTo>
                    <a:pt x="2775" y="1380"/>
                    <a:pt x="2163" y="1772"/>
                    <a:pt x="1395" y="1772"/>
                  </a:cubicBezTo>
                  <a:cubicBezTo>
                    <a:pt x="627" y="1772"/>
                    <a:pt x="0" y="1380"/>
                    <a:pt x="0" y="894"/>
                  </a:cubicBezTo>
                  <a:cubicBezTo>
                    <a:pt x="0" y="392"/>
                    <a:pt x="627" y="0"/>
                    <a:pt x="1395" y="0"/>
                  </a:cubicBezTo>
                  <a:cubicBezTo>
                    <a:pt x="2163" y="0"/>
                    <a:pt x="2775" y="392"/>
                    <a:pt x="2775" y="8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245;p55"/>
            <p:cNvSpPr/>
            <p:nvPr/>
          </p:nvSpPr>
          <p:spPr>
            <a:xfrm>
              <a:off x="3181812" y="3249254"/>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246;p55"/>
            <p:cNvSpPr/>
            <p:nvPr/>
          </p:nvSpPr>
          <p:spPr>
            <a:xfrm>
              <a:off x="3305411" y="3323546"/>
              <a:ext cx="65630" cy="51078"/>
            </a:xfrm>
            <a:custGeom>
              <a:avLst/>
              <a:gdLst/>
              <a:ahLst/>
              <a:cxnLst/>
              <a:rect l="l" t="t" r="r" b="b"/>
              <a:pathLst>
                <a:path w="2963" h="2306"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247;p55"/>
            <p:cNvSpPr/>
            <p:nvPr/>
          </p:nvSpPr>
          <p:spPr>
            <a:xfrm>
              <a:off x="3398110" y="3255500"/>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248;p55"/>
            <p:cNvSpPr/>
            <p:nvPr/>
          </p:nvSpPr>
          <p:spPr>
            <a:xfrm>
              <a:off x="3484563" y="3440899"/>
              <a:ext cx="65630" cy="51056"/>
            </a:xfrm>
            <a:custGeom>
              <a:avLst/>
              <a:gdLst/>
              <a:ahLst/>
              <a:cxnLst/>
              <a:rect l="l" t="t" r="r" b="b"/>
              <a:pathLst>
                <a:path w="2963" h="2305" extrusionOk="0">
                  <a:moveTo>
                    <a:pt x="1489" y="1"/>
                  </a:moveTo>
                  <a:cubicBezTo>
                    <a:pt x="0" y="1"/>
                    <a:pt x="0" y="2305"/>
                    <a:pt x="1489" y="2305"/>
                  </a:cubicBezTo>
                  <a:cubicBezTo>
                    <a:pt x="2963" y="2305"/>
                    <a:pt x="2963"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249;p55"/>
            <p:cNvSpPr/>
            <p:nvPr/>
          </p:nvSpPr>
          <p:spPr>
            <a:xfrm>
              <a:off x="3540116" y="3280153"/>
              <a:ext cx="65630" cy="51056"/>
            </a:xfrm>
            <a:custGeom>
              <a:avLst/>
              <a:gdLst/>
              <a:ahLst/>
              <a:cxnLst/>
              <a:rect l="l" t="t" r="r" b="b"/>
              <a:pathLst>
                <a:path w="2963" h="2305" extrusionOk="0">
                  <a:moveTo>
                    <a:pt x="1489" y="1"/>
                  </a:moveTo>
                  <a:cubicBezTo>
                    <a:pt x="0" y="1"/>
                    <a:pt x="0" y="2305"/>
                    <a:pt x="1489" y="2305"/>
                  </a:cubicBezTo>
                  <a:cubicBezTo>
                    <a:pt x="2963" y="2305"/>
                    <a:pt x="2963"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250;p55"/>
            <p:cNvSpPr/>
            <p:nvPr/>
          </p:nvSpPr>
          <p:spPr>
            <a:xfrm>
              <a:off x="3738007" y="3255500"/>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51;p55"/>
            <p:cNvSpPr/>
            <p:nvPr/>
          </p:nvSpPr>
          <p:spPr>
            <a:xfrm>
              <a:off x="3645308" y="3372853"/>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52;p55"/>
            <p:cNvSpPr/>
            <p:nvPr/>
          </p:nvSpPr>
          <p:spPr>
            <a:xfrm>
              <a:off x="3811967" y="3366961"/>
              <a:ext cx="65985" cy="50701"/>
            </a:xfrm>
            <a:custGeom>
              <a:avLst/>
              <a:gdLst/>
              <a:ahLst/>
              <a:cxnLst/>
              <a:rect l="l" t="t" r="r" b="b"/>
              <a:pathLst>
                <a:path w="2979" h="2289" extrusionOk="0">
                  <a:moveTo>
                    <a:pt x="1489" y="0"/>
                  </a:moveTo>
                  <a:cubicBezTo>
                    <a:pt x="0" y="0"/>
                    <a:pt x="0" y="2289"/>
                    <a:pt x="1489" y="2289"/>
                  </a:cubicBezTo>
                  <a:cubicBezTo>
                    <a:pt x="2978" y="2289"/>
                    <a:pt x="2978"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253;p55"/>
            <p:cNvSpPr/>
            <p:nvPr/>
          </p:nvSpPr>
          <p:spPr>
            <a:xfrm>
              <a:off x="3311657" y="3471798"/>
              <a:ext cx="65630" cy="51056"/>
            </a:xfrm>
            <a:custGeom>
              <a:avLst/>
              <a:gdLst/>
              <a:ahLst/>
              <a:cxnLst/>
              <a:rect l="l" t="t" r="r" b="b"/>
              <a:pathLst>
                <a:path w="2963" h="2305" extrusionOk="0">
                  <a:moveTo>
                    <a:pt x="1474" y="1"/>
                  </a:moveTo>
                  <a:cubicBezTo>
                    <a:pt x="0" y="1"/>
                    <a:pt x="0" y="2305"/>
                    <a:pt x="1474" y="2305"/>
                  </a:cubicBezTo>
                  <a:cubicBezTo>
                    <a:pt x="2963" y="2305"/>
                    <a:pt x="2963"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254;p55"/>
            <p:cNvSpPr/>
            <p:nvPr/>
          </p:nvSpPr>
          <p:spPr>
            <a:xfrm>
              <a:off x="3623423" y="3537075"/>
              <a:ext cx="65653" cy="50724"/>
            </a:xfrm>
            <a:custGeom>
              <a:avLst/>
              <a:gdLst/>
              <a:ahLst/>
              <a:cxnLst/>
              <a:rect l="l" t="t" r="r" b="b"/>
              <a:pathLst>
                <a:path w="2964" h="2290" extrusionOk="0">
                  <a:moveTo>
                    <a:pt x="1490" y="1"/>
                  </a:moveTo>
                  <a:cubicBezTo>
                    <a:pt x="1" y="1"/>
                    <a:pt x="1" y="2289"/>
                    <a:pt x="1490" y="2289"/>
                  </a:cubicBezTo>
                  <a:cubicBezTo>
                    <a:pt x="2963" y="2289"/>
                    <a:pt x="2963"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255;p55"/>
            <p:cNvSpPr/>
            <p:nvPr/>
          </p:nvSpPr>
          <p:spPr>
            <a:xfrm>
              <a:off x="3406084" y="3636375"/>
              <a:ext cx="65653" cy="50701"/>
            </a:xfrm>
            <a:custGeom>
              <a:avLst/>
              <a:gdLst/>
              <a:ahLst/>
              <a:cxnLst/>
              <a:rect l="l" t="t" r="r" b="b"/>
              <a:pathLst>
                <a:path w="2964" h="2289" extrusionOk="0">
                  <a:moveTo>
                    <a:pt x="1474" y="0"/>
                  </a:moveTo>
                  <a:cubicBezTo>
                    <a:pt x="1" y="0"/>
                    <a:pt x="1" y="2289"/>
                    <a:pt x="1474" y="2289"/>
                  </a:cubicBezTo>
                  <a:cubicBezTo>
                    <a:pt x="2963" y="2289"/>
                    <a:pt x="2963" y="0"/>
                    <a:pt x="1474" y="0"/>
                  </a:cubicBezTo>
                  <a:close/>
                </a:path>
              </a:pathLst>
            </a:custGeom>
            <a:solidFill>
              <a:srgbClr val="9D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256;p55"/>
            <p:cNvSpPr/>
            <p:nvPr/>
          </p:nvSpPr>
          <p:spPr>
            <a:xfrm>
              <a:off x="3598792" y="3736030"/>
              <a:ext cx="65630" cy="51056"/>
            </a:xfrm>
            <a:custGeom>
              <a:avLst/>
              <a:gdLst/>
              <a:ahLst/>
              <a:cxnLst/>
              <a:rect l="l" t="t" r="r" b="b"/>
              <a:pathLst>
                <a:path w="2963" h="2305" extrusionOk="0">
                  <a:moveTo>
                    <a:pt x="1489" y="0"/>
                  </a:moveTo>
                  <a:cubicBezTo>
                    <a:pt x="0" y="0"/>
                    <a:pt x="0" y="2304"/>
                    <a:pt x="1489" y="2304"/>
                  </a:cubicBezTo>
                  <a:cubicBezTo>
                    <a:pt x="2962" y="2304"/>
                    <a:pt x="2962" y="0"/>
                    <a:pt x="1489" y="0"/>
                  </a:cubicBezTo>
                  <a:close/>
                </a:path>
              </a:pathLst>
            </a:custGeom>
            <a:solidFill>
              <a:srgbClr val="9DD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au xom b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7315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65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866" y="680483"/>
            <a:ext cx="6197232" cy="3604438"/>
          </a:xfrm>
          <a:prstGeom prst="rect">
            <a:avLst/>
          </a:prstGeom>
        </p:spPr>
      </p:pic>
    </p:spTree>
    <p:extLst>
      <p:ext uri="{BB962C8B-B14F-4D97-AF65-F5344CB8AC3E}">
        <p14:creationId xmlns:p14="http://schemas.microsoft.com/office/powerpoint/2010/main" val="370704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rachurus_novaezelandia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95154" y="0"/>
            <a:ext cx="6858000" cy="4941481"/>
          </a:xfrm>
          <a:noFill/>
          <a:ln>
            <a:solidFill>
              <a:srgbClr val="FF3300"/>
            </a:solidFill>
            <a:miter lim="800000"/>
            <a:headEnd/>
            <a:tailEnd/>
          </a:ln>
        </p:spPr>
      </p:pic>
    </p:spTree>
    <p:extLst>
      <p:ext uri="{BB962C8B-B14F-4D97-AF65-F5344CB8AC3E}">
        <p14:creationId xmlns:p14="http://schemas.microsoft.com/office/powerpoint/2010/main" val="120736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1257300" y="171451"/>
            <a:ext cx="6572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sz="2800" kern="1200" dirty="0" err="1">
                <a:solidFill>
                  <a:srgbClr val="FF0000"/>
                </a:solidFill>
                <a:latin typeface="Times New Roman" panose="02020603050405020304" pitchFamily="18" charset="0"/>
              </a:rPr>
              <a:t>Bài</a:t>
            </a:r>
            <a:r>
              <a:rPr lang="en-US" sz="2800" kern="1200" dirty="0">
                <a:solidFill>
                  <a:srgbClr val="FF0000"/>
                </a:solidFill>
                <a:latin typeface="Times New Roman" panose="02020603050405020304" pitchFamily="18" charset="0"/>
              </a:rPr>
              <a:t> </a:t>
            </a:r>
            <a:r>
              <a:rPr lang="en-US" sz="2800" kern="1200" dirty="0" err="1">
                <a:solidFill>
                  <a:srgbClr val="FF0000"/>
                </a:solidFill>
                <a:latin typeface="Times New Roman" panose="02020603050405020304" pitchFamily="18" charset="0"/>
              </a:rPr>
              <a:t>văn</a:t>
            </a:r>
            <a:r>
              <a:rPr lang="en-US" sz="2800" kern="1200" dirty="0">
                <a:solidFill>
                  <a:srgbClr val="FF0000"/>
                </a:solidFill>
                <a:latin typeface="Times New Roman" panose="02020603050405020304" pitchFamily="18" charset="0"/>
              </a:rPr>
              <a:t> </a:t>
            </a:r>
            <a:r>
              <a:rPr lang="en-US" sz="2800" kern="1200" dirty="0" err="1">
                <a:solidFill>
                  <a:srgbClr val="FF0000"/>
                </a:solidFill>
                <a:latin typeface="Times New Roman" panose="02020603050405020304" pitchFamily="18" charset="0"/>
              </a:rPr>
              <a:t>mẫu</a:t>
            </a:r>
            <a:r>
              <a:rPr lang="en-US" sz="2800" kern="1200" dirty="0">
                <a:solidFill>
                  <a:prstClr val="black"/>
                </a:solidFill>
                <a:latin typeface="Times New Roman" panose="02020603050405020304" pitchFamily="18" charset="0"/>
              </a:rPr>
              <a:t> </a:t>
            </a:r>
            <a:endParaRPr lang="en-US" sz="2800" kern="1200" dirty="0">
              <a:solidFill>
                <a:srgbClr val="3333FF"/>
              </a:solidFill>
              <a:latin typeface="Times New Roman" panose="02020603050405020304" pitchFamily="18" charset="0"/>
            </a:endParaRPr>
          </a:p>
        </p:txBody>
      </p:sp>
      <p:sp>
        <p:nvSpPr>
          <p:cNvPr id="2" name="Rectangle 1"/>
          <p:cNvSpPr/>
          <p:nvPr/>
        </p:nvSpPr>
        <p:spPr>
          <a:xfrm>
            <a:off x="648585" y="578293"/>
            <a:ext cx="7783033" cy="4401205"/>
          </a:xfrm>
          <a:prstGeom prst="rect">
            <a:avLst/>
          </a:prstGeom>
        </p:spPr>
        <p:txBody>
          <a:bodyPr wrap="square">
            <a:spAutoFit/>
          </a:bodyPr>
          <a:lstStyle/>
          <a:p>
            <a:r>
              <a:rPr lang="vi-VN" sz="2000" dirty="0">
                <a:latin typeface="arial" panose="020B0604020202020204" pitchFamily="34" charset="0"/>
              </a:rPr>
              <a:t>Quê hương em là một làng chài nhỏ ven biển miền Trung với những bãi cát trắng nghiêng nghiêng đón sóng biển. Quanh năm, sóng biển vỗ rì rào, làm nhẵn thín những gò đá nhấp nhô sát mép nước. Mờ sáng, thuyền đi lưới cá về cập bãi. Dân chài đem cá lên chợ bán. Làng em có khoảng hai trăm nóc nhà, có mái nhà khuất sau rặng dừa, bãi dương rì rào gió thổi. Đường làng cũng được trải bê tông nhưng cũng có đoạn còn nguyên đường mang cát biển. Trẻ con trong làng đến lớp học gần đó, ở ngay giữa xóm chài. Lẫn trong tiếng sóng biển là giọng đọc bài của đám trẻ, giọng giảng bài của cô giáo. Vào ngày hội làng và tạ lễ cá ông, lớp học thường được nghỉ và được biến thành nơi dân làng tụ họp. Làng em tuy nghèo khó nhưng em vẫn yêu làng tha thiết. Mai này đi học xa quê, em sẽ mang theo trong tim mình tiếng sóng biển và làn gió mát của bãi dương bốn mùa lộng gió. Em yêu sao làng biển quê em.</a:t>
            </a:r>
            <a:endParaRPr lang="en-US" sz="2000" dirty="0"/>
          </a:p>
        </p:txBody>
      </p:sp>
    </p:spTree>
    <p:extLst>
      <p:ext uri="{BB962C8B-B14F-4D97-AF65-F5344CB8AC3E}">
        <p14:creationId xmlns:p14="http://schemas.microsoft.com/office/powerpoint/2010/main" val="3306350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168" y="539015"/>
            <a:ext cx="7793664" cy="4493538"/>
          </a:xfrm>
          <a:prstGeom prst="rect">
            <a:avLst/>
          </a:prstGeom>
        </p:spPr>
        <p:txBody>
          <a:bodyPr wrap="square">
            <a:spAutoFit/>
          </a:bodyPr>
          <a:lstStyle/>
          <a:p>
            <a:pPr algn="ctr"/>
            <a:r>
              <a:rPr lang="vi-VN" sz="2200" i="1" dirty="0">
                <a:latin typeface="inherit"/>
              </a:rPr>
              <a:t>Đường vô xứ Nghệ quanh quanh</a:t>
            </a:r>
            <a:br>
              <a:rPr lang="vi-VN" sz="2200" dirty="0">
                <a:latin typeface="arial" panose="020B0604020202020204" pitchFamily="34" charset="0"/>
              </a:rPr>
            </a:br>
            <a:r>
              <a:rPr lang="vi-VN" sz="2200" i="1" dirty="0">
                <a:latin typeface="inherit"/>
              </a:rPr>
              <a:t>Non xanh nước biếc như tranh họa đồ”</a:t>
            </a:r>
            <a:endParaRPr lang="vi-VN" sz="2200" dirty="0">
              <a:latin typeface="arial" panose="020B0604020202020204" pitchFamily="34" charset="0"/>
            </a:endParaRPr>
          </a:p>
          <a:p>
            <a:r>
              <a:rPr lang="vi-VN" sz="2200" dirty="0">
                <a:latin typeface="arial" panose="020B0604020202020204" pitchFamily="34" charset="0"/>
              </a:rPr>
              <a:t>Câu ca dao đó nói đến cảnh đẹp của xứ Nghệ và đó cũng chính là quê hương em. Quê em có dòng sông Lam hiền hòa, nước trôi lững lờ. Hai bên bờ sông là những xóm làng trù phú với những bãi ngô xanh mướt. Phía xa xa là núi Hồng Lĩnh như bức tường thành bảo vệ dân làng. Quê em không có những ngôi nhà khang trang mà chỉ có những ngôi nhà ngói đỏ nằm xem giữa những vườn cây tươi tốt. Tuy cuộc sống còn lam lũ và khó khăn nhưng người dân ở đây đều hiền lành, dễ mến. Vào kỳ nghỉ hè, em thường được mẹ đưa đến bờ đê chơi vào buổi chiều vì phong cảnh ở đây rất đẹp. Em rất yêu quê hương của mình.</a:t>
            </a:r>
          </a:p>
        </p:txBody>
      </p:sp>
      <p:sp>
        <p:nvSpPr>
          <p:cNvPr id="3" name="Rectangle 2">
            <a:extLst>
              <a:ext uri="{FF2B5EF4-FFF2-40B4-BE49-F238E27FC236}">
                <a16:creationId xmlns:a16="http://schemas.microsoft.com/office/drawing/2014/main" id="{1E629C89-AD40-4662-A052-67B5D09857F2}"/>
              </a:ext>
            </a:extLst>
          </p:cNvPr>
          <p:cNvSpPr>
            <a:spLocks noChangeArrowheads="1"/>
          </p:cNvSpPr>
          <p:nvPr/>
        </p:nvSpPr>
        <p:spPr bwMode="auto">
          <a:xfrm>
            <a:off x="1257300" y="128919"/>
            <a:ext cx="6572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sz="2800" kern="1200" dirty="0" err="1">
                <a:solidFill>
                  <a:srgbClr val="FF0000"/>
                </a:solidFill>
                <a:latin typeface="Times New Roman" panose="02020603050405020304" pitchFamily="18" charset="0"/>
              </a:rPr>
              <a:t>Bài</a:t>
            </a:r>
            <a:r>
              <a:rPr lang="en-US" sz="2800" kern="1200" dirty="0">
                <a:solidFill>
                  <a:srgbClr val="FF0000"/>
                </a:solidFill>
                <a:latin typeface="Times New Roman" panose="02020603050405020304" pitchFamily="18" charset="0"/>
              </a:rPr>
              <a:t> </a:t>
            </a:r>
            <a:r>
              <a:rPr lang="en-US" sz="2800" kern="1200" dirty="0" err="1">
                <a:solidFill>
                  <a:srgbClr val="FF0000"/>
                </a:solidFill>
                <a:latin typeface="Times New Roman" panose="02020603050405020304" pitchFamily="18" charset="0"/>
              </a:rPr>
              <a:t>văn</a:t>
            </a:r>
            <a:r>
              <a:rPr lang="en-US" sz="2800" kern="1200" dirty="0">
                <a:solidFill>
                  <a:srgbClr val="FF0000"/>
                </a:solidFill>
                <a:latin typeface="Times New Roman" panose="02020603050405020304" pitchFamily="18" charset="0"/>
              </a:rPr>
              <a:t> </a:t>
            </a:r>
            <a:r>
              <a:rPr lang="en-US" sz="2800" kern="1200" dirty="0" err="1">
                <a:solidFill>
                  <a:srgbClr val="FF0000"/>
                </a:solidFill>
                <a:latin typeface="Times New Roman" panose="02020603050405020304" pitchFamily="18" charset="0"/>
              </a:rPr>
              <a:t>mẫu</a:t>
            </a:r>
            <a:r>
              <a:rPr lang="en-US" sz="2800" kern="1200" dirty="0">
                <a:solidFill>
                  <a:prstClr val="black"/>
                </a:solidFill>
                <a:latin typeface="Times New Roman" panose="02020603050405020304" pitchFamily="18" charset="0"/>
              </a:rPr>
              <a:t> </a:t>
            </a:r>
            <a:endParaRPr lang="en-US" sz="2800" kern="1200" dirty="0">
              <a:solidFill>
                <a:srgbClr val="3333FF"/>
              </a:solidFill>
              <a:latin typeface="Times New Roman" panose="02020603050405020304" pitchFamily="18" charset="0"/>
            </a:endParaRPr>
          </a:p>
        </p:txBody>
      </p:sp>
    </p:spTree>
    <p:extLst>
      <p:ext uri="{BB962C8B-B14F-4D97-AF65-F5344CB8AC3E}">
        <p14:creationId xmlns:p14="http://schemas.microsoft.com/office/powerpoint/2010/main" val="41687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a:extLst>
              <a:ext uri="{FF2B5EF4-FFF2-40B4-BE49-F238E27FC236}">
                <a16:creationId xmlns:a16="http://schemas.microsoft.com/office/drawing/2014/main" id="{2E38181B-736E-4A55-A0DA-2558B1390899}"/>
              </a:ext>
            </a:extLst>
          </p:cNvPr>
          <p:cNvSpPr txBox="1">
            <a:spLocks noChangeArrowheads="1"/>
          </p:cNvSpPr>
          <p:nvPr/>
        </p:nvSpPr>
        <p:spPr bwMode="auto">
          <a:xfrm>
            <a:off x="648585" y="970530"/>
            <a:ext cx="784682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I-Vari" pitchFamily="2" charset="0"/>
              </a:defRPr>
            </a:lvl1pPr>
            <a:lvl2pPr marL="742950" indent="-285750">
              <a:spcBef>
                <a:spcPct val="20000"/>
              </a:spcBef>
              <a:buChar char="–"/>
              <a:defRPr sz="2800">
                <a:solidFill>
                  <a:schemeClr val="tx1"/>
                </a:solidFill>
                <a:latin typeface="VNI-Vari" pitchFamily="2" charset="0"/>
              </a:defRPr>
            </a:lvl2pPr>
            <a:lvl3pPr marL="1143000" indent="-228600">
              <a:spcBef>
                <a:spcPct val="20000"/>
              </a:spcBef>
              <a:buChar char="•"/>
              <a:defRPr sz="2400">
                <a:solidFill>
                  <a:schemeClr val="tx1"/>
                </a:solidFill>
                <a:latin typeface="VNI-Vari" pitchFamily="2" charset="0"/>
              </a:defRPr>
            </a:lvl3pPr>
            <a:lvl4pPr marL="1600200" indent="-228600">
              <a:spcBef>
                <a:spcPct val="20000"/>
              </a:spcBef>
              <a:buChar char="–"/>
              <a:defRPr sz="2000">
                <a:solidFill>
                  <a:schemeClr val="tx1"/>
                </a:solidFill>
                <a:latin typeface="VNI-Vari" pitchFamily="2" charset="0"/>
              </a:defRPr>
            </a:lvl4pPr>
            <a:lvl5pPr marL="2057400" indent="-228600">
              <a:spcBef>
                <a:spcPct val="20000"/>
              </a:spcBef>
              <a:buChar char="»"/>
              <a:defRPr sz="2000">
                <a:solidFill>
                  <a:schemeClr val="tx1"/>
                </a:solidFill>
                <a:latin typeface="VNI-Vari" pitchFamily="2" charset="0"/>
              </a:defRPr>
            </a:lvl5pPr>
            <a:lvl6pPr marL="2514600" indent="-228600" eaLnBrk="0" fontAlgn="base" hangingPunct="0">
              <a:spcBef>
                <a:spcPct val="20000"/>
              </a:spcBef>
              <a:spcAft>
                <a:spcPct val="0"/>
              </a:spcAft>
              <a:buChar char="»"/>
              <a:defRPr sz="2000">
                <a:solidFill>
                  <a:schemeClr val="tx1"/>
                </a:solidFill>
                <a:latin typeface="VNI-Vari" pitchFamily="2" charset="0"/>
              </a:defRPr>
            </a:lvl6pPr>
            <a:lvl7pPr marL="2971800" indent="-228600" eaLnBrk="0" fontAlgn="base" hangingPunct="0">
              <a:spcBef>
                <a:spcPct val="20000"/>
              </a:spcBef>
              <a:spcAft>
                <a:spcPct val="0"/>
              </a:spcAft>
              <a:buChar char="»"/>
              <a:defRPr sz="2000">
                <a:solidFill>
                  <a:schemeClr val="tx1"/>
                </a:solidFill>
                <a:latin typeface="VNI-Vari" pitchFamily="2" charset="0"/>
              </a:defRPr>
            </a:lvl7pPr>
            <a:lvl8pPr marL="3429000" indent="-228600" eaLnBrk="0" fontAlgn="base" hangingPunct="0">
              <a:spcBef>
                <a:spcPct val="20000"/>
              </a:spcBef>
              <a:spcAft>
                <a:spcPct val="0"/>
              </a:spcAft>
              <a:buChar char="»"/>
              <a:defRPr sz="2000">
                <a:solidFill>
                  <a:schemeClr val="tx1"/>
                </a:solidFill>
                <a:latin typeface="VNI-Vari" pitchFamily="2" charset="0"/>
              </a:defRPr>
            </a:lvl8pPr>
            <a:lvl9pPr marL="3886200" indent="-228600" eaLnBrk="0" fontAlgn="base" hangingPunct="0">
              <a:spcBef>
                <a:spcPct val="20000"/>
              </a:spcBef>
              <a:spcAft>
                <a:spcPct val="0"/>
              </a:spcAft>
              <a:buChar char="»"/>
              <a:defRPr sz="2000">
                <a:solidFill>
                  <a:schemeClr val="tx1"/>
                </a:solidFill>
                <a:latin typeface="VNI-Vari" pitchFamily="2" charset="0"/>
              </a:defRPr>
            </a:lvl9pPr>
          </a:lstStyle>
          <a:p>
            <a:pPr fontAlgn="base">
              <a:spcBef>
                <a:spcPct val="50000"/>
              </a:spcBef>
              <a:spcAft>
                <a:spcPct val="0"/>
              </a:spcAft>
              <a:buClrTx/>
              <a:buFontTx/>
              <a:buNone/>
            </a:pPr>
            <a:r>
              <a:rPr lang="en-US" altLang="en-US" sz="2600" kern="1200" dirty="0">
                <a:latin typeface="+mn-lt"/>
                <a:ea typeface="+mn-ea"/>
                <a:cs typeface="+mn-cs"/>
              </a:rPr>
              <a:t>       </a:t>
            </a:r>
            <a:r>
              <a:rPr lang="en-US" altLang="en-US" sz="2600" kern="1200" dirty="0" err="1">
                <a:latin typeface="+mn-lt"/>
                <a:ea typeface="+mn-ea"/>
                <a:cs typeface="+mn-cs"/>
              </a:rPr>
              <a:t>Quê</a:t>
            </a:r>
            <a:r>
              <a:rPr lang="en-US" altLang="en-US" sz="2600" kern="1200" dirty="0">
                <a:latin typeface="+mn-lt"/>
                <a:ea typeface="+mn-ea"/>
                <a:cs typeface="+mn-cs"/>
              </a:rPr>
              <a:t> </a:t>
            </a:r>
            <a:r>
              <a:rPr lang="en-US" altLang="en-US" sz="2600" kern="1200" dirty="0" err="1">
                <a:latin typeface="+mn-lt"/>
                <a:ea typeface="+mn-ea"/>
                <a:cs typeface="+mn-cs"/>
              </a:rPr>
              <a:t>em</a:t>
            </a:r>
            <a:r>
              <a:rPr lang="en-US" altLang="en-US" sz="2600" kern="1200" dirty="0">
                <a:latin typeface="+mn-lt"/>
                <a:ea typeface="+mn-ea"/>
                <a:cs typeface="+mn-cs"/>
              </a:rPr>
              <a:t> ở </a:t>
            </a:r>
            <a:r>
              <a:rPr lang="en-US" altLang="en-US" sz="2600" kern="1200" dirty="0" err="1">
                <a:latin typeface="+mn-lt"/>
                <a:ea typeface="+mn-ea"/>
                <a:cs typeface="+mn-cs"/>
              </a:rPr>
              <a:t>thành</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a:t>
            </a:r>
            <a:r>
              <a:rPr lang="en-US" altLang="en-US" sz="2600" kern="1200" dirty="0" err="1">
                <a:latin typeface="+mn-lt"/>
                <a:ea typeface="+mn-ea"/>
                <a:cs typeface="+mn-cs"/>
              </a:rPr>
              <a:t>Việt</a:t>
            </a:r>
            <a:r>
              <a:rPr lang="en-US" altLang="en-US" sz="2600" kern="1200" dirty="0">
                <a:latin typeface="+mn-lt"/>
                <a:ea typeface="+mn-ea"/>
                <a:cs typeface="+mn-cs"/>
              </a:rPr>
              <a:t> </a:t>
            </a:r>
            <a:r>
              <a:rPr lang="en-US" altLang="en-US" sz="2600" kern="1200" dirty="0" err="1">
                <a:latin typeface="+mn-lt"/>
                <a:ea typeface="+mn-ea"/>
                <a:cs typeface="+mn-cs"/>
              </a:rPr>
              <a:t>Trì</a:t>
            </a:r>
            <a:r>
              <a:rPr lang="en-US" altLang="en-US" sz="2600" kern="1200" dirty="0">
                <a:latin typeface="+mn-lt"/>
                <a:ea typeface="+mn-ea"/>
                <a:cs typeface="+mn-cs"/>
              </a:rPr>
              <a:t>.  Ở </a:t>
            </a:r>
            <a:r>
              <a:rPr lang="en-US" altLang="en-US" sz="2600" kern="1200" dirty="0" err="1">
                <a:latin typeface="+mn-lt"/>
                <a:ea typeface="+mn-ea"/>
                <a:cs typeface="+mn-cs"/>
              </a:rPr>
              <a:t>thành</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a:t>
            </a:r>
            <a:r>
              <a:rPr lang="en-US" altLang="en-US" sz="2600" kern="1200" dirty="0" err="1">
                <a:latin typeface="+mn-lt"/>
                <a:ea typeface="+mn-ea"/>
                <a:cs typeface="+mn-cs"/>
              </a:rPr>
              <a:t>nhưng</a:t>
            </a:r>
            <a:r>
              <a:rPr lang="en-US" altLang="en-US" sz="2600" kern="1200" dirty="0">
                <a:latin typeface="+mn-lt"/>
                <a:ea typeface="+mn-ea"/>
                <a:cs typeface="+mn-cs"/>
              </a:rPr>
              <a:t> </a:t>
            </a:r>
            <a:r>
              <a:rPr lang="en-US" altLang="en-US" sz="2600" kern="1200" dirty="0" err="1">
                <a:latin typeface="+mn-lt"/>
                <a:ea typeface="+mn-ea"/>
                <a:cs typeface="+mn-cs"/>
              </a:rPr>
              <a:t>quê</a:t>
            </a:r>
            <a:r>
              <a:rPr lang="en-US" altLang="en-US" sz="2600" kern="1200" dirty="0">
                <a:latin typeface="+mn-lt"/>
                <a:ea typeface="+mn-ea"/>
                <a:cs typeface="+mn-cs"/>
              </a:rPr>
              <a:t> </a:t>
            </a:r>
            <a:r>
              <a:rPr lang="en-US" altLang="en-US" sz="2600" kern="1200" dirty="0" err="1">
                <a:latin typeface="+mn-lt"/>
                <a:ea typeface="+mn-ea"/>
                <a:cs typeface="+mn-cs"/>
              </a:rPr>
              <a:t>tôi</a:t>
            </a:r>
            <a:r>
              <a:rPr lang="en-US" altLang="en-US" sz="2600" kern="1200" dirty="0">
                <a:latin typeface="+mn-lt"/>
                <a:ea typeface="+mn-ea"/>
                <a:cs typeface="+mn-cs"/>
              </a:rPr>
              <a:t> </a:t>
            </a:r>
            <a:r>
              <a:rPr lang="en-US" altLang="en-US" sz="2600" kern="1200" dirty="0" err="1">
                <a:latin typeface="+mn-lt"/>
                <a:ea typeface="+mn-ea"/>
                <a:cs typeface="+mn-cs"/>
              </a:rPr>
              <a:t>lại</a:t>
            </a:r>
            <a:r>
              <a:rPr lang="en-US" altLang="en-US" sz="2600" kern="1200" dirty="0">
                <a:latin typeface="+mn-lt"/>
                <a:ea typeface="+mn-ea"/>
                <a:cs typeface="+mn-cs"/>
              </a:rPr>
              <a:t> </a:t>
            </a:r>
            <a:r>
              <a:rPr lang="en-US" altLang="en-US" sz="2600" kern="1200" dirty="0" err="1">
                <a:latin typeface="+mn-lt"/>
                <a:ea typeface="+mn-ea"/>
                <a:cs typeface="+mn-cs"/>
              </a:rPr>
              <a:t>có</a:t>
            </a:r>
            <a:r>
              <a:rPr lang="en-US" altLang="en-US" sz="2600" kern="1200" dirty="0">
                <a:latin typeface="+mn-lt"/>
                <a:ea typeface="+mn-ea"/>
                <a:cs typeface="+mn-cs"/>
              </a:rPr>
              <a:t> </a:t>
            </a:r>
            <a:r>
              <a:rPr lang="en-US" altLang="en-US" sz="2600" kern="1200" dirty="0" err="1">
                <a:latin typeface="+mn-lt"/>
                <a:ea typeface="+mn-ea"/>
                <a:cs typeface="+mn-cs"/>
              </a:rPr>
              <a:t>một</a:t>
            </a:r>
            <a:r>
              <a:rPr lang="en-US" altLang="en-US" sz="2600" kern="1200" dirty="0">
                <a:latin typeface="+mn-lt"/>
                <a:ea typeface="+mn-ea"/>
                <a:cs typeface="+mn-cs"/>
              </a:rPr>
              <a:t> </a:t>
            </a:r>
            <a:r>
              <a:rPr lang="en-US" altLang="en-US" sz="2600" kern="1200" dirty="0" err="1">
                <a:latin typeface="+mn-lt"/>
                <a:ea typeface="+mn-ea"/>
                <a:cs typeface="+mn-cs"/>
              </a:rPr>
              <a:t>dòng</a:t>
            </a:r>
            <a:r>
              <a:rPr lang="en-US" altLang="en-US" sz="2600" kern="1200" dirty="0">
                <a:latin typeface="+mn-lt"/>
                <a:ea typeface="+mn-ea"/>
                <a:cs typeface="+mn-cs"/>
              </a:rPr>
              <a:t> </a:t>
            </a:r>
            <a:r>
              <a:rPr lang="en-US" altLang="en-US" sz="2600" kern="1200" dirty="0" err="1">
                <a:latin typeface="+mn-lt"/>
                <a:ea typeface="+mn-ea"/>
                <a:cs typeface="+mn-cs"/>
              </a:rPr>
              <a:t>sông</a:t>
            </a:r>
            <a:r>
              <a:rPr lang="en-US" altLang="en-US" sz="2600" kern="1200" dirty="0">
                <a:latin typeface="+mn-lt"/>
                <a:ea typeface="+mn-ea"/>
                <a:cs typeface="+mn-cs"/>
              </a:rPr>
              <a:t> </a:t>
            </a:r>
            <a:r>
              <a:rPr lang="en-US" altLang="en-US" sz="2600" kern="1200" dirty="0" err="1">
                <a:latin typeface="+mn-lt"/>
                <a:ea typeface="+mn-ea"/>
                <a:cs typeface="+mn-cs"/>
              </a:rPr>
              <a:t>lớn</a:t>
            </a:r>
            <a:r>
              <a:rPr lang="en-US" altLang="en-US" sz="2600" kern="1200" dirty="0">
                <a:latin typeface="+mn-lt"/>
                <a:ea typeface="+mn-ea"/>
                <a:cs typeface="+mn-cs"/>
              </a:rPr>
              <a:t>, </a:t>
            </a:r>
            <a:r>
              <a:rPr lang="en-US" altLang="en-US" sz="2600" kern="1200" dirty="0" err="1">
                <a:latin typeface="+mn-lt"/>
                <a:ea typeface="+mn-ea"/>
                <a:cs typeface="+mn-cs"/>
              </a:rPr>
              <a:t>hiền</a:t>
            </a:r>
            <a:r>
              <a:rPr lang="en-US" altLang="en-US" sz="2600" kern="1200" dirty="0">
                <a:latin typeface="+mn-lt"/>
                <a:ea typeface="+mn-ea"/>
                <a:cs typeface="+mn-cs"/>
              </a:rPr>
              <a:t> </a:t>
            </a:r>
            <a:r>
              <a:rPr lang="en-US" altLang="en-US" sz="2600" kern="1200" dirty="0" err="1">
                <a:latin typeface="+mn-lt"/>
                <a:ea typeface="+mn-ea"/>
                <a:cs typeface="+mn-cs"/>
              </a:rPr>
              <a:t>hòa</a:t>
            </a:r>
            <a:r>
              <a:rPr lang="en-US" altLang="en-US" sz="2600" kern="1200" dirty="0">
                <a:latin typeface="+mn-lt"/>
                <a:ea typeface="+mn-ea"/>
                <a:cs typeface="+mn-cs"/>
              </a:rPr>
              <a:t> </a:t>
            </a:r>
            <a:r>
              <a:rPr lang="en-US" altLang="en-US" sz="2600" kern="1200" dirty="0" err="1">
                <a:latin typeface="+mn-lt"/>
                <a:ea typeface="+mn-ea"/>
                <a:cs typeface="+mn-cs"/>
              </a:rPr>
              <a:t>chảy</a:t>
            </a:r>
            <a:r>
              <a:rPr lang="en-US" altLang="en-US" sz="2600" kern="1200" dirty="0">
                <a:latin typeface="+mn-lt"/>
                <a:ea typeface="+mn-ea"/>
                <a:cs typeface="+mn-cs"/>
              </a:rPr>
              <a:t> qua. </a:t>
            </a:r>
            <a:r>
              <a:rPr lang="en-US" altLang="en-US" sz="2600" kern="1200" dirty="0" err="1">
                <a:latin typeface="+mn-lt"/>
                <a:ea typeface="+mn-ea"/>
                <a:cs typeface="+mn-cs"/>
              </a:rPr>
              <a:t>Đường</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a:t>
            </a:r>
            <a:r>
              <a:rPr lang="en-US" altLang="en-US" sz="2600" kern="1200" dirty="0" err="1">
                <a:latin typeface="+mn-lt"/>
                <a:ea typeface="+mn-ea"/>
                <a:cs typeface="+mn-cs"/>
              </a:rPr>
              <a:t>lúc</a:t>
            </a:r>
            <a:r>
              <a:rPr lang="en-US" altLang="en-US" sz="2600" kern="1200" dirty="0">
                <a:latin typeface="+mn-lt"/>
                <a:ea typeface="+mn-ea"/>
                <a:cs typeface="+mn-cs"/>
              </a:rPr>
              <a:t> </a:t>
            </a:r>
            <a:r>
              <a:rPr lang="en-US" altLang="en-US" sz="2600" kern="1200" dirty="0" err="1">
                <a:latin typeface="+mn-lt"/>
                <a:ea typeface="+mn-ea"/>
                <a:cs typeface="+mn-cs"/>
              </a:rPr>
              <a:t>nào</a:t>
            </a:r>
            <a:r>
              <a:rPr lang="en-US" altLang="en-US" sz="2600" kern="1200" dirty="0">
                <a:latin typeface="+mn-lt"/>
                <a:ea typeface="+mn-ea"/>
                <a:cs typeface="+mn-cs"/>
              </a:rPr>
              <a:t> </a:t>
            </a:r>
            <a:r>
              <a:rPr lang="en-US" altLang="en-US" sz="2600" kern="1200" dirty="0" err="1">
                <a:latin typeface="+mn-lt"/>
                <a:ea typeface="+mn-ea"/>
                <a:cs typeface="+mn-cs"/>
              </a:rPr>
              <a:t>cũng</a:t>
            </a:r>
            <a:r>
              <a:rPr lang="en-US" altLang="en-US" sz="2600" kern="1200" dirty="0">
                <a:latin typeface="+mn-lt"/>
                <a:ea typeface="+mn-ea"/>
                <a:cs typeface="+mn-cs"/>
              </a:rPr>
              <a:t> </a:t>
            </a:r>
            <a:r>
              <a:rPr lang="en-US" altLang="en-US" sz="2600" kern="1200" dirty="0" err="1">
                <a:latin typeface="+mn-lt"/>
                <a:ea typeface="+mn-ea"/>
                <a:cs typeface="+mn-cs"/>
              </a:rPr>
              <a:t>đông</a:t>
            </a:r>
            <a:r>
              <a:rPr lang="en-US" altLang="en-US" sz="2600" kern="1200" dirty="0">
                <a:latin typeface="+mn-lt"/>
                <a:ea typeface="+mn-ea"/>
                <a:cs typeface="+mn-cs"/>
              </a:rPr>
              <a:t> </a:t>
            </a:r>
            <a:r>
              <a:rPr lang="en-US" altLang="en-US" sz="2600" kern="1200" dirty="0" err="1">
                <a:latin typeface="+mn-lt"/>
                <a:ea typeface="+mn-ea"/>
                <a:cs typeface="+mn-cs"/>
              </a:rPr>
              <a:t>vui</a:t>
            </a:r>
            <a:r>
              <a:rPr lang="en-US" altLang="en-US" sz="2600" kern="1200" dirty="0">
                <a:latin typeface="+mn-lt"/>
                <a:ea typeface="+mn-ea"/>
                <a:cs typeface="+mn-cs"/>
              </a:rPr>
              <a:t> </a:t>
            </a:r>
            <a:r>
              <a:rPr lang="en-US" altLang="en-US" sz="2600" kern="1200" dirty="0" err="1">
                <a:latin typeface="+mn-lt"/>
                <a:ea typeface="+mn-ea"/>
                <a:cs typeface="+mn-cs"/>
              </a:rPr>
              <a:t>nhôn</a:t>
            </a:r>
            <a:r>
              <a:rPr lang="en-US" altLang="en-US" sz="2600" kern="1200" dirty="0">
                <a:latin typeface="+mn-lt"/>
                <a:ea typeface="+mn-ea"/>
                <a:cs typeface="+mn-cs"/>
              </a:rPr>
              <a:t> </a:t>
            </a:r>
            <a:r>
              <a:rPr lang="en-US" altLang="en-US" sz="2600" kern="1200" dirty="0" err="1">
                <a:latin typeface="+mn-lt"/>
                <a:ea typeface="+mn-ea"/>
                <a:cs typeface="+mn-cs"/>
              </a:rPr>
              <a:t>nhip</a:t>
            </a:r>
            <a:r>
              <a:rPr lang="en-US" altLang="en-US" sz="2600" kern="1200" dirty="0">
                <a:latin typeface="+mn-lt"/>
                <a:ea typeface="+mn-ea"/>
                <a:cs typeface="+mn-cs"/>
              </a:rPr>
              <a:t>, </a:t>
            </a:r>
            <a:r>
              <a:rPr lang="en-US" altLang="en-US" sz="2600" kern="1200" dirty="0" err="1">
                <a:latin typeface="+mn-lt"/>
                <a:ea typeface="+mn-ea"/>
                <a:cs typeface="+mn-cs"/>
              </a:rPr>
              <a:t>còn</a:t>
            </a:r>
            <a:r>
              <a:rPr lang="en-US" altLang="en-US" sz="2600" kern="1200" dirty="0">
                <a:latin typeface="+mn-lt"/>
                <a:ea typeface="+mn-ea"/>
                <a:cs typeface="+mn-cs"/>
              </a:rPr>
              <a:t> </a:t>
            </a:r>
            <a:r>
              <a:rPr lang="en-US" altLang="en-US" sz="2600" kern="1200" dirty="0" err="1">
                <a:latin typeface="+mn-lt"/>
                <a:ea typeface="+mn-ea"/>
                <a:cs typeface="+mn-cs"/>
              </a:rPr>
              <a:t>có</a:t>
            </a:r>
            <a:r>
              <a:rPr lang="en-US" altLang="en-US" sz="2600" kern="1200" dirty="0">
                <a:latin typeface="+mn-lt"/>
                <a:ea typeface="+mn-ea"/>
                <a:cs typeface="+mn-cs"/>
              </a:rPr>
              <a:t> </a:t>
            </a:r>
            <a:r>
              <a:rPr lang="en-US" altLang="en-US" sz="2600" kern="1200" dirty="0" err="1">
                <a:latin typeface="+mn-lt"/>
                <a:ea typeface="+mn-ea"/>
                <a:cs typeface="+mn-cs"/>
              </a:rPr>
              <a:t>cả</a:t>
            </a:r>
            <a:r>
              <a:rPr lang="en-US" altLang="en-US" sz="2600" kern="1200" dirty="0">
                <a:latin typeface="+mn-lt"/>
                <a:ea typeface="+mn-ea"/>
                <a:cs typeface="+mn-cs"/>
              </a:rPr>
              <a:t> </a:t>
            </a:r>
            <a:r>
              <a:rPr lang="en-US" altLang="en-US" sz="2600" kern="1200" dirty="0" err="1">
                <a:latin typeface="+mn-lt"/>
                <a:ea typeface="+mn-ea"/>
                <a:cs typeface="+mn-cs"/>
              </a:rPr>
              <a:t>những</a:t>
            </a:r>
            <a:r>
              <a:rPr lang="en-US" altLang="en-US" sz="2600" kern="1200" dirty="0">
                <a:latin typeface="+mn-lt"/>
                <a:ea typeface="+mn-ea"/>
                <a:cs typeface="+mn-cs"/>
              </a:rPr>
              <a:t> </a:t>
            </a:r>
            <a:r>
              <a:rPr lang="en-US" altLang="en-US" sz="2600" kern="1200" dirty="0" err="1">
                <a:latin typeface="+mn-lt"/>
                <a:ea typeface="+mn-ea"/>
                <a:cs typeface="+mn-cs"/>
              </a:rPr>
              <a:t>đoàn</a:t>
            </a:r>
            <a:r>
              <a:rPr lang="en-US" altLang="en-US" sz="2600" kern="1200" dirty="0">
                <a:latin typeface="+mn-lt"/>
                <a:ea typeface="+mn-ea"/>
                <a:cs typeface="+mn-cs"/>
              </a:rPr>
              <a:t> </a:t>
            </a:r>
            <a:r>
              <a:rPr lang="en-US" altLang="en-US" sz="2600" kern="1200" dirty="0" err="1">
                <a:latin typeface="+mn-lt"/>
                <a:ea typeface="+mn-ea"/>
                <a:cs typeface="+mn-cs"/>
              </a:rPr>
              <a:t>tàu</a:t>
            </a:r>
            <a:r>
              <a:rPr lang="en-US" altLang="en-US" sz="2600" kern="1200" dirty="0">
                <a:latin typeface="+mn-lt"/>
                <a:ea typeface="+mn-ea"/>
                <a:cs typeface="+mn-cs"/>
              </a:rPr>
              <a:t> to </a:t>
            </a:r>
            <a:r>
              <a:rPr lang="en-US" altLang="en-US" sz="2600" kern="1200" dirty="0" err="1">
                <a:latin typeface="+mn-lt"/>
                <a:ea typeface="+mn-ea"/>
                <a:cs typeface="+mn-cs"/>
              </a:rPr>
              <a:t>và</a:t>
            </a:r>
            <a:r>
              <a:rPr lang="en-US" altLang="en-US" sz="2600" kern="1200" dirty="0">
                <a:latin typeface="+mn-lt"/>
                <a:ea typeface="+mn-ea"/>
                <a:cs typeface="+mn-cs"/>
              </a:rPr>
              <a:t> </a:t>
            </a:r>
            <a:r>
              <a:rPr lang="en-US" altLang="en-US" sz="2600" kern="1200" dirty="0" err="1">
                <a:latin typeface="+mn-lt"/>
                <a:ea typeface="+mn-ea"/>
                <a:cs typeface="+mn-cs"/>
              </a:rPr>
              <a:t>dài</a:t>
            </a:r>
            <a:r>
              <a:rPr lang="en-US" altLang="en-US" sz="2600" kern="1200" dirty="0">
                <a:latin typeface="+mn-lt"/>
                <a:ea typeface="+mn-ea"/>
                <a:cs typeface="+mn-cs"/>
              </a:rPr>
              <a:t> </a:t>
            </a:r>
            <a:r>
              <a:rPr lang="en-US" altLang="en-US" sz="2600" kern="1200" dirty="0" err="1">
                <a:latin typeface="+mn-lt"/>
                <a:ea typeface="+mn-ea"/>
                <a:cs typeface="+mn-cs"/>
              </a:rPr>
              <a:t>chạy</a:t>
            </a:r>
            <a:r>
              <a:rPr lang="en-US" altLang="en-US" sz="2600" kern="1200" dirty="0">
                <a:latin typeface="+mn-lt"/>
                <a:ea typeface="+mn-ea"/>
                <a:cs typeface="+mn-cs"/>
              </a:rPr>
              <a:t> qua. Ban </a:t>
            </a:r>
            <a:r>
              <a:rPr lang="en-US" altLang="en-US" sz="2600" kern="1200" dirty="0" err="1">
                <a:latin typeface="+mn-lt"/>
                <a:ea typeface="+mn-ea"/>
                <a:cs typeface="+mn-cs"/>
              </a:rPr>
              <a:t>đêm</a:t>
            </a:r>
            <a:r>
              <a:rPr lang="en-US" altLang="en-US" sz="2600" kern="1200" dirty="0">
                <a:latin typeface="+mn-lt"/>
                <a:ea typeface="+mn-ea"/>
                <a:cs typeface="+mn-cs"/>
              </a:rPr>
              <a:t> </a:t>
            </a:r>
            <a:r>
              <a:rPr lang="en-US" altLang="en-US" sz="2600" kern="1200" dirty="0" err="1">
                <a:latin typeface="+mn-lt"/>
                <a:ea typeface="+mn-ea"/>
                <a:cs typeface="+mn-cs"/>
              </a:rPr>
              <a:t>thành</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lung ling </a:t>
            </a:r>
            <a:r>
              <a:rPr lang="en-US" altLang="en-US" sz="2600" kern="1200" dirty="0" err="1">
                <a:latin typeface="+mn-lt"/>
                <a:ea typeface="+mn-ea"/>
                <a:cs typeface="+mn-cs"/>
              </a:rPr>
              <a:t>trong</a:t>
            </a:r>
            <a:r>
              <a:rPr lang="en-US" altLang="en-US" sz="2600" kern="1200" dirty="0">
                <a:latin typeface="+mn-lt"/>
                <a:ea typeface="+mn-ea"/>
                <a:cs typeface="+mn-cs"/>
              </a:rPr>
              <a:t> </a:t>
            </a:r>
            <a:r>
              <a:rPr lang="en-US" altLang="en-US" sz="2600" kern="1200" dirty="0" err="1">
                <a:latin typeface="+mn-lt"/>
                <a:ea typeface="+mn-ea"/>
                <a:cs typeface="+mn-cs"/>
              </a:rPr>
              <a:t>ánh</a:t>
            </a:r>
            <a:r>
              <a:rPr lang="en-US" altLang="en-US" sz="2600" kern="1200" dirty="0">
                <a:latin typeface="+mn-lt"/>
                <a:ea typeface="+mn-ea"/>
                <a:cs typeface="+mn-cs"/>
              </a:rPr>
              <a:t> </a:t>
            </a:r>
            <a:r>
              <a:rPr lang="en-US" altLang="en-US" sz="2600" kern="1200" dirty="0" err="1">
                <a:latin typeface="+mn-lt"/>
                <a:ea typeface="+mn-ea"/>
                <a:cs typeface="+mn-cs"/>
              </a:rPr>
              <a:t>đèn</a:t>
            </a:r>
            <a:r>
              <a:rPr lang="en-US" altLang="en-US" sz="2600" kern="1200" dirty="0">
                <a:latin typeface="+mn-lt"/>
                <a:ea typeface="+mn-ea"/>
                <a:cs typeface="+mn-cs"/>
              </a:rPr>
              <a:t> </a:t>
            </a:r>
            <a:r>
              <a:rPr lang="en-US" altLang="en-US" sz="2600" kern="1200" dirty="0" err="1">
                <a:latin typeface="+mn-lt"/>
                <a:ea typeface="+mn-ea"/>
                <a:cs typeface="+mn-cs"/>
              </a:rPr>
              <a:t>của</a:t>
            </a:r>
            <a:r>
              <a:rPr lang="en-US" altLang="en-US" sz="2600" kern="1200" dirty="0">
                <a:latin typeface="+mn-lt"/>
                <a:ea typeface="+mn-ea"/>
                <a:cs typeface="+mn-cs"/>
              </a:rPr>
              <a:t> </a:t>
            </a:r>
            <a:r>
              <a:rPr lang="en-US" altLang="en-US" sz="2600" kern="1200" dirty="0" err="1">
                <a:latin typeface="+mn-lt"/>
                <a:ea typeface="+mn-ea"/>
                <a:cs typeface="+mn-cs"/>
              </a:rPr>
              <a:t>các</a:t>
            </a:r>
            <a:r>
              <a:rPr lang="en-US" altLang="en-US" sz="2600" kern="1200" dirty="0">
                <a:latin typeface="+mn-lt"/>
                <a:ea typeface="+mn-ea"/>
                <a:cs typeface="+mn-cs"/>
              </a:rPr>
              <a:t> </a:t>
            </a:r>
            <a:r>
              <a:rPr lang="en-US" altLang="en-US" sz="2600" kern="1200" dirty="0" err="1">
                <a:latin typeface="+mn-lt"/>
                <a:ea typeface="+mn-ea"/>
                <a:cs typeface="+mn-cs"/>
              </a:rPr>
              <a:t>siêu</a:t>
            </a:r>
            <a:r>
              <a:rPr lang="en-US" altLang="en-US" sz="2600" kern="1200" dirty="0">
                <a:latin typeface="+mn-lt"/>
                <a:ea typeface="+mn-ea"/>
                <a:cs typeface="+mn-cs"/>
              </a:rPr>
              <a:t> </a:t>
            </a:r>
            <a:r>
              <a:rPr lang="en-US" altLang="en-US" sz="2600" kern="1200" dirty="0" err="1">
                <a:latin typeface="+mn-lt"/>
                <a:ea typeface="+mn-ea"/>
                <a:cs typeface="+mn-cs"/>
              </a:rPr>
              <a:t>thi</a:t>
            </a:r>
            <a:r>
              <a:rPr lang="en-US" altLang="en-US" sz="2600" kern="1200" dirty="0">
                <a:latin typeface="+mn-lt"/>
                <a:ea typeface="+mn-ea"/>
                <a:cs typeface="+mn-cs"/>
              </a:rPr>
              <a:t> </a:t>
            </a:r>
            <a:r>
              <a:rPr lang="en-US" altLang="en-US" sz="2600" kern="1200" dirty="0" err="1">
                <a:latin typeface="+mn-lt"/>
                <a:ea typeface="+mn-ea"/>
                <a:cs typeface="+mn-cs"/>
              </a:rPr>
              <a:t>và</a:t>
            </a:r>
            <a:r>
              <a:rPr lang="en-US" altLang="en-US" sz="2600" kern="1200" dirty="0">
                <a:latin typeface="+mn-lt"/>
                <a:ea typeface="+mn-ea"/>
                <a:cs typeface="+mn-cs"/>
              </a:rPr>
              <a:t> </a:t>
            </a:r>
            <a:r>
              <a:rPr lang="en-US" altLang="en-US" sz="2600" kern="1200" dirty="0" err="1">
                <a:latin typeface="+mn-lt"/>
                <a:ea typeface="+mn-ea"/>
                <a:cs typeface="+mn-cs"/>
              </a:rPr>
              <a:t>nhà</a:t>
            </a:r>
            <a:r>
              <a:rPr lang="en-US" altLang="en-US" sz="2600" kern="1200" dirty="0">
                <a:latin typeface="+mn-lt"/>
                <a:ea typeface="+mn-ea"/>
                <a:cs typeface="+mn-cs"/>
              </a:rPr>
              <a:t> </a:t>
            </a:r>
            <a:r>
              <a:rPr lang="en-US" altLang="en-US" sz="2600" kern="1200" dirty="0" err="1">
                <a:latin typeface="+mn-lt"/>
                <a:ea typeface="+mn-ea"/>
                <a:cs typeface="+mn-cs"/>
              </a:rPr>
              <a:t>cao</a:t>
            </a:r>
            <a:r>
              <a:rPr lang="en-US" altLang="en-US" sz="2600" kern="1200" dirty="0">
                <a:latin typeface="+mn-lt"/>
                <a:ea typeface="+mn-ea"/>
                <a:cs typeface="+mn-cs"/>
              </a:rPr>
              <a:t> </a:t>
            </a:r>
            <a:r>
              <a:rPr lang="en-US" altLang="en-US" sz="2600" kern="1200" dirty="0" err="1">
                <a:latin typeface="+mn-lt"/>
                <a:ea typeface="+mn-ea"/>
                <a:cs typeface="+mn-cs"/>
              </a:rPr>
              <a:t>tầng</a:t>
            </a:r>
            <a:r>
              <a:rPr lang="en-US" altLang="en-US" sz="2600" kern="1200" dirty="0">
                <a:latin typeface="+mn-lt"/>
                <a:ea typeface="+mn-ea"/>
                <a:cs typeface="+mn-cs"/>
              </a:rPr>
              <a:t>. </a:t>
            </a:r>
            <a:r>
              <a:rPr lang="en-US" altLang="en-US" sz="2600" kern="1200" dirty="0" err="1">
                <a:latin typeface="+mn-lt"/>
                <a:ea typeface="+mn-ea"/>
                <a:cs typeface="+mn-cs"/>
              </a:rPr>
              <a:t>Thành</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a:t>
            </a:r>
            <a:r>
              <a:rPr lang="en-US" altLang="en-US" sz="2600" kern="1200" dirty="0" err="1">
                <a:latin typeface="+mn-lt"/>
                <a:ea typeface="+mn-ea"/>
                <a:cs typeface="+mn-cs"/>
              </a:rPr>
              <a:t>của</a:t>
            </a:r>
            <a:r>
              <a:rPr lang="en-US" altLang="en-US" sz="2600" kern="1200" dirty="0">
                <a:latin typeface="+mn-lt"/>
                <a:ea typeface="+mn-ea"/>
                <a:cs typeface="+mn-cs"/>
              </a:rPr>
              <a:t> </a:t>
            </a:r>
            <a:r>
              <a:rPr lang="en-US" altLang="en-US" sz="2600" kern="1200" dirty="0" err="1">
                <a:latin typeface="+mn-lt"/>
                <a:ea typeface="+mn-ea"/>
                <a:cs typeface="+mn-cs"/>
              </a:rPr>
              <a:t>tôi</a:t>
            </a:r>
            <a:r>
              <a:rPr lang="en-US" altLang="en-US" sz="2600" kern="1200" dirty="0">
                <a:latin typeface="+mn-lt"/>
                <a:ea typeface="+mn-ea"/>
                <a:cs typeface="+mn-cs"/>
              </a:rPr>
              <a:t> </a:t>
            </a:r>
            <a:r>
              <a:rPr lang="en-US" altLang="en-US" sz="2600" kern="1200" dirty="0" err="1">
                <a:latin typeface="+mn-lt"/>
                <a:ea typeface="+mn-ea"/>
                <a:cs typeface="+mn-cs"/>
              </a:rPr>
              <a:t>thật</a:t>
            </a:r>
            <a:r>
              <a:rPr lang="en-US" altLang="en-US" sz="2600" kern="1200" dirty="0">
                <a:latin typeface="+mn-lt"/>
                <a:ea typeface="+mn-ea"/>
                <a:cs typeface="+mn-cs"/>
              </a:rPr>
              <a:t> </a:t>
            </a:r>
            <a:r>
              <a:rPr lang="en-US" altLang="en-US" sz="2600" kern="1200" dirty="0" err="1">
                <a:latin typeface="+mn-lt"/>
                <a:ea typeface="+mn-ea"/>
                <a:cs typeface="+mn-cs"/>
              </a:rPr>
              <a:t>là</a:t>
            </a:r>
            <a:r>
              <a:rPr lang="en-US" altLang="en-US" sz="2600" kern="1200" dirty="0">
                <a:latin typeface="+mn-lt"/>
                <a:ea typeface="+mn-ea"/>
                <a:cs typeface="+mn-cs"/>
              </a:rPr>
              <a:t> </a:t>
            </a:r>
            <a:r>
              <a:rPr lang="en-US" altLang="en-US" sz="2600" kern="1200" dirty="0" err="1">
                <a:latin typeface="+mn-lt"/>
                <a:ea typeface="+mn-ea"/>
                <a:cs typeface="+mn-cs"/>
              </a:rPr>
              <a:t>đẹp</a:t>
            </a:r>
            <a:r>
              <a:rPr lang="en-US" altLang="en-US" sz="2600" kern="1200" dirty="0">
                <a:latin typeface="+mn-lt"/>
                <a:ea typeface="+mn-ea"/>
                <a:cs typeface="+mn-cs"/>
              </a:rPr>
              <a:t>, </a:t>
            </a:r>
            <a:r>
              <a:rPr lang="en-US" altLang="en-US" sz="2600" kern="1200" dirty="0" err="1">
                <a:latin typeface="+mn-lt"/>
                <a:ea typeface="+mn-ea"/>
                <a:cs typeface="+mn-cs"/>
              </a:rPr>
              <a:t>tôi</a:t>
            </a:r>
            <a:r>
              <a:rPr lang="en-US" altLang="en-US" sz="2600" kern="1200" dirty="0">
                <a:latin typeface="+mn-lt"/>
                <a:ea typeface="+mn-ea"/>
                <a:cs typeface="+mn-cs"/>
              </a:rPr>
              <a:t> </a:t>
            </a:r>
            <a:r>
              <a:rPr lang="en-US" altLang="en-US" sz="2600" kern="1200" dirty="0" err="1">
                <a:latin typeface="+mn-lt"/>
                <a:ea typeface="+mn-ea"/>
                <a:cs typeface="+mn-cs"/>
              </a:rPr>
              <a:t>rất</a:t>
            </a:r>
            <a:r>
              <a:rPr lang="en-US" altLang="en-US" sz="2600" kern="1200" dirty="0">
                <a:latin typeface="+mn-lt"/>
                <a:ea typeface="+mn-ea"/>
                <a:cs typeface="+mn-cs"/>
              </a:rPr>
              <a:t> </a:t>
            </a:r>
            <a:r>
              <a:rPr lang="en-US" altLang="en-US" sz="2600" kern="1200" dirty="0" err="1">
                <a:latin typeface="+mn-lt"/>
                <a:ea typeface="+mn-ea"/>
                <a:cs typeface="+mn-cs"/>
              </a:rPr>
              <a:t>yêu</a:t>
            </a:r>
            <a:r>
              <a:rPr lang="en-US" altLang="en-US" sz="2600" kern="1200" dirty="0">
                <a:latin typeface="+mn-lt"/>
                <a:ea typeface="+mn-ea"/>
                <a:cs typeface="+mn-cs"/>
              </a:rPr>
              <a:t> </a:t>
            </a:r>
            <a:r>
              <a:rPr lang="en-US" altLang="en-US" sz="2600" kern="1200" dirty="0" err="1">
                <a:latin typeface="+mn-lt"/>
                <a:ea typeface="+mn-ea"/>
                <a:cs typeface="+mn-cs"/>
              </a:rPr>
              <a:t>và</a:t>
            </a:r>
            <a:r>
              <a:rPr lang="en-US" altLang="en-US" sz="2600" kern="1200" dirty="0">
                <a:latin typeface="+mn-lt"/>
                <a:ea typeface="+mn-ea"/>
                <a:cs typeface="+mn-cs"/>
              </a:rPr>
              <a:t> </a:t>
            </a:r>
            <a:r>
              <a:rPr lang="en-US" altLang="en-US" sz="2600" kern="1200" dirty="0" err="1">
                <a:latin typeface="+mn-lt"/>
                <a:ea typeface="+mn-ea"/>
                <a:cs typeface="+mn-cs"/>
              </a:rPr>
              <a:t>tự</a:t>
            </a:r>
            <a:r>
              <a:rPr lang="en-US" altLang="en-US" sz="2600" kern="1200" dirty="0">
                <a:latin typeface="+mn-lt"/>
                <a:ea typeface="+mn-ea"/>
                <a:cs typeface="+mn-cs"/>
              </a:rPr>
              <a:t> </a:t>
            </a:r>
            <a:r>
              <a:rPr lang="en-US" altLang="en-US" sz="2600" kern="1200" dirty="0" err="1">
                <a:latin typeface="+mn-lt"/>
                <a:ea typeface="+mn-ea"/>
                <a:cs typeface="+mn-cs"/>
              </a:rPr>
              <a:t>hào</a:t>
            </a:r>
            <a:r>
              <a:rPr lang="en-US" altLang="en-US" sz="2600" kern="1200" dirty="0">
                <a:latin typeface="+mn-lt"/>
                <a:ea typeface="+mn-ea"/>
                <a:cs typeface="+mn-cs"/>
              </a:rPr>
              <a:t> </a:t>
            </a:r>
            <a:r>
              <a:rPr lang="en-US" altLang="en-US" sz="2600" kern="1200" dirty="0" err="1">
                <a:latin typeface="+mn-lt"/>
                <a:ea typeface="+mn-ea"/>
                <a:cs typeface="+mn-cs"/>
              </a:rPr>
              <a:t>về</a:t>
            </a:r>
            <a:r>
              <a:rPr lang="en-US" altLang="en-US" sz="2600" kern="1200" dirty="0">
                <a:latin typeface="+mn-lt"/>
                <a:ea typeface="+mn-ea"/>
                <a:cs typeface="+mn-cs"/>
              </a:rPr>
              <a:t> </a:t>
            </a:r>
            <a:r>
              <a:rPr lang="en-US" altLang="en-US" sz="2600" kern="1200" dirty="0" err="1">
                <a:latin typeface="+mn-lt"/>
                <a:ea typeface="+mn-ea"/>
                <a:cs typeface="+mn-cs"/>
              </a:rPr>
              <a:t>thành</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a:t>
            </a:r>
            <a:r>
              <a:rPr lang="en-US" altLang="en-US" sz="2600" kern="1200" dirty="0" err="1">
                <a:latin typeface="+mn-lt"/>
                <a:ea typeface="+mn-ea"/>
                <a:cs typeface="+mn-cs"/>
              </a:rPr>
              <a:t>của</a:t>
            </a:r>
            <a:r>
              <a:rPr lang="en-US" altLang="en-US" sz="2600" kern="1200" dirty="0">
                <a:latin typeface="+mn-lt"/>
                <a:ea typeface="+mn-ea"/>
                <a:cs typeface="+mn-cs"/>
              </a:rPr>
              <a:t> </a:t>
            </a:r>
            <a:r>
              <a:rPr lang="en-US" altLang="en-US" sz="2600" kern="1200" dirty="0" err="1">
                <a:latin typeface="+mn-lt"/>
                <a:ea typeface="+mn-ea"/>
                <a:cs typeface="+mn-cs"/>
              </a:rPr>
              <a:t>tôi</a:t>
            </a:r>
            <a:r>
              <a:rPr lang="en-US" altLang="en-US" sz="2600" kern="1200" dirty="0">
                <a:latin typeface="+mn-lt"/>
                <a:ea typeface="+mn-ea"/>
                <a:cs typeface="+mn-cs"/>
              </a:rPr>
              <a:t>. Mai </a:t>
            </a:r>
            <a:r>
              <a:rPr lang="en-US" altLang="en-US" sz="2600" kern="1200" dirty="0" err="1">
                <a:latin typeface="+mn-lt"/>
                <a:ea typeface="+mn-ea"/>
                <a:cs typeface="+mn-cs"/>
              </a:rPr>
              <a:t>sau</a:t>
            </a:r>
            <a:r>
              <a:rPr lang="en-US" altLang="en-US" sz="2600" kern="1200" dirty="0">
                <a:latin typeface="+mn-lt"/>
                <a:ea typeface="+mn-ea"/>
                <a:cs typeface="+mn-cs"/>
              </a:rPr>
              <a:t> </a:t>
            </a:r>
            <a:r>
              <a:rPr lang="en-US" altLang="en-US" sz="2600" kern="1200" dirty="0" err="1">
                <a:latin typeface="+mn-lt"/>
                <a:ea typeface="+mn-ea"/>
                <a:cs typeface="+mn-cs"/>
              </a:rPr>
              <a:t>lớn</a:t>
            </a:r>
            <a:r>
              <a:rPr lang="en-US" altLang="en-US" sz="2600" kern="1200" dirty="0">
                <a:latin typeface="+mn-lt"/>
                <a:ea typeface="+mn-ea"/>
                <a:cs typeface="+mn-cs"/>
              </a:rPr>
              <a:t> </a:t>
            </a:r>
            <a:r>
              <a:rPr lang="en-US" altLang="en-US" sz="2600" kern="1200" dirty="0" err="1">
                <a:latin typeface="+mn-lt"/>
                <a:ea typeface="+mn-ea"/>
                <a:cs typeface="+mn-cs"/>
              </a:rPr>
              <a:t>tôi</a:t>
            </a:r>
            <a:r>
              <a:rPr lang="en-US" altLang="en-US" sz="2600" kern="1200" dirty="0">
                <a:latin typeface="+mn-lt"/>
                <a:ea typeface="+mn-ea"/>
                <a:cs typeface="+mn-cs"/>
              </a:rPr>
              <a:t> </a:t>
            </a:r>
            <a:r>
              <a:rPr lang="en-US" altLang="en-US" sz="2600" kern="1200" dirty="0" err="1">
                <a:latin typeface="+mn-lt"/>
                <a:ea typeface="+mn-ea"/>
                <a:cs typeface="+mn-cs"/>
              </a:rPr>
              <a:t>sẽ</a:t>
            </a:r>
            <a:r>
              <a:rPr lang="en-US" altLang="en-US" sz="2600" kern="1200" dirty="0">
                <a:latin typeface="+mn-lt"/>
                <a:ea typeface="+mn-ea"/>
                <a:cs typeface="+mn-cs"/>
              </a:rPr>
              <a:t> </a:t>
            </a:r>
            <a:r>
              <a:rPr lang="en-US" altLang="en-US" sz="2600" kern="1200" dirty="0" err="1">
                <a:latin typeface="+mn-lt"/>
                <a:ea typeface="+mn-ea"/>
                <a:cs typeface="+mn-cs"/>
              </a:rPr>
              <a:t>góp</a:t>
            </a:r>
            <a:r>
              <a:rPr lang="en-US" altLang="en-US" sz="2600" kern="1200" dirty="0">
                <a:latin typeface="+mn-lt"/>
                <a:ea typeface="+mn-ea"/>
                <a:cs typeface="+mn-cs"/>
              </a:rPr>
              <a:t> </a:t>
            </a:r>
            <a:r>
              <a:rPr lang="en-US" altLang="en-US" sz="2600" kern="1200" dirty="0" err="1">
                <a:latin typeface="+mn-lt"/>
                <a:ea typeface="+mn-ea"/>
                <a:cs typeface="+mn-cs"/>
              </a:rPr>
              <a:t>phần</a:t>
            </a:r>
            <a:r>
              <a:rPr lang="en-US" altLang="en-US" sz="2600" kern="1200" dirty="0">
                <a:latin typeface="+mn-lt"/>
                <a:ea typeface="+mn-ea"/>
                <a:cs typeface="+mn-cs"/>
              </a:rPr>
              <a:t> </a:t>
            </a:r>
            <a:r>
              <a:rPr lang="en-US" altLang="en-US" sz="2600" kern="1200" dirty="0" err="1">
                <a:latin typeface="+mn-lt"/>
                <a:ea typeface="+mn-ea"/>
                <a:cs typeface="+mn-cs"/>
              </a:rPr>
              <a:t>xây</a:t>
            </a:r>
            <a:r>
              <a:rPr lang="en-US" altLang="en-US" sz="2600" kern="1200" dirty="0">
                <a:latin typeface="+mn-lt"/>
                <a:ea typeface="+mn-ea"/>
                <a:cs typeface="+mn-cs"/>
              </a:rPr>
              <a:t> </a:t>
            </a:r>
            <a:r>
              <a:rPr lang="en-US" altLang="en-US" sz="2600" kern="1200" dirty="0" err="1">
                <a:latin typeface="+mn-lt"/>
                <a:ea typeface="+mn-ea"/>
                <a:cs typeface="+mn-cs"/>
              </a:rPr>
              <a:t>dựng</a:t>
            </a:r>
            <a:r>
              <a:rPr lang="en-US" altLang="en-US" sz="2600" kern="1200" dirty="0">
                <a:latin typeface="+mn-lt"/>
                <a:ea typeface="+mn-ea"/>
                <a:cs typeface="+mn-cs"/>
              </a:rPr>
              <a:t> </a:t>
            </a:r>
            <a:r>
              <a:rPr lang="en-US" altLang="en-US" sz="2600" kern="1200" dirty="0" err="1">
                <a:latin typeface="+mn-lt"/>
                <a:ea typeface="+mn-ea"/>
                <a:cs typeface="+mn-cs"/>
              </a:rPr>
              <a:t>thành</a:t>
            </a:r>
            <a:r>
              <a:rPr lang="en-US" altLang="en-US" sz="2600" kern="1200" dirty="0">
                <a:latin typeface="+mn-lt"/>
                <a:ea typeface="+mn-ea"/>
                <a:cs typeface="+mn-cs"/>
              </a:rPr>
              <a:t> </a:t>
            </a:r>
            <a:r>
              <a:rPr lang="en-US" altLang="en-US" sz="2600" kern="1200" dirty="0" err="1">
                <a:latin typeface="+mn-lt"/>
                <a:ea typeface="+mn-ea"/>
                <a:cs typeface="+mn-cs"/>
              </a:rPr>
              <a:t>phố</a:t>
            </a:r>
            <a:r>
              <a:rPr lang="en-US" altLang="en-US" sz="2600" kern="1200" dirty="0">
                <a:latin typeface="+mn-lt"/>
                <a:ea typeface="+mn-ea"/>
                <a:cs typeface="+mn-cs"/>
              </a:rPr>
              <a:t> </a:t>
            </a:r>
            <a:r>
              <a:rPr lang="en-US" altLang="en-US" sz="2600" kern="1200" dirty="0" err="1">
                <a:latin typeface="+mn-lt"/>
                <a:ea typeface="+mn-ea"/>
                <a:cs typeface="+mn-cs"/>
              </a:rPr>
              <a:t>của</a:t>
            </a:r>
            <a:r>
              <a:rPr lang="en-US" altLang="en-US" sz="2600" kern="1200" dirty="0">
                <a:latin typeface="+mn-lt"/>
                <a:ea typeface="+mn-ea"/>
                <a:cs typeface="+mn-cs"/>
              </a:rPr>
              <a:t> </a:t>
            </a:r>
            <a:r>
              <a:rPr lang="en-US" altLang="en-US" sz="2600" kern="1200" dirty="0" err="1">
                <a:latin typeface="+mn-lt"/>
                <a:ea typeface="+mn-ea"/>
                <a:cs typeface="+mn-cs"/>
              </a:rPr>
              <a:t>mình</a:t>
            </a:r>
            <a:r>
              <a:rPr lang="en-US" altLang="en-US" sz="2600" kern="1200" dirty="0">
                <a:latin typeface="+mn-lt"/>
                <a:ea typeface="+mn-ea"/>
                <a:cs typeface="+mn-cs"/>
              </a:rPr>
              <a:t> </a:t>
            </a:r>
            <a:r>
              <a:rPr lang="en-US" altLang="en-US" sz="2600" kern="1200" dirty="0" err="1">
                <a:latin typeface="+mn-lt"/>
                <a:ea typeface="+mn-ea"/>
                <a:cs typeface="+mn-cs"/>
              </a:rPr>
              <a:t>xanh</a:t>
            </a:r>
            <a:r>
              <a:rPr lang="en-US" altLang="en-US" sz="2600" kern="1200" dirty="0">
                <a:latin typeface="+mn-lt"/>
                <a:ea typeface="+mn-ea"/>
                <a:cs typeface="+mn-cs"/>
              </a:rPr>
              <a:t>, </a:t>
            </a:r>
            <a:r>
              <a:rPr lang="en-US" altLang="en-US" sz="2600" kern="1200" dirty="0" err="1">
                <a:latin typeface="+mn-lt"/>
                <a:ea typeface="+mn-ea"/>
                <a:cs typeface="+mn-cs"/>
              </a:rPr>
              <a:t>sạch</a:t>
            </a:r>
            <a:r>
              <a:rPr lang="en-US" altLang="en-US" sz="2600" kern="1200" dirty="0">
                <a:latin typeface="+mn-lt"/>
                <a:ea typeface="+mn-ea"/>
                <a:cs typeface="+mn-cs"/>
              </a:rPr>
              <a:t> </a:t>
            </a:r>
            <a:r>
              <a:rPr lang="en-US" altLang="en-US" sz="2600" kern="1200" dirty="0" err="1">
                <a:latin typeface="+mn-lt"/>
                <a:ea typeface="+mn-ea"/>
                <a:cs typeface="+mn-cs"/>
              </a:rPr>
              <a:t>và</a:t>
            </a:r>
            <a:r>
              <a:rPr lang="en-US" altLang="en-US" sz="2600" kern="1200" dirty="0">
                <a:latin typeface="+mn-lt"/>
                <a:ea typeface="+mn-ea"/>
                <a:cs typeface="+mn-cs"/>
              </a:rPr>
              <a:t> </a:t>
            </a:r>
            <a:r>
              <a:rPr lang="en-US" altLang="en-US" sz="2600" kern="1200" dirty="0" err="1">
                <a:latin typeface="+mn-lt"/>
                <a:ea typeface="+mn-ea"/>
                <a:cs typeface="+mn-cs"/>
              </a:rPr>
              <a:t>đẹp</a:t>
            </a:r>
            <a:r>
              <a:rPr lang="en-US" altLang="en-US" sz="2600" kern="1200" dirty="0">
                <a:latin typeface="+mn-lt"/>
                <a:ea typeface="+mn-ea"/>
                <a:cs typeface="+mn-cs"/>
              </a:rPr>
              <a:t> </a:t>
            </a:r>
            <a:r>
              <a:rPr lang="en-US" altLang="en-US" sz="2600" kern="1200" dirty="0" err="1">
                <a:latin typeface="+mn-lt"/>
                <a:ea typeface="+mn-ea"/>
                <a:cs typeface="+mn-cs"/>
              </a:rPr>
              <a:t>hơn</a:t>
            </a:r>
            <a:r>
              <a:rPr lang="en-US" altLang="en-US" sz="2600" kern="1200" dirty="0">
                <a:latin typeface="+mn-lt"/>
                <a:ea typeface="+mn-ea"/>
                <a:cs typeface="+mn-cs"/>
              </a:rPr>
              <a:t>. </a:t>
            </a:r>
          </a:p>
        </p:txBody>
      </p:sp>
      <p:sp>
        <p:nvSpPr>
          <p:cNvPr id="5" name="Rectangle 4">
            <a:extLst>
              <a:ext uri="{FF2B5EF4-FFF2-40B4-BE49-F238E27FC236}">
                <a16:creationId xmlns:a16="http://schemas.microsoft.com/office/drawing/2014/main" id="{CFEEA956-930B-4A33-9CE7-15F3A819A4B7}"/>
              </a:ext>
            </a:extLst>
          </p:cNvPr>
          <p:cNvSpPr>
            <a:spLocks noChangeArrowheads="1"/>
          </p:cNvSpPr>
          <p:nvPr/>
        </p:nvSpPr>
        <p:spPr bwMode="auto">
          <a:xfrm>
            <a:off x="1285874" y="245176"/>
            <a:ext cx="65722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sz="3200" kern="1200" dirty="0" err="1">
                <a:solidFill>
                  <a:srgbClr val="FF0000"/>
                </a:solidFill>
                <a:latin typeface="Times New Roman" panose="02020603050405020304" pitchFamily="18" charset="0"/>
              </a:rPr>
              <a:t>Bài</a:t>
            </a:r>
            <a:r>
              <a:rPr lang="en-US" sz="3200" kern="1200" dirty="0">
                <a:solidFill>
                  <a:srgbClr val="FF0000"/>
                </a:solidFill>
                <a:latin typeface="Times New Roman" panose="02020603050405020304" pitchFamily="18" charset="0"/>
              </a:rPr>
              <a:t> </a:t>
            </a:r>
            <a:r>
              <a:rPr lang="en-US" sz="3200" kern="1200" dirty="0" err="1">
                <a:solidFill>
                  <a:srgbClr val="FF0000"/>
                </a:solidFill>
                <a:latin typeface="Times New Roman" panose="02020603050405020304" pitchFamily="18" charset="0"/>
              </a:rPr>
              <a:t>văn</a:t>
            </a:r>
            <a:r>
              <a:rPr lang="en-US" sz="3200" kern="1200" dirty="0">
                <a:solidFill>
                  <a:srgbClr val="FF0000"/>
                </a:solidFill>
                <a:latin typeface="Times New Roman" panose="02020603050405020304" pitchFamily="18" charset="0"/>
              </a:rPr>
              <a:t> </a:t>
            </a:r>
            <a:r>
              <a:rPr lang="en-US" sz="3200" kern="1200" dirty="0" err="1">
                <a:solidFill>
                  <a:srgbClr val="FF0000"/>
                </a:solidFill>
                <a:latin typeface="Times New Roman" panose="02020603050405020304" pitchFamily="18" charset="0"/>
              </a:rPr>
              <a:t>mẫu</a:t>
            </a:r>
            <a:endParaRPr lang="en-US" sz="3200" kern="12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453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1543050" y="2421731"/>
            <a:ext cx="5891213" cy="1314450"/>
          </a:xfrm>
          <a:prstGeom prst="rect">
            <a:avLst/>
          </a:prstGeom>
          <a:noFill/>
          <a:ln w="9525">
            <a:noFill/>
            <a:miter lim="800000"/>
            <a:headEnd/>
            <a:tailEnd/>
          </a:ln>
        </p:spPr>
        <p:txBody>
          <a:bodyPr>
            <a:normAutofit/>
          </a:bodyPr>
          <a:lstStyle/>
          <a:p>
            <a:pPr marL="385763" indent="-385763">
              <a:spcBef>
                <a:spcPct val="20000"/>
              </a:spcBef>
              <a:buClr>
                <a:srgbClr val="0BD0D9"/>
              </a:buClr>
              <a:buSzPct val="95000"/>
              <a:defRPr/>
            </a:pPr>
            <a:endParaRPr lang="en-US" sz="2100" kern="1200" dirty="0">
              <a:solidFill>
                <a:prstClr val="black"/>
              </a:solidFill>
              <a:latin typeface="Constantia"/>
            </a:endParaRPr>
          </a:p>
        </p:txBody>
      </p:sp>
      <p:pic>
        <p:nvPicPr>
          <p:cNvPr id="31747" name="Picture 2" descr="Plant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0150"/>
            <a:ext cx="65722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3"/>
          <p:cNvSpPr>
            <a:spLocks noChangeArrowheads="1" noChangeShapeType="1" noTextEdit="1"/>
          </p:cNvSpPr>
          <p:nvPr/>
        </p:nvSpPr>
        <p:spPr bwMode="auto">
          <a:xfrm>
            <a:off x="1600200" y="285750"/>
            <a:ext cx="6057900" cy="1085850"/>
          </a:xfrm>
          <a:prstGeom prst="rect">
            <a:avLst/>
          </a:prstGeom>
        </p:spPr>
        <p:txBody>
          <a:bodyPr wrap="none" fromWordArt="1">
            <a:prstTxWarp prst="textDoubleWave1">
              <a:avLst>
                <a:gd name="adj1" fmla="val 6500"/>
                <a:gd name="adj2" fmla="val 0"/>
              </a:avLst>
            </a:prstTxWarp>
          </a:bodyPr>
          <a:lstStyle/>
          <a:p>
            <a:pPr algn="ctr" eaLnBrk="0" fontAlgn="base" hangingPunct="0">
              <a:spcBef>
                <a:spcPct val="0"/>
              </a:spcBef>
              <a:spcAft>
                <a:spcPct val="0"/>
              </a:spcAft>
              <a:buClrTx/>
              <a:buFontTx/>
              <a:buNone/>
            </a:pPr>
            <a:r>
              <a:rPr lang="en-US" sz="2700" b="1" kern="10" spc="-27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 LIÊN HỆ:</a:t>
            </a:r>
          </a:p>
        </p:txBody>
      </p:sp>
      <p:sp>
        <p:nvSpPr>
          <p:cNvPr id="8" name="Text Box 4"/>
          <p:cNvSpPr txBox="1">
            <a:spLocks noChangeArrowheads="1"/>
          </p:cNvSpPr>
          <p:nvPr/>
        </p:nvSpPr>
        <p:spPr bwMode="auto">
          <a:xfrm>
            <a:off x="2057400" y="1714500"/>
            <a:ext cx="542925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50000"/>
              </a:spcBef>
              <a:spcAft>
                <a:spcPct val="0"/>
              </a:spcAft>
              <a:buClrTx/>
              <a:buFontTx/>
              <a:buNone/>
            </a:pPr>
            <a:r>
              <a:rPr lang="en-US" sz="2100" b="1" kern="1200">
                <a:solidFill>
                  <a:srgbClr val="FF5050"/>
                </a:solidFill>
                <a:latin typeface="Times New Roman" panose="02020603050405020304" pitchFamily="18" charset="0"/>
              </a:rPr>
              <a:t>               </a:t>
            </a:r>
            <a:r>
              <a:rPr lang="en-US" sz="2100" b="1" kern="1200">
                <a:solidFill>
                  <a:srgbClr val="FF3300"/>
                </a:solidFill>
                <a:latin typeface="Times New Roman" panose="02020603050405020304" pitchFamily="18" charset="0"/>
              </a:rPr>
              <a:t> </a:t>
            </a:r>
          </a:p>
          <a:p>
            <a:pPr fontAlgn="base">
              <a:spcBef>
                <a:spcPct val="50000"/>
              </a:spcBef>
              <a:spcAft>
                <a:spcPct val="0"/>
              </a:spcAft>
              <a:buClrTx/>
              <a:buFontTx/>
              <a:buNone/>
            </a:pPr>
            <a:endParaRPr lang="en-US" sz="2100" b="1" kern="1200">
              <a:solidFill>
                <a:srgbClr val="FF3300"/>
              </a:solidFill>
              <a:latin typeface="Times New Roman" panose="02020603050405020304" pitchFamily="18" charset="0"/>
            </a:endParaRPr>
          </a:p>
        </p:txBody>
      </p:sp>
      <p:sp>
        <p:nvSpPr>
          <p:cNvPr id="9" name="Rectangle 8"/>
          <p:cNvSpPr/>
          <p:nvPr/>
        </p:nvSpPr>
        <p:spPr>
          <a:xfrm>
            <a:off x="2286000" y="1568054"/>
            <a:ext cx="5143500" cy="2031325"/>
          </a:xfrm>
          <a:prstGeom prst="rect">
            <a:avLst/>
          </a:prstGeom>
        </p:spPr>
        <p:txBody>
          <a:bodyPr>
            <a:spAutoFit/>
          </a:bodyPr>
          <a:lstStyle/>
          <a:p>
            <a:pPr marL="385763" indent="-385763" eaLnBrk="0" hangingPunct="0">
              <a:spcBef>
                <a:spcPct val="0"/>
              </a:spcBef>
              <a:buClr>
                <a:srgbClr val="0BD0D9"/>
              </a:buClr>
              <a:buFontTx/>
              <a:buChar char="-"/>
              <a:defRPr/>
            </a:pPr>
            <a:r>
              <a:rPr lang="en-US" sz="2100" kern="1200" dirty="0" err="1">
                <a:solidFill>
                  <a:schemeClr val="tx1"/>
                </a:solidFill>
                <a:latin typeface="Times New Roman" pitchFamily="18" charset="0"/>
                <a:cs typeface="Times New Roman" pitchFamily="18" charset="0"/>
              </a:rPr>
              <a:t>Để</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cho</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quê</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hương</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em</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ngày</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một</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giàu</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có</a:t>
            </a:r>
            <a:r>
              <a:rPr lang="en-US" sz="2100" kern="1200" dirty="0">
                <a:solidFill>
                  <a:schemeClr val="tx1"/>
                </a:solidFill>
                <a:latin typeface="Times New Roman" pitchFamily="18" charset="0"/>
                <a:cs typeface="Times New Roman" pitchFamily="18" charset="0"/>
              </a:rPr>
              <a:t> , </a:t>
            </a:r>
            <a:r>
              <a:rPr lang="en-US" sz="2100" kern="1200" dirty="0" err="1">
                <a:solidFill>
                  <a:schemeClr val="tx1"/>
                </a:solidFill>
                <a:latin typeface="Times New Roman" pitchFamily="18" charset="0"/>
                <a:cs typeface="Times New Roman" pitchFamily="18" charset="0"/>
              </a:rPr>
              <a:t>tươi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đẹp</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hơn</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thì</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mỗi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chúng</a:t>
            </a:r>
            <a:r>
              <a:rPr lang="en-US" sz="2100" kern="1200" dirty="0">
                <a:solidFill>
                  <a:schemeClr val="tx1"/>
                </a:solidFill>
                <a:latin typeface="Times New Roman" pitchFamily="18" charset="0"/>
                <a:cs typeface="Times New Roman" pitchFamily="18" charset="0"/>
              </a:rPr>
              <a:t> ta </a:t>
            </a:r>
            <a:r>
              <a:rPr lang="en-US" sz="2100" kern="1200" dirty="0" err="1">
                <a:solidFill>
                  <a:schemeClr val="tx1"/>
                </a:solidFill>
                <a:latin typeface="Times New Roman" pitchFamily="18" charset="0"/>
                <a:cs typeface="Times New Roman" pitchFamily="18" charset="0"/>
              </a:rPr>
              <a:t>cần</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phải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làm</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những</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việc</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gì</a:t>
            </a:r>
            <a:r>
              <a:rPr lang="en-US" sz="2100" kern="1200" dirty="0">
                <a:solidFill>
                  <a:schemeClr val="tx1"/>
                </a:solidFill>
                <a:latin typeface="Times New Roman" pitchFamily="18" charset="0"/>
                <a:cs typeface="Times New Roman" pitchFamily="18" charset="0"/>
              </a:rPr>
              <a:t>?</a:t>
            </a:r>
          </a:p>
          <a:p>
            <a:pPr marL="385763" indent="-385763" eaLnBrk="0" hangingPunct="0">
              <a:spcBef>
                <a:spcPct val="0"/>
              </a:spcBef>
              <a:buClr>
                <a:srgbClr val="0BD0D9"/>
              </a:buClr>
              <a:buFontTx/>
              <a:buChar char="-"/>
              <a:defRPr/>
            </a:pPr>
            <a:endParaRPr lang="en-US" sz="2100" kern="1200" dirty="0">
              <a:solidFill>
                <a:schemeClr val="tx1"/>
              </a:solidFill>
              <a:latin typeface="Times New Roman" pitchFamily="18" charset="0"/>
              <a:cs typeface="Times New Roman" pitchFamily="18" charset="0"/>
            </a:endParaRPr>
          </a:p>
          <a:p>
            <a:pPr marL="385763" indent="-385763" eaLnBrk="0" hangingPunct="0">
              <a:spcBef>
                <a:spcPct val="0"/>
              </a:spcBef>
              <a:buClr>
                <a:srgbClr val="0BD0D9"/>
              </a:buClr>
              <a:defRPr/>
            </a:pP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Tìm</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một</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số</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câu</a:t>
            </a:r>
            <a:r>
              <a:rPr lang="en-US" sz="2100" kern="1200" dirty="0">
                <a:solidFill>
                  <a:schemeClr val="tx1"/>
                </a:solidFill>
                <a:latin typeface="Times New Roman" pitchFamily="18" charset="0"/>
                <a:cs typeface="Times New Roman" pitchFamily="18" charset="0"/>
              </a:rPr>
              <a:t> ca </a:t>
            </a:r>
            <a:r>
              <a:rPr lang="en-US" sz="2100" kern="1200" dirty="0" err="1">
                <a:solidFill>
                  <a:schemeClr val="tx1"/>
                </a:solidFill>
                <a:latin typeface="Times New Roman" pitchFamily="18" charset="0"/>
                <a:cs typeface="Times New Roman" pitchFamily="18" charset="0"/>
              </a:rPr>
              <a:t>dao</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tục</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ngữ</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bài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hát</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bài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thơ</a:t>
            </a:r>
            <a:r>
              <a:rPr lang="en-US" sz="2100" kern="1200" dirty="0">
                <a:solidFill>
                  <a:schemeClr val="tx1"/>
                </a:solidFill>
                <a:latin typeface="Times New Roman" pitchFamily="18" charset="0"/>
                <a:cs typeface="Times New Roman" pitchFamily="18" charset="0"/>
              </a:rPr>
              <a:t> ca </a:t>
            </a:r>
            <a:r>
              <a:rPr lang="en-US" sz="2100" kern="1200" dirty="0" err="1">
                <a:solidFill>
                  <a:schemeClr val="tx1"/>
                </a:solidFill>
                <a:latin typeface="Times New Roman" pitchFamily="18" charset="0"/>
                <a:cs typeface="Times New Roman" pitchFamily="18" charset="0"/>
              </a:rPr>
              <a:t>ngợi</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vẻ</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đẹp</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của</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quê</a:t>
            </a:r>
            <a:r>
              <a:rPr lang="en-US" sz="2100" kern="1200" dirty="0">
                <a:solidFill>
                  <a:schemeClr val="tx1"/>
                </a:solidFill>
                <a:latin typeface="Times New Roman" pitchFamily="18" charset="0"/>
                <a:cs typeface="Times New Roman" pitchFamily="18" charset="0"/>
              </a:rPr>
              <a:t> </a:t>
            </a:r>
            <a:r>
              <a:rPr lang="en-US" sz="2100" kern="1200" dirty="0" err="1">
                <a:solidFill>
                  <a:schemeClr val="tx1"/>
                </a:solidFill>
                <a:latin typeface="Times New Roman" pitchFamily="18" charset="0"/>
                <a:cs typeface="Times New Roman" pitchFamily="18" charset="0"/>
              </a:rPr>
              <a:t>hương</a:t>
            </a:r>
            <a:r>
              <a:rPr lang="en-US" sz="2100" kern="1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307028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028950" y="28575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sz="1800" b="1" kern="1200">
                <a:solidFill>
                  <a:srgbClr val="FF3300"/>
                </a:solidFill>
                <a:latin typeface="Times New Roman" panose="02020603050405020304" pitchFamily="18" charset="0"/>
              </a:rPr>
              <a:t>          </a:t>
            </a:r>
            <a:endParaRPr lang="en-US" sz="1800" kern="1200">
              <a:solidFill>
                <a:prstClr val="black"/>
              </a:solidFill>
              <a:latin typeface="Times New Roman" panose="02020603050405020304" pitchFamily="18" charset="0"/>
            </a:endParaRPr>
          </a:p>
        </p:txBody>
      </p:sp>
      <p:sp>
        <p:nvSpPr>
          <p:cNvPr id="84998" name="Rectangle 6"/>
          <p:cNvSpPr>
            <a:spLocks noChangeArrowheads="1"/>
          </p:cNvSpPr>
          <p:nvPr/>
        </p:nvSpPr>
        <p:spPr bwMode="auto">
          <a:xfrm>
            <a:off x="1697222" y="1498506"/>
            <a:ext cx="6457950" cy="646331"/>
          </a:xfrm>
          <a:prstGeom prst="rect">
            <a:avLst/>
          </a:prstGeom>
          <a:noFill/>
          <a:ln w="9525">
            <a:noFill/>
            <a:miter lim="800000"/>
            <a:headEnd/>
            <a:tailEnd/>
          </a:ln>
          <a:effectLst/>
        </p:spPr>
        <p:txBody>
          <a:bodyPr>
            <a:spAutoFit/>
          </a:bodyPr>
          <a:lstStyle/>
          <a:p>
            <a:pPr eaLnBrk="0" fontAlgn="base" hangingPunct="0">
              <a:spcBef>
                <a:spcPct val="0"/>
              </a:spcBef>
              <a:spcAft>
                <a:spcPct val="0"/>
              </a:spcAft>
              <a:buClrTx/>
              <a:buFontTx/>
              <a:buNone/>
              <a:defRPr/>
            </a:pPr>
            <a:br>
              <a:rPr lang="en-US" sz="1800" kern="1200" dirty="0">
                <a:solidFill>
                  <a:srgbClr val="04617B"/>
                </a:solidFill>
                <a:effectLst>
                  <a:outerShdw blurRad="38100" dist="38100" dir="2700000" algn="tl">
                    <a:srgbClr val="000000"/>
                  </a:outerShdw>
                </a:effectLst>
                <a:latin typeface="Times New Roman" pitchFamily="18" charset="0"/>
              </a:rPr>
            </a:br>
            <a:endParaRPr lang="en-US" sz="1800" kern="1200" dirty="0">
              <a:solidFill>
                <a:srgbClr val="04617B"/>
              </a:solidFill>
              <a:effectLst>
                <a:outerShdw blurRad="38100" dist="38100" dir="2700000" algn="tl">
                  <a:srgbClr val="000000"/>
                </a:outerShdw>
              </a:effectLst>
              <a:latin typeface="Times New Roman" pitchFamily="18" charset="0"/>
            </a:endParaRPr>
          </a:p>
        </p:txBody>
      </p:sp>
      <p:sp>
        <p:nvSpPr>
          <p:cNvPr id="84999" name="Text Box 7"/>
          <p:cNvSpPr txBox="1">
            <a:spLocks noChangeArrowheads="1"/>
          </p:cNvSpPr>
          <p:nvPr/>
        </p:nvSpPr>
        <p:spPr bwMode="auto">
          <a:xfrm>
            <a:off x="696432" y="502309"/>
            <a:ext cx="7676707" cy="461665"/>
          </a:xfrm>
          <a:prstGeom prst="rect">
            <a:avLst/>
          </a:prstGeom>
          <a:noFill/>
          <a:ln w="9525">
            <a:noFill/>
            <a:miter lim="800000"/>
            <a:headEnd/>
            <a:tailEnd/>
          </a:ln>
        </p:spPr>
        <p:txBody>
          <a:bodyPr wrap="square">
            <a:spAutoFit/>
          </a:bodyPr>
          <a:lstStyle/>
          <a:p>
            <a:pPr eaLnBrk="0" fontAlgn="base" hangingPunct="0">
              <a:spcBef>
                <a:spcPct val="50000"/>
              </a:spcBef>
              <a:spcAft>
                <a:spcPct val="0"/>
              </a:spcAft>
              <a:buClrTx/>
              <a:buFontTx/>
              <a:buNone/>
              <a:defRPr/>
            </a:pPr>
            <a:r>
              <a:rPr lang="en-US" sz="1800" kern="1200" dirty="0">
                <a:solidFill>
                  <a:srgbClr val="FF3300"/>
                </a:solidFill>
                <a:latin typeface="Times New Roman" pitchFamily="18" charset="0"/>
              </a:rPr>
              <a:t> </a:t>
            </a:r>
            <a:r>
              <a:rPr lang="en-US" sz="2400" u="sng" kern="1200" dirty="0" err="1">
                <a:solidFill>
                  <a:srgbClr val="FF00FF"/>
                </a:solidFill>
                <a:latin typeface="Times New Roman" pitchFamily="18" charset="0"/>
              </a:rPr>
              <a:t>Hoạt</a:t>
            </a:r>
            <a:r>
              <a:rPr lang="en-US" sz="2400" u="sng" kern="1200" dirty="0">
                <a:solidFill>
                  <a:srgbClr val="FF00FF"/>
                </a:solidFill>
                <a:latin typeface="Times New Roman" pitchFamily="18" charset="0"/>
              </a:rPr>
              <a:t> </a:t>
            </a:r>
            <a:r>
              <a:rPr lang="en-US" sz="2400" u="sng" kern="1200" dirty="0" err="1">
                <a:solidFill>
                  <a:srgbClr val="FF00FF"/>
                </a:solidFill>
                <a:latin typeface="Times New Roman" pitchFamily="18" charset="0"/>
              </a:rPr>
              <a:t>động</a:t>
            </a:r>
            <a:r>
              <a:rPr lang="en-US" sz="2400" u="sng" kern="1200" dirty="0">
                <a:solidFill>
                  <a:srgbClr val="FF00FF"/>
                </a:solidFill>
                <a:latin typeface="Times New Roman" pitchFamily="18" charset="0"/>
              </a:rPr>
              <a:t> 1:</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Nói</a:t>
            </a:r>
            <a:r>
              <a:rPr lang="en-US" sz="2400" kern="1200" dirty="0">
                <a:solidFill>
                  <a:prstClr val="black"/>
                </a:solidFill>
                <a:latin typeface="Times New Roman" pitchFamily="18" charset="0"/>
              </a:rPr>
              <a:t>  </a:t>
            </a:r>
            <a:r>
              <a:rPr lang="en-US" sz="2400" kern="1200" dirty="0" err="1">
                <a:solidFill>
                  <a:srgbClr val="FF00FF"/>
                </a:solidFill>
                <a:latin typeface="Times New Roman" pitchFamily="18" charset="0"/>
              </a:rPr>
              <a:t>về</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quê</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hương</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hoặc</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nơi</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mình</a:t>
            </a:r>
            <a:r>
              <a:rPr lang="en-US" sz="2400" kern="1200" dirty="0">
                <a:solidFill>
                  <a:srgbClr val="FF00FF"/>
                </a:solidFill>
                <a:latin typeface="Times New Roman" pitchFamily="18" charset="0"/>
              </a:rPr>
              <a:t> </a:t>
            </a:r>
            <a:r>
              <a:rPr lang="en-US" sz="2400" kern="1200" dirty="0" err="1">
                <a:solidFill>
                  <a:srgbClr val="FF00FF"/>
                </a:solidFill>
                <a:latin typeface="Times New Roman" pitchFamily="18" charset="0"/>
              </a:rPr>
              <a:t>đang</a:t>
            </a:r>
            <a:r>
              <a:rPr lang="en-US" sz="2400" kern="1200" dirty="0">
                <a:solidFill>
                  <a:srgbClr val="FF00FF"/>
                </a:solidFill>
                <a:latin typeface="Times New Roman" pitchFamily="18" charset="0"/>
              </a:rPr>
              <a:t> ở</a:t>
            </a:r>
            <a:r>
              <a:rPr lang="en-US" sz="2400" kern="1200" dirty="0">
                <a:solidFill>
                  <a:srgbClr val="FF3300"/>
                </a:solidFill>
                <a:latin typeface="Times New Roman" pitchFamily="18" charset="0"/>
              </a:rPr>
              <a:t>.</a:t>
            </a:r>
            <a:endParaRPr lang="en-US" sz="2400" kern="1200" dirty="0">
              <a:solidFill>
                <a:prstClr val="black"/>
              </a:solidFill>
              <a:latin typeface="Times New Roman" pitchFamily="18" charset="0"/>
            </a:endParaRPr>
          </a:p>
        </p:txBody>
      </p:sp>
      <p:sp>
        <p:nvSpPr>
          <p:cNvPr id="13317" name="Text Box 9"/>
          <p:cNvSpPr txBox="1">
            <a:spLocks noChangeArrowheads="1"/>
          </p:cNvSpPr>
          <p:nvPr/>
        </p:nvSpPr>
        <p:spPr bwMode="auto">
          <a:xfrm>
            <a:off x="1371600" y="2222897"/>
            <a:ext cx="640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50000"/>
              </a:spcBef>
              <a:spcAft>
                <a:spcPct val="0"/>
              </a:spcAft>
              <a:buClrTx/>
              <a:buFontTx/>
              <a:buNone/>
            </a:pPr>
            <a:endParaRPr lang="en-US" sz="1800" kern="1200">
              <a:solidFill>
                <a:prstClr val="black"/>
              </a:solidFill>
            </a:endParaRPr>
          </a:p>
        </p:txBody>
      </p:sp>
      <p:sp>
        <p:nvSpPr>
          <p:cNvPr id="85002" name="Rectangle 10"/>
          <p:cNvSpPr>
            <a:spLocks noChangeArrowheads="1"/>
          </p:cNvSpPr>
          <p:nvPr/>
        </p:nvSpPr>
        <p:spPr bwMode="auto">
          <a:xfrm>
            <a:off x="903767" y="2738344"/>
            <a:ext cx="7559749"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en-US" sz="2100" kern="1200" dirty="0" err="1">
                <a:solidFill>
                  <a:srgbClr val="FF3300"/>
                </a:solidFill>
                <a:latin typeface="Times New Roman" panose="02020603050405020304" pitchFamily="18" charset="0"/>
              </a:rPr>
              <a:t>Quê</a:t>
            </a:r>
            <a:r>
              <a:rPr lang="en-US" sz="2100" kern="1200" dirty="0">
                <a:solidFill>
                  <a:srgbClr val="FF3300"/>
                </a:solidFill>
                <a:latin typeface="Times New Roman" panose="02020603050405020304" pitchFamily="18" charset="0"/>
              </a:rPr>
              <a:t> </a:t>
            </a:r>
            <a:r>
              <a:rPr lang="en-US" sz="2100" kern="1200" dirty="0" err="1">
                <a:solidFill>
                  <a:srgbClr val="FF3300"/>
                </a:solidFill>
                <a:latin typeface="Times New Roman" panose="02020603050405020304" pitchFamily="18" charset="0"/>
              </a:rPr>
              <a:t>hương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là</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nơi</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sinh</a:t>
            </a:r>
            <a:r>
              <a:rPr lang="en-US" sz="2100" kern="1200" dirty="0">
                <a:solidFill>
                  <a:prstClr val="black"/>
                </a:solidFill>
                <a:latin typeface="Times New Roman" panose="02020603050405020304" pitchFamily="18" charset="0"/>
              </a:rPr>
              <a:t> ra, </a:t>
            </a:r>
            <a:r>
              <a:rPr lang="en-US" sz="2100" kern="1200" dirty="0" err="1">
                <a:solidFill>
                  <a:prstClr val="black"/>
                </a:solidFill>
                <a:latin typeface="Times New Roman" panose="02020603050405020304" pitchFamily="18" charset="0"/>
              </a:rPr>
              <a:t>lớn</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lên</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nơi</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ông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bà</a:t>
            </a:r>
            <a:r>
              <a:rPr lang="en-US" sz="2100" kern="1200" dirty="0">
                <a:solidFill>
                  <a:prstClr val="black"/>
                </a:solidFill>
                <a:latin typeface="Times New Roman" panose="02020603050405020304" pitchFamily="18" charset="0"/>
              </a:rPr>
              <a:t>, cha </a:t>
            </a:r>
            <a:r>
              <a:rPr lang="en-US" sz="2100" kern="1200" dirty="0" err="1">
                <a:solidFill>
                  <a:prstClr val="black"/>
                </a:solidFill>
                <a:latin typeface="Times New Roman" panose="02020603050405020304" pitchFamily="18" charset="0"/>
              </a:rPr>
              <a:t>mẹ</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họ</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hàng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của</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sinh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sống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Quê</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có</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thể</a:t>
            </a:r>
            <a:r>
              <a:rPr lang="en-US" sz="2100" kern="1200" dirty="0">
                <a:solidFill>
                  <a:prstClr val="black"/>
                </a:solidFill>
                <a:latin typeface="Times New Roman" panose="02020603050405020304" pitchFamily="18" charset="0"/>
              </a:rPr>
              <a:t> ở </a:t>
            </a:r>
            <a:r>
              <a:rPr lang="en-US" sz="2100" kern="1200" dirty="0" err="1">
                <a:solidFill>
                  <a:prstClr val="black"/>
                </a:solidFill>
                <a:latin typeface="Times New Roman" panose="02020603050405020304" pitchFamily="18" charset="0"/>
              </a:rPr>
              <a:t>nông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thôn</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làng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quê</a:t>
            </a:r>
            <a:r>
              <a:rPr lang="en-US" sz="2100" kern="1200" dirty="0">
                <a:solidFill>
                  <a:prstClr val="black"/>
                </a:solidFill>
                <a:latin typeface="Times New Roman" panose="02020603050405020304" pitchFamily="18" charset="0"/>
              </a:rPr>
              <a:t> , </a:t>
            </a:r>
            <a:r>
              <a:rPr lang="en-US" sz="2100" kern="1200" dirty="0" err="1">
                <a:solidFill>
                  <a:prstClr val="black"/>
                </a:solidFill>
                <a:latin typeface="Times New Roman" panose="02020603050405020304" pitchFamily="18" charset="0"/>
              </a:rPr>
              <a:t>cũng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có</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thể</a:t>
            </a:r>
            <a:r>
              <a:rPr lang="en-US" sz="2100" kern="1200" dirty="0">
                <a:solidFill>
                  <a:prstClr val="black"/>
                </a:solidFill>
                <a:latin typeface="Times New Roman" panose="02020603050405020304" pitchFamily="18" charset="0"/>
              </a:rPr>
              <a:t> ở </a:t>
            </a:r>
            <a:r>
              <a:rPr lang="en-US" sz="2100" kern="1200" dirty="0" err="1">
                <a:solidFill>
                  <a:prstClr val="black"/>
                </a:solidFill>
                <a:latin typeface="Times New Roman" panose="02020603050405020304" pitchFamily="18" charset="0"/>
              </a:rPr>
              <a:t>các</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thành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phố</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như</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Thành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phố</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Hồ</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Chí</a:t>
            </a:r>
            <a:r>
              <a:rPr lang="en-US" sz="2100" kern="1200" dirty="0">
                <a:solidFill>
                  <a:prstClr val="black"/>
                </a:solidFill>
                <a:latin typeface="Times New Roman" panose="02020603050405020304" pitchFamily="18" charset="0"/>
              </a:rPr>
              <a:t> Minh, Thanh </a:t>
            </a:r>
            <a:r>
              <a:rPr lang="en-US" sz="2100" kern="1200" dirty="0" err="1">
                <a:solidFill>
                  <a:prstClr val="black"/>
                </a:solidFill>
                <a:latin typeface="Times New Roman" panose="02020603050405020304" pitchFamily="18" charset="0"/>
              </a:rPr>
              <a:t>Hóa</a:t>
            </a:r>
            <a:r>
              <a:rPr lang="en-US" sz="2100" kern="1200" dirty="0">
                <a:solidFill>
                  <a:prstClr val="black"/>
                </a:solidFill>
                <a:latin typeface="Times New Roman" panose="02020603050405020304" pitchFamily="18" charset="0"/>
              </a:rPr>
              <a:t>, Nam </a:t>
            </a:r>
            <a:r>
              <a:rPr lang="en-US" sz="2100" kern="1200" dirty="0" err="1">
                <a:solidFill>
                  <a:prstClr val="black"/>
                </a:solidFill>
                <a:latin typeface="Times New Roman" panose="02020603050405020304" pitchFamily="18" charset="0"/>
              </a:rPr>
              <a:t>Định</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Nếu</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biết</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ít</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về</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quê</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hương</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có</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thể</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kể</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về</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nơi</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em</a:t>
            </a:r>
            <a:r>
              <a:rPr lang="en-US" sz="2100" kern="1200" dirty="0">
                <a:solidFill>
                  <a:prstClr val="black"/>
                </a:solidFill>
                <a:latin typeface="Times New Roman" panose="02020603050405020304" pitchFamily="18" charset="0"/>
              </a:rPr>
              <a:t> </a:t>
            </a:r>
            <a:r>
              <a:rPr lang="en-US" sz="2100" kern="1200" dirty="0" err="1">
                <a:solidFill>
                  <a:prstClr val="black"/>
                </a:solidFill>
                <a:latin typeface="Times New Roman" panose="02020603050405020304" pitchFamily="18" charset="0"/>
              </a:rPr>
              <a:t>đang</a:t>
            </a:r>
            <a:r>
              <a:rPr lang="en-US" sz="2100" kern="1200" dirty="0">
                <a:solidFill>
                  <a:prstClr val="black"/>
                </a:solidFill>
                <a:latin typeface="Times New Roman" panose="02020603050405020304" pitchFamily="18" charset="0"/>
              </a:rPr>
              <a:t> ở </a:t>
            </a:r>
            <a:r>
              <a:rPr lang="en-US" sz="2100" kern="1200" dirty="0" err="1">
                <a:solidFill>
                  <a:prstClr val="black"/>
                </a:solidFill>
                <a:latin typeface="Times New Roman" panose="02020603050405020304" pitchFamily="18" charset="0"/>
              </a:rPr>
              <a:t>cùng</a:t>
            </a:r>
            <a:r>
              <a:rPr lang="en-US" sz="2100" kern="1200" dirty="0">
                <a:solidFill>
                  <a:prstClr val="black"/>
                </a:solidFill>
                <a:latin typeface="Times New Roman" panose="02020603050405020304" pitchFamily="18" charset="0"/>
              </a:rPr>
              <a:t> cha </a:t>
            </a:r>
            <a:r>
              <a:rPr lang="en-US" sz="2100" kern="1200" dirty="0" err="1">
                <a:solidFill>
                  <a:prstClr val="black"/>
                </a:solidFill>
                <a:latin typeface="Times New Roman" panose="02020603050405020304" pitchFamily="18" charset="0"/>
              </a:rPr>
              <a:t>mẹ</a:t>
            </a:r>
            <a:r>
              <a:rPr lang="en-US" sz="2100" kern="1200" dirty="0">
                <a:solidFill>
                  <a:prstClr val="black"/>
                </a:solidFill>
                <a:latin typeface="Times New Roman" panose="02020603050405020304" pitchFamily="18" charset="0"/>
              </a:rPr>
              <a:t>.</a:t>
            </a:r>
          </a:p>
        </p:txBody>
      </p:sp>
      <p:sp>
        <p:nvSpPr>
          <p:cNvPr id="4" name="Cloud 3"/>
          <p:cNvSpPr/>
          <p:nvPr/>
        </p:nvSpPr>
        <p:spPr>
          <a:xfrm>
            <a:off x="2817628" y="1378740"/>
            <a:ext cx="3434316" cy="10773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747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animEffect transition="in" filter="diamond(in)">
                                      <p:cBhvr>
                                        <p:cTn id="7" dur="2000"/>
                                        <p:tgtEl>
                                          <p:spTgt spid="849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5002">
                                            <p:txEl>
                                              <p:pRg st="0" end="0"/>
                                            </p:txEl>
                                          </p:spTgt>
                                        </p:tgtEl>
                                        <p:attrNameLst>
                                          <p:attrName>style.visibility</p:attrName>
                                        </p:attrNameLst>
                                      </p:cBhvr>
                                      <p:to>
                                        <p:strVal val="visible"/>
                                      </p:to>
                                    </p:set>
                                    <p:animEffect transition="in" filter="blinds(horizontal)">
                                      <p:cBhvr>
                                        <p:cTn id="17" dur="500"/>
                                        <p:tgtEl>
                                          <p:spTgt spid="850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grpSp>
        <p:nvGrpSpPr>
          <p:cNvPr id="1771" name="Google Shape;1771;p26"/>
          <p:cNvGrpSpPr/>
          <p:nvPr/>
        </p:nvGrpSpPr>
        <p:grpSpPr>
          <a:xfrm>
            <a:off x="8569288" y="4423863"/>
            <a:ext cx="194021" cy="191487"/>
            <a:chOff x="6232000" y="1435050"/>
            <a:chExt cx="488225" cy="481850"/>
          </a:xfrm>
        </p:grpSpPr>
        <p:sp>
          <p:nvSpPr>
            <p:cNvPr id="1772" name="Google Shape;1772;p26"/>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3" name="Google Shape;1773;p26"/>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4" name="Google Shape;1774;p26"/>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5" name="Google Shape;1775;p26"/>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1776" name="Google Shape;1776;p26"/>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grpSp>
      <p:sp>
        <p:nvSpPr>
          <p:cNvPr id="1777" name="Google Shape;1777;p26">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Sitka Heading" panose="02000505000000020004" pitchFamily="2" charset="0"/>
                <a:ea typeface="Jua"/>
                <a:cs typeface="Jua"/>
                <a:sym typeface="Jua"/>
              </a:rPr>
              <a:t>01</a:t>
            </a:r>
            <a:endParaRPr sz="1500" b="1">
              <a:solidFill>
                <a:schemeClr val="dk1"/>
              </a:solidFill>
              <a:latin typeface="Sitka Heading" panose="02000505000000020004" pitchFamily="2" charset="0"/>
              <a:ea typeface="Jua"/>
              <a:cs typeface="Jua"/>
              <a:sym typeface="Jua"/>
            </a:endParaRPr>
          </a:p>
        </p:txBody>
      </p:sp>
      <p:sp>
        <p:nvSpPr>
          <p:cNvPr id="1778" name="Google Shape;1778;p26">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02</a:t>
            </a:r>
            <a:endParaRPr sz="1500" b="1">
              <a:solidFill>
                <a:schemeClr val="accent2">
                  <a:lumMod val="25000"/>
                </a:schemeClr>
              </a:solidFill>
              <a:latin typeface="Sitka Heading" panose="02000505000000020004" pitchFamily="2" charset="0"/>
              <a:ea typeface="Jua"/>
              <a:cs typeface="Jua"/>
              <a:sym typeface="Jua"/>
            </a:endParaRPr>
          </a:p>
        </p:txBody>
      </p:sp>
      <p:sp>
        <p:nvSpPr>
          <p:cNvPr id="1779" name="Google Shape;1779;p26">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03</a:t>
            </a:r>
            <a:endParaRPr sz="1500" b="1">
              <a:solidFill>
                <a:schemeClr val="accent2">
                  <a:lumMod val="25000"/>
                </a:schemeClr>
              </a:solidFill>
              <a:latin typeface="Sitka Heading" panose="02000505000000020004" pitchFamily="2" charset="0"/>
              <a:ea typeface="Jua"/>
              <a:cs typeface="Jua"/>
              <a:sym typeface="Jua"/>
            </a:endParaRPr>
          </a:p>
        </p:txBody>
      </p:sp>
      <p:sp>
        <p:nvSpPr>
          <p:cNvPr id="1780" name="Google Shape;1780;p26">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04</a:t>
            </a:r>
            <a:endParaRPr sz="1500" b="1">
              <a:solidFill>
                <a:schemeClr val="accent2">
                  <a:lumMod val="25000"/>
                </a:schemeClr>
              </a:solidFill>
              <a:latin typeface="Sitka Heading" panose="02000505000000020004" pitchFamily="2" charset="0"/>
              <a:ea typeface="Jua"/>
              <a:cs typeface="Jua"/>
              <a:sym typeface="Jua"/>
            </a:endParaRPr>
          </a:p>
        </p:txBody>
      </p:sp>
      <p:sp>
        <p:nvSpPr>
          <p:cNvPr id="1781" name="Google Shape;1781;p26">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05</a:t>
            </a:r>
            <a:endParaRPr sz="1500" b="1">
              <a:solidFill>
                <a:schemeClr val="accent2">
                  <a:lumMod val="25000"/>
                </a:schemeClr>
              </a:solidFill>
              <a:latin typeface="Sitka Heading" panose="02000505000000020004" pitchFamily="2" charset="0"/>
              <a:ea typeface="Jua"/>
              <a:cs typeface="Jua"/>
              <a:sym typeface="Jua"/>
            </a:endParaRPr>
          </a:p>
        </p:txBody>
      </p:sp>
      <p:sp>
        <p:nvSpPr>
          <p:cNvPr id="1782" name="Google Shape;1782;p26">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accent2">
                    <a:lumMod val="25000"/>
                  </a:schemeClr>
                </a:solidFill>
                <a:latin typeface="Sitka Heading" panose="02000505000000020004" pitchFamily="2" charset="0"/>
                <a:ea typeface="Jua"/>
                <a:cs typeface="Jua"/>
                <a:sym typeface="Jua"/>
              </a:rPr>
              <a:t>06</a:t>
            </a:r>
            <a:endParaRPr sz="1500" b="1">
              <a:solidFill>
                <a:schemeClr val="accent2">
                  <a:lumMod val="25000"/>
                </a:schemeClr>
              </a:solidFill>
              <a:latin typeface="Sitka Heading" panose="02000505000000020004" pitchFamily="2" charset="0"/>
              <a:ea typeface="Jua"/>
              <a:cs typeface="Jua"/>
              <a:sym typeface="Jua"/>
            </a:endParaRPr>
          </a:p>
        </p:txBody>
      </p:sp>
      <p:sp>
        <p:nvSpPr>
          <p:cNvPr id="1783" name="Google Shape;1783;p26">
            <a:hlinkClick r:id="rId5"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25000"/>
                </a:schemeClr>
              </a:solidFill>
              <a:latin typeface="Sitka Heading" panose="02000505000000020004" pitchFamily="2" charset="0"/>
            </a:endParaRPr>
          </a:p>
        </p:txBody>
      </p:sp>
      <p:sp>
        <p:nvSpPr>
          <p:cNvPr id="38" name="Rectangle 3"/>
          <p:cNvSpPr>
            <a:spLocks noChangeArrowheads="1"/>
          </p:cNvSpPr>
          <p:nvPr/>
        </p:nvSpPr>
        <p:spPr bwMode="auto">
          <a:xfrm>
            <a:off x="722308" y="1226377"/>
            <a:ext cx="6858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b="1" i="0" dirty="0">
                <a:solidFill>
                  <a:schemeClr val="accent2">
                    <a:lumMod val="25000"/>
                  </a:schemeClr>
                </a:solidFill>
              </a:rPr>
              <a:t>a) </a:t>
            </a:r>
            <a:r>
              <a:rPr lang="en-US" altLang="en-US" b="1" i="0" dirty="0" err="1">
                <a:solidFill>
                  <a:schemeClr val="accent2">
                    <a:lumMod val="25000"/>
                  </a:schemeClr>
                </a:solidFill>
              </a:rPr>
              <a:t>Quê</a:t>
            </a:r>
            <a:r>
              <a:rPr lang="en-US" altLang="en-US" b="1" i="0" dirty="0">
                <a:solidFill>
                  <a:schemeClr val="accent2">
                    <a:lumMod val="25000"/>
                  </a:schemeClr>
                </a:solidFill>
              </a:rPr>
              <a:t> </a:t>
            </a:r>
            <a:r>
              <a:rPr lang="en-US" altLang="en-US" b="1" i="0" dirty="0" err="1">
                <a:solidFill>
                  <a:schemeClr val="accent2">
                    <a:lumMod val="25000"/>
                  </a:schemeClr>
                </a:solidFill>
              </a:rPr>
              <a:t>hương</a:t>
            </a:r>
            <a:r>
              <a:rPr lang="en-US" altLang="en-US" b="1" i="0" dirty="0">
                <a:solidFill>
                  <a:schemeClr val="accent2">
                    <a:lumMod val="25000"/>
                  </a:schemeClr>
                </a:solidFill>
              </a:rPr>
              <a:t> </a:t>
            </a:r>
            <a:r>
              <a:rPr lang="en-US" altLang="en-US" b="1" i="0" dirty="0" err="1">
                <a:solidFill>
                  <a:schemeClr val="accent2">
                    <a:lumMod val="25000"/>
                  </a:schemeClr>
                </a:solidFill>
              </a:rPr>
              <a:t>em</a:t>
            </a:r>
            <a:r>
              <a:rPr lang="en-US" altLang="en-US" b="1" i="0" dirty="0">
                <a:solidFill>
                  <a:schemeClr val="accent2">
                    <a:lumMod val="25000"/>
                  </a:schemeClr>
                </a:solidFill>
              </a:rPr>
              <a:t> ở </a:t>
            </a:r>
            <a:r>
              <a:rPr lang="en-US" altLang="en-US" b="1" i="0" dirty="0" err="1">
                <a:solidFill>
                  <a:schemeClr val="accent2">
                    <a:lumMod val="25000"/>
                  </a:schemeClr>
                </a:solidFill>
              </a:rPr>
              <a:t>đâu</a:t>
            </a:r>
            <a:r>
              <a:rPr lang="en-US" altLang="en-US" b="1" i="0" dirty="0">
                <a:solidFill>
                  <a:schemeClr val="accent2">
                    <a:lumMod val="25000"/>
                  </a:schemeClr>
                </a:solidFill>
              </a:rPr>
              <a:t> ?</a:t>
            </a:r>
          </a:p>
        </p:txBody>
      </p:sp>
      <p:sp>
        <p:nvSpPr>
          <p:cNvPr id="39" name="Rectangle 4"/>
          <p:cNvSpPr>
            <a:spLocks noChangeArrowheads="1"/>
          </p:cNvSpPr>
          <p:nvPr/>
        </p:nvSpPr>
        <p:spPr bwMode="auto">
          <a:xfrm>
            <a:off x="776875" y="1698017"/>
            <a:ext cx="7696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a:solidFill>
                  <a:srgbClr val="FF0000"/>
                </a:solidFill>
              </a:rPr>
              <a:t>  </a:t>
            </a:r>
            <a:r>
              <a:rPr lang="en-US" altLang="en-US" sz="1800" i="0" dirty="0" err="1">
                <a:solidFill>
                  <a:srgbClr val="FF0000"/>
                </a:solidFill>
              </a:rPr>
              <a:t>Nông</a:t>
            </a:r>
            <a:r>
              <a:rPr lang="en-US" altLang="en-US" sz="1800" i="0" dirty="0">
                <a:solidFill>
                  <a:srgbClr val="FF0000"/>
                </a:solidFill>
              </a:rPr>
              <a:t> </a:t>
            </a:r>
            <a:r>
              <a:rPr lang="en-US" altLang="en-US" sz="1800" i="0" dirty="0" err="1">
                <a:solidFill>
                  <a:srgbClr val="FF0000"/>
                </a:solidFill>
              </a:rPr>
              <a:t>thôn</a:t>
            </a:r>
            <a:r>
              <a:rPr lang="en-US" altLang="en-US" sz="1800" i="0" dirty="0">
                <a:solidFill>
                  <a:srgbClr val="FF0000"/>
                </a:solidFill>
              </a:rPr>
              <a:t> hay </a:t>
            </a:r>
            <a:r>
              <a:rPr lang="en-US" altLang="en-US" sz="1800" i="0" dirty="0" err="1">
                <a:solidFill>
                  <a:srgbClr val="FF0000"/>
                </a:solidFill>
              </a:rPr>
              <a:t>thành</a:t>
            </a:r>
            <a:r>
              <a:rPr lang="en-US" altLang="en-US" sz="1800" i="0" dirty="0">
                <a:solidFill>
                  <a:srgbClr val="FF0000"/>
                </a:solidFill>
              </a:rPr>
              <a:t> </a:t>
            </a:r>
            <a:r>
              <a:rPr lang="en-US" altLang="en-US" sz="1800" i="0" dirty="0" err="1">
                <a:solidFill>
                  <a:srgbClr val="FF0000"/>
                </a:solidFill>
              </a:rPr>
              <a:t>phố</a:t>
            </a:r>
            <a:r>
              <a:rPr lang="en-US" altLang="en-US" sz="1800" i="0" dirty="0">
                <a:solidFill>
                  <a:srgbClr val="FF0000"/>
                </a:solidFill>
              </a:rPr>
              <a:t>, </a:t>
            </a:r>
            <a:r>
              <a:rPr lang="en-US" altLang="en-US" sz="1800" i="0" dirty="0" err="1">
                <a:solidFill>
                  <a:srgbClr val="FF0000"/>
                </a:solidFill>
              </a:rPr>
              <a:t>miền</a:t>
            </a:r>
            <a:r>
              <a:rPr lang="en-US" altLang="en-US" sz="1800" i="0" dirty="0">
                <a:solidFill>
                  <a:srgbClr val="FF0000"/>
                </a:solidFill>
              </a:rPr>
              <a:t> </a:t>
            </a:r>
            <a:r>
              <a:rPr lang="en-US" altLang="en-US" sz="1800" i="0" dirty="0" err="1">
                <a:solidFill>
                  <a:srgbClr val="FF0000"/>
                </a:solidFill>
              </a:rPr>
              <a:t>núi</a:t>
            </a:r>
            <a:r>
              <a:rPr lang="en-US" altLang="en-US" sz="1800" i="0" dirty="0">
                <a:solidFill>
                  <a:srgbClr val="FF0000"/>
                </a:solidFill>
              </a:rPr>
              <a:t> hay </a:t>
            </a:r>
            <a:r>
              <a:rPr lang="en-US" altLang="en-US" sz="1800" i="0" dirty="0" err="1">
                <a:solidFill>
                  <a:srgbClr val="FF0000"/>
                </a:solidFill>
              </a:rPr>
              <a:t>vùng</a:t>
            </a:r>
            <a:r>
              <a:rPr lang="en-US" altLang="en-US" sz="1800" i="0" dirty="0">
                <a:solidFill>
                  <a:srgbClr val="FF0000"/>
                </a:solidFill>
              </a:rPr>
              <a:t> </a:t>
            </a:r>
            <a:r>
              <a:rPr lang="en-US" altLang="en-US" sz="1800" i="0" dirty="0" err="1">
                <a:solidFill>
                  <a:srgbClr val="FF0000"/>
                </a:solidFill>
              </a:rPr>
              <a:t>biển</a:t>
            </a:r>
            <a:r>
              <a:rPr lang="en-US" altLang="en-US" sz="1800" i="0" dirty="0">
                <a:solidFill>
                  <a:srgbClr val="FF0000"/>
                </a:solidFill>
              </a:rPr>
              <a:t>.</a:t>
            </a:r>
          </a:p>
        </p:txBody>
      </p:sp>
      <p:sp>
        <p:nvSpPr>
          <p:cNvPr id="40" name="Rectangle 5"/>
          <p:cNvSpPr>
            <a:spLocks noChangeArrowheads="1"/>
          </p:cNvSpPr>
          <p:nvPr/>
        </p:nvSpPr>
        <p:spPr bwMode="auto">
          <a:xfrm>
            <a:off x="1081675" y="2080276"/>
            <a:ext cx="7391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b="1" i="0" dirty="0">
                <a:solidFill>
                  <a:schemeClr val="accent2">
                    <a:lumMod val="25000"/>
                  </a:schemeClr>
                </a:solidFill>
              </a:rPr>
              <a:t>b) </a:t>
            </a:r>
            <a:r>
              <a:rPr lang="en-US" altLang="en-US" b="1" i="0" dirty="0" err="1">
                <a:solidFill>
                  <a:schemeClr val="accent2">
                    <a:lumMod val="25000"/>
                  </a:schemeClr>
                </a:solidFill>
              </a:rPr>
              <a:t>Em</a:t>
            </a:r>
            <a:r>
              <a:rPr lang="en-US" altLang="en-US" b="1" i="0" dirty="0">
                <a:solidFill>
                  <a:schemeClr val="accent2">
                    <a:lumMod val="25000"/>
                  </a:schemeClr>
                </a:solidFill>
              </a:rPr>
              <a:t> </a:t>
            </a:r>
            <a:r>
              <a:rPr lang="en-US" altLang="en-US" b="1" i="0" dirty="0" err="1">
                <a:solidFill>
                  <a:schemeClr val="accent2">
                    <a:lumMod val="25000"/>
                  </a:schemeClr>
                </a:solidFill>
              </a:rPr>
              <a:t>yêu</a:t>
            </a:r>
            <a:r>
              <a:rPr lang="en-US" altLang="en-US" b="1" i="0" dirty="0">
                <a:solidFill>
                  <a:schemeClr val="accent2">
                    <a:lumMod val="25000"/>
                  </a:schemeClr>
                </a:solidFill>
              </a:rPr>
              <a:t> </a:t>
            </a:r>
            <a:r>
              <a:rPr lang="en-US" altLang="en-US" b="1" i="0" dirty="0" err="1">
                <a:solidFill>
                  <a:schemeClr val="accent2">
                    <a:lumMod val="25000"/>
                  </a:schemeClr>
                </a:solidFill>
              </a:rPr>
              <a:t>nhất</a:t>
            </a:r>
            <a:r>
              <a:rPr lang="en-US" altLang="en-US" b="1" i="0" dirty="0">
                <a:solidFill>
                  <a:schemeClr val="accent2">
                    <a:lumMod val="25000"/>
                  </a:schemeClr>
                </a:solidFill>
              </a:rPr>
              <a:t> </a:t>
            </a:r>
            <a:r>
              <a:rPr lang="en-US" altLang="en-US" b="1" i="0" dirty="0" err="1">
                <a:solidFill>
                  <a:schemeClr val="accent2">
                    <a:lumMod val="25000"/>
                  </a:schemeClr>
                </a:solidFill>
              </a:rPr>
              <a:t>cảnh</a:t>
            </a:r>
            <a:r>
              <a:rPr lang="en-US" altLang="en-US" b="1" i="0" dirty="0">
                <a:solidFill>
                  <a:schemeClr val="accent2">
                    <a:lumMod val="25000"/>
                  </a:schemeClr>
                </a:solidFill>
              </a:rPr>
              <a:t> </a:t>
            </a:r>
            <a:r>
              <a:rPr lang="en-US" altLang="en-US" b="1" i="0" dirty="0" err="1">
                <a:solidFill>
                  <a:schemeClr val="accent2">
                    <a:lumMod val="25000"/>
                  </a:schemeClr>
                </a:solidFill>
              </a:rPr>
              <a:t>vật</a:t>
            </a:r>
            <a:r>
              <a:rPr lang="en-US" altLang="en-US" b="1" i="0" dirty="0">
                <a:solidFill>
                  <a:schemeClr val="accent2">
                    <a:lumMod val="25000"/>
                  </a:schemeClr>
                </a:solidFill>
              </a:rPr>
              <a:t> </a:t>
            </a:r>
            <a:r>
              <a:rPr lang="en-US" altLang="en-US" b="1" i="0" dirty="0" err="1">
                <a:solidFill>
                  <a:schemeClr val="accent2">
                    <a:lumMod val="25000"/>
                  </a:schemeClr>
                </a:solidFill>
              </a:rPr>
              <a:t>gì</a:t>
            </a:r>
            <a:r>
              <a:rPr lang="en-US" altLang="en-US" b="1" i="0" dirty="0">
                <a:solidFill>
                  <a:schemeClr val="accent2">
                    <a:lumMod val="25000"/>
                  </a:schemeClr>
                </a:solidFill>
              </a:rPr>
              <a:t> ở </a:t>
            </a:r>
            <a:r>
              <a:rPr lang="en-US" altLang="en-US" b="1" i="0" dirty="0" err="1">
                <a:solidFill>
                  <a:schemeClr val="accent2">
                    <a:lumMod val="25000"/>
                  </a:schemeClr>
                </a:solidFill>
              </a:rPr>
              <a:t>quê</a:t>
            </a:r>
            <a:r>
              <a:rPr lang="en-US" altLang="en-US" b="1" i="0" dirty="0">
                <a:solidFill>
                  <a:schemeClr val="accent2">
                    <a:lumMod val="25000"/>
                  </a:schemeClr>
                </a:solidFill>
              </a:rPr>
              <a:t> </a:t>
            </a:r>
            <a:r>
              <a:rPr lang="en-US" altLang="en-US" b="1" i="0" dirty="0" err="1">
                <a:solidFill>
                  <a:schemeClr val="accent2">
                    <a:lumMod val="25000"/>
                  </a:schemeClr>
                </a:solidFill>
              </a:rPr>
              <a:t>em</a:t>
            </a:r>
            <a:r>
              <a:rPr lang="en-US" altLang="en-US" b="1" i="0" dirty="0">
                <a:solidFill>
                  <a:schemeClr val="accent2">
                    <a:lumMod val="25000"/>
                  </a:schemeClr>
                </a:solidFill>
              </a:rPr>
              <a:t> ?</a:t>
            </a:r>
          </a:p>
        </p:txBody>
      </p:sp>
      <p:sp>
        <p:nvSpPr>
          <p:cNvPr id="41" name="Rectangle 6"/>
          <p:cNvSpPr>
            <a:spLocks noChangeArrowheads="1"/>
          </p:cNvSpPr>
          <p:nvPr/>
        </p:nvSpPr>
        <p:spPr bwMode="auto">
          <a:xfrm>
            <a:off x="1349829" y="2575161"/>
            <a:ext cx="6400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err="1">
                <a:solidFill>
                  <a:srgbClr val="FF0000"/>
                </a:solidFill>
              </a:rPr>
              <a:t>Sông</a:t>
            </a:r>
            <a:r>
              <a:rPr lang="en-US" altLang="en-US" sz="1800" i="0" dirty="0">
                <a:solidFill>
                  <a:srgbClr val="FF0000"/>
                </a:solidFill>
              </a:rPr>
              <a:t>, </a:t>
            </a:r>
            <a:r>
              <a:rPr lang="en-US" altLang="en-US" sz="1800" i="0" dirty="0" err="1">
                <a:solidFill>
                  <a:srgbClr val="FF0000"/>
                </a:solidFill>
              </a:rPr>
              <a:t>suối</a:t>
            </a:r>
            <a:r>
              <a:rPr lang="en-US" altLang="en-US" sz="1800" i="0" dirty="0">
                <a:solidFill>
                  <a:srgbClr val="FF0000"/>
                </a:solidFill>
              </a:rPr>
              <a:t>, </a:t>
            </a:r>
            <a:r>
              <a:rPr lang="en-US" altLang="en-US" sz="1800" i="0" dirty="0" err="1">
                <a:solidFill>
                  <a:srgbClr val="FF0000"/>
                </a:solidFill>
              </a:rPr>
              <a:t>núi</a:t>
            </a:r>
            <a:r>
              <a:rPr lang="en-US" altLang="en-US" sz="1800" i="0" dirty="0">
                <a:solidFill>
                  <a:srgbClr val="FF0000"/>
                </a:solidFill>
              </a:rPr>
              <a:t>, </a:t>
            </a:r>
            <a:r>
              <a:rPr lang="en-US" altLang="en-US" sz="1800" i="0" dirty="0" err="1">
                <a:solidFill>
                  <a:srgbClr val="FF0000"/>
                </a:solidFill>
              </a:rPr>
              <a:t>cây</a:t>
            </a:r>
            <a:r>
              <a:rPr lang="en-US" altLang="en-US" sz="1800" i="0" dirty="0">
                <a:solidFill>
                  <a:srgbClr val="FF0000"/>
                </a:solidFill>
              </a:rPr>
              <a:t> </a:t>
            </a:r>
            <a:r>
              <a:rPr lang="en-US" altLang="en-US" sz="1800" i="0" dirty="0" err="1">
                <a:solidFill>
                  <a:srgbClr val="FF0000"/>
                </a:solidFill>
              </a:rPr>
              <a:t>cối</a:t>
            </a:r>
            <a:r>
              <a:rPr lang="en-US" altLang="en-US" sz="1800" i="0" dirty="0">
                <a:solidFill>
                  <a:srgbClr val="FF0000"/>
                </a:solidFill>
              </a:rPr>
              <a:t>, </a:t>
            </a:r>
            <a:r>
              <a:rPr lang="en-US" altLang="en-US" sz="1800" i="0" dirty="0" err="1">
                <a:solidFill>
                  <a:srgbClr val="FF0000"/>
                </a:solidFill>
              </a:rPr>
              <a:t>đồng</a:t>
            </a:r>
            <a:r>
              <a:rPr lang="en-US" altLang="en-US" sz="1800" i="0" dirty="0">
                <a:solidFill>
                  <a:srgbClr val="FF0000"/>
                </a:solidFill>
              </a:rPr>
              <a:t> </a:t>
            </a:r>
            <a:r>
              <a:rPr lang="en-US" altLang="en-US" sz="1800" i="0" dirty="0" err="1">
                <a:solidFill>
                  <a:srgbClr val="FF0000"/>
                </a:solidFill>
              </a:rPr>
              <a:t>ruộng</a:t>
            </a:r>
            <a:r>
              <a:rPr lang="en-US" altLang="en-US" sz="1800" i="0" dirty="0">
                <a:solidFill>
                  <a:srgbClr val="FF0000"/>
                </a:solidFill>
              </a:rPr>
              <a:t>, </a:t>
            </a:r>
            <a:r>
              <a:rPr lang="en-US" altLang="en-US" sz="1800" i="0" dirty="0" err="1">
                <a:solidFill>
                  <a:srgbClr val="FF0000"/>
                </a:solidFill>
              </a:rPr>
              <a:t>nhà</a:t>
            </a:r>
            <a:r>
              <a:rPr lang="en-US" altLang="en-US" sz="1800" i="0" dirty="0">
                <a:solidFill>
                  <a:srgbClr val="FF0000"/>
                </a:solidFill>
              </a:rPr>
              <a:t> </a:t>
            </a:r>
            <a:r>
              <a:rPr lang="en-US" altLang="en-US" sz="1800" i="0" dirty="0" err="1">
                <a:solidFill>
                  <a:srgbClr val="FF0000"/>
                </a:solidFill>
              </a:rPr>
              <a:t>cửa</a:t>
            </a:r>
            <a:r>
              <a:rPr lang="en-US" altLang="en-US" sz="1800" i="0" dirty="0">
                <a:solidFill>
                  <a:srgbClr val="FF0000"/>
                </a:solidFill>
              </a:rPr>
              <a:t>, </a:t>
            </a:r>
            <a:r>
              <a:rPr lang="en-US" altLang="en-US" sz="1800" i="0" dirty="0" err="1">
                <a:solidFill>
                  <a:srgbClr val="FF0000"/>
                </a:solidFill>
              </a:rPr>
              <a:t>phố</a:t>
            </a:r>
            <a:r>
              <a:rPr lang="en-US" altLang="en-US" sz="1800" i="0" dirty="0">
                <a:solidFill>
                  <a:srgbClr val="FF0000"/>
                </a:solidFill>
              </a:rPr>
              <a:t> </a:t>
            </a:r>
            <a:r>
              <a:rPr lang="en-US" altLang="en-US" sz="1800" i="0" dirty="0" err="1">
                <a:solidFill>
                  <a:srgbClr val="FF0000"/>
                </a:solidFill>
              </a:rPr>
              <a:t>xá</a:t>
            </a:r>
            <a:r>
              <a:rPr lang="en-US" altLang="en-US" sz="1800" i="0" dirty="0">
                <a:solidFill>
                  <a:srgbClr val="FF0000"/>
                </a:solidFill>
              </a:rPr>
              <a:t>…</a:t>
            </a:r>
          </a:p>
        </p:txBody>
      </p:sp>
      <p:sp>
        <p:nvSpPr>
          <p:cNvPr id="42" name="Rectangle 7"/>
          <p:cNvSpPr>
            <a:spLocks noChangeArrowheads="1"/>
          </p:cNvSpPr>
          <p:nvPr/>
        </p:nvSpPr>
        <p:spPr bwMode="auto">
          <a:xfrm>
            <a:off x="1503821" y="2917386"/>
            <a:ext cx="6858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b="1" i="0" dirty="0">
                <a:solidFill>
                  <a:schemeClr val="accent2">
                    <a:lumMod val="25000"/>
                  </a:schemeClr>
                </a:solidFill>
              </a:rPr>
              <a:t>c) </a:t>
            </a:r>
            <a:r>
              <a:rPr lang="en-US" altLang="en-US" b="1" i="0" dirty="0" err="1">
                <a:solidFill>
                  <a:schemeClr val="accent2">
                    <a:lumMod val="25000"/>
                  </a:schemeClr>
                </a:solidFill>
              </a:rPr>
              <a:t>Cảnh</a:t>
            </a:r>
            <a:r>
              <a:rPr lang="en-US" altLang="en-US" b="1" i="0" dirty="0">
                <a:solidFill>
                  <a:schemeClr val="accent2">
                    <a:lumMod val="25000"/>
                  </a:schemeClr>
                </a:solidFill>
              </a:rPr>
              <a:t> </a:t>
            </a:r>
            <a:r>
              <a:rPr lang="en-US" altLang="en-US" b="1" i="0" dirty="0" err="1">
                <a:solidFill>
                  <a:schemeClr val="accent2">
                    <a:lumMod val="25000"/>
                  </a:schemeClr>
                </a:solidFill>
              </a:rPr>
              <a:t>vật</a:t>
            </a:r>
            <a:r>
              <a:rPr lang="en-US" altLang="en-US" b="1" i="0" dirty="0">
                <a:solidFill>
                  <a:schemeClr val="accent2">
                    <a:lumMod val="25000"/>
                  </a:schemeClr>
                </a:solidFill>
              </a:rPr>
              <a:t> </a:t>
            </a:r>
            <a:r>
              <a:rPr lang="en-US" altLang="en-US" b="1" i="0" dirty="0" err="1">
                <a:solidFill>
                  <a:schemeClr val="accent2">
                    <a:lumMod val="25000"/>
                  </a:schemeClr>
                </a:solidFill>
              </a:rPr>
              <a:t>đó</a:t>
            </a:r>
            <a:r>
              <a:rPr lang="en-US" altLang="en-US" b="1" i="0" dirty="0">
                <a:solidFill>
                  <a:schemeClr val="accent2">
                    <a:lumMod val="25000"/>
                  </a:schemeClr>
                </a:solidFill>
              </a:rPr>
              <a:t> </a:t>
            </a:r>
            <a:r>
              <a:rPr lang="en-US" altLang="en-US" b="1" i="0" dirty="0" err="1">
                <a:solidFill>
                  <a:schemeClr val="accent2">
                    <a:lumMod val="25000"/>
                  </a:schemeClr>
                </a:solidFill>
              </a:rPr>
              <a:t>có</a:t>
            </a:r>
            <a:r>
              <a:rPr lang="en-US" altLang="en-US" b="1" i="0" dirty="0">
                <a:solidFill>
                  <a:schemeClr val="accent2">
                    <a:lumMod val="25000"/>
                  </a:schemeClr>
                </a:solidFill>
              </a:rPr>
              <a:t> </a:t>
            </a:r>
            <a:r>
              <a:rPr lang="en-US" altLang="en-US" b="1" i="0" dirty="0" err="1">
                <a:solidFill>
                  <a:schemeClr val="accent2">
                    <a:lumMod val="25000"/>
                  </a:schemeClr>
                </a:solidFill>
              </a:rPr>
              <a:t>gì</a:t>
            </a:r>
            <a:r>
              <a:rPr lang="en-US" altLang="en-US" b="1" i="0" dirty="0">
                <a:solidFill>
                  <a:schemeClr val="accent2">
                    <a:lumMod val="25000"/>
                  </a:schemeClr>
                </a:solidFill>
              </a:rPr>
              <a:t> </a:t>
            </a:r>
            <a:r>
              <a:rPr lang="en-US" altLang="en-US" b="1" i="0" dirty="0" err="1">
                <a:solidFill>
                  <a:schemeClr val="accent2">
                    <a:lumMod val="25000"/>
                  </a:schemeClr>
                </a:solidFill>
              </a:rPr>
              <a:t>đáng</a:t>
            </a:r>
            <a:r>
              <a:rPr lang="en-US" altLang="en-US" b="1" i="0" dirty="0">
                <a:solidFill>
                  <a:schemeClr val="accent2">
                    <a:lumMod val="25000"/>
                  </a:schemeClr>
                </a:solidFill>
              </a:rPr>
              <a:t> </a:t>
            </a:r>
            <a:r>
              <a:rPr lang="en-US" altLang="en-US" b="1" i="0" dirty="0" err="1">
                <a:solidFill>
                  <a:schemeClr val="accent2">
                    <a:lumMod val="25000"/>
                  </a:schemeClr>
                </a:solidFill>
              </a:rPr>
              <a:t>nhớ</a:t>
            </a:r>
            <a:r>
              <a:rPr lang="en-US" altLang="en-US" b="1" i="0" dirty="0">
                <a:solidFill>
                  <a:schemeClr val="accent2">
                    <a:lumMod val="25000"/>
                  </a:schemeClr>
                </a:solidFill>
              </a:rPr>
              <a:t> ?</a:t>
            </a:r>
          </a:p>
        </p:txBody>
      </p:sp>
      <p:sp>
        <p:nvSpPr>
          <p:cNvPr id="43" name="Rectangle 8"/>
          <p:cNvSpPr>
            <a:spLocks noChangeArrowheads="1"/>
          </p:cNvSpPr>
          <p:nvPr/>
        </p:nvSpPr>
        <p:spPr bwMode="auto">
          <a:xfrm>
            <a:off x="1753550" y="3237608"/>
            <a:ext cx="7162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err="1">
                <a:solidFill>
                  <a:srgbClr val="FF0000"/>
                </a:solidFill>
              </a:rPr>
              <a:t>Kỉ</a:t>
            </a:r>
            <a:r>
              <a:rPr lang="en-US" altLang="en-US" sz="1800" i="0" dirty="0">
                <a:solidFill>
                  <a:srgbClr val="FF0000"/>
                </a:solidFill>
              </a:rPr>
              <a:t> </a:t>
            </a:r>
            <a:r>
              <a:rPr lang="en-US" altLang="en-US" sz="1800" i="0" dirty="0" err="1">
                <a:solidFill>
                  <a:srgbClr val="FF0000"/>
                </a:solidFill>
              </a:rPr>
              <a:t>niệm</a:t>
            </a:r>
            <a:r>
              <a:rPr lang="en-US" altLang="en-US" sz="1800" i="0" dirty="0">
                <a:solidFill>
                  <a:srgbClr val="FF0000"/>
                </a:solidFill>
              </a:rPr>
              <a:t> </a:t>
            </a:r>
            <a:r>
              <a:rPr lang="en-US" altLang="en-US" sz="1800" i="0" dirty="0" err="1">
                <a:solidFill>
                  <a:srgbClr val="FF0000"/>
                </a:solidFill>
              </a:rPr>
              <a:t>gắn</a:t>
            </a:r>
            <a:r>
              <a:rPr lang="en-US" altLang="en-US" sz="1800" i="0" dirty="0">
                <a:solidFill>
                  <a:srgbClr val="FF0000"/>
                </a:solidFill>
              </a:rPr>
              <a:t> </a:t>
            </a:r>
            <a:r>
              <a:rPr lang="en-US" altLang="en-US" sz="1800" i="0" dirty="0" err="1">
                <a:solidFill>
                  <a:srgbClr val="FF0000"/>
                </a:solidFill>
              </a:rPr>
              <a:t>bó</a:t>
            </a:r>
            <a:r>
              <a:rPr lang="en-US" altLang="en-US" sz="1800" i="0" dirty="0">
                <a:solidFill>
                  <a:srgbClr val="FF0000"/>
                </a:solidFill>
              </a:rPr>
              <a:t> </a:t>
            </a:r>
            <a:r>
              <a:rPr lang="en-US" altLang="en-US" sz="1800" i="0" dirty="0" err="1">
                <a:solidFill>
                  <a:srgbClr val="FF0000"/>
                </a:solidFill>
              </a:rPr>
              <a:t>với</a:t>
            </a:r>
            <a:r>
              <a:rPr lang="en-US" altLang="en-US" sz="1800" i="0" dirty="0">
                <a:solidFill>
                  <a:srgbClr val="FF0000"/>
                </a:solidFill>
              </a:rPr>
              <a:t> </a:t>
            </a:r>
            <a:r>
              <a:rPr lang="en-US" altLang="en-US" sz="1800" i="0" dirty="0" err="1">
                <a:solidFill>
                  <a:srgbClr val="FF0000"/>
                </a:solidFill>
              </a:rPr>
              <a:t>cảnh</a:t>
            </a:r>
            <a:r>
              <a:rPr lang="en-US" altLang="en-US" sz="1800" i="0" dirty="0">
                <a:solidFill>
                  <a:srgbClr val="FF0000"/>
                </a:solidFill>
              </a:rPr>
              <a:t> </a:t>
            </a:r>
            <a:r>
              <a:rPr lang="en-US" altLang="en-US" sz="1800" i="0" dirty="0" err="1">
                <a:solidFill>
                  <a:srgbClr val="FF0000"/>
                </a:solidFill>
              </a:rPr>
              <a:t>vật</a:t>
            </a:r>
            <a:r>
              <a:rPr lang="en-US" altLang="en-US" sz="1800" i="0" dirty="0">
                <a:solidFill>
                  <a:srgbClr val="FF0000"/>
                </a:solidFill>
              </a:rPr>
              <a:t> hay con </a:t>
            </a:r>
            <a:r>
              <a:rPr lang="en-US" altLang="en-US" sz="1800" i="0" dirty="0" err="1">
                <a:solidFill>
                  <a:srgbClr val="FF0000"/>
                </a:solidFill>
              </a:rPr>
              <a:t>người</a:t>
            </a:r>
            <a:r>
              <a:rPr lang="en-US" altLang="en-US" sz="1800" i="0" dirty="0">
                <a:solidFill>
                  <a:srgbClr val="FF0000"/>
                </a:solidFill>
              </a:rPr>
              <a:t>….</a:t>
            </a:r>
          </a:p>
        </p:txBody>
      </p:sp>
      <p:sp>
        <p:nvSpPr>
          <p:cNvPr id="44" name="Rectangle 9"/>
          <p:cNvSpPr>
            <a:spLocks noChangeArrowheads="1"/>
          </p:cNvSpPr>
          <p:nvPr/>
        </p:nvSpPr>
        <p:spPr bwMode="auto">
          <a:xfrm>
            <a:off x="1753550" y="3580093"/>
            <a:ext cx="66627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tabLst>
                <a:tab pos="6172200" algn="l"/>
              </a:tabLst>
            </a:pPr>
            <a:r>
              <a:rPr lang="en-US" altLang="en-US" sz="2000" b="1" i="0" dirty="0">
                <a:solidFill>
                  <a:schemeClr val="accent2">
                    <a:lumMod val="25000"/>
                  </a:schemeClr>
                </a:solidFill>
              </a:rPr>
              <a:t>d</a:t>
            </a:r>
            <a:r>
              <a:rPr lang="en-US" altLang="en-US" b="1" i="0" dirty="0">
                <a:solidFill>
                  <a:schemeClr val="accent2">
                    <a:lumMod val="25000"/>
                  </a:schemeClr>
                </a:solidFill>
              </a:rPr>
              <a:t>) </a:t>
            </a:r>
            <a:r>
              <a:rPr lang="en-US" altLang="en-US" b="1" i="0" dirty="0" err="1">
                <a:solidFill>
                  <a:schemeClr val="accent2">
                    <a:lumMod val="25000"/>
                  </a:schemeClr>
                </a:solidFill>
              </a:rPr>
              <a:t>Tình</a:t>
            </a:r>
            <a:r>
              <a:rPr lang="en-US" altLang="en-US" b="1" i="0" dirty="0">
                <a:solidFill>
                  <a:schemeClr val="accent2">
                    <a:lumMod val="25000"/>
                  </a:schemeClr>
                </a:solidFill>
              </a:rPr>
              <a:t> </a:t>
            </a:r>
            <a:r>
              <a:rPr lang="en-US" altLang="en-US" b="1" i="0" dirty="0" err="1">
                <a:solidFill>
                  <a:schemeClr val="accent2">
                    <a:lumMod val="25000"/>
                  </a:schemeClr>
                </a:solidFill>
              </a:rPr>
              <a:t>cảm</a:t>
            </a:r>
            <a:r>
              <a:rPr lang="en-US" altLang="en-US" b="1" i="0" dirty="0">
                <a:solidFill>
                  <a:schemeClr val="accent2">
                    <a:lumMod val="25000"/>
                  </a:schemeClr>
                </a:solidFill>
              </a:rPr>
              <a:t> </a:t>
            </a:r>
            <a:r>
              <a:rPr lang="en-US" altLang="en-US" b="1" i="0" dirty="0" err="1">
                <a:solidFill>
                  <a:schemeClr val="accent2">
                    <a:lumMod val="25000"/>
                  </a:schemeClr>
                </a:solidFill>
              </a:rPr>
              <a:t>của</a:t>
            </a:r>
            <a:r>
              <a:rPr lang="en-US" altLang="en-US" b="1" i="0" dirty="0">
                <a:solidFill>
                  <a:schemeClr val="accent2">
                    <a:lumMod val="25000"/>
                  </a:schemeClr>
                </a:solidFill>
              </a:rPr>
              <a:t> </a:t>
            </a:r>
            <a:r>
              <a:rPr lang="en-US" altLang="en-US" b="1" i="0" dirty="0" err="1">
                <a:solidFill>
                  <a:schemeClr val="accent2">
                    <a:lumMod val="25000"/>
                  </a:schemeClr>
                </a:solidFill>
              </a:rPr>
              <a:t>em</a:t>
            </a:r>
            <a:r>
              <a:rPr lang="en-US" altLang="en-US" b="1" i="0" dirty="0">
                <a:solidFill>
                  <a:schemeClr val="accent2">
                    <a:lumMod val="25000"/>
                  </a:schemeClr>
                </a:solidFill>
              </a:rPr>
              <a:t> </a:t>
            </a:r>
            <a:r>
              <a:rPr lang="en-US" altLang="en-US" b="1" i="0" dirty="0" err="1">
                <a:solidFill>
                  <a:schemeClr val="accent2">
                    <a:lumMod val="25000"/>
                  </a:schemeClr>
                </a:solidFill>
              </a:rPr>
              <a:t>đối</a:t>
            </a:r>
            <a:r>
              <a:rPr lang="en-US" altLang="en-US" b="1" i="0" dirty="0">
                <a:solidFill>
                  <a:schemeClr val="accent2">
                    <a:lumMod val="25000"/>
                  </a:schemeClr>
                </a:solidFill>
              </a:rPr>
              <a:t> </a:t>
            </a:r>
            <a:r>
              <a:rPr lang="en-US" altLang="en-US" b="1" i="0" dirty="0" err="1">
                <a:solidFill>
                  <a:schemeClr val="accent2">
                    <a:lumMod val="25000"/>
                  </a:schemeClr>
                </a:solidFill>
              </a:rPr>
              <a:t>với</a:t>
            </a:r>
            <a:r>
              <a:rPr lang="en-US" altLang="en-US" b="1" i="0" dirty="0">
                <a:solidFill>
                  <a:schemeClr val="accent2">
                    <a:lumMod val="25000"/>
                  </a:schemeClr>
                </a:solidFill>
              </a:rPr>
              <a:t> </a:t>
            </a:r>
            <a:r>
              <a:rPr lang="en-US" altLang="en-US" b="1" i="0" dirty="0" err="1">
                <a:solidFill>
                  <a:schemeClr val="accent2">
                    <a:lumMod val="25000"/>
                  </a:schemeClr>
                </a:solidFill>
              </a:rPr>
              <a:t>quê</a:t>
            </a:r>
            <a:r>
              <a:rPr lang="en-US" altLang="en-US" b="1" i="0" dirty="0">
                <a:solidFill>
                  <a:schemeClr val="accent2">
                    <a:lumMod val="25000"/>
                  </a:schemeClr>
                </a:solidFill>
              </a:rPr>
              <a:t> </a:t>
            </a:r>
            <a:r>
              <a:rPr lang="en-US" altLang="en-US" b="1" i="0" dirty="0" err="1">
                <a:solidFill>
                  <a:schemeClr val="accent2">
                    <a:lumMod val="25000"/>
                  </a:schemeClr>
                </a:solidFill>
              </a:rPr>
              <a:t>hương</a:t>
            </a:r>
            <a:r>
              <a:rPr lang="en-US" altLang="en-US" b="1" i="0" dirty="0">
                <a:solidFill>
                  <a:schemeClr val="accent2">
                    <a:lumMod val="25000"/>
                  </a:schemeClr>
                </a:solidFill>
              </a:rPr>
              <a:t> </a:t>
            </a:r>
            <a:r>
              <a:rPr lang="en-US" altLang="en-US" b="1" i="0" dirty="0" err="1">
                <a:solidFill>
                  <a:schemeClr val="accent2">
                    <a:lumMod val="25000"/>
                  </a:schemeClr>
                </a:solidFill>
              </a:rPr>
              <a:t>như</a:t>
            </a:r>
            <a:r>
              <a:rPr lang="en-US" altLang="en-US" b="1" i="0" dirty="0">
                <a:solidFill>
                  <a:schemeClr val="accent2">
                    <a:lumMod val="25000"/>
                  </a:schemeClr>
                </a:solidFill>
              </a:rPr>
              <a:t> </a:t>
            </a:r>
            <a:r>
              <a:rPr lang="en-US" altLang="en-US" b="1" i="0" dirty="0" err="1">
                <a:solidFill>
                  <a:schemeClr val="accent2">
                    <a:lumMod val="25000"/>
                  </a:schemeClr>
                </a:solidFill>
              </a:rPr>
              <a:t>thế</a:t>
            </a:r>
            <a:r>
              <a:rPr lang="en-US" altLang="en-US" b="1" i="0" dirty="0">
                <a:solidFill>
                  <a:schemeClr val="accent2">
                    <a:lumMod val="25000"/>
                  </a:schemeClr>
                </a:solidFill>
              </a:rPr>
              <a:t> </a:t>
            </a:r>
            <a:r>
              <a:rPr lang="en-US" altLang="en-US" b="1" i="0" dirty="0" err="1">
                <a:solidFill>
                  <a:schemeClr val="accent2">
                    <a:lumMod val="25000"/>
                  </a:schemeClr>
                </a:solidFill>
              </a:rPr>
              <a:t>nào</a:t>
            </a:r>
            <a:r>
              <a:rPr lang="en-US" altLang="en-US" b="1" i="0" dirty="0">
                <a:solidFill>
                  <a:schemeClr val="accent2">
                    <a:lumMod val="25000"/>
                  </a:schemeClr>
                </a:solidFill>
              </a:rPr>
              <a:t> ?</a:t>
            </a:r>
          </a:p>
        </p:txBody>
      </p:sp>
      <p:sp>
        <p:nvSpPr>
          <p:cNvPr id="45" name="Rectangle 10"/>
          <p:cNvSpPr>
            <a:spLocks noChangeArrowheads="1"/>
          </p:cNvSpPr>
          <p:nvPr/>
        </p:nvSpPr>
        <p:spPr bwMode="auto">
          <a:xfrm>
            <a:off x="2058350" y="4127348"/>
            <a:ext cx="68580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1800" i="0" dirty="0" err="1">
                <a:solidFill>
                  <a:srgbClr val="FF0000"/>
                </a:solidFill>
              </a:rPr>
              <a:t>Yêu</a:t>
            </a:r>
            <a:r>
              <a:rPr lang="en-US" altLang="en-US" sz="1800" i="0" dirty="0">
                <a:solidFill>
                  <a:srgbClr val="FF0000"/>
                </a:solidFill>
              </a:rPr>
              <a:t> </a:t>
            </a:r>
            <a:r>
              <a:rPr lang="en-US" altLang="en-US" sz="1800" i="0" dirty="0" err="1">
                <a:solidFill>
                  <a:srgbClr val="FF0000"/>
                </a:solidFill>
              </a:rPr>
              <a:t>quý</a:t>
            </a:r>
            <a:r>
              <a:rPr lang="en-US" altLang="en-US" sz="1800" i="0" dirty="0">
                <a:solidFill>
                  <a:srgbClr val="FF0000"/>
                </a:solidFill>
              </a:rPr>
              <a:t>, </a:t>
            </a:r>
            <a:r>
              <a:rPr lang="en-US" altLang="en-US" sz="1800" i="0" dirty="0" err="1">
                <a:solidFill>
                  <a:srgbClr val="FF0000"/>
                </a:solidFill>
              </a:rPr>
              <a:t>tự</a:t>
            </a:r>
            <a:r>
              <a:rPr lang="en-US" altLang="en-US" sz="1800" i="0" dirty="0">
                <a:solidFill>
                  <a:srgbClr val="FF0000"/>
                </a:solidFill>
              </a:rPr>
              <a:t> </a:t>
            </a:r>
            <a:r>
              <a:rPr lang="en-US" altLang="en-US" sz="1800" i="0" dirty="0" err="1">
                <a:solidFill>
                  <a:srgbClr val="FF0000"/>
                </a:solidFill>
              </a:rPr>
              <a:t>hào</a:t>
            </a:r>
            <a:r>
              <a:rPr lang="en-US" altLang="en-US" sz="1800" i="0" dirty="0">
                <a:solidFill>
                  <a:srgbClr val="FF0000"/>
                </a:solidFill>
              </a:rPr>
              <a:t>….</a:t>
            </a:r>
          </a:p>
        </p:txBody>
      </p:sp>
      <p:sp>
        <p:nvSpPr>
          <p:cNvPr id="46" name="AutoShape 11"/>
          <p:cNvSpPr>
            <a:spLocks noChangeArrowheads="1"/>
          </p:cNvSpPr>
          <p:nvPr/>
        </p:nvSpPr>
        <p:spPr bwMode="auto">
          <a:xfrm>
            <a:off x="892629" y="238126"/>
            <a:ext cx="7315200" cy="1066800"/>
          </a:xfrm>
          <a:prstGeom prst="flowChartTerminator">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r>
              <a:rPr lang="en-US" altLang="en-US" b="1" i="0" dirty="0" err="1"/>
              <a:t>Hãy</a:t>
            </a:r>
            <a:r>
              <a:rPr lang="en-US" altLang="en-US" b="1" i="0" dirty="0"/>
              <a:t> </a:t>
            </a:r>
            <a:r>
              <a:rPr lang="en-US" altLang="en-US" b="1" i="0" dirty="0" err="1"/>
              <a:t>nói</a:t>
            </a:r>
            <a:r>
              <a:rPr lang="en-US" altLang="en-US" b="1" i="0" dirty="0"/>
              <a:t> </a:t>
            </a:r>
            <a:r>
              <a:rPr lang="en-US" altLang="en-US" b="1" i="0" dirty="0" err="1"/>
              <a:t>về</a:t>
            </a:r>
            <a:r>
              <a:rPr lang="en-US" altLang="en-US" b="1" i="0" dirty="0"/>
              <a:t> </a:t>
            </a:r>
            <a:r>
              <a:rPr lang="en-US" altLang="en-US" b="1" i="0" dirty="0" err="1"/>
              <a:t>quê</a:t>
            </a:r>
            <a:r>
              <a:rPr lang="en-US" altLang="en-US" b="1" i="0" dirty="0"/>
              <a:t> </a:t>
            </a:r>
            <a:r>
              <a:rPr lang="en-US" altLang="en-US" b="1" i="0" dirty="0" err="1"/>
              <a:t>hương</a:t>
            </a:r>
            <a:r>
              <a:rPr lang="en-US" altLang="en-US" b="1" i="0" dirty="0"/>
              <a:t> </a:t>
            </a:r>
            <a:r>
              <a:rPr lang="en-US" altLang="en-US" b="1" i="0" dirty="0" err="1"/>
              <a:t>em</a:t>
            </a:r>
            <a:r>
              <a:rPr lang="en-US" altLang="en-US" b="1" i="0" dirty="0"/>
              <a:t> </a:t>
            </a:r>
            <a:r>
              <a:rPr lang="en-US" altLang="en-US" b="1" i="0" dirty="0" err="1"/>
              <a:t>hoặc</a:t>
            </a:r>
            <a:r>
              <a:rPr lang="en-US" altLang="en-US" b="1" i="0" dirty="0"/>
              <a:t> </a:t>
            </a:r>
            <a:r>
              <a:rPr lang="en-US" altLang="en-US" b="1" i="0" dirty="0" err="1"/>
              <a:t>nơi</a:t>
            </a:r>
            <a:r>
              <a:rPr lang="en-US" altLang="en-US" b="1" i="0" dirty="0"/>
              <a:t> </a:t>
            </a:r>
            <a:r>
              <a:rPr lang="en-US" altLang="en-US" b="1" i="0" dirty="0" err="1"/>
              <a:t>em</a:t>
            </a:r>
            <a:r>
              <a:rPr lang="en-US" altLang="en-US" b="1" i="0" dirty="0"/>
              <a:t> </a:t>
            </a:r>
            <a:r>
              <a:rPr lang="en-US" altLang="en-US" b="1" i="0" dirty="0" err="1"/>
              <a:t>đang</a:t>
            </a:r>
            <a:r>
              <a:rPr lang="en-US" altLang="en-US" b="1" i="0" dirty="0"/>
              <a:t> ở.</a:t>
            </a:r>
          </a:p>
        </p:txBody>
      </p:sp>
      <p:sp>
        <p:nvSpPr>
          <p:cNvPr id="48" name="Google Shape;3165;p34"/>
          <p:cNvSpPr/>
          <p:nvPr/>
        </p:nvSpPr>
        <p:spPr>
          <a:xfrm rot="-135875">
            <a:off x="778618" y="117722"/>
            <a:ext cx="1088272" cy="940432"/>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 name="Google Shape;3166;p34"/>
          <p:cNvSpPr/>
          <p:nvPr/>
        </p:nvSpPr>
        <p:spPr>
          <a:xfrm rot="4829593">
            <a:off x="7319691" y="166071"/>
            <a:ext cx="1088288" cy="94038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54" name="Google Shape;3255;p35"/>
          <p:cNvGrpSpPr/>
          <p:nvPr/>
        </p:nvGrpSpPr>
        <p:grpSpPr>
          <a:xfrm>
            <a:off x="7750629" y="818504"/>
            <a:ext cx="391210" cy="389298"/>
            <a:chOff x="6289676" y="1855687"/>
            <a:chExt cx="503552" cy="501092"/>
          </a:xfrm>
        </p:grpSpPr>
        <p:sp>
          <p:nvSpPr>
            <p:cNvPr id="55" name="Google Shape;3256;p35"/>
            <p:cNvSpPr/>
            <p:nvPr/>
          </p:nvSpPr>
          <p:spPr>
            <a:xfrm>
              <a:off x="6289676" y="1855687"/>
              <a:ext cx="503552" cy="501092"/>
            </a:xfrm>
            <a:custGeom>
              <a:avLst/>
              <a:gdLst/>
              <a:ahLst/>
              <a:cxnLst/>
              <a:rect l="l" t="t" r="r" b="b"/>
              <a:pathLst>
                <a:path w="45840" h="45616" extrusionOk="0">
                  <a:moveTo>
                    <a:pt x="22882" y="45515"/>
                  </a:moveTo>
                  <a:cubicBezTo>
                    <a:pt x="18747" y="45390"/>
                    <a:pt x="14587" y="45289"/>
                    <a:pt x="10602" y="44011"/>
                  </a:cubicBezTo>
                  <a:cubicBezTo>
                    <a:pt x="8471" y="43334"/>
                    <a:pt x="6491" y="42432"/>
                    <a:pt x="4812" y="40928"/>
                  </a:cubicBezTo>
                  <a:cubicBezTo>
                    <a:pt x="1955" y="38347"/>
                    <a:pt x="602" y="35039"/>
                    <a:pt x="326" y="31254"/>
                  </a:cubicBezTo>
                  <a:cubicBezTo>
                    <a:pt x="0" y="26868"/>
                    <a:pt x="977" y="22683"/>
                    <a:pt x="2481" y="18597"/>
                  </a:cubicBezTo>
                  <a:cubicBezTo>
                    <a:pt x="3183" y="16718"/>
                    <a:pt x="4336" y="15089"/>
                    <a:pt x="5639" y="13560"/>
                  </a:cubicBezTo>
                  <a:cubicBezTo>
                    <a:pt x="6040" y="13059"/>
                    <a:pt x="6090" y="12758"/>
                    <a:pt x="5689" y="12206"/>
                  </a:cubicBezTo>
                  <a:cubicBezTo>
                    <a:pt x="2757" y="7971"/>
                    <a:pt x="4561" y="2532"/>
                    <a:pt x="9424" y="878"/>
                  </a:cubicBezTo>
                  <a:cubicBezTo>
                    <a:pt x="11855" y="76"/>
                    <a:pt x="14236" y="853"/>
                    <a:pt x="15664" y="2958"/>
                  </a:cubicBezTo>
                  <a:cubicBezTo>
                    <a:pt x="16391" y="4036"/>
                    <a:pt x="16917" y="5189"/>
                    <a:pt x="17043" y="6517"/>
                  </a:cubicBezTo>
                  <a:cubicBezTo>
                    <a:pt x="17118" y="7169"/>
                    <a:pt x="17369" y="7294"/>
                    <a:pt x="18020" y="7219"/>
                  </a:cubicBezTo>
                  <a:cubicBezTo>
                    <a:pt x="21354" y="6818"/>
                    <a:pt x="24712" y="6818"/>
                    <a:pt x="28070" y="7244"/>
                  </a:cubicBezTo>
                  <a:cubicBezTo>
                    <a:pt x="28572" y="7319"/>
                    <a:pt x="28747" y="7169"/>
                    <a:pt x="28797" y="6718"/>
                  </a:cubicBezTo>
                  <a:cubicBezTo>
                    <a:pt x="28973" y="5540"/>
                    <a:pt x="29349" y="4462"/>
                    <a:pt x="29925" y="3434"/>
                  </a:cubicBezTo>
                  <a:cubicBezTo>
                    <a:pt x="31404" y="928"/>
                    <a:pt x="33910" y="1"/>
                    <a:pt x="36642" y="953"/>
                  </a:cubicBezTo>
                  <a:cubicBezTo>
                    <a:pt x="41379" y="2582"/>
                    <a:pt x="43158" y="8196"/>
                    <a:pt x="40176" y="12231"/>
                  </a:cubicBezTo>
                  <a:cubicBezTo>
                    <a:pt x="39825" y="12733"/>
                    <a:pt x="39775" y="13008"/>
                    <a:pt x="40201" y="13485"/>
                  </a:cubicBezTo>
                  <a:cubicBezTo>
                    <a:pt x="43409" y="16968"/>
                    <a:pt x="44587" y="21304"/>
                    <a:pt x="45339" y="25815"/>
                  </a:cubicBezTo>
                  <a:cubicBezTo>
                    <a:pt x="45740" y="28146"/>
                    <a:pt x="45840" y="30527"/>
                    <a:pt x="45389" y="32858"/>
                  </a:cubicBezTo>
                  <a:cubicBezTo>
                    <a:pt x="44436" y="37971"/>
                    <a:pt x="41679" y="41655"/>
                    <a:pt x="36717" y="43510"/>
                  </a:cubicBezTo>
                  <a:cubicBezTo>
                    <a:pt x="34010" y="44537"/>
                    <a:pt x="31228" y="45089"/>
                    <a:pt x="28346" y="45264"/>
                  </a:cubicBezTo>
                  <a:cubicBezTo>
                    <a:pt x="26542" y="45364"/>
                    <a:pt x="24712" y="45615"/>
                    <a:pt x="22882" y="4551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57;p35"/>
            <p:cNvSpPr/>
            <p:nvPr/>
          </p:nvSpPr>
          <p:spPr>
            <a:xfrm>
              <a:off x="6375020" y="1900847"/>
              <a:ext cx="55353" cy="58649"/>
            </a:xfrm>
            <a:custGeom>
              <a:avLst/>
              <a:gdLst/>
              <a:ahLst/>
              <a:cxnLst/>
              <a:rect l="l" t="t" r="r" b="b"/>
              <a:pathLst>
                <a:path w="5039" h="5339" extrusionOk="0">
                  <a:moveTo>
                    <a:pt x="26" y="2607"/>
                  </a:moveTo>
                  <a:cubicBezTo>
                    <a:pt x="51" y="1103"/>
                    <a:pt x="1178" y="0"/>
                    <a:pt x="2632" y="50"/>
                  </a:cubicBezTo>
                  <a:cubicBezTo>
                    <a:pt x="3985" y="100"/>
                    <a:pt x="5038" y="1379"/>
                    <a:pt x="4963" y="2882"/>
                  </a:cubicBezTo>
                  <a:cubicBezTo>
                    <a:pt x="4913" y="4286"/>
                    <a:pt x="3760" y="5338"/>
                    <a:pt x="2331" y="5288"/>
                  </a:cubicBezTo>
                  <a:cubicBezTo>
                    <a:pt x="978" y="5263"/>
                    <a:pt x="1" y="4110"/>
                    <a:pt x="26" y="2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58;p35"/>
            <p:cNvSpPr/>
            <p:nvPr/>
          </p:nvSpPr>
          <p:spPr>
            <a:xfrm>
              <a:off x="6654198" y="1901122"/>
              <a:ext cx="54519" cy="58100"/>
            </a:xfrm>
            <a:custGeom>
              <a:avLst/>
              <a:gdLst/>
              <a:ahLst/>
              <a:cxnLst/>
              <a:rect l="l" t="t" r="r" b="b"/>
              <a:pathLst>
                <a:path w="4963" h="5289" extrusionOk="0">
                  <a:moveTo>
                    <a:pt x="2456" y="25"/>
                  </a:moveTo>
                  <a:cubicBezTo>
                    <a:pt x="3860" y="50"/>
                    <a:pt x="4963" y="1228"/>
                    <a:pt x="4938" y="2707"/>
                  </a:cubicBezTo>
                  <a:cubicBezTo>
                    <a:pt x="4887" y="4211"/>
                    <a:pt x="3860" y="5288"/>
                    <a:pt x="2481" y="5263"/>
                  </a:cubicBezTo>
                  <a:cubicBezTo>
                    <a:pt x="1053" y="5238"/>
                    <a:pt x="0" y="4161"/>
                    <a:pt x="0" y="2732"/>
                  </a:cubicBezTo>
                  <a:cubicBezTo>
                    <a:pt x="0" y="1178"/>
                    <a:pt x="1078" y="0"/>
                    <a:pt x="2456"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59;p35"/>
            <p:cNvSpPr/>
            <p:nvPr/>
          </p:nvSpPr>
          <p:spPr>
            <a:xfrm>
              <a:off x="6398419" y="2010151"/>
              <a:ext cx="76005" cy="44061"/>
            </a:xfrm>
            <a:custGeom>
              <a:avLst/>
              <a:gdLst/>
              <a:ahLst/>
              <a:cxnLst/>
              <a:rect l="l" t="t" r="r" b="b"/>
              <a:pathLst>
                <a:path w="6919" h="4011" extrusionOk="0">
                  <a:moveTo>
                    <a:pt x="3835" y="75"/>
                  </a:moveTo>
                  <a:cubicBezTo>
                    <a:pt x="4262" y="75"/>
                    <a:pt x="4663" y="50"/>
                    <a:pt x="5089" y="75"/>
                  </a:cubicBezTo>
                  <a:cubicBezTo>
                    <a:pt x="5966" y="175"/>
                    <a:pt x="6693" y="852"/>
                    <a:pt x="6818" y="1629"/>
                  </a:cubicBezTo>
                  <a:cubicBezTo>
                    <a:pt x="6918" y="2331"/>
                    <a:pt x="6442" y="3083"/>
                    <a:pt x="5590" y="3434"/>
                  </a:cubicBezTo>
                  <a:cubicBezTo>
                    <a:pt x="4262" y="3960"/>
                    <a:pt x="2908" y="4010"/>
                    <a:pt x="1580" y="3559"/>
                  </a:cubicBezTo>
                  <a:cubicBezTo>
                    <a:pt x="226" y="3108"/>
                    <a:pt x="1" y="1729"/>
                    <a:pt x="1053" y="752"/>
                  </a:cubicBezTo>
                  <a:cubicBezTo>
                    <a:pt x="1855" y="0"/>
                    <a:pt x="2858" y="50"/>
                    <a:pt x="3835" y="7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60;p35"/>
            <p:cNvSpPr/>
            <p:nvPr/>
          </p:nvSpPr>
          <p:spPr>
            <a:xfrm>
              <a:off x="6609873" y="2009316"/>
              <a:ext cx="74061" cy="43512"/>
            </a:xfrm>
            <a:custGeom>
              <a:avLst/>
              <a:gdLst/>
              <a:ahLst/>
              <a:cxnLst/>
              <a:rect l="l" t="t" r="r" b="b"/>
              <a:pathLst>
                <a:path w="6742" h="3961" extrusionOk="0">
                  <a:moveTo>
                    <a:pt x="3459" y="3860"/>
                  </a:moveTo>
                  <a:cubicBezTo>
                    <a:pt x="2682" y="3961"/>
                    <a:pt x="1980" y="3810"/>
                    <a:pt x="1278" y="3485"/>
                  </a:cubicBezTo>
                  <a:cubicBezTo>
                    <a:pt x="476" y="3134"/>
                    <a:pt x="0" y="2407"/>
                    <a:pt x="50" y="1680"/>
                  </a:cubicBezTo>
                  <a:cubicBezTo>
                    <a:pt x="100" y="1053"/>
                    <a:pt x="777" y="302"/>
                    <a:pt x="1554" y="226"/>
                  </a:cubicBezTo>
                  <a:cubicBezTo>
                    <a:pt x="2682" y="76"/>
                    <a:pt x="3835" y="1"/>
                    <a:pt x="4988" y="327"/>
                  </a:cubicBezTo>
                  <a:cubicBezTo>
                    <a:pt x="5489" y="477"/>
                    <a:pt x="5865" y="778"/>
                    <a:pt x="6166" y="1179"/>
                  </a:cubicBezTo>
                  <a:cubicBezTo>
                    <a:pt x="6742" y="2006"/>
                    <a:pt x="6541" y="2858"/>
                    <a:pt x="5714" y="3409"/>
                  </a:cubicBezTo>
                  <a:cubicBezTo>
                    <a:pt x="5013" y="3886"/>
                    <a:pt x="4236" y="3936"/>
                    <a:pt x="3459" y="386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61;p35"/>
            <p:cNvSpPr/>
            <p:nvPr/>
          </p:nvSpPr>
          <p:spPr>
            <a:xfrm>
              <a:off x="6502767" y="1995826"/>
              <a:ext cx="77104" cy="49575"/>
            </a:xfrm>
            <a:custGeom>
              <a:avLst/>
              <a:gdLst/>
              <a:ahLst/>
              <a:cxnLst/>
              <a:rect l="l" t="t" r="r" b="b"/>
              <a:pathLst>
                <a:path w="7019" h="4513" extrusionOk="0">
                  <a:moveTo>
                    <a:pt x="7018" y="527"/>
                  </a:moveTo>
                  <a:cubicBezTo>
                    <a:pt x="6993" y="627"/>
                    <a:pt x="6968" y="753"/>
                    <a:pt x="6918" y="853"/>
                  </a:cubicBezTo>
                  <a:cubicBezTo>
                    <a:pt x="6367" y="2206"/>
                    <a:pt x="5339" y="3184"/>
                    <a:pt x="4286" y="4111"/>
                  </a:cubicBezTo>
                  <a:cubicBezTo>
                    <a:pt x="3835" y="4512"/>
                    <a:pt x="3259" y="4512"/>
                    <a:pt x="2808" y="4111"/>
                  </a:cubicBezTo>
                  <a:cubicBezTo>
                    <a:pt x="1780" y="3209"/>
                    <a:pt x="803" y="2231"/>
                    <a:pt x="226" y="953"/>
                  </a:cubicBezTo>
                  <a:cubicBezTo>
                    <a:pt x="126" y="728"/>
                    <a:pt x="1" y="477"/>
                    <a:pt x="201" y="251"/>
                  </a:cubicBezTo>
                  <a:cubicBezTo>
                    <a:pt x="452" y="1"/>
                    <a:pt x="727" y="176"/>
                    <a:pt x="978" y="327"/>
                  </a:cubicBezTo>
                  <a:cubicBezTo>
                    <a:pt x="1780" y="803"/>
                    <a:pt x="2331" y="1530"/>
                    <a:pt x="2983" y="2156"/>
                  </a:cubicBezTo>
                  <a:cubicBezTo>
                    <a:pt x="3560" y="2708"/>
                    <a:pt x="3560" y="2708"/>
                    <a:pt x="4136" y="2156"/>
                  </a:cubicBezTo>
                  <a:cubicBezTo>
                    <a:pt x="4712" y="1605"/>
                    <a:pt x="5264" y="1053"/>
                    <a:pt x="5840" y="527"/>
                  </a:cubicBezTo>
                  <a:cubicBezTo>
                    <a:pt x="6066" y="327"/>
                    <a:pt x="6291" y="151"/>
                    <a:pt x="6617" y="126"/>
                  </a:cubicBezTo>
                  <a:cubicBezTo>
                    <a:pt x="6868" y="126"/>
                    <a:pt x="6993" y="251"/>
                    <a:pt x="7018" y="5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3255;p35"/>
          <p:cNvGrpSpPr/>
          <p:nvPr/>
        </p:nvGrpSpPr>
        <p:grpSpPr>
          <a:xfrm>
            <a:off x="1049057" y="4558502"/>
            <a:ext cx="391210" cy="389298"/>
            <a:chOff x="6289676" y="1855687"/>
            <a:chExt cx="503552" cy="501092"/>
          </a:xfrm>
        </p:grpSpPr>
        <p:sp>
          <p:nvSpPr>
            <p:cNvPr id="62" name="Google Shape;3256;p35"/>
            <p:cNvSpPr/>
            <p:nvPr/>
          </p:nvSpPr>
          <p:spPr>
            <a:xfrm>
              <a:off x="6289676" y="1855687"/>
              <a:ext cx="503552" cy="501092"/>
            </a:xfrm>
            <a:custGeom>
              <a:avLst/>
              <a:gdLst/>
              <a:ahLst/>
              <a:cxnLst/>
              <a:rect l="l" t="t" r="r" b="b"/>
              <a:pathLst>
                <a:path w="45840" h="45616" extrusionOk="0">
                  <a:moveTo>
                    <a:pt x="22882" y="45515"/>
                  </a:moveTo>
                  <a:cubicBezTo>
                    <a:pt x="18747" y="45390"/>
                    <a:pt x="14587" y="45289"/>
                    <a:pt x="10602" y="44011"/>
                  </a:cubicBezTo>
                  <a:cubicBezTo>
                    <a:pt x="8471" y="43334"/>
                    <a:pt x="6491" y="42432"/>
                    <a:pt x="4812" y="40928"/>
                  </a:cubicBezTo>
                  <a:cubicBezTo>
                    <a:pt x="1955" y="38347"/>
                    <a:pt x="602" y="35039"/>
                    <a:pt x="326" y="31254"/>
                  </a:cubicBezTo>
                  <a:cubicBezTo>
                    <a:pt x="0" y="26868"/>
                    <a:pt x="977" y="22683"/>
                    <a:pt x="2481" y="18597"/>
                  </a:cubicBezTo>
                  <a:cubicBezTo>
                    <a:pt x="3183" y="16718"/>
                    <a:pt x="4336" y="15089"/>
                    <a:pt x="5639" y="13560"/>
                  </a:cubicBezTo>
                  <a:cubicBezTo>
                    <a:pt x="6040" y="13059"/>
                    <a:pt x="6090" y="12758"/>
                    <a:pt x="5689" y="12206"/>
                  </a:cubicBezTo>
                  <a:cubicBezTo>
                    <a:pt x="2757" y="7971"/>
                    <a:pt x="4561" y="2532"/>
                    <a:pt x="9424" y="878"/>
                  </a:cubicBezTo>
                  <a:cubicBezTo>
                    <a:pt x="11855" y="76"/>
                    <a:pt x="14236" y="853"/>
                    <a:pt x="15664" y="2958"/>
                  </a:cubicBezTo>
                  <a:cubicBezTo>
                    <a:pt x="16391" y="4036"/>
                    <a:pt x="16917" y="5189"/>
                    <a:pt x="17043" y="6517"/>
                  </a:cubicBezTo>
                  <a:cubicBezTo>
                    <a:pt x="17118" y="7169"/>
                    <a:pt x="17369" y="7294"/>
                    <a:pt x="18020" y="7219"/>
                  </a:cubicBezTo>
                  <a:cubicBezTo>
                    <a:pt x="21354" y="6818"/>
                    <a:pt x="24712" y="6818"/>
                    <a:pt x="28070" y="7244"/>
                  </a:cubicBezTo>
                  <a:cubicBezTo>
                    <a:pt x="28572" y="7319"/>
                    <a:pt x="28747" y="7169"/>
                    <a:pt x="28797" y="6718"/>
                  </a:cubicBezTo>
                  <a:cubicBezTo>
                    <a:pt x="28973" y="5540"/>
                    <a:pt x="29349" y="4462"/>
                    <a:pt x="29925" y="3434"/>
                  </a:cubicBezTo>
                  <a:cubicBezTo>
                    <a:pt x="31404" y="928"/>
                    <a:pt x="33910" y="1"/>
                    <a:pt x="36642" y="953"/>
                  </a:cubicBezTo>
                  <a:cubicBezTo>
                    <a:pt x="41379" y="2582"/>
                    <a:pt x="43158" y="8196"/>
                    <a:pt x="40176" y="12231"/>
                  </a:cubicBezTo>
                  <a:cubicBezTo>
                    <a:pt x="39825" y="12733"/>
                    <a:pt x="39775" y="13008"/>
                    <a:pt x="40201" y="13485"/>
                  </a:cubicBezTo>
                  <a:cubicBezTo>
                    <a:pt x="43409" y="16968"/>
                    <a:pt x="44587" y="21304"/>
                    <a:pt x="45339" y="25815"/>
                  </a:cubicBezTo>
                  <a:cubicBezTo>
                    <a:pt x="45740" y="28146"/>
                    <a:pt x="45840" y="30527"/>
                    <a:pt x="45389" y="32858"/>
                  </a:cubicBezTo>
                  <a:cubicBezTo>
                    <a:pt x="44436" y="37971"/>
                    <a:pt x="41679" y="41655"/>
                    <a:pt x="36717" y="43510"/>
                  </a:cubicBezTo>
                  <a:cubicBezTo>
                    <a:pt x="34010" y="44537"/>
                    <a:pt x="31228" y="45089"/>
                    <a:pt x="28346" y="45264"/>
                  </a:cubicBezTo>
                  <a:cubicBezTo>
                    <a:pt x="26542" y="45364"/>
                    <a:pt x="24712" y="45615"/>
                    <a:pt x="22882" y="4551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57;p35"/>
            <p:cNvSpPr/>
            <p:nvPr/>
          </p:nvSpPr>
          <p:spPr>
            <a:xfrm>
              <a:off x="6375020" y="1900847"/>
              <a:ext cx="55353" cy="58649"/>
            </a:xfrm>
            <a:custGeom>
              <a:avLst/>
              <a:gdLst/>
              <a:ahLst/>
              <a:cxnLst/>
              <a:rect l="l" t="t" r="r" b="b"/>
              <a:pathLst>
                <a:path w="5039" h="5339" extrusionOk="0">
                  <a:moveTo>
                    <a:pt x="26" y="2607"/>
                  </a:moveTo>
                  <a:cubicBezTo>
                    <a:pt x="51" y="1103"/>
                    <a:pt x="1178" y="0"/>
                    <a:pt x="2632" y="50"/>
                  </a:cubicBezTo>
                  <a:cubicBezTo>
                    <a:pt x="3985" y="100"/>
                    <a:pt x="5038" y="1379"/>
                    <a:pt x="4963" y="2882"/>
                  </a:cubicBezTo>
                  <a:cubicBezTo>
                    <a:pt x="4913" y="4286"/>
                    <a:pt x="3760" y="5338"/>
                    <a:pt x="2331" y="5288"/>
                  </a:cubicBezTo>
                  <a:cubicBezTo>
                    <a:pt x="978" y="5263"/>
                    <a:pt x="1" y="4110"/>
                    <a:pt x="26" y="2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58;p35"/>
            <p:cNvSpPr/>
            <p:nvPr/>
          </p:nvSpPr>
          <p:spPr>
            <a:xfrm>
              <a:off x="6654198" y="1901122"/>
              <a:ext cx="54519" cy="58100"/>
            </a:xfrm>
            <a:custGeom>
              <a:avLst/>
              <a:gdLst/>
              <a:ahLst/>
              <a:cxnLst/>
              <a:rect l="l" t="t" r="r" b="b"/>
              <a:pathLst>
                <a:path w="4963" h="5289" extrusionOk="0">
                  <a:moveTo>
                    <a:pt x="2456" y="25"/>
                  </a:moveTo>
                  <a:cubicBezTo>
                    <a:pt x="3860" y="50"/>
                    <a:pt x="4963" y="1228"/>
                    <a:pt x="4938" y="2707"/>
                  </a:cubicBezTo>
                  <a:cubicBezTo>
                    <a:pt x="4887" y="4211"/>
                    <a:pt x="3860" y="5288"/>
                    <a:pt x="2481" y="5263"/>
                  </a:cubicBezTo>
                  <a:cubicBezTo>
                    <a:pt x="1053" y="5238"/>
                    <a:pt x="0" y="4161"/>
                    <a:pt x="0" y="2732"/>
                  </a:cubicBezTo>
                  <a:cubicBezTo>
                    <a:pt x="0" y="1178"/>
                    <a:pt x="1078" y="0"/>
                    <a:pt x="2456"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59;p35"/>
            <p:cNvSpPr/>
            <p:nvPr/>
          </p:nvSpPr>
          <p:spPr>
            <a:xfrm>
              <a:off x="6398419" y="2010151"/>
              <a:ext cx="76005" cy="44061"/>
            </a:xfrm>
            <a:custGeom>
              <a:avLst/>
              <a:gdLst/>
              <a:ahLst/>
              <a:cxnLst/>
              <a:rect l="l" t="t" r="r" b="b"/>
              <a:pathLst>
                <a:path w="6919" h="4011" extrusionOk="0">
                  <a:moveTo>
                    <a:pt x="3835" y="75"/>
                  </a:moveTo>
                  <a:cubicBezTo>
                    <a:pt x="4262" y="75"/>
                    <a:pt x="4663" y="50"/>
                    <a:pt x="5089" y="75"/>
                  </a:cubicBezTo>
                  <a:cubicBezTo>
                    <a:pt x="5966" y="175"/>
                    <a:pt x="6693" y="852"/>
                    <a:pt x="6818" y="1629"/>
                  </a:cubicBezTo>
                  <a:cubicBezTo>
                    <a:pt x="6918" y="2331"/>
                    <a:pt x="6442" y="3083"/>
                    <a:pt x="5590" y="3434"/>
                  </a:cubicBezTo>
                  <a:cubicBezTo>
                    <a:pt x="4262" y="3960"/>
                    <a:pt x="2908" y="4010"/>
                    <a:pt x="1580" y="3559"/>
                  </a:cubicBezTo>
                  <a:cubicBezTo>
                    <a:pt x="226" y="3108"/>
                    <a:pt x="1" y="1729"/>
                    <a:pt x="1053" y="752"/>
                  </a:cubicBezTo>
                  <a:cubicBezTo>
                    <a:pt x="1855" y="0"/>
                    <a:pt x="2858" y="50"/>
                    <a:pt x="3835" y="75"/>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60;p35"/>
            <p:cNvSpPr/>
            <p:nvPr/>
          </p:nvSpPr>
          <p:spPr>
            <a:xfrm>
              <a:off x="6609873" y="2009316"/>
              <a:ext cx="74061" cy="43512"/>
            </a:xfrm>
            <a:custGeom>
              <a:avLst/>
              <a:gdLst/>
              <a:ahLst/>
              <a:cxnLst/>
              <a:rect l="l" t="t" r="r" b="b"/>
              <a:pathLst>
                <a:path w="6742" h="3961" extrusionOk="0">
                  <a:moveTo>
                    <a:pt x="3459" y="3860"/>
                  </a:moveTo>
                  <a:cubicBezTo>
                    <a:pt x="2682" y="3961"/>
                    <a:pt x="1980" y="3810"/>
                    <a:pt x="1278" y="3485"/>
                  </a:cubicBezTo>
                  <a:cubicBezTo>
                    <a:pt x="476" y="3134"/>
                    <a:pt x="0" y="2407"/>
                    <a:pt x="50" y="1680"/>
                  </a:cubicBezTo>
                  <a:cubicBezTo>
                    <a:pt x="100" y="1053"/>
                    <a:pt x="777" y="302"/>
                    <a:pt x="1554" y="226"/>
                  </a:cubicBezTo>
                  <a:cubicBezTo>
                    <a:pt x="2682" y="76"/>
                    <a:pt x="3835" y="1"/>
                    <a:pt x="4988" y="327"/>
                  </a:cubicBezTo>
                  <a:cubicBezTo>
                    <a:pt x="5489" y="477"/>
                    <a:pt x="5865" y="778"/>
                    <a:pt x="6166" y="1179"/>
                  </a:cubicBezTo>
                  <a:cubicBezTo>
                    <a:pt x="6742" y="2006"/>
                    <a:pt x="6541" y="2858"/>
                    <a:pt x="5714" y="3409"/>
                  </a:cubicBezTo>
                  <a:cubicBezTo>
                    <a:pt x="5013" y="3886"/>
                    <a:pt x="4236" y="3936"/>
                    <a:pt x="3459" y="3860"/>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61;p35"/>
            <p:cNvSpPr/>
            <p:nvPr/>
          </p:nvSpPr>
          <p:spPr>
            <a:xfrm>
              <a:off x="6502767" y="1995826"/>
              <a:ext cx="77104" cy="49575"/>
            </a:xfrm>
            <a:custGeom>
              <a:avLst/>
              <a:gdLst/>
              <a:ahLst/>
              <a:cxnLst/>
              <a:rect l="l" t="t" r="r" b="b"/>
              <a:pathLst>
                <a:path w="7019" h="4513" extrusionOk="0">
                  <a:moveTo>
                    <a:pt x="7018" y="527"/>
                  </a:moveTo>
                  <a:cubicBezTo>
                    <a:pt x="6993" y="627"/>
                    <a:pt x="6968" y="753"/>
                    <a:pt x="6918" y="853"/>
                  </a:cubicBezTo>
                  <a:cubicBezTo>
                    <a:pt x="6367" y="2206"/>
                    <a:pt x="5339" y="3184"/>
                    <a:pt x="4286" y="4111"/>
                  </a:cubicBezTo>
                  <a:cubicBezTo>
                    <a:pt x="3835" y="4512"/>
                    <a:pt x="3259" y="4512"/>
                    <a:pt x="2808" y="4111"/>
                  </a:cubicBezTo>
                  <a:cubicBezTo>
                    <a:pt x="1780" y="3209"/>
                    <a:pt x="803" y="2231"/>
                    <a:pt x="226" y="953"/>
                  </a:cubicBezTo>
                  <a:cubicBezTo>
                    <a:pt x="126" y="728"/>
                    <a:pt x="1" y="477"/>
                    <a:pt x="201" y="251"/>
                  </a:cubicBezTo>
                  <a:cubicBezTo>
                    <a:pt x="452" y="1"/>
                    <a:pt x="727" y="176"/>
                    <a:pt x="978" y="327"/>
                  </a:cubicBezTo>
                  <a:cubicBezTo>
                    <a:pt x="1780" y="803"/>
                    <a:pt x="2331" y="1530"/>
                    <a:pt x="2983" y="2156"/>
                  </a:cubicBezTo>
                  <a:cubicBezTo>
                    <a:pt x="3560" y="2708"/>
                    <a:pt x="3560" y="2708"/>
                    <a:pt x="4136" y="2156"/>
                  </a:cubicBezTo>
                  <a:cubicBezTo>
                    <a:pt x="4712" y="1605"/>
                    <a:pt x="5264" y="1053"/>
                    <a:pt x="5840" y="527"/>
                  </a:cubicBezTo>
                  <a:cubicBezTo>
                    <a:pt x="6066" y="327"/>
                    <a:pt x="6291" y="151"/>
                    <a:pt x="6617" y="126"/>
                  </a:cubicBezTo>
                  <a:cubicBezTo>
                    <a:pt x="6868" y="126"/>
                    <a:pt x="6993" y="251"/>
                    <a:pt x="7018" y="5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4259;p45"/>
          <p:cNvGrpSpPr/>
          <p:nvPr/>
        </p:nvGrpSpPr>
        <p:grpSpPr>
          <a:xfrm>
            <a:off x="7633475" y="2854121"/>
            <a:ext cx="839600" cy="663244"/>
            <a:chOff x="1370468" y="1128882"/>
            <a:chExt cx="839600" cy="663244"/>
          </a:xfrm>
        </p:grpSpPr>
        <p:sp>
          <p:nvSpPr>
            <p:cNvPr id="69" name="Google Shape;4260;p45"/>
            <p:cNvSpPr/>
            <p:nvPr/>
          </p:nvSpPr>
          <p:spPr>
            <a:xfrm>
              <a:off x="1454119" y="1311028"/>
              <a:ext cx="501307" cy="345445"/>
            </a:xfrm>
            <a:custGeom>
              <a:avLst/>
              <a:gdLst/>
              <a:ahLst/>
              <a:cxnLst/>
              <a:rect l="l" t="t" r="r" b="b"/>
              <a:pathLst>
                <a:path w="17661" h="12170" extrusionOk="0">
                  <a:moveTo>
                    <a:pt x="9855" y="1"/>
                  </a:moveTo>
                  <a:cubicBezTo>
                    <a:pt x="9739" y="1"/>
                    <a:pt x="9623" y="4"/>
                    <a:pt x="9506" y="12"/>
                  </a:cubicBezTo>
                  <a:cubicBezTo>
                    <a:pt x="7778" y="108"/>
                    <a:pt x="5762" y="742"/>
                    <a:pt x="4014" y="2662"/>
                  </a:cubicBezTo>
                  <a:cubicBezTo>
                    <a:pt x="1" y="7021"/>
                    <a:pt x="5570" y="11053"/>
                    <a:pt x="7317" y="11879"/>
                  </a:cubicBezTo>
                  <a:cubicBezTo>
                    <a:pt x="7697" y="12058"/>
                    <a:pt x="8346" y="12169"/>
                    <a:pt x="9119" y="12169"/>
                  </a:cubicBezTo>
                  <a:cubicBezTo>
                    <a:pt x="12323" y="12169"/>
                    <a:pt x="17660" y="10261"/>
                    <a:pt x="14844" y="3392"/>
                  </a:cubicBezTo>
                  <a:cubicBezTo>
                    <a:pt x="14006" y="1350"/>
                    <a:pt x="12025" y="1"/>
                    <a:pt x="9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261;p45"/>
            <p:cNvSpPr/>
            <p:nvPr/>
          </p:nvSpPr>
          <p:spPr>
            <a:xfrm>
              <a:off x="1656901" y="1346793"/>
              <a:ext cx="227165" cy="385695"/>
            </a:xfrm>
            <a:custGeom>
              <a:avLst/>
              <a:gdLst/>
              <a:ahLst/>
              <a:cxnLst/>
              <a:rect l="l" t="t" r="r" b="b"/>
              <a:pathLst>
                <a:path w="8003" h="13588" extrusionOk="0">
                  <a:moveTo>
                    <a:pt x="5876" y="0"/>
                  </a:moveTo>
                  <a:lnTo>
                    <a:pt x="5876" y="0"/>
                  </a:lnTo>
                  <a:cubicBezTo>
                    <a:pt x="5876" y="0"/>
                    <a:pt x="0" y="5377"/>
                    <a:pt x="173" y="11022"/>
                  </a:cubicBezTo>
                  <a:cubicBezTo>
                    <a:pt x="231" y="12731"/>
                    <a:pt x="1061" y="13587"/>
                    <a:pt x="2104" y="13587"/>
                  </a:cubicBezTo>
                  <a:cubicBezTo>
                    <a:pt x="4495" y="13587"/>
                    <a:pt x="8002" y="9080"/>
                    <a:pt x="5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262;p45"/>
            <p:cNvSpPr/>
            <p:nvPr/>
          </p:nvSpPr>
          <p:spPr>
            <a:xfrm>
              <a:off x="1684151" y="1346793"/>
              <a:ext cx="245956" cy="398923"/>
            </a:xfrm>
            <a:custGeom>
              <a:avLst/>
              <a:gdLst/>
              <a:ahLst/>
              <a:cxnLst/>
              <a:rect l="l" t="t" r="r" b="b"/>
              <a:pathLst>
                <a:path w="8665" h="14054" extrusionOk="0">
                  <a:moveTo>
                    <a:pt x="4916" y="0"/>
                  </a:moveTo>
                  <a:cubicBezTo>
                    <a:pt x="4916" y="0"/>
                    <a:pt x="0" y="6280"/>
                    <a:pt x="1114" y="11810"/>
                  </a:cubicBezTo>
                  <a:cubicBezTo>
                    <a:pt x="1420" y="13327"/>
                    <a:pt x="2233" y="14054"/>
                    <a:pt x="3145" y="14054"/>
                  </a:cubicBezTo>
                  <a:cubicBezTo>
                    <a:pt x="5558" y="14054"/>
                    <a:pt x="8664" y="8973"/>
                    <a:pt x="4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263;p45"/>
            <p:cNvSpPr/>
            <p:nvPr/>
          </p:nvSpPr>
          <p:spPr>
            <a:xfrm>
              <a:off x="1787160" y="1346793"/>
              <a:ext cx="277208" cy="379564"/>
            </a:xfrm>
            <a:custGeom>
              <a:avLst/>
              <a:gdLst/>
              <a:ahLst/>
              <a:cxnLst/>
              <a:rect l="l" t="t" r="r" b="b"/>
              <a:pathLst>
                <a:path w="9766" h="13372" extrusionOk="0">
                  <a:moveTo>
                    <a:pt x="1287" y="0"/>
                  </a:moveTo>
                  <a:cubicBezTo>
                    <a:pt x="1287" y="0"/>
                    <a:pt x="1" y="7873"/>
                    <a:pt x="3649" y="12175"/>
                  </a:cubicBezTo>
                  <a:cubicBezTo>
                    <a:pt x="4347" y="13001"/>
                    <a:pt x="5075" y="13372"/>
                    <a:pt x="5723" y="13372"/>
                  </a:cubicBezTo>
                  <a:cubicBezTo>
                    <a:pt x="8462" y="13372"/>
                    <a:pt x="9765" y="6755"/>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264;p45"/>
            <p:cNvSpPr/>
            <p:nvPr/>
          </p:nvSpPr>
          <p:spPr>
            <a:xfrm>
              <a:off x="1823692" y="1346793"/>
              <a:ext cx="306927" cy="328670"/>
            </a:xfrm>
            <a:custGeom>
              <a:avLst/>
              <a:gdLst/>
              <a:ahLst/>
              <a:cxnLst/>
              <a:rect l="l" t="t" r="r" b="b"/>
              <a:pathLst>
                <a:path w="10813" h="11579" extrusionOk="0">
                  <a:moveTo>
                    <a:pt x="0" y="0"/>
                  </a:moveTo>
                  <a:lnTo>
                    <a:pt x="0" y="0"/>
                  </a:lnTo>
                  <a:cubicBezTo>
                    <a:pt x="0" y="0"/>
                    <a:pt x="1075" y="7912"/>
                    <a:pt x="5818" y="10965"/>
                  </a:cubicBezTo>
                  <a:cubicBezTo>
                    <a:pt x="6476" y="11388"/>
                    <a:pt x="7079" y="11578"/>
                    <a:pt x="7597" y="11578"/>
                  </a:cubicBezTo>
                  <a:cubicBezTo>
                    <a:pt x="10812" y="11578"/>
                    <a:pt x="10734" y="425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265;p45"/>
            <p:cNvSpPr/>
            <p:nvPr/>
          </p:nvSpPr>
          <p:spPr>
            <a:xfrm>
              <a:off x="1823692" y="1346793"/>
              <a:ext cx="386377" cy="265116"/>
            </a:xfrm>
            <a:custGeom>
              <a:avLst/>
              <a:gdLst/>
              <a:ahLst/>
              <a:cxnLst/>
              <a:rect l="l" t="t" r="r" b="b"/>
              <a:pathLst>
                <a:path w="13612" h="9340" extrusionOk="0">
                  <a:moveTo>
                    <a:pt x="0" y="0"/>
                  </a:moveTo>
                  <a:cubicBezTo>
                    <a:pt x="0" y="0"/>
                    <a:pt x="3053" y="7374"/>
                    <a:pt x="8411" y="9121"/>
                  </a:cubicBezTo>
                  <a:cubicBezTo>
                    <a:pt x="8870" y="9271"/>
                    <a:pt x="9287" y="9340"/>
                    <a:pt x="9657" y="9340"/>
                  </a:cubicBezTo>
                  <a:cubicBezTo>
                    <a:pt x="13612" y="9340"/>
                    <a:pt x="12170" y="145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266;p45"/>
            <p:cNvSpPr/>
            <p:nvPr/>
          </p:nvSpPr>
          <p:spPr>
            <a:xfrm>
              <a:off x="1464366" y="1346793"/>
              <a:ext cx="359354" cy="288789"/>
            </a:xfrm>
            <a:custGeom>
              <a:avLst/>
              <a:gdLst/>
              <a:ahLst/>
              <a:cxnLst/>
              <a:rect l="l" t="t" r="r" b="b"/>
              <a:pathLst>
                <a:path w="12660" h="10174" extrusionOk="0">
                  <a:moveTo>
                    <a:pt x="12659" y="0"/>
                  </a:moveTo>
                  <a:cubicBezTo>
                    <a:pt x="945" y="2491"/>
                    <a:pt x="1" y="10174"/>
                    <a:pt x="3642" y="10174"/>
                  </a:cubicBezTo>
                  <a:cubicBezTo>
                    <a:pt x="4072" y="10174"/>
                    <a:pt x="4565" y="10067"/>
                    <a:pt x="5113" y="9832"/>
                  </a:cubicBezTo>
                  <a:cubicBezTo>
                    <a:pt x="10297" y="7624"/>
                    <a:pt x="12659" y="0"/>
                    <a:pt x="1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267;p45"/>
            <p:cNvSpPr/>
            <p:nvPr/>
          </p:nvSpPr>
          <p:spPr>
            <a:xfrm>
              <a:off x="1416708" y="1346793"/>
              <a:ext cx="407013" cy="243657"/>
            </a:xfrm>
            <a:custGeom>
              <a:avLst/>
              <a:gdLst/>
              <a:ahLst/>
              <a:cxnLst/>
              <a:rect l="l" t="t" r="r" b="b"/>
              <a:pathLst>
                <a:path w="14339" h="8584" extrusionOk="0">
                  <a:moveTo>
                    <a:pt x="14338" y="0"/>
                  </a:moveTo>
                  <a:lnTo>
                    <a:pt x="14338" y="0"/>
                  </a:lnTo>
                  <a:cubicBezTo>
                    <a:pt x="1880" y="537"/>
                    <a:pt x="0" y="8583"/>
                    <a:pt x="4251" y="8583"/>
                  </a:cubicBezTo>
                  <a:cubicBezTo>
                    <a:pt x="4560" y="8583"/>
                    <a:pt x="4902" y="8540"/>
                    <a:pt x="5275" y="8449"/>
                  </a:cubicBezTo>
                  <a:cubicBezTo>
                    <a:pt x="10747" y="7124"/>
                    <a:pt x="14338" y="0"/>
                    <a:pt x="14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68;p45"/>
            <p:cNvSpPr/>
            <p:nvPr/>
          </p:nvSpPr>
          <p:spPr>
            <a:xfrm>
              <a:off x="1370468" y="1282558"/>
              <a:ext cx="453252" cy="158644"/>
            </a:xfrm>
            <a:custGeom>
              <a:avLst/>
              <a:gdLst/>
              <a:ahLst/>
              <a:cxnLst/>
              <a:rect l="l" t="t" r="r" b="b"/>
              <a:pathLst>
                <a:path w="15968" h="5589" extrusionOk="0">
                  <a:moveTo>
                    <a:pt x="7612" y="1"/>
                  </a:moveTo>
                  <a:cubicBezTo>
                    <a:pt x="1785" y="1"/>
                    <a:pt x="0" y="4227"/>
                    <a:pt x="3946" y="5297"/>
                  </a:cubicBezTo>
                  <a:cubicBezTo>
                    <a:pt x="4708" y="5501"/>
                    <a:pt x="5492" y="5589"/>
                    <a:pt x="6276" y="5589"/>
                  </a:cubicBezTo>
                  <a:cubicBezTo>
                    <a:pt x="11107" y="5589"/>
                    <a:pt x="15967" y="2263"/>
                    <a:pt x="15967" y="2263"/>
                  </a:cubicBezTo>
                  <a:cubicBezTo>
                    <a:pt x="12655" y="618"/>
                    <a:pt x="9838" y="1"/>
                    <a:pt x="7612" y="1"/>
                  </a:cubicBezTo>
                  <a:close/>
                </a:path>
              </a:pathLst>
            </a:custGeom>
            <a:solidFill>
              <a:srgbClr val="FF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269;p45"/>
            <p:cNvSpPr/>
            <p:nvPr/>
          </p:nvSpPr>
          <p:spPr>
            <a:xfrm>
              <a:off x="1391984" y="1203307"/>
              <a:ext cx="431736" cy="168976"/>
            </a:xfrm>
            <a:custGeom>
              <a:avLst/>
              <a:gdLst/>
              <a:ahLst/>
              <a:cxnLst/>
              <a:rect l="l" t="t" r="r" b="b"/>
              <a:pathLst>
                <a:path w="15210" h="5953" extrusionOk="0">
                  <a:moveTo>
                    <a:pt x="5085" y="1"/>
                  </a:moveTo>
                  <a:cubicBezTo>
                    <a:pt x="1434" y="1"/>
                    <a:pt x="1" y="2672"/>
                    <a:pt x="2824" y="4441"/>
                  </a:cubicBezTo>
                  <a:cubicBezTo>
                    <a:pt x="4670" y="5598"/>
                    <a:pt x="6937" y="5953"/>
                    <a:pt x="9025" y="5953"/>
                  </a:cubicBezTo>
                  <a:cubicBezTo>
                    <a:pt x="12344" y="5953"/>
                    <a:pt x="15209" y="5055"/>
                    <a:pt x="15209" y="5055"/>
                  </a:cubicBezTo>
                  <a:cubicBezTo>
                    <a:pt x="11221" y="1287"/>
                    <a:pt x="7619" y="1"/>
                    <a:pt x="5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70;p45"/>
            <p:cNvSpPr/>
            <p:nvPr/>
          </p:nvSpPr>
          <p:spPr>
            <a:xfrm>
              <a:off x="1434108" y="1128882"/>
              <a:ext cx="389613" cy="218167"/>
            </a:xfrm>
            <a:custGeom>
              <a:avLst/>
              <a:gdLst/>
              <a:ahLst/>
              <a:cxnLst/>
              <a:rect l="l" t="t" r="r" b="b"/>
              <a:pathLst>
                <a:path w="13726" h="7686" extrusionOk="0">
                  <a:moveTo>
                    <a:pt x="3666" y="1"/>
                  </a:moveTo>
                  <a:cubicBezTo>
                    <a:pt x="1154" y="1"/>
                    <a:pt x="0" y="1894"/>
                    <a:pt x="1916" y="3933"/>
                  </a:cubicBezTo>
                  <a:cubicBezTo>
                    <a:pt x="5193" y="7422"/>
                    <a:pt x="11420" y="7686"/>
                    <a:pt x="13224" y="7686"/>
                  </a:cubicBezTo>
                  <a:cubicBezTo>
                    <a:pt x="13544" y="7686"/>
                    <a:pt x="13725" y="7677"/>
                    <a:pt x="13725" y="7677"/>
                  </a:cubicBezTo>
                  <a:cubicBezTo>
                    <a:pt x="10165" y="1951"/>
                    <a:pt x="6216" y="1"/>
                    <a:pt x="3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271;p45"/>
            <p:cNvSpPr/>
            <p:nvPr/>
          </p:nvSpPr>
          <p:spPr>
            <a:xfrm>
              <a:off x="1739729" y="1294025"/>
              <a:ext cx="170651" cy="141102"/>
            </a:xfrm>
            <a:custGeom>
              <a:avLst/>
              <a:gdLst/>
              <a:ahLst/>
              <a:cxnLst/>
              <a:rect l="l" t="t" r="r" b="b"/>
              <a:pathLst>
                <a:path w="6012" h="4971" extrusionOk="0">
                  <a:moveTo>
                    <a:pt x="2691" y="1"/>
                  </a:moveTo>
                  <a:cubicBezTo>
                    <a:pt x="1337" y="1"/>
                    <a:pt x="1" y="1206"/>
                    <a:pt x="1" y="1206"/>
                  </a:cubicBezTo>
                  <a:lnTo>
                    <a:pt x="4494" y="4970"/>
                  </a:lnTo>
                  <a:cubicBezTo>
                    <a:pt x="4494" y="4970"/>
                    <a:pt x="6011" y="1802"/>
                    <a:pt x="3784" y="323"/>
                  </a:cubicBezTo>
                  <a:cubicBezTo>
                    <a:pt x="3436" y="92"/>
                    <a:pt x="3063" y="1"/>
                    <a:pt x="2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272;p45"/>
            <p:cNvSpPr/>
            <p:nvPr/>
          </p:nvSpPr>
          <p:spPr>
            <a:xfrm>
              <a:off x="1672712" y="1336972"/>
              <a:ext cx="429522" cy="455153"/>
            </a:xfrm>
            <a:custGeom>
              <a:avLst/>
              <a:gdLst/>
              <a:ahLst/>
              <a:cxnLst/>
              <a:rect l="l" t="t" r="r" b="b"/>
              <a:pathLst>
                <a:path w="15132" h="16035" extrusionOk="0">
                  <a:moveTo>
                    <a:pt x="5549" y="1"/>
                  </a:moveTo>
                  <a:lnTo>
                    <a:pt x="5549" y="1"/>
                  </a:lnTo>
                  <a:cubicBezTo>
                    <a:pt x="5549" y="1"/>
                    <a:pt x="0" y="8027"/>
                    <a:pt x="5722" y="16035"/>
                  </a:cubicBezTo>
                  <a:cubicBezTo>
                    <a:pt x="5722" y="16035"/>
                    <a:pt x="15131" y="10562"/>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273;p45"/>
            <p:cNvSpPr/>
            <p:nvPr/>
          </p:nvSpPr>
          <p:spPr>
            <a:xfrm>
              <a:off x="1768625" y="1490565"/>
              <a:ext cx="77434" cy="69032"/>
            </a:xfrm>
            <a:custGeom>
              <a:avLst/>
              <a:gdLst/>
              <a:ahLst/>
              <a:cxnLst/>
              <a:rect l="l" t="t" r="r" b="b"/>
              <a:pathLst>
                <a:path w="2728" h="2432" extrusionOk="0">
                  <a:moveTo>
                    <a:pt x="1366" y="0"/>
                  </a:moveTo>
                  <a:cubicBezTo>
                    <a:pt x="1232" y="0"/>
                    <a:pt x="1095" y="23"/>
                    <a:pt x="961" y="72"/>
                  </a:cubicBezTo>
                  <a:cubicBezTo>
                    <a:pt x="327" y="303"/>
                    <a:pt x="0" y="994"/>
                    <a:pt x="231" y="1628"/>
                  </a:cubicBezTo>
                  <a:cubicBezTo>
                    <a:pt x="411" y="2123"/>
                    <a:pt x="874" y="2431"/>
                    <a:pt x="1370" y="2431"/>
                  </a:cubicBezTo>
                  <a:cubicBezTo>
                    <a:pt x="1508" y="2431"/>
                    <a:pt x="1648" y="2407"/>
                    <a:pt x="1786" y="2357"/>
                  </a:cubicBezTo>
                  <a:cubicBezTo>
                    <a:pt x="2401" y="2127"/>
                    <a:pt x="2727" y="1436"/>
                    <a:pt x="2516" y="802"/>
                  </a:cubicBezTo>
                  <a:cubicBezTo>
                    <a:pt x="2334" y="318"/>
                    <a:pt x="1867" y="0"/>
                    <a:pt x="1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274;p45"/>
            <p:cNvSpPr/>
            <p:nvPr/>
          </p:nvSpPr>
          <p:spPr>
            <a:xfrm>
              <a:off x="1865112" y="1466782"/>
              <a:ext cx="38172" cy="33937"/>
            </a:xfrm>
            <a:custGeom>
              <a:avLst/>
              <a:gdLst/>
              <a:ahLst/>
              <a:cxnLst/>
              <a:rect l="l" t="t" r="r" b="b"/>
              <a:pathLst>
                <a:path w="2862" h="2544" extrusionOk="0">
                  <a:moveTo>
                    <a:pt x="1416" y="1"/>
                  </a:moveTo>
                  <a:cubicBezTo>
                    <a:pt x="1277" y="1"/>
                    <a:pt x="1136" y="24"/>
                    <a:pt x="999" y="72"/>
                  </a:cubicBezTo>
                  <a:cubicBezTo>
                    <a:pt x="346" y="322"/>
                    <a:pt x="0" y="1032"/>
                    <a:pt x="231" y="1704"/>
                  </a:cubicBezTo>
                  <a:cubicBezTo>
                    <a:pt x="413" y="2220"/>
                    <a:pt x="906" y="2544"/>
                    <a:pt x="1436" y="2544"/>
                  </a:cubicBezTo>
                  <a:cubicBezTo>
                    <a:pt x="1578" y="2544"/>
                    <a:pt x="1722" y="2521"/>
                    <a:pt x="1863" y="2472"/>
                  </a:cubicBezTo>
                  <a:cubicBezTo>
                    <a:pt x="2516" y="2223"/>
                    <a:pt x="2862" y="1512"/>
                    <a:pt x="2631" y="840"/>
                  </a:cubicBezTo>
                  <a:cubicBezTo>
                    <a:pt x="2434" y="325"/>
                    <a:pt x="1937" y="1"/>
                    <a:pt x="1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275;p45"/>
            <p:cNvSpPr/>
            <p:nvPr/>
          </p:nvSpPr>
          <p:spPr>
            <a:xfrm>
              <a:off x="1816059" y="1408198"/>
              <a:ext cx="52342" cy="46466"/>
            </a:xfrm>
            <a:custGeom>
              <a:avLst/>
              <a:gdLst/>
              <a:ahLst/>
              <a:cxnLst/>
              <a:rect l="l" t="t" r="r" b="b"/>
              <a:pathLst>
                <a:path w="1844" h="1637" extrusionOk="0">
                  <a:moveTo>
                    <a:pt x="933" y="1"/>
                  </a:moveTo>
                  <a:cubicBezTo>
                    <a:pt x="840" y="1"/>
                    <a:pt x="746" y="17"/>
                    <a:pt x="653" y="51"/>
                  </a:cubicBezTo>
                  <a:cubicBezTo>
                    <a:pt x="211" y="204"/>
                    <a:pt x="0" y="665"/>
                    <a:pt x="154" y="1088"/>
                  </a:cubicBezTo>
                  <a:cubicBezTo>
                    <a:pt x="274" y="1432"/>
                    <a:pt x="581" y="1637"/>
                    <a:pt x="911" y="1637"/>
                  </a:cubicBezTo>
                  <a:cubicBezTo>
                    <a:pt x="1004" y="1637"/>
                    <a:pt x="1098" y="1620"/>
                    <a:pt x="1191" y="1587"/>
                  </a:cubicBezTo>
                  <a:cubicBezTo>
                    <a:pt x="1632" y="1433"/>
                    <a:pt x="1844" y="972"/>
                    <a:pt x="1690" y="550"/>
                  </a:cubicBezTo>
                  <a:cubicBezTo>
                    <a:pt x="1570" y="205"/>
                    <a:pt x="1263" y="1"/>
                    <a:pt x="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276;p45"/>
            <p:cNvSpPr/>
            <p:nvPr/>
          </p:nvSpPr>
          <p:spPr>
            <a:xfrm>
              <a:off x="1849300" y="1530622"/>
              <a:ext cx="88873" cy="78807"/>
            </a:xfrm>
            <a:custGeom>
              <a:avLst/>
              <a:gdLst/>
              <a:ahLst/>
              <a:cxnLst/>
              <a:rect l="l" t="t" r="r" b="b"/>
              <a:pathLst>
                <a:path w="3476" h="3082" extrusionOk="0">
                  <a:moveTo>
                    <a:pt x="1731" y="1"/>
                  </a:moveTo>
                  <a:cubicBezTo>
                    <a:pt x="1558" y="1"/>
                    <a:pt x="1382" y="30"/>
                    <a:pt x="1210" y="92"/>
                  </a:cubicBezTo>
                  <a:cubicBezTo>
                    <a:pt x="423" y="380"/>
                    <a:pt x="0" y="1263"/>
                    <a:pt x="288" y="2069"/>
                  </a:cubicBezTo>
                  <a:cubicBezTo>
                    <a:pt x="515" y="2688"/>
                    <a:pt x="1109" y="3082"/>
                    <a:pt x="1735" y="3082"/>
                  </a:cubicBezTo>
                  <a:cubicBezTo>
                    <a:pt x="1906" y="3082"/>
                    <a:pt x="2079" y="3053"/>
                    <a:pt x="2247" y="2991"/>
                  </a:cubicBezTo>
                  <a:cubicBezTo>
                    <a:pt x="3053" y="2703"/>
                    <a:pt x="3476" y="1820"/>
                    <a:pt x="3188" y="1013"/>
                  </a:cubicBezTo>
                  <a:cubicBezTo>
                    <a:pt x="2961" y="394"/>
                    <a:pt x="2367" y="1"/>
                    <a:pt x="1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277;p45"/>
            <p:cNvSpPr/>
            <p:nvPr/>
          </p:nvSpPr>
          <p:spPr>
            <a:xfrm>
              <a:off x="1781164" y="1587706"/>
              <a:ext cx="52347" cy="46417"/>
            </a:xfrm>
            <a:custGeom>
              <a:avLst/>
              <a:gdLst/>
              <a:ahLst/>
              <a:cxnLst/>
              <a:rect l="l" t="t" r="r" b="b"/>
              <a:pathLst>
                <a:path w="2766" h="2453" extrusionOk="0">
                  <a:moveTo>
                    <a:pt x="1397" y="1"/>
                  </a:moveTo>
                  <a:cubicBezTo>
                    <a:pt x="1258" y="1"/>
                    <a:pt x="1117" y="25"/>
                    <a:pt x="980" y="74"/>
                  </a:cubicBezTo>
                  <a:cubicBezTo>
                    <a:pt x="346" y="305"/>
                    <a:pt x="0" y="996"/>
                    <a:pt x="231" y="1649"/>
                  </a:cubicBezTo>
                  <a:cubicBezTo>
                    <a:pt x="411" y="2145"/>
                    <a:pt x="885" y="2453"/>
                    <a:pt x="1387" y="2453"/>
                  </a:cubicBezTo>
                  <a:cubicBezTo>
                    <a:pt x="1526" y="2453"/>
                    <a:pt x="1668" y="2429"/>
                    <a:pt x="1805" y="2379"/>
                  </a:cubicBezTo>
                  <a:cubicBezTo>
                    <a:pt x="2439" y="2148"/>
                    <a:pt x="2766" y="1457"/>
                    <a:pt x="2554" y="823"/>
                  </a:cubicBezTo>
                  <a:cubicBezTo>
                    <a:pt x="2374" y="312"/>
                    <a:pt x="1899" y="1"/>
                    <a:pt x="1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278;p45"/>
            <p:cNvSpPr/>
            <p:nvPr/>
          </p:nvSpPr>
          <p:spPr>
            <a:xfrm>
              <a:off x="1806216" y="1639959"/>
              <a:ext cx="110673" cy="98269"/>
            </a:xfrm>
            <a:custGeom>
              <a:avLst/>
              <a:gdLst/>
              <a:ahLst/>
              <a:cxnLst/>
              <a:rect l="l" t="t" r="r" b="b"/>
              <a:pathLst>
                <a:path w="3899" h="3462" extrusionOk="0">
                  <a:moveTo>
                    <a:pt x="1946" y="0"/>
                  </a:moveTo>
                  <a:cubicBezTo>
                    <a:pt x="1753" y="0"/>
                    <a:pt x="1556" y="33"/>
                    <a:pt x="1364" y="103"/>
                  </a:cubicBezTo>
                  <a:cubicBezTo>
                    <a:pt x="480" y="429"/>
                    <a:pt x="0" y="1408"/>
                    <a:pt x="327" y="2311"/>
                  </a:cubicBezTo>
                  <a:cubicBezTo>
                    <a:pt x="585" y="3024"/>
                    <a:pt x="1251" y="3462"/>
                    <a:pt x="1965" y="3462"/>
                  </a:cubicBezTo>
                  <a:cubicBezTo>
                    <a:pt x="2154" y="3462"/>
                    <a:pt x="2346" y="3431"/>
                    <a:pt x="2535" y="3367"/>
                  </a:cubicBezTo>
                  <a:cubicBezTo>
                    <a:pt x="3437" y="3041"/>
                    <a:pt x="3898" y="2042"/>
                    <a:pt x="3591" y="1159"/>
                  </a:cubicBezTo>
                  <a:cubicBezTo>
                    <a:pt x="3334" y="449"/>
                    <a:pt x="2661" y="0"/>
                    <a:pt x="1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279;p45"/>
            <p:cNvSpPr/>
            <p:nvPr/>
          </p:nvSpPr>
          <p:spPr>
            <a:xfrm>
              <a:off x="1823692" y="1207252"/>
              <a:ext cx="28357" cy="91059"/>
            </a:xfrm>
            <a:custGeom>
              <a:avLst/>
              <a:gdLst/>
              <a:ahLst/>
              <a:cxnLst/>
              <a:rect l="l" t="t" r="r" b="b"/>
              <a:pathLst>
                <a:path w="999" h="3208" extrusionOk="0">
                  <a:moveTo>
                    <a:pt x="845" y="1"/>
                  </a:moveTo>
                  <a:lnTo>
                    <a:pt x="0" y="3169"/>
                  </a:lnTo>
                  <a:lnTo>
                    <a:pt x="134" y="3207"/>
                  </a:lnTo>
                  <a:lnTo>
                    <a:pt x="999" y="39"/>
                  </a:lnTo>
                  <a:lnTo>
                    <a:pt x="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280;p45"/>
            <p:cNvSpPr/>
            <p:nvPr/>
          </p:nvSpPr>
          <p:spPr>
            <a:xfrm>
              <a:off x="1840041" y="1199078"/>
              <a:ext cx="19642" cy="17457"/>
            </a:xfrm>
            <a:custGeom>
              <a:avLst/>
              <a:gdLst/>
              <a:ahLst/>
              <a:cxnLst/>
              <a:rect l="l" t="t" r="r" b="b"/>
              <a:pathLst>
                <a:path w="692" h="615" extrusionOk="0">
                  <a:moveTo>
                    <a:pt x="353" y="1"/>
                  </a:moveTo>
                  <a:cubicBezTo>
                    <a:pt x="319" y="1"/>
                    <a:pt x="284" y="7"/>
                    <a:pt x="250" y="20"/>
                  </a:cubicBezTo>
                  <a:cubicBezTo>
                    <a:pt x="77" y="77"/>
                    <a:pt x="0" y="250"/>
                    <a:pt x="58" y="423"/>
                  </a:cubicBezTo>
                  <a:cubicBezTo>
                    <a:pt x="102" y="542"/>
                    <a:pt x="216" y="615"/>
                    <a:pt x="337" y="615"/>
                  </a:cubicBezTo>
                  <a:cubicBezTo>
                    <a:pt x="372" y="615"/>
                    <a:pt x="407" y="609"/>
                    <a:pt x="442" y="596"/>
                  </a:cubicBezTo>
                  <a:cubicBezTo>
                    <a:pt x="615" y="538"/>
                    <a:pt x="691" y="365"/>
                    <a:pt x="634" y="212"/>
                  </a:cubicBezTo>
                  <a:cubicBezTo>
                    <a:pt x="589" y="77"/>
                    <a:pt x="474"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281;p45"/>
            <p:cNvSpPr/>
            <p:nvPr/>
          </p:nvSpPr>
          <p:spPr>
            <a:xfrm>
              <a:off x="1859656" y="1252498"/>
              <a:ext cx="68152" cy="69231"/>
            </a:xfrm>
            <a:custGeom>
              <a:avLst/>
              <a:gdLst/>
              <a:ahLst/>
              <a:cxnLst/>
              <a:rect l="l" t="t" r="r" b="b"/>
              <a:pathLst>
                <a:path w="2401" h="2439" extrusionOk="0">
                  <a:moveTo>
                    <a:pt x="2285" y="0"/>
                  </a:moveTo>
                  <a:lnTo>
                    <a:pt x="0" y="2343"/>
                  </a:lnTo>
                  <a:lnTo>
                    <a:pt x="96" y="2439"/>
                  </a:lnTo>
                  <a:lnTo>
                    <a:pt x="2401" y="96"/>
                  </a:lnTo>
                  <a:lnTo>
                    <a:pt x="22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282;p45"/>
            <p:cNvSpPr/>
            <p:nvPr/>
          </p:nvSpPr>
          <p:spPr>
            <a:xfrm>
              <a:off x="1916880" y="1245203"/>
              <a:ext cx="19103" cy="17741"/>
            </a:xfrm>
            <a:custGeom>
              <a:avLst/>
              <a:gdLst/>
              <a:ahLst/>
              <a:cxnLst/>
              <a:rect l="l" t="t" r="r" b="b"/>
              <a:pathLst>
                <a:path w="673" h="625" extrusionOk="0">
                  <a:moveTo>
                    <a:pt x="318" y="0"/>
                  </a:moveTo>
                  <a:cubicBezTo>
                    <a:pt x="174" y="0"/>
                    <a:pt x="53" y="107"/>
                    <a:pt x="20" y="257"/>
                  </a:cubicBezTo>
                  <a:cubicBezTo>
                    <a:pt x="1" y="430"/>
                    <a:pt x="116" y="584"/>
                    <a:pt x="269" y="622"/>
                  </a:cubicBezTo>
                  <a:cubicBezTo>
                    <a:pt x="282" y="624"/>
                    <a:pt x="295" y="624"/>
                    <a:pt x="307" y="624"/>
                  </a:cubicBezTo>
                  <a:cubicBezTo>
                    <a:pt x="467" y="624"/>
                    <a:pt x="617" y="514"/>
                    <a:pt x="634" y="353"/>
                  </a:cubicBezTo>
                  <a:cubicBezTo>
                    <a:pt x="673" y="200"/>
                    <a:pt x="558" y="27"/>
                    <a:pt x="385" y="8"/>
                  </a:cubicBezTo>
                  <a:cubicBezTo>
                    <a:pt x="362" y="3"/>
                    <a:pt x="340"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283;p45"/>
            <p:cNvSpPr/>
            <p:nvPr/>
          </p:nvSpPr>
          <p:spPr>
            <a:xfrm>
              <a:off x="1395249" y="1287099"/>
              <a:ext cx="435000" cy="205252"/>
            </a:xfrm>
            <a:custGeom>
              <a:avLst/>
              <a:gdLst/>
              <a:ahLst/>
              <a:cxnLst/>
              <a:rect l="l" t="t" r="r" b="b"/>
              <a:pathLst>
                <a:path w="15325" h="7231" extrusionOk="0">
                  <a:moveTo>
                    <a:pt x="8315" y="0"/>
                  </a:moveTo>
                  <a:cubicBezTo>
                    <a:pt x="1419" y="0"/>
                    <a:pt x="1" y="6558"/>
                    <a:pt x="1" y="6558"/>
                  </a:cubicBezTo>
                  <a:cubicBezTo>
                    <a:pt x="1504" y="7032"/>
                    <a:pt x="2919" y="7230"/>
                    <a:pt x="4235" y="7230"/>
                  </a:cubicBezTo>
                  <a:cubicBezTo>
                    <a:pt x="11139" y="7230"/>
                    <a:pt x="15324" y="1758"/>
                    <a:pt x="15324" y="1758"/>
                  </a:cubicBezTo>
                  <a:cubicBezTo>
                    <a:pt x="12518" y="495"/>
                    <a:pt x="10210" y="0"/>
                    <a:pt x="8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284;p45"/>
            <p:cNvSpPr/>
            <p:nvPr/>
          </p:nvSpPr>
          <p:spPr>
            <a:xfrm>
              <a:off x="1588211" y="1381167"/>
              <a:ext cx="69799" cy="68720"/>
            </a:xfrm>
            <a:custGeom>
              <a:avLst/>
              <a:gdLst/>
              <a:ahLst/>
              <a:cxnLst/>
              <a:rect l="l" t="t" r="r" b="b"/>
              <a:pathLst>
                <a:path w="2459" h="2421" extrusionOk="0">
                  <a:moveTo>
                    <a:pt x="1233" y="0"/>
                  </a:moveTo>
                  <a:cubicBezTo>
                    <a:pt x="577" y="0"/>
                    <a:pt x="39" y="530"/>
                    <a:pt x="20" y="1172"/>
                  </a:cubicBezTo>
                  <a:cubicBezTo>
                    <a:pt x="1" y="1844"/>
                    <a:pt x="539" y="2401"/>
                    <a:pt x="1191" y="2420"/>
                  </a:cubicBezTo>
                  <a:cubicBezTo>
                    <a:pt x="1204" y="2420"/>
                    <a:pt x="1216" y="2421"/>
                    <a:pt x="1228" y="2421"/>
                  </a:cubicBezTo>
                  <a:cubicBezTo>
                    <a:pt x="1883" y="2421"/>
                    <a:pt x="2421" y="1909"/>
                    <a:pt x="2440" y="1249"/>
                  </a:cubicBezTo>
                  <a:cubicBezTo>
                    <a:pt x="2459" y="577"/>
                    <a:pt x="1940" y="20"/>
                    <a:pt x="1268" y="1"/>
                  </a:cubicBezTo>
                  <a:cubicBezTo>
                    <a:pt x="1257" y="0"/>
                    <a:pt x="1245" y="0"/>
                    <a:pt x="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285;p45"/>
            <p:cNvSpPr/>
            <p:nvPr/>
          </p:nvSpPr>
          <p:spPr>
            <a:xfrm>
              <a:off x="1642984" y="1307752"/>
              <a:ext cx="73091" cy="72041"/>
            </a:xfrm>
            <a:custGeom>
              <a:avLst/>
              <a:gdLst/>
              <a:ahLst/>
              <a:cxnLst/>
              <a:rect l="l" t="t" r="r" b="b"/>
              <a:pathLst>
                <a:path w="2575" h="2538" extrusionOk="0">
                  <a:moveTo>
                    <a:pt x="1257" y="0"/>
                  </a:moveTo>
                  <a:cubicBezTo>
                    <a:pt x="578" y="0"/>
                    <a:pt x="39" y="544"/>
                    <a:pt x="20" y="1231"/>
                  </a:cubicBezTo>
                  <a:cubicBezTo>
                    <a:pt x="1" y="1922"/>
                    <a:pt x="539" y="2518"/>
                    <a:pt x="1249" y="2537"/>
                  </a:cubicBezTo>
                  <a:cubicBezTo>
                    <a:pt x="1261" y="2537"/>
                    <a:pt x="1272" y="2537"/>
                    <a:pt x="1284" y="2537"/>
                  </a:cubicBezTo>
                  <a:cubicBezTo>
                    <a:pt x="1960" y="2537"/>
                    <a:pt x="2536" y="1988"/>
                    <a:pt x="2555" y="1308"/>
                  </a:cubicBezTo>
                  <a:cubicBezTo>
                    <a:pt x="2574" y="597"/>
                    <a:pt x="2017" y="21"/>
                    <a:pt x="1326" y="2"/>
                  </a:cubicBezTo>
                  <a:cubicBezTo>
                    <a:pt x="1303" y="1"/>
                    <a:pt x="1280" y="0"/>
                    <a:pt x="1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286;p45"/>
            <p:cNvSpPr/>
            <p:nvPr/>
          </p:nvSpPr>
          <p:spPr>
            <a:xfrm>
              <a:off x="1743636" y="1314336"/>
              <a:ext cx="47431" cy="46381"/>
            </a:xfrm>
            <a:custGeom>
              <a:avLst/>
              <a:gdLst/>
              <a:ahLst/>
              <a:cxnLst/>
              <a:rect l="l" t="t" r="r" b="b"/>
              <a:pathLst>
                <a:path w="1671" h="1634" extrusionOk="0">
                  <a:moveTo>
                    <a:pt x="830" y="0"/>
                  </a:moveTo>
                  <a:cubicBezTo>
                    <a:pt x="384" y="0"/>
                    <a:pt x="19" y="358"/>
                    <a:pt x="19" y="788"/>
                  </a:cubicBezTo>
                  <a:cubicBezTo>
                    <a:pt x="0" y="1249"/>
                    <a:pt x="346" y="1633"/>
                    <a:pt x="807" y="1633"/>
                  </a:cubicBezTo>
                  <a:cubicBezTo>
                    <a:pt x="818" y="1634"/>
                    <a:pt x="830" y="1634"/>
                    <a:pt x="841" y="1634"/>
                  </a:cubicBezTo>
                  <a:cubicBezTo>
                    <a:pt x="1286" y="1634"/>
                    <a:pt x="1633" y="1276"/>
                    <a:pt x="1652" y="846"/>
                  </a:cubicBezTo>
                  <a:cubicBezTo>
                    <a:pt x="1671" y="385"/>
                    <a:pt x="1306" y="20"/>
                    <a:pt x="864" y="1"/>
                  </a:cubicBezTo>
                  <a:cubicBezTo>
                    <a:pt x="853" y="1"/>
                    <a:pt x="841"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287;p45"/>
            <p:cNvSpPr/>
            <p:nvPr/>
          </p:nvSpPr>
          <p:spPr>
            <a:xfrm>
              <a:off x="1505096" y="1313734"/>
              <a:ext cx="88873" cy="87284"/>
            </a:xfrm>
            <a:custGeom>
              <a:avLst/>
              <a:gdLst/>
              <a:ahLst/>
              <a:cxnLst/>
              <a:rect l="l" t="t" r="r" b="b"/>
              <a:pathLst>
                <a:path w="3131" h="3075" extrusionOk="0">
                  <a:moveTo>
                    <a:pt x="1543" y="0"/>
                  </a:moveTo>
                  <a:cubicBezTo>
                    <a:pt x="712" y="0"/>
                    <a:pt x="57" y="658"/>
                    <a:pt x="19" y="1480"/>
                  </a:cubicBezTo>
                  <a:cubicBezTo>
                    <a:pt x="0" y="2344"/>
                    <a:pt x="672" y="3055"/>
                    <a:pt x="1517" y="3074"/>
                  </a:cubicBezTo>
                  <a:cubicBezTo>
                    <a:pt x="1529" y="3074"/>
                    <a:pt x="1541" y="3074"/>
                    <a:pt x="1553" y="3074"/>
                  </a:cubicBezTo>
                  <a:cubicBezTo>
                    <a:pt x="2382" y="3074"/>
                    <a:pt x="3073" y="2428"/>
                    <a:pt x="3111" y="1576"/>
                  </a:cubicBezTo>
                  <a:cubicBezTo>
                    <a:pt x="3130" y="731"/>
                    <a:pt x="2458" y="21"/>
                    <a:pt x="1613" y="2"/>
                  </a:cubicBezTo>
                  <a:cubicBezTo>
                    <a:pt x="1590" y="1"/>
                    <a:pt x="1566" y="0"/>
                    <a:pt x="1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288;p45"/>
            <p:cNvSpPr/>
            <p:nvPr/>
          </p:nvSpPr>
          <p:spPr>
            <a:xfrm>
              <a:off x="1491729" y="1424171"/>
              <a:ext cx="70338" cy="69827"/>
            </a:xfrm>
            <a:custGeom>
              <a:avLst/>
              <a:gdLst/>
              <a:ahLst/>
              <a:cxnLst/>
              <a:rect l="l" t="t" r="r" b="b"/>
              <a:pathLst>
                <a:path w="2478" h="2460" extrusionOk="0">
                  <a:moveTo>
                    <a:pt x="1233" y="1"/>
                  </a:moveTo>
                  <a:cubicBezTo>
                    <a:pt x="577" y="1"/>
                    <a:pt x="39" y="531"/>
                    <a:pt x="20" y="1192"/>
                  </a:cubicBezTo>
                  <a:cubicBezTo>
                    <a:pt x="1" y="1864"/>
                    <a:pt x="519" y="2440"/>
                    <a:pt x="1211" y="2459"/>
                  </a:cubicBezTo>
                  <a:cubicBezTo>
                    <a:pt x="1222" y="2459"/>
                    <a:pt x="1234" y="2459"/>
                    <a:pt x="1245" y="2459"/>
                  </a:cubicBezTo>
                  <a:cubicBezTo>
                    <a:pt x="1902" y="2459"/>
                    <a:pt x="2440" y="1929"/>
                    <a:pt x="2459" y="1268"/>
                  </a:cubicBezTo>
                  <a:cubicBezTo>
                    <a:pt x="2478" y="596"/>
                    <a:pt x="1959" y="20"/>
                    <a:pt x="1268" y="1"/>
                  </a:cubicBezTo>
                  <a:cubicBezTo>
                    <a:pt x="1257" y="1"/>
                    <a:pt x="1245" y="1"/>
                    <a:pt x="1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289;p45"/>
            <p:cNvSpPr/>
            <p:nvPr/>
          </p:nvSpPr>
          <p:spPr>
            <a:xfrm>
              <a:off x="1448127" y="1385858"/>
              <a:ext cx="38727" cy="38317"/>
            </a:xfrm>
            <a:custGeom>
              <a:avLst/>
              <a:gdLst/>
              <a:ahLst/>
              <a:cxnLst/>
              <a:rect l="l" t="t" r="r" b="b"/>
              <a:pathLst>
                <a:path w="3496" h="3459" extrusionOk="0">
                  <a:moveTo>
                    <a:pt x="1770" y="1"/>
                  </a:moveTo>
                  <a:cubicBezTo>
                    <a:pt x="826" y="1"/>
                    <a:pt x="39" y="743"/>
                    <a:pt x="20" y="1691"/>
                  </a:cubicBezTo>
                  <a:cubicBezTo>
                    <a:pt x="1" y="2632"/>
                    <a:pt x="750" y="3438"/>
                    <a:pt x="1691" y="3457"/>
                  </a:cubicBezTo>
                  <a:cubicBezTo>
                    <a:pt x="1714" y="3458"/>
                    <a:pt x="1738" y="3459"/>
                    <a:pt x="1761" y="3459"/>
                  </a:cubicBezTo>
                  <a:cubicBezTo>
                    <a:pt x="2690" y="3459"/>
                    <a:pt x="3458" y="2723"/>
                    <a:pt x="3477" y="1787"/>
                  </a:cubicBezTo>
                  <a:cubicBezTo>
                    <a:pt x="3496" y="827"/>
                    <a:pt x="2747" y="39"/>
                    <a:pt x="1806" y="1"/>
                  </a:cubicBezTo>
                  <a:cubicBezTo>
                    <a:pt x="1794" y="1"/>
                    <a:pt x="1782" y="1"/>
                    <a:pt x="1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319;p45"/>
          <p:cNvGrpSpPr/>
          <p:nvPr/>
        </p:nvGrpSpPr>
        <p:grpSpPr>
          <a:xfrm>
            <a:off x="7787929" y="1882778"/>
            <a:ext cx="357886" cy="333874"/>
            <a:chOff x="7144801" y="3627187"/>
            <a:chExt cx="670198" cy="625350"/>
          </a:xfrm>
        </p:grpSpPr>
        <p:sp>
          <p:nvSpPr>
            <p:cNvPr id="100" name="Google Shape;4320;p45"/>
            <p:cNvSpPr/>
            <p:nvPr/>
          </p:nvSpPr>
          <p:spPr>
            <a:xfrm>
              <a:off x="7144801" y="3627187"/>
              <a:ext cx="670198" cy="625350"/>
            </a:xfrm>
            <a:custGeom>
              <a:avLst/>
              <a:gdLst/>
              <a:ahLst/>
              <a:cxnLst/>
              <a:rect l="l" t="t" r="r" b="b"/>
              <a:pathLst>
                <a:path w="23611" h="22031" extrusionOk="0">
                  <a:moveTo>
                    <a:pt x="14536" y="0"/>
                  </a:moveTo>
                  <a:cubicBezTo>
                    <a:pt x="10422" y="0"/>
                    <a:pt x="9919" y="6591"/>
                    <a:pt x="9919" y="6591"/>
                  </a:cubicBezTo>
                  <a:cubicBezTo>
                    <a:pt x="9919" y="6591"/>
                    <a:pt x="8215" y="137"/>
                    <a:pt x="5484" y="137"/>
                  </a:cubicBezTo>
                  <a:cubicBezTo>
                    <a:pt x="5065" y="137"/>
                    <a:pt x="4623" y="289"/>
                    <a:pt x="4158" y="638"/>
                  </a:cubicBezTo>
                  <a:cubicBezTo>
                    <a:pt x="663" y="3288"/>
                    <a:pt x="6251" y="10066"/>
                    <a:pt x="6251" y="10066"/>
                  </a:cubicBezTo>
                  <a:cubicBezTo>
                    <a:pt x="6251" y="10066"/>
                    <a:pt x="3825" y="9134"/>
                    <a:pt x="2002" y="9134"/>
                  </a:cubicBezTo>
                  <a:cubicBezTo>
                    <a:pt x="889" y="9134"/>
                    <a:pt x="1" y="9482"/>
                    <a:pt x="30" y="10604"/>
                  </a:cubicBezTo>
                  <a:cubicBezTo>
                    <a:pt x="106" y="13561"/>
                    <a:pt x="5253" y="14214"/>
                    <a:pt x="5253" y="14214"/>
                  </a:cubicBezTo>
                  <a:cubicBezTo>
                    <a:pt x="3774" y="14464"/>
                    <a:pt x="1278" y="20013"/>
                    <a:pt x="4312" y="20628"/>
                  </a:cubicBezTo>
                  <a:cubicBezTo>
                    <a:pt x="4530" y="20673"/>
                    <a:pt x="4742" y="20694"/>
                    <a:pt x="4947" y="20694"/>
                  </a:cubicBezTo>
                  <a:cubicBezTo>
                    <a:pt x="7593" y="20694"/>
                    <a:pt x="9131" y="17172"/>
                    <a:pt x="9132" y="17171"/>
                  </a:cubicBezTo>
                  <a:lnTo>
                    <a:pt x="9132" y="17171"/>
                  </a:lnTo>
                  <a:cubicBezTo>
                    <a:pt x="9132" y="17172"/>
                    <a:pt x="8825" y="21953"/>
                    <a:pt x="11858" y="22030"/>
                  </a:cubicBezTo>
                  <a:cubicBezTo>
                    <a:pt x="11885" y="22030"/>
                    <a:pt x="11911" y="22030"/>
                    <a:pt x="11936" y="22030"/>
                  </a:cubicBezTo>
                  <a:cubicBezTo>
                    <a:pt x="14875" y="22030"/>
                    <a:pt x="13875" y="17709"/>
                    <a:pt x="13875" y="17709"/>
                  </a:cubicBezTo>
                  <a:lnTo>
                    <a:pt x="13875" y="17709"/>
                  </a:lnTo>
                  <a:cubicBezTo>
                    <a:pt x="13875" y="17709"/>
                    <a:pt x="17080" y="20285"/>
                    <a:pt x="19251" y="20285"/>
                  </a:cubicBezTo>
                  <a:cubicBezTo>
                    <a:pt x="20068" y="20285"/>
                    <a:pt x="20738" y="19921"/>
                    <a:pt x="21037" y="18919"/>
                  </a:cubicBezTo>
                  <a:cubicBezTo>
                    <a:pt x="22132" y="15270"/>
                    <a:pt x="16909" y="12774"/>
                    <a:pt x="16909" y="12774"/>
                  </a:cubicBezTo>
                  <a:cubicBezTo>
                    <a:pt x="16909" y="12774"/>
                    <a:pt x="23610" y="11929"/>
                    <a:pt x="21882" y="8454"/>
                  </a:cubicBezTo>
                  <a:cubicBezTo>
                    <a:pt x="21312" y="7295"/>
                    <a:pt x="20354" y="6909"/>
                    <a:pt x="19330" y="6909"/>
                  </a:cubicBezTo>
                  <a:cubicBezTo>
                    <a:pt x="17282" y="6909"/>
                    <a:pt x="14969" y="8454"/>
                    <a:pt x="14969" y="8454"/>
                  </a:cubicBezTo>
                  <a:cubicBezTo>
                    <a:pt x="14969" y="8454"/>
                    <a:pt x="19482" y="485"/>
                    <a:pt x="14969" y="24"/>
                  </a:cubicBezTo>
                  <a:cubicBezTo>
                    <a:pt x="14820" y="8"/>
                    <a:pt x="14676" y="0"/>
                    <a:pt x="14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321;p45"/>
            <p:cNvSpPr/>
            <p:nvPr/>
          </p:nvSpPr>
          <p:spPr>
            <a:xfrm>
              <a:off x="7251528" y="3768459"/>
              <a:ext cx="439201" cy="423220"/>
            </a:xfrm>
            <a:custGeom>
              <a:avLst/>
              <a:gdLst/>
              <a:ahLst/>
              <a:cxnLst/>
              <a:rect l="l" t="t" r="r" b="b"/>
              <a:pathLst>
                <a:path w="15473" h="14910" extrusionOk="0">
                  <a:moveTo>
                    <a:pt x="8521" y="1"/>
                  </a:moveTo>
                  <a:cubicBezTo>
                    <a:pt x="6370" y="1"/>
                    <a:pt x="7081" y="6030"/>
                    <a:pt x="7081" y="6030"/>
                  </a:cubicBezTo>
                  <a:cubicBezTo>
                    <a:pt x="7081" y="6030"/>
                    <a:pt x="4240" y="763"/>
                    <a:pt x="3382" y="763"/>
                  </a:cubicBezTo>
                  <a:cubicBezTo>
                    <a:pt x="3211" y="763"/>
                    <a:pt x="3119" y="974"/>
                    <a:pt x="3144" y="1479"/>
                  </a:cubicBezTo>
                  <a:cubicBezTo>
                    <a:pt x="3279" y="4513"/>
                    <a:pt x="5832" y="6664"/>
                    <a:pt x="5832" y="6664"/>
                  </a:cubicBezTo>
                  <a:cubicBezTo>
                    <a:pt x="5832" y="6664"/>
                    <a:pt x="3352" y="6065"/>
                    <a:pt x="1667" y="6065"/>
                  </a:cubicBezTo>
                  <a:cubicBezTo>
                    <a:pt x="704" y="6065"/>
                    <a:pt x="0" y="6261"/>
                    <a:pt x="168" y="6875"/>
                  </a:cubicBezTo>
                  <a:cubicBezTo>
                    <a:pt x="648" y="8546"/>
                    <a:pt x="5352" y="8623"/>
                    <a:pt x="5352" y="8623"/>
                  </a:cubicBezTo>
                  <a:cubicBezTo>
                    <a:pt x="5352" y="8623"/>
                    <a:pt x="379" y="13135"/>
                    <a:pt x="1723" y="13596"/>
                  </a:cubicBezTo>
                  <a:cubicBezTo>
                    <a:pt x="1792" y="13621"/>
                    <a:pt x="1866" y="13632"/>
                    <a:pt x="1945" y="13632"/>
                  </a:cubicBezTo>
                  <a:cubicBezTo>
                    <a:pt x="3415" y="13632"/>
                    <a:pt x="6562" y="9622"/>
                    <a:pt x="6562" y="9621"/>
                  </a:cubicBezTo>
                  <a:lnTo>
                    <a:pt x="6562" y="9621"/>
                  </a:lnTo>
                  <a:cubicBezTo>
                    <a:pt x="6562" y="9622"/>
                    <a:pt x="6505" y="14422"/>
                    <a:pt x="8252" y="14883"/>
                  </a:cubicBezTo>
                  <a:cubicBezTo>
                    <a:pt x="8318" y="14901"/>
                    <a:pt x="8381" y="14910"/>
                    <a:pt x="8441" y="14910"/>
                  </a:cubicBezTo>
                  <a:cubicBezTo>
                    <a:pt x="9949" y="14910"/>
                    <a:pt x="9327" y="9295"/>
                    <a:pt x="9327" y="9295"/>
                  </a:cubicBezTo>
                  <a:lnTo>
                    <a:pt x="9327" y="9295"/>
                  </a:lnTo>
                  <a:cubicBezTo>
                    <a:pt x="9328" y="9295"/>
                    <a:pt x="13083" y="11815"/>
                    <a:pt x="14594" y="11815"/>
                  </a:cubicBezTo>
                  <a:cubicBezTo>
                    <a:pt x="14929" y="11815"/>
                    <a:pt x="15154" y="11691"/>
                    <a:pt x="15203" y="11388"/>
                  </a:cubicBezTo>
                  <a:cubicBezTo>
                    <a:pt x="15472" y="9698"/>
                    <a:pt x="8790" y="7202"/>
                    <a:pt x="8790" y="7202"/>
                  </a:cubicBezTo>
                  <a:cubicBezTo>
                    <a:pt x="8790" y="7202"/>
                    <a:pt x="15395" y="6606"/>
                    <a:pt x="14512" y="4571"/>
                  </a:cubicBezTo>
                  <a:cubicBezTo>
                    <a:pt x="14285" y="4040"/>
                    <a:pt x="13758" y="3845"/>
                    <a:pt x="13105" y="3845"/>
                  </a:cubicBezTo>
                  <a:cubicBezTo>
                    <a:pt x="11278" y="3845"/>
                    <a:pt x="8463" y="5378"/>
                    <a:pt x="8463" y="5378"/>
                  </a:cubicBezTo>
                  <a:cubicBezTo>
                    <a:pt x="8463" y="5378"/>
                    <a:pt x="10671" y="1"/>
                    <a:pt x="8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322;p45"/>
            <p:cNvSpPr/>
            <p:nvPr/>
          </p:nvSpPr>
          <p:spPr>
            <a:xfrm>
              <a:off x="7368560" y="3882908"/>
              <a:ext cx="180302" cy="179564"/>
            </a:xfrm>
            <a:custGeom>
              <a:avLst/>
              <a:gdLst/>
              <a:ahLst/>
              <a:cxnLst/>
              <a:rect l="l" t="t" r="r" b="b"/>
              <a:pathLst>
                <a:path w="6352" h="6326" extrusionOk="0">
                  <a:moveTo>
                    <a:pt x="4026" y="1"/>
                  </a:moveTo>
                  <a:cubicBezTo>
                    <a:pt x="3499" y="1"/>
                    <a:pt x="2914" y="198"/>
                    <a:pt x="2382" y="443"/>
                  </a:cubicBezTo>
                  <a:cubicBezTo>
                    <a:pt x="1153" y="1019"/>
                    <a:pt x="250" y="2171"/>
                    <a:pt x="116" y="3554"/>
                  </a:cubicBezTo>
                  <a:cubicBezTo>
                    <a:pt x="0" y="4687"/>
                    <a:pt x="384" y="5916"/>
                    <a:pt x="2362" y="6261"/>
                  </a:cubicBezTo>
                  <a:cubicBezTo>
                    <a:pt x="2613" y="6305"/>
                    <a:pt x="2849" y="6325"/>
                    <a:pt x="3069" y="6325"/>
                  </a:cubicBezTo>
                  <a:cubicBezTo>
                    <a:pt x="6352" y="6325"/>
                    <a:pt x="6279" y="1758"/>
                    <a:pt x="5127" y="462"/>
                  </a:cubicBezTo>
                  <a:cubicBezTo>
                    <a:pt x="4836" y="128"/>
                    <a:pt x="4450" y="1"/>
                    <a:pt x="40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5257;p55"/>
          <p:cNvGrpSpPr/>
          <p:nvPr/>
        </p:nvGrpSpPr>
        <p:grpSpPr>
          <a:xfrm>
            <a:off x="465661" y="4052254"/>
            <a:ext cx="608873" cy="1012495"/>
            <a:chOff x="2203410" y="2891304"/>
            <a:chExt cx="516654" cy="1027265"/>
          </a:xfrm>
        </p:grpSpPr>
        <p:sp>
          <p:nvSpPr>
            <p:cNvPr id="142" name="Google Shape;5258;p55"/>
            <p:cNvSpPr/>
            <p:nvPr/>
          </p:nvSpPr>
          <p:spPr>
            <a:xfrm>
              <a:off x="2271323" y="3809901"/>
              <a:ext cx="364235" cy="108668"/>
            </a:xfrm>
            <a:custGeom>
              <a:avLst/>
              <a:gdLst/>
              <a:ahLst/>
              <a:cxnLst/>
              <a:rect l="l" t="t" r="r" b="b"/>
              <a:pathLst>
                <a:path w="16444" h="4906" extrusionOk="0">
                  <a:moveTo>
                    <a:pt x="8620" y="1"/>
                  </a:moveTo>
                  <a:cubicBezTo>
                    <a:pt x="4824" y="1"/>
                    <a:pt x="1" y="980"/>
                    <a:pt x="3518" y="4204"/>
                  </a:cubicBezTo>
                  <a:cubicBezTo>
                    <a:pt x="4003" y="4689"/>
                    <a:pt x="5132" y="4906"/>
                    <a:pt x="6463" y="4906"/>
                  </a:cubicBezTo>
                  <a:cubicBezTo>
                    <a:pt x="10516" y="4906"/>
                    <a:pt x="16443" y="2893"/>
                    <a:pt x="11747" y="286"/>
                  </a:cubicBezTo>
                  <a:cubicBezTo>
                    <a:pt x="11060" y="112"/>
                    <a:pt x="9898" y="1"/>
                    <a:pt x="8620" y="1"/>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259;p55"/>
            <p:cNvSpPr/>
            <p:nvPr/>
          </p:nvSpPr>
          <p:spPr>
            <a:xfrm>
              <a:off x="2242661" y="3111080"/>
              <a:ext cx="414205" cy="736753"/>
            </a:xfrm>
            <a:custGeom>
              <a:avLst/>
              <a:gdLst/>
              <a:ahLst/>
              <a:cxnLst/>
              <a:rect l="l" t="t" r="r" b="b"/>
              <a:pathLst>
                <a:path w="18700" h="33262" extrusionOk="0">
                  <a:moveTo>
                    <a:pt x="8793" y="27321"/>
                  </a:moveTo>
                  <a:cubicBezTo>
                    <a:pt x="9060" y="23371"/>
                    <a:pt x="9358" y="19405"/>
                    <a:pt x="9593" y="15439"/>
                  </a:cubicBezTo>
                  <a:cubicBezTo>
                    <a:pt x="9750" y="12885"/>
                    <a:pt x="9812" y="10330"/>
                    <a:pt x="9938" y="7759"/>
                  </a:cubicBezTo>
                  <a:cubicBezTo>
                    <a:pt x="9953" y="7273"/>
                    <a:pt x="10063" y="6772"/>
                    <a:pt x="10094" y="6270"/>
                  </a:cubicBezTo>
                  <a:cubicBezTo>
                    <a:pt x="10157" y="5533"/>
                    <a:pt x="10094" y="5471"/>
                    <a:pt x="9420" y="5126"/>
                  </a:cubicBezTo>
                  <a:cubicBezTo>
                    <a:pt x="8966" y="4891"/>
                    <a:pt x="8527" y="4593"/>
                    <a:pt x="8088" y="4295"/>
                  </a:cubicBezTo>
                  <a:cubicBezTo>
                    <a:pt x="8010" y="4232"/>
                    <a:pt x="7916" y="4107"/>
                    <a:pt x="7916" y="3997"/>
                  </a:cubicBezTo>
                  <a:cubicBezTo>
                    <a:pt x="7790" y="2869"/>
                    <a:pt x="9154" y="3292"/>
                    <a:pt x="10204" y="4467"/>
                  </a:cubicBezTo>
                  <a:cubicBezTo>
                    <a:pt x="10439" y="2931"/>
                    <a:pt x="10518" y="1442"/>
                    <a:pt x="10862" y="0"/>
                  </a:cubicBezTo>
                  <a:cubicBezTo>
                    <a:pt x="11364" y="1317"/>
                    <a:pt x="10815" y="2649"/>
                    <a:pt x="10909" y="4060"/>
                  </a:cubicBezTo>
                  <a:cubicBezTo>
                    <a:pt x="11333" y="3825"/>
                    <a:pt x="11677" y="3605"/>
                    <a:pt x="12038" y="3433"/>
                  </a:cubicBezTo>
                  <a:cubicBezTo>
                    <a:pt x="12320" y="3292"/>
                    <a:pt x="12649" y="3245"/>
                    <a:pt x="12869" y="3574"/>
                  </a:cubicBezTo>
                  <a:cubicBezTo>
                    <a:pt x="13088" y="3872"/>
                    <a:pt x="12884" y="4091"/>
                    <a:pt x="12696" y="4311"/>
                  </a:cubicBezTo>
                  <a:cubicBezTo>
                    <a:pt x="12336" y="4703"/>
                    <a:pt x="11975" y="5063"/>
                    <a:pt x="11380" y="5141"/>
                  </a:cubicBezTo>
                  <a:cubicBezTo>
                    <a:pt x="10894" y="5204"/>
                    <a:pt x="10706" y="5518"/>
                    <a:pt x="10643" y="6051"/>
                  </a:cubicBezTo>
                  <a:cubicBezTo>
                    <a:pt x="10408" y="8104"/>
                    <a:pt x="10392" y="10173"/>
                    <a:pt x="10298" y="12226"/>
                  </a:cubicBezTo>
                  <a:cubicBezTo>
                    <a:pt x="10157" y="14985"/>
                    <a:pt x="9859" y="17712"/>
                    <a:pt x="9656" y="20471"/>
                  </a:cubicBezTo>
                  <a:cubicBezTo>
                    <a:pt x="9593" y="21270"/>
                    <a:pt x="9546" y="22070"/>
                    <a:pt x="9640" y="22885"/>
                  </a:cubicBezTo>
                  <a:cubicBezTo>
                    <a:pt x="10016" y="21709"/>
                    <a:pt x="10392" y="20534"/>
                    <a:pt x="10753" y="19342"/>
                  </a:cubicBezTo>
                  <a:cubicBezTo>
                    <a:pt x="11599" y="16662"/>
                    <a:pt x="12806" y="14154"/>
                    <a:pt x="14687" y="12038"/>
                  </a:cubicBezTo>
                  <a:cubicBezTo>
                    <a:pt x="15267" y="11380"/>
                    <a:pt x="16051" y="10847"/>
                    <a:pt x="16834" y="10424"/>
                  </a:cubicBezTo>
                  <a:cubicBezTo>
                    <a:pt x="17822" y="9906"/>
                    <a:pt x="18700" y="10533"/>
                    <a:pt x="18590" y="11646"/>
                  </a:cubicBezTo>
                  <a:cubicBezTo>
                    <a:pt x="18527" y="12289"/>
                    <a:pt x="18339" y="12947"/>
                    <a:pt x="18041" y="13511"/>
                  </a:cubicBezTo>
                  <a:cubicBezTo>
                    <a:pt x="17211" y="15079"/>
                    <a:pt x="16301" y="16615"/>
                    <a:pt x="15392" y="18151"/>
                  </a:cubicBezTo>
                  <a:cubicBezTo>
                    <a:pt x="14530" y="19609"/>
                    <a:pt x="13590" y="21019"/>
                    <a:pt x="12775" y="22493"/>
                  </a:cubicBezTo>
                  <a:cubicBezTo>
                    <a:pt x="12132" y="23653"/>
                    <a:pt x="11615" y="24891"/>
                    <a:pt x="11003" y="26208"/>
                  </a:cubicBezTo>
                  <a:cubicBezTo>
                    <a:pt x="12132" y="25095"/>
                    <a:pt x="13135" y="24076"/>
                    <a:pt x="14185" y="23104"/>
                  </a:cubicBezTo>
                  <a:cubicBezTo>
                    <a:pt x="15016" y="22367"/>
                    <a:pt x="16192" y="21458"/>
                    <a:pt x="17179" y="22070"/>
                  </a:cubicBezTo>
                  <a:cubicBezTo>
                    <a:pt x="18088" y="22775"/>
                    <a:pt x="17305" y="23794"/>
                    <a:pt x="16756" y="24499"/>
                  </a:cubicBezTo>
                  <a:cubicBezTo>
                    <a:pt x="15580" y="25973"/>
                    <a:pt x="14217" y="27258"/>
                    <a:pt x="12837" y="28543"/>
                  </a:cubicBezTo>
                  <a:cubicBezTo>
                    <a:pt x="11552" y="29719"/>
                    <a:pt x="10235" y="30894"/>
                    <a:pt x="9342" y="32446"/>
                  </a:cubicBezTo>
                  <a:cubicBezTo>
                    <a:pt x="9201" y="32697"/>
                    <a:pt x="8903" y="33261"/>
                    <a:pt x="8637" y="33261"/>
                  </a:cubicBezTo>
                  <a:cubicBezTo>
                    <a:pt x="8260" y="33261"/>
                    <a:pt x="8339" y="32791"/>
                    <a:pt x="8276" y="32587"/>
                  </a:cubicBezTo>
                  <a:cubicBezTo>
                    <a:pt x="7555" y="30377"/>
                    <a:pt x="6380" y="28465"/>
                    <a:pt x="4843" y="26725"/>
                  </a:cubicBezTo>
                  <a:cubicBezTo>
                    <a:pt x="3480" y="25189"/>
                    <a:pt x="2179" y="23574"/>
                    <a:pt x="909" y="21944"/>
                  </a:cubicBezTo>
                  <a:cubicBezTo>
                    <a:pt x="564" y="21505"/>
                    <a:pt x="282" y="20925"/>
                    <a:pt x="173" y="20361"/>
                  </a:cubicBezTo>
                  <a:cubicBezTo>
                    <a:pt x="0" y="19342"/>
                    <a:pt x="737" y="18841"/>
                    <a:pt x="1677" y="19280"/>
                  </a:cubicBezTo>
                  <a:cubicBezTo>
                    <a:pt x="3229" y="20001"/>
                    <a:pt x="4546" y="20988"/>
                    <a:pt x="5612" y="22383"/>
                  </a:cubicBezTo>
                  <a:cubicBezTo>
                    <a:pt x="6489" y="23543"/>
                    <a:pt x="7242" y="24734"/>
                    <a:pt x="7728" y="26114"/>
                  </a:cubicBezTo>
                  <a:cubicBezTo>
                    <a:pt x="7759" y="26223"/>
                    <a:pt x="7837" y="26333"/>
                    <a:pt x="7900" y="26443"/>
                  </a:cubicBezTo>
                  <a:cubicBezTo>
                    <a:pt x="7916" y="26458"/>
                    <a:pt x="7963" y="26458"/>
                    <a:pt x="8041" y="26474"/>
                  </a:cubicBezTo>
                  <a:cubicBezTo>
                    <a:pt x="7336" y="22211"/>
                    <a:pt x="6630" y="17979"/>
                    <a:pt x="5909" y="13621"/>
                  </a:cubicBezTo>
                  <a:cubicBezTo>
                    <a:pt x="5533" y="13606"/>
                    <a:pt x="5141" y="13590"/>
                    <a:pt x="4765" y="13590"/>
                  </a:cubicBezTo>
                  <a:cubicBezTo>
                    <a:pt x="4483" y="13574"/>
                    <a:pt x="4201" y="13606"/>
                    <a:pt x="3919" y="13559"/>
                  </a:cubicBezTo>
                  <a:cubicBezTo>
                    <a:pt x="3558" y="13496"/>
                    <a:pt x="3276" y="13292"/>
                    <a:pt x="3307" y="12869"/>
                  </a:cubicBezTo>
                  <a:cubicBezTo>
                    <a:pt x="3339" y="12414"/>
                    <a:pt x="3699" y="12320"/>
                    <a:pt x="4060" y="12320"/>
                  </a:cubicBezTo>
                  <a:cubicBezTo>
                    <a:pt x="4389" y="12320"/>
                    <a:pt x="4734" y="12414"/>
                    <a:pt x="5079" y="12461"/>
                  </a:cubicBezTo>
                  <a:cubicBezTo>
                    <a:pt x="5251" y="12508"/>
                    <a:pt x="5439" y="12555"/>
                    <a:pt x="5721" y="12618"/>
                  </a:cubicBezTo>
                  <a:cubicBezTo>
                    <a:pt x="5674" y="10988"/>
                    <a:pt x="4812" y="9546"/>
                    <a:pt x="4891" y="7947"/>
                  </a:cubicBezTo>
                  <a:cubicBezTo>
                    <a:pt x="5721" y="9138"/>
                    <a:pt x="5753" y="10596"/>
                    <a:pt x="6286" y="11991"/>
                  </a:cubicBezTo>
                  <a:cubicBezTo>
                    <a:pt x="6583" y="11709"/>
                    <a:pt x="6818" y="11474"/>
                    <a:pt x="7069" y="11254"/>
                  </a:cubicBezTo>
                  <a:cubicBezTo>
                    <a:pt x="7351" y="10988"/>
                    <a:pt x="7712" y="10910"/>
                    <a:pt x="7994" y="11176"/>
                  </a:cubicBezTo>
                  <a:cubicBezTo>
                    <a:pt x="8308" y="11442"/>
                    <a:pt x="8213" y="11834"/>
                    <a:pt x="7978" y="12101"/>
                  </a:cubicBezTo>
                  <a:cubicBezTo>
                    <a:pt x="7759" y="12383"/>
                    <a:pt x="7461" y="12665"/>
                    <a:pt x="7148" y="12838"/>
                  </a:cubicBezTo>
                  <a:cubicBezTo>
                    <a:pt x="6646" y="13104"/>
                    <a:pt x="6505" y="13464"/>
                    <a:pt x="6583" y="13982"/>
                  </a:cubicBezTo>
                  <a:cubicBezTo>
                    <a:pt x="7038" y="16897"/>
                    <a:pt x="7477" y="19797"/>
                    <a:pt x="7931" y="22697"/>
                  </a:cubicBezTo>
                  <a:cubicBezTo>
                    <a:pt x="8182" y="24233"/>
                    <a:pt x="8449" y="25769"/>
                    <a:pt x="8715" y="27305"/>
                  </a:cubicBezTo>
                  <a:cubicBezTo>
                    <a:pt x="8731" y="27321"/>
                    <a:pt x="8762" y="27321"/>
                    <a:pt x="8793" y="2732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260;p55"/>
            <p:cNvSpPr/>
            <p:nvPr/>
          </p:nvSpPr>
          <p:spPr>
            <a:xfrm>
              <a:off x="2567628" y="3454455"/>
              <a:ext cx="152436" cy="140276"/>
            </a:xfrm>
            <a:custGeom>
              <a:avLst/>
              <a:gdLst/>
              <a:ahLst/>
              <a:cxnLst/>
              <a:rect l="l" t="t" r="r" b="b"/>
              <a:pathLst>
                <a:path w="6882" h="6333" extrusionOk="0">
                  <a:moveTo>
                    <a:pt x="0" y="6333"/>
                  </a:moveTo>
                  <a:cubicBezTo>
                    <a:pt x="1003" y="5141"/>
                    <a:pt x="2273" y="4279"/>
                    <a:pt x="3527" y="3401"/>
                  </a:cubicBezTo>
                  <a:cubicBezTo>
                    <a:pt x="4452" y="2774"/>
                    <a:pt x="5314" y="2069"/>
                    <a:pt x="6207" y="1395"/>
                  </a:cubicBezTo>
                  <a:cubicBezTo>
                    <a:pt x="6521" y="1176"/>
                    <a:pt x="6756" y="894"/>
                    <a:pt x="6819" y="502"/>
                  </a:cubicBezTo>
                  <a:cubicBezTo>
                    <a:pt x="6881" y="141"/>
                    <a:pt x="6772" y="0"/>
                    <a:pt x="6395" y="47"/>
                  </a:cubicBezTo>
                  <a:cubicBezTo>
                    <a:pt x="5988" y="126"/>
                    <a:pt x="5580" y="204"/>
                    <a:pt x="5188" y="345"/>
                  </a:cubicBezTo>
                  <a:cubicBezTo>
                    <a:pt x="3778" y="894"/>
                    <a:pt x="2634" y="1787"/>
                    <a:pt x="1724" y="2963"/>
                  </a:cubicBezTo>
                  <a:cubicBezTo>
                    <a:pt x="956" y="3981"/>
                    <a:pt x="345" y="5094"/>
                    <a:pt x="0" y="6333"/>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261;p55"/>
            <p:cNvSpPr/>
            <p:nvPr/>
          </p:nvSpPr>
          <p:spPr>
            <a:xfrm>
              <a:off x="2203410" y="3416600"/>
              <a:ext cx="152436" cy="140630"/>
            </a:xfrm>
            <a:custGeom>
              <a:avLst/>
              <a:gdLst/>
              <a:ahLst/>
              <a:cxnLst/>
              <a:rect l="l" t="t" r="r" b="b"/>
              <a:pathLst>
                <a:path w="6882" h="6349" extrusionOk="0">
                  <a:moveTo>
                    <a:pt x="6882" y="6349"/>
                  </a:moveTo>
                  <a:cubicBezTo>
                    <a:pt x="5879" y="5157"/>
                    <a:pt x="4609" y="4295"/>
                    <a:pt x="3355" y="3418"/>
                  </a:cubicBezTo>
                  <a:cubicBezTo>
                    <a:pt x="2446" y="2791"/>
                    <a:pt x="1568" y="2085"/>
                    <a:pt x="675" y="1411"/>
                  </a:cubicBezTo>
                  <a:cubicBezTo>
                    <a:pt x="377" y="1176"/>
                    <a:pt x="142" y="910"/>
                    <a:pt x="64" y="518"/>
                  </a:cubicBezTo>
                  <a:cubicBezTo>
                    <a:pt x="1" y="157"/>
                    <a:pt x="126" y="1"/>
                    <a:pt x="487" y="63"/>
                  </a:cubicBezTo>
                  <a:cubicBezTo>
                    <a:pt x="894" y="126"/>
                    <a:pt x="1318" y="220"/>
                    <a:pt x="1694" y="361"/>
                  </a:cubicBezTo>
                  <a:cubicBezTo>
                    <a:pt x="3104" y="894"/>
                    <a:pt x="4264" y="1788"/>
                    <a:pt x="5158" y="2979"/>
                  </a:cubicBezTo>
                  <a:cubicBezTo>
                    <a:pt x="5926" y="3998"/>
                    <a:pt x="6537" y="5095"/>
                    <a:pt x="6882" y="6349"/>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262;p55"/>
            <p:cNvSpPr/>
            <p:nvPr/>
          </p:nvSpPr>
          <p:spPr>
            <a:xfrm>
              <a:off x="2387081" y="2930532"/>
              <a:ext cx="206261" cy="217026"/>
            </a:xfrm>
            <a:custGeom>
              <a:avLst/>
              <a:gdLst/>
              <a:ahLst/>
              <a:cxnLst/>
              <a:rect l="l" t="t" r="r" b="b"/>
              <a:pathLst>
                <a:path w="9312" h="9798" extrusionOk="0">
                  <a:moveTo>
                    <a:pt x="9013" y="5189"/>
                  </a:moveTo>
                  <a:cubicBezTo>
                    <a:pt x="8982" y="5455"/>
                    <a:pt x="8935" y="5706"/>
                    <a:pt x="8888" y="5957"/>
                  </a:cubicBezTo>
                  <a:cubicBezTo>
                    <a:pt x="8857" y="6192"/>
                    <a:pt x="8794" y="6427"/>
                    <a:pt x="8747" y="6662"/>
                  </a:cubicBezTo>
                  <a:cubicBezTo>
                    <a:pt x="8637" y="7399"/>
                    <a:pt x="8339" y="8057"/>
                    <a:pt x="7791" y="8574"/>
                  </a:cubicBezTo>
                  <a:cubicBezTo>
                    <a:pt x="7603" y="8747"/>
                    <a:pt x="7368" y="8872"/>
                    <a:pt x="7195" y="8982"/>
                  </a:cubicBezTo>
                  <a:cubicBezTo>
                    <a:pt x="6302" y="9437"/>
                    <a:pt x="5408" y="9687"/>
                    <a:pt x="4452" y="9750"/>
                  </a:cubicBezTo>
                  <a:cubicBezTo>
                    <a:pt x="3778" y="9797"/>
                    <a:pt x="3167" y="9656"/>
                    <a:pt x="2571" y="9374"/>
                  </a:cubicBezTo>
                  <a:cubicBezTo>
                    <a:pt x="1960" y="9076"/>
                    <a:pt x="1411" y="8716"/>
                    <a:pt x="957" y="8214"/>
                  </a:cubicBezTo>
                  <a:cubicBezTo>
                    <a:pt x="565" y="7791"/>
                    <a:pt x="314" y="7273"/>
                    <a:pt x="220" y="6694"/>
                  </a:cubicBezTo>
                  <a:cubicBezTo>
                    <a:pt x="110" y="5988"/>
                    <a:pt x="1" y="5267"/>
                    <a:pt x="32" y="4546"/>
                  </a:cubicBezTo>
                  <a:cubicBezTo>
                    <a:pt x="63" y="4092"/>
                    <a:pt x="189" y="3621"/>
                    <a:pt x="314" y="3167"/>
                  </a:cubicBezTo>
                  <a:cubicBezTo>
                    <a:pt x="471" y="2540"/>
                    <a:pt x="675" y="1913"/>
                    <a:pt x="878" y="1302"/>
                  </a:cubicBezTo>
                  <a:cubicBezTo>
                    <a:pt x="1004" y="894"/>
                    <a:pt x="1239" y="549"/>
                    <a:pt x="1490" y="220"/>
                  </a:cubicBezTo>
                  <a:cubicBezTo>
                    <a:pt x="1662" y="1"/>
                    <a:pt x="1772" y="1"/>
                    <a:pt x="2038" y="110"/>
                  </a:cubicBezTo>
                  <a:cubicBezTo>
                    <a:pt x="2587" y="314"/>
                    <a:pt x="2994" y="706"/>
                    <a:pt x="3418" y="1082"/>
                  </a:cubicBezTo>
                  <a:cubicBezTo>
                    <a:pt x="3527" y="1176"/>
                    <a:pt x="3621" y="1364"/>
                    <a:pt x="3731" y="1364"/>
                  </a:cubicBezTo>
                  <a:cubicBezTo>
                    <a:pt x="3841" y="1380"/>
                    <a:pt x="3951" y="1192"/>
                    <a:pt x="4060" y="1113"/>
                  </a:cubicBezTo>
                  <a:cubicBezTo>
                    <a:pt x="4515" y="737"/>
                    <a:pt x="5032" y="659"/>
                    <a:pt x="5596" y="784"/>
                  </a:cubicBezTo>
                  <a:cubicBezTo>
                    <a:pt x="5847" y="831"/>
                    <a:pt x="6051" y="1004"/>
                    <a:pt x="6192" y="1239"/>
                  </a:cubicBezTo>
                  <a:cubicBezTo>
                    <a:pt x="6302" y="1396"/>
                    <a:pt x="6411" y="1537"/>
                    <a:pt x="6505" y="1693"/>
                  </a:cubicBezTo>
                  <a:cubicBezTo>
                    <a:pt x="6647" y="1584"/>
                    <a:pt x="6803" y="1505"/>
                    <a:pt x="6944" y="1380"/>
                  </a:cubicBezTo>
                  <a:cubicBezTo>
                    <a:pt x="7446" y="925"/>
                    <a:pt x="8057" y="769"/>
                    <a:pt x="8700" y="737"/>
                  </a:cubicBezTo>
                  <a:cubicBezTo>
                    <a:pt x="8951" y="722"/>
                    <a:pt x="9217" y="816"/>
                    <a:pt x="9248" y="1082"/>
                  </a:cubicBezTo>
                  <a:cubicBezTo>
                    <a:pt x="9311" y="1584"/>
                    <a:pt x="9217" y="4217"/>
                    <a:pt x="9013" y="518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63;p55"/>
            <p:cNvSpPr/>
            <p:nvPr/>
          </p:nvSpPr>
          <p:spPr>
            <a:xfrm>
              <a:off x="2426309" y="2942649"/>
              <a:ext cx="122933" cy="208254"/>
            </a:xfrm>
            <a:custGeom>
              <a:avLst/>
              <a:gdLst/>
              <a:ahLst/>
              <a:cxnLst/>
              <a:rect l="l" t="t" r="r" b="b"/>
              <a:pathLst>
                <a:path w="5550" h="9402" extrusionOk="0">
                  <a:moveTo>
                    <a:pt x="3406" y="0"/>
                  </a:moveTo>
                  <a:cubicBezTo>
                    <a:pt x="3176" y="0"/>
                    <a:pt x="2943" y="43"/>
                    <a:pt x="2728" y="128"/>
                  </a:cubicBezTo>
                  <a:cubicBezTo>
                    <a:pt x="2211" y="331"/>
                    <a:pt x="1803" y="676"/>
                    <a:pt x="1537" y="1099"/>
                  </a:cubicBezTo>
                  <a:cubicBezTo>
                    <a:pt x="1474" y="1193"/>
                    <a:pt x="1412" y="1287"/>
                    <a:pt x="1349" y="1366"/>
                  </a:cubicBezTo>
                  <a:cubicBezTo>
                    <a:pt x="1192" y="1570"/>
                    <a:pt x="1020" y="1820"/>
                    <a:pt x="910" y="2134"/>
                  </a:cubicBezTo>
                  <a:cubicBezTo>
                    <a:pt x="863" y="2259"/>
                    <a:pt x="800" y="2385"/>
                    <a:pt x="738" y="2510"/>
                  </a:cubicBezTo>
                  <a:cubicBezTo>
                    <a:pt x="628" y="2730"/>
                    <a:pt x="502" y="2996"/>
                    <a:pt x="440" y="3294"/>
                  </a:cubicBezTo>
                  <a:cubicBezTo>
                    <a:pt x="252" y="3999"/>
                    <a:pt x="79" y="4704"/>
                    <a:pt x="64" y="5457"/>
                  </a:cubicBezTo>
                  <a:cubicBezTo>
                    <a:pt x="64" y="5567"/>
                    <a:pt x="48" y="5676"/>
                    <a:pt x="32" y="5786"/>
                  </a:cubicBezTo>
                  <a:cubicBezTo>
                    <a:pt x="17" y="6052"/>
                    <a:pt x="1" y="6319"/>
                    <a:pt x="32" y="6617"/>
                  </a:cubicBezTo>
                  <a:cubicBezTo>
                    <a:pt x="64" y="7056"/>
                    <a:pt x="142" y="7479"/>
                    <a:pt x="236" y="7871"/>
                  </a:cubicBezTo>
                  <a:lnTo>
                    <a:pt x="252" y="7996"/>
                  </a:lnTo>
                  <a:cubicBezTo>
                    <a:pt x="299" y="8184"/>
                    <a:pt x="424" y="8764"/>
                    <a:pt x="973" y="9062"/>
                  </a:cubicBezTo>
                  <a:cubicBezTo>
                    <a:pt x="1255" y="9203"/>
                    <a:pt x="1537" y="9281"/>
                    <a:pt x="1788" y="9328"/>
                  </a:cubicBezTo>
                  <a:cubicBezTo>
                    <a:pt x="2005" y="9381"/>
                    <a:pt x="2218" y="9401"/>
                    <a:pt x="2424" y="9401"/>
                  </a:cubicBezTo>
                  <a:cubicBezTo>
                    <a:pt x="2768" y="9401"/>
                    <a:pt x="3093" y="9346"/>
                    <a:pt x="3386" y="9297"/>
                  </a:cubicBezTo>
                  <a:lnTo>
                    <a:pt x="3606" y="9266"/>
                  </a:lnTo>
                  <a:cubicBezTo>
                    <a:pt x="3810" y="9234"/>
                    <a:pt x="3998" y="9172"/>
                    <a:pt x="4170" y="9078"/>
                  </a:cubicBezTo>
                  <a:cubicBezTo>
                    <a:pt x="4484" y="8905"/>
                    <a:pt x="4719" y="8607"/>
                    <a:pt x="4829" y="8263"/>
                  </a:cubicBezTo>
                  <a:cubicBezTo>
                    <a:pt x="4860" y="8153"/>
                    <a:pt x="4891" y="8059"/>
                    <a:pt x="4923" y="7965"/>
                  </a:cubicBezTo>
                  <a:cubicBezTo>
                    <a:pt x="5017" y="7730"/>
                    <a:pt x="5095" y="7479"/>
                    <a:pt x="5142" y="7197"/>
                  </a:cubicBezTo>
                  <a:cubicBezTo>
                    <a:pt x="5361" y="5755"/>
                    <a:pt x="5550" y="4344"/>
                    <a:pt x="5408" y="2886"/>
                  </a:cubicBezTo>
                  <a:cubicBezTo>
                    <a:pt x="5361" y="2369"/>
                    <a:pt x="5252" y="1679"/>
                    <a:pt x="4891" y="958"/>
                  </a:cubicBezTo>
                  <a:cubicBezTo>
                    <a:pt x="4734" y="582"/>
                    <a:pt x="4452" y="300"/>
                    <a:pt x="4092" y="143"/>
                  </a:cubicBezTo>
                  <a:cubicBezTo>
                    <a:pt x="3884" y="47"/>
                    <a:pt x="3647" y="0"/>
                    <a:pt x="3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64;p55"/>
            <p:cNvSpPr/>
            <p:nvPr/>
          </p:nvSpPr>
          <p:spPr>
            <a:xfrm>
              <a:off x="2442412" y="2904173"/>
              <a:ext cx="45208" cy="31564"/>
            </a:xfrm>
            <a:custGeom>
              <a:avLst/>
              <a:gdLst/>
              <a:ahLst/>
              <a:cxnLst/>
              <a:rect l="l" t="t" r="r" b="b"/>
              <a:pathLst>
                <a:path w="2041" h="1425" extrusionOk="0">
                  <a:moveTo>
                    <a:pt x="1009" y="1"/>
                  </a:moveTo>
                  <a:cubicBezTo>
                    <a:pt x="901" y="1"/>
                    <a:pt x="786" y="29"/>
                    <a:pt x="669" y="93"/>
                  </a:cubicBezTo>
                  <a:cubicBezTo>
                    <a:pt x="0" y="468"/>
                    <a:pt x="393" y="1424"/>
                    <a:pt x="1019" y="1424"/>
                  </a:cubicBezTo>
                  <a:cubicBezTo>
                    <a:pt x="1127" y="1424"/>
                    <a:pt x="1241" y="1396"/>
                    <a:pt x="1359" y="1332"/>
                  </a:cubicBezTo>
                  <a:cubicBezTo>
                    <a:pt x="2041" y="957"/>
                    <a:pt x="1639" y="1"/>
                    <a:pt x="1009"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65;p55"/>
            <p:cNvSpPr/>
            <p:nvPr/>
          </p:nvSpPr>
          <p:spPr>
            <a:xfrm>
              <a:off x="2526561" y="2911106"/>
              <a:ext cx="45097" cy="31364"/>
            </a:xfrm>
            <a:custGeom>
              <a:avLst/>
              <a:gdLst/>
              <a:ahLst/>
              <a:cxnLst/>
              <a:rect l="l" t="t" r="r" b="b"/>
              <a:pathLst>
                <a:path w="2036" h="1416" extrusionOk="0">
                  <a:moveTo>
                    <a:pt x="1022" y="0"/>
                  </a:moveTo>
                  <a:cubicBezTo>
                    <a:pt x="913" y="0"/>
                    <a:pt x="797" y="29"/>
                    <a:pt x="679" y="94"/>
                  </a:cubicBezTo>
                  <a:cubicBezTo>
                    <a:pt x="0" y="466"/>
                    <a:pt x="395" y="1415"/>
                    <a:pt x="1018" y="1415"/>
                  </a:cubicBezTo>
                  <a:cubicBezTo>
                    <a:pt x="1129" y="1415"/>
                    <a:pt x="1248" y="1385"/>
                    <a:pt x="1368" y="1316"/>
                  </a:cubicBezTo>
                  <a:cubicBezTo>
                    <a:pt x="2036" y="943"/>
                    <a:pt x="1646" y="0"/>
                    <a:pt x="1022" y="0"/>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66;p55"/>
            <p:cNvSpPr/>
            <p:nvPr/>
          </p:nvSpPr>
          <p:spPr>
            <a:xfrm>
              <a:off x="2481640" y="2891304"/>
              <a:ext cx="45186" cy="31586"/>
            </a:xfrm>
            <a:custGeom>
              <a:avLst/>
              <a:gdLst/>
              <a:ahLst/>
              <a:cxnLst/>
              <a:rect l="l" t="t" r="r" b="b"/>
              <a:pathLst>
                <a:path w="2040" h="1426" extrusionOk="0">
                  <a:moveTo>
                    <a:pt x="1013" y="1"/>
                  </a:moveTo>
                  <a:cubicBezTo>
                    <a:pt x="903" y="1"/>
                    <a:pt x="787" y="29"/>
                    <a:pt x="669" y="94"/>
                  </a:cubicBezTo>
                  <a:cubicBezTo>
                    <a:pt x="0" y="469"/>
                    <a:pt x="393" y="1425"/>
                    <a:pt x="1019" y="1425"/>
                  </a:cubicBezTo>
                  <a:cubicBezTo>
                    <a:pt x="1127" y="1425"/>
                    <a:pt x="1241" y="1397"/>
                    <a:pt x="1359" y="1333"/>
                  </a:cubicBezTo>
                  <a:cubicBezTo>
                    <a:pt x="2040" y="945"/>
                    <a:pt x="1640" y="1"/>
                    <a:pt x="1013"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67;p55"/>
            <p:cNvSpPr/>
            <p:nvPr/>
          </p:nvSpPr>
          <p:spPr>
            <a:xfrm>
              <a:off x="2218694" y="3108998"/>
              <a:ext cx="183690" cy="200679"/>
            </a:xfrm>
            <a:custGeom>
              <a:avLst/>
              <a:gdLst/>
              <a:ahLst/>
              <a:cxnLst/>
              <a:rect l="l" t="t" r="r" b="b"/>
              <a:pathLst>
                <a:path w="8293" h="9060" extrusionOk="0">
                  <a:moveTo>
                    <a:pt x="7712" y="3402"/>
                  </a:moveTo>
                  <a:cubicBezTo>
                    <a:pt x="7791" y="3605"/>
                    <a:pt x="7853" y="3809"/>
                    <a:pt x="7916" y="4028"/>
                  </a:cubicBezTo>
                  <a:cubicBezTo>
                    <a:pt x="7979" y="4217"/>
                    <a:pt x="8026" y="4420"/>
                    <a:pt x="8089" y="4608"/>
                  </a:cubicBezTo>
                  <a:cubicBezTo>
                    <a:pt x="8277" y="5220"/>
                    <a:pt x="8292" y="5831"/>
                    <a:pt x="8089" y="6427"/>
                  </a:cubicBezTo>
                  <a:cubicBezTo>
                    <a:pt x="8010" y="6630"/>
                    <a:pt x="7885" y="6819"/>
                    <a:pt x="7791" y="6960"/>
                  </a:cubicBezTo>
                  <a:cubicBezTo>
                    <a:pt x="7289" y="7665"/>
                    <a:pt x="6709" y="8182"/>
                    <a:pt x="6004" y="8605"/>
                  </a:cubicBezTo>
                  <a:cubicBezTo>
                    <a:pt x="5518" y="8903"/>
                    <a:pt x="5001" y="9029"/>
                    <a:pt x="4436" y="9044"/>
                  </a:cubicBezTo>
                  <a:cubicBezTo>
                    <a:pt x="3856" y="9060"/>
                    <a:pt x="3292" y="8982"/>
                    <a:pt x="2775" y="8778"/>
                  </a:cubicBezTo>
                  <a:cubicBezTo>
                    <a:pt x="2305" y="8605"/>
                    <a:pt x="1913" y="8308"/>
                    <a:pt x="1615" y="7900"/>
                  </a:cubicBezTo>
                  <a:cubicBezTo>
                    <a:pt x="1270" y="7414"/>
                    <a:pt x="910" y="6913"/>
                    <a:pt x="659" y="6348"/>
                  </a:cubicBezTo>
                  <a:cubicBezTo>
                    <a:pt x="502" y="5988"/>
                    <a:pt x="408" y="5596"/>
                    <a:pt x="330" y="5204"/>
                  </a:cubicBezTo>
                  <a:cubicBezTo>
                    <a:pt x="220" y="4655"/>
                    <a:pt x="142" y="4107"/>
                    <a:pt x="48" y="3558"/>
                  </a:cubicBezTo>
                  <a:cubicBezTo>
                    <a:pt x="1" y="3213"/>
                    <a:pt x="48" y="2853"/>
                    <a:pt x="110" y="2508"/>
                  </a:cubicBezTo>
                  <a:cubicBezTo>
                    <a:pt x="142" y="2273"/>
                    <a:pt x="236" y="2242"/>
                    <a:pt x="471" y="2210"/>
                  </a:cubicBezTo>
                  <a:cubicBezTo>
                    <a:pt x="972" y="2163"/>
                    <a:pt x="1427" y="2304"/>
                    <a:pt x="1882" y="2430"/>
                  </a:cubicBezTo>
                  <a:cubicBezTo>
                    <a:pt x="2007" y="2461"/>
                    <a:pt x="2148" y="2555"/>
                    <a:pt x="2242" y="2524"/>
                  </a:cubicBezTo>
                  <a:cubicBezTo>
                    <a:pt x="2320" y="2492"/>
                    <a:pt x="2352" y="2304"/>
                    <a:pt x="2399" y="2195"/>
                  </a:cubicBezTo>
                  <a:cubicBezTo>
                    <a:pt x="2587" y="1740"/>
                    <a:pt x="2963" y="1489"/>
                    <a:pt x="3433" y="1364"/>
                  </a:cubicBezTo>
                  <a:cubicBezTo>
                    <a:pt x="3653" y="1301"/>
                    <a:pt x="3856" y="1364"/>
                    <a:pt x="4060" y="1474"/>
                  </a:cubicBezTo>
                  <a:cubicBezTo>
                    <a:pt x="4201" y="1552"/>
                    <a:pt x="4342" y="1630"/>
                    <a:pt x="4468" y="1709"/>
                  </a:cubicBezTo>
                  <a:cubicBezTo>
                    <a:pt x="4546" y="1568"/>
                    <a:pt x="4625" y="1442"/>
                    <a:pt x="4687" y="1301"/>
                  </a:cubicBezTo>
                  <a:cubicBezTo>
                    <a:pt x="4891" y="768"/>
                    <a:pt x="5283" y="408"/>
                    <a:pt x="5769" y="126"/>
                  </a:cubicBezTo>
                  <a:cubicBezTo>
                    <a:pt x="5957" y="16"/>
                    <a:pt x="6192" y="0"/>
                    <a:pt x="6317" y="188"/>
                  </a:cubicBezTo>
                  <a:cubicBezTo>
                    <a:pt x="6552" y="549"/>
                    <a:pt x="7493" y="2586"/>
                    <a:pt x="7712" y="34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68;p55"/>
            <p:cNvSpPr/>
            <p:nvPr/>
          </p:nvSpPr>
          <p:spPr>
            <a:xfrm>
              <a:off x="2261045" y="3135334"/>
              <a:ext cx="119809" cy="176425"/>
            </a:xfrm>
            <a:custGeom>
              <a:avLst/>
              <a:gdLst/>
              <a:ahLst/>
              <a:cxnLst/>
              <a:rect l="l" t="t" r="r" b="b"/>
              <a:pathLst>
                <a:path w="5409" h="7965" extrusionOk="0">
                  <a:moveTo>
                    <a:pt x="1751" y="1"/>
                  </a:moveTo>
                  <a:cubicBezTo>
                    <a:pt x="1727" y="1"/>
                    <a:pt x="1702" y="1"/>
                    <a:pt x="1678" y="2"/>
                  </a:cubicBezTo>
                  <a:cubicBezTo>
                    <a:pt x="1302" y="18"/>
                    <a:pt x="910" y="206"/>
                    <a:pt x="644" y="520"/>
                  </a:cubicBezTo>
                  <a:cubicBezTo>
                    <a:pt x="330" y="865"/>
                    <a:pt x="158" y="1272"/>
                    <a:pt x="111" y="1711"/>
                  </a:cubicBezTo>
                  <a:cubicBezTo>
                    <a:pt x="111" y="1805"/>
                    <a:pt x="95" y="1883"/>
                    <a:pt x="79" y="1977"/>
                  </a:cubicBezTo>
                  <a:cubicBezTo>
                    <a:pt x="48" y="2197"/>
                    <a:pt x="1" y="2448"/>
                    <a:pt x="32" y="2730"/>
                  </a:cubicBezTo>
                  <a:cubicBezTo>
                    <a:pt x="48" y="2839"/>
                    <a:pt x="48" y="2965"/>
                    <a:pt x="48" y="3075"/>
                  </a:cubicBezTo>
                  <a:cubicBezTo>
                    <a:pt x="64" y="3294"/>
                    <a:pt x="64" y="3545"/>
                    <a:pt x="126" y="3796"/>
                  </a:cubicBezTo>
                  <a:cubicBezTo>
                    <a:pt x="252" y="4391"/>
                    <a:pt x="393" y="4987"/>
                    <a:pt x="659" y="5582"/>
                  </a:cubicBezTo>
                  <a:cubicBezTo>
                    <a:pt x="706" y="5661"/>
                    <a:pt x="738" y="5739"/>
                    <a:pt x="769" y="5833"/>
                  </a:cubicBezTo>
                  <a:cubicBezTo>
                    <a:pt x="863" y="6037"/>
                    <a:pt x="957" y="6256"/>
                    <a:pt x="1082" y="6476"/>
                  </a:cubicBezTo>
                  <a:cubicBezTo>
                    <a:pt x="1286" y="6789"/>
                    <a:pt x="1506" y="7072"/>
                    <a:pt x="1725" y="7354"/>
                  </a:cubicBezTo>
                  <a:lnTo>
                    <a:pt x="1788" y="7432"/>
                  </a:lnTo>
                  <a:cubicBezTo>
                    <a:pt x="1897" y="7557"/>
                    <a:pt x="2211" y="7949"/>
                    <a:pt x="2744" y="7965"/>
                  </a:cubicBezTo>
                  <a:cubicBezTo>
                    <a:pt x="3010" y="7965"/>
                    <a:pt x="3245" y="7902"/>
                    <a:pt x="3465" y="7855"/>
                  </a:cubicBezTo>
                  <a:cubicBezTo>
                    <a:pt x="3951" y="7730"/>
                    <a:pt x="4327" y="7463"/>
                    <a:pt x="4672" y="7213"/>
                  </a:cubicBezTo>
                  <a:lnTo>
                    <a:pt x="4829" y="7103"/>
                  </a:lnTo>
                  <a:cubicBezTo>
                    <a:pt x="4970" y="7009"/>
                    <a:pt x="5079" y="6883"/>
                    <a:pt x="5173" y="6758"/>
                  </a:cubicBezTo>
                  <a:cubicBezTo>
                    <a:pt x="5346" y="6492"/>
                    <a:pt x="5409" y="6178"/>
                    <a:pt x="5361" y="5865"/>
                  </a:cubicBezTo>
                  <a:cubicBezTo>
                    <a:pt x="5346" y="5786"/>
                    <a:pt x="5330" y="5692"/>
                    <a:pt x="5330" y="5614"/>
                  </a:cubicBezTo>
                  <a:cubicBezTo>
                    <a:pt x="5299" y="5410"/>
                    <a:pt x="5267" y="5175"/>
                    <a:pt x="5189" y="4940"/>
                  </a:cubicBezTo>
                  <a:cubicBezTo>
                    <a:pt x="4813" y="3764"/>
                    <a:pt x="4405" y="2620"/>
                    <a:pt x="3731" y="1586"/>
                  </a:cubicBezTo>
                  <a:cubicBezTo>
                    <a:pt x="3496" y="1209"/>
                    <a:pt x="3151" y="723"/>
                    <a:pt x="2603" y="316"/>
                  </a:cubicBezTo>
                  <a:cubicBezTo>
                    <a:pt x="2355" y="97"/>
                    <a:pt x="2067" y="1"/>
                    <a:pt x="17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69;p55"/>
            <p:cNvSpPr/>
            <p:nvPr/>
          </p:nvSpPr>
          <p:spPr>
            <a:xfrm>
              <a:off x="2231209" y="3122664"/>
              <a:ext cx="35750" cy="26137"/>
            </a:xfrm>
            <a:custGeom>
              <a:avLst/>
              <a:gdLst/>
              <a:ahLst/>
              <a:cxnLst/>
              <a:rect l="l" t="t" r="r" b="b"/>
              <a:pathLst>
                <a:path w="1614" h="1180" extrusionOk="0">
                  <a:moveTo>
                    <a:pt x="772" y="1"/>
                  </a:moveTo>
                  <a:cubicBezTo>
                    <a:pt x="604" y="1"/>
                    <a:pt x="435" y="77"/>
                    <a:pt x="313" y="261"/>
                  </a:cubicBezTo>
                  <a:cubicBezTo>
                    <a:pt x="0" y="708"/>
                    <a:pt x="413" y="1179"/>
                    <a:pt x="835" y="1179"/>
                  </a:cubicBezTo>
                  <a:cubicBezTo>
                    <a:pt x="1004" y="1179"/>
                    <a:pt x="1175" y="1103"/>
                    <a:pt x="1301" y="919"/>
                  </a:cubicBezTo>
                  <a:cubicBezTo>
                    <a:pt x="1614" y="472"/>
                    <a:pt x="1193" y="1"/>
                    <a:pt x="772"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70;p55"/>
            <p:cNvSpPr/>
            <p:nvPr/>
          </p:nvSpPr>
          <p:spPr>
            <a:xfrm>
              <a:off x="2297748" y="3095242"/>
              <a:ext cx="35639" cy="26469"/>
            </a:xfrm>
            <a:custGeom>
              <a:avLst/>
              <a:gdLst/>
              <a:ahLst/>
              <a:cxnLst/>
              <a:rect l="l" t="t" r="r" b="b"/>
              <a:pathLst>
                <a:path w="1609" h="1195" extrusionOk="0">
                  <a:moveTo>
                    <a:pt x="768" y="1"/>
                  </a:moveTo>
                  <a:cubicBezTo>
                    <a:pt x="599" y="1"/>
                    <a:pt x="429" y="77"/>
                    <a:pt x="303" y="261"/>
                  </a:cubicBezTo>
                  <a:cubicBezTo>
                    <a:pt x="1" y="720"/>
                    <a:pt x="418" y="1195"/>
                    <a:pt x="841" y="1195"/>
                  </a:cubicBezTo>
                  <a:cubicBezTo>
                    <a:pt x="1011" y="1195"/>
                    <a:pt x="1181" y="1118"/>
                    <a:pt x="1306" y="935"/>
                  </a:cubicBezTo>
                  <a:cubicBezTo>
                    <a:pt x="1609" y="476"/>
                    <a:pt x="1191" y="1"/>
                    <a:pt x="768"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71;p55"/>
            <p:cNvSpPr/>
            <p:nvPr/>
          </p:nvSpPr>
          <p:spPr>
            <a:xfrm>
              <a:off x="2256106" y="3097679"/>
              <a:ext cx="35617" cy="26469"/>
            </a:xfrm>
            <a:custGeom>
              <a:avLst/>
              <a:gdLst/>
              <a:ahLst/>
              <a:cxnLst/>
              <a:rect l="l" t="t" r="r" b="b"/>
              <a:pathLst>
                <a:path w="1608" h="1195" extrusionOk="0">
                  <a:moveTo>
                    <a:pt x="767" y="1"/>
                  </a:moveTo>
                  <a:cubicBezTo>
                    <a:pt x="598" y="1"/>
                    <a:pt x="428" y="77"/>
                    <a:pt x="302" y="260"/>
                  </a:cubicBezTo>
                  <a:cubicBezTo>
                    <a:pt x="0" y="719"/>
                    <a:pt x="417" y="1194"/>
                    <a:pt x="840" y="1194"/>
                  </a:cubicBezTo>
                  <a:cubicBezTo>
                    <a:pt x="1010" y="1194"/>
                    <a:pt x="1180" y="1118"/>
                    <a:pt x="1305" y="934"/>
                  </a:cubicBezTo>
                  <a:cubicBezTo>
                    <a:pt x="1608" y="475"/>
                    <a:pt x="1190" y="1"/>
                    <a:pt x="767" y="1"/>
                  </a:cubicBezTo>
                  <a:close/>
                </a:path>
              </a:pathLst>
            </a:custGeom>
            <a:solidFill>
              <a:srgbClr val="9360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156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499"/>
                                          </p:stCondLst>
                                        </p:cTn>
                                        <p:tgtEl>
                                          <p:spTgt spid="39"/>
                                        </p:tgtEl>
                                        <p:attrNameLst>
                                          <p:attrName>style.visibility</p:attrName>
                                        </p:attrNameLst>
                                      </p:cBhvr>
                                      <p:to>
                                        <p:strVal val="visible"/>
                                      </p:to>
                                    </p:set>
                                    <p:anim to="" calcmode="lin" valueType="num">
                                      <p:cBhvr>
                                        <p:cTn id="31" dur="1" fill="hold"/>
                                        <p:tgtEl>
                                          <p:spTgt spid="39"/>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randombar(horizont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randombar(horizontal)">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9" presetClass="entr" presetSubtype="1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0" fill="hold"/>
                                        <p:tgtEl>
                                          <p:spTgt spid="45"/>
                                        </p:tgtEl>
                                        <p:attrNameLst>
                                          <p:attrName>ppt_w</p:attrName>
                                        </p:attrNameLst>
                                      </p:cBhvr>
                                      <p:tavLst>
                                        <p:tav tm="0" fmla="#ppt_w*sin(2.5*pi*$)">
                                          <p:val>
                                            <p:fltVal val="0"/>
                                          </p:val>
                                        </p:tav>
                                        <p:tav tm="100000">
                                          <p:val>
                                            <p:fltVal val="1"/>
                                          </p:val>
                                        </p:tav>
                                      </p:tavLst>
                                    </p:anim>
                                    <p:anim calcmode="lin" valueType="num">
                                      <p:cBhvr>
                                        <p:cTn id="47" dur="5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1"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2"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ox(in)">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utoUpdateAnimBg="0"/>
      <p:bldP spid="39" grpId="0" autoUpdateAnimBg="0"/>
      <p:bldP spid="40" grpId="0" autoUpdateAnimBg="0"/>
      <p:bldP spid="41" grpId="0" autoUpdateAnimBg="0"/>
      <p:bldP spid="42" grpId="0" autoUpdateAnimBg="0"/>
      <p:bldP spid="43" grpId="0" autoUpdateAnimBg="0"/>
      <p:bldP spid="44" grpId="0" autoUpdateAnimBg="0"/>
      <p:bldP spid="45" grpId="0" autoUpdateAnimBg="0"/>
      <p:bldP spid="45" grpId="1"/>
      <p:bldP spid="4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http://nongnghiep.vn/Upload/Image/2012/10/28/28102012214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05" y="591474"/>
            <a:ext cx="622935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23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727" y="615248"/>
            <a:ext cx="6878027" cy="3616511"/>
          </a:xfrm>
          <a:prstGeom prst="rect">
            <a:avLst/>
          </a:prstGeom>
        </p:spPr>
      </p:pic>
    </p:spTree>
    <p:extLst>
      <p:ext uri="{BB962C8B-B14F-4D97-AF65-F5344CB8AC3E}">
        <p14:creationId xmlns:p14="http://schemas.microsoft.com/office/powerpoint/2010/main" val="263851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684" y="701749"/>
            <a:ext cx="6868632" cy="3848985"/>
          </a:xfrm>
          <a:prstGeom prst="rect">
            <a:avLst/>
          </a:prstGeom>
        </p:spPr>
      </p:pic>
    </p:spTree>
    <p:extLst>
      <p:ext uri="{BB962C8B-B14F-4D97-AF65-F5344CB8AC3E}">
        <p14:creationId xmlns:p14="http://schemas.microsoft.com/office/powerpoint/2010/main" val="97776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744" y="399717"/>
            <a:ext cx="6528391" cy="4068750"/>
          </a:xfrm>
          <a:prstGeom prst="rect">
            <a:avLst/>
          </a:prstGeom>
        </p:spPr>
      </p:pic>
    </p:spTree>
    <p:extLst>
      <p:ext uri="{BB962C8B-B14F-4D97-AF65-F5344CB8AC3E}">
        <p14:creationId xmlns:p14="http://schemas.microsoft.com/office/powerpoint/2010/main" val="394071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0591" y="785810"/>
            <a:ext cx="5328795" cy="3546071"/>
          </a:xfrm>
          <a:prstGeom prst="rect">
            <a:avLst/>
          </a:prstGeom>
        </p:spPr>
      </p:pic>
    </p:spTree>
    <p:extLst>
      <p:ext uri="{BB962C8B-B14F-4D97-AF65-F5344CB8AC3E}">
        <p14:creationId xmlns:p14="http://schemas.microsoft.com/office/powerpoint/2010/main" val="125423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quehu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63" y="102394"/>
            <a:ext cx="7184255" cy="435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276567" y="4674067"/>
            <a:ext cx="4257398" cy="461665"/>
          </a:xfrm>
          <a:prstGeom prst="rect">
            <a:avLst/>
          </a:prstGeom>
          <a:gradFill rotWithShape="1">
            <a:gsLst>
              <a:gs pos="0">
                <a:srgbClr val="FFFF66"/>
              </a:gs>
              <a:gs pos="50000">
                <a:schemeClr val="bg1"/>
              </a:gs>
              <a:gs pos="100000">
                <a:srgbClr val="FFFF66"/>
              </a:gs>
            </a:gsLst>
            <a:lin ang="5400000" scaled="1"/>
          </a:gradFill>
          <a:ln w="9525">
            <a:pattFill prst="plaid">
              <a:fgClr>
                <a:srgbClr val="008A00"/>
              </a:fgClr>
              <a:bgClr>
                <a:srgbClr val="FFFFFF"/>
              </a:bgClr>
            </a:pattFill>
            <a:miter lim="800000"/>
            <a:headEnd/>
            <a:tailEnd/>
          </a:ln>
          <a:effectLst/>
        </p:spPr>
        <p:txBody>
          <a:bodyPr wrap="square">
            <a:spAutoFit/>
          </a:bodyPr>
          <a:lstStyle/>
          <a:p>
            <a:pPr algn="just" eaLnBrk="0" fontAlgn="base" hangingPunct="0">
              <a:spcBef>
                <a:spcPct val="50000"/>
              </a:spcBef>
              <a:spcAft>
                <a:spcPct val="0"/>
              </a:spcAft>
              <a:buClrTx/>
              <a:buFontTx/>
              <a:buNone/>
              <a:defRPr/>
            </a:pPr>
            <a:r>
              <a:rPr lang="en-US" sz="2400" kern="1200" dirty="0" err="1">
                <a:solidFill>
                  <a:srgbClr val="000099"/>
                </a:solidFill>
                <a:latin typeface="VNI-Souvir" pitchFamily="2" charset="0"/>
              </a:rPr>
              <a:t>Doøng</a:t>
            </a:r>
            <a:r>
              <a:rPr lang="en-US" sz="2400" kern="1200" dirty="0">
                <a:solidFill>
                  <a:srgbClr val="000099"/>
                </a:solidFill>
                <a:latin typeface="VNI-Souvir" pitchFamily="2" charset="0"/>
              </a:rPr>
              <a:t> </a:t>
            </a:r>
            <a:r>
              <a:rPr lang="en-US" sz="2400" kern="1200" dirty="0" err="1">
                <a:solidFill>
                  <a:srgbClr val="000099"/>
                </a:solidFill>
                <a:latin typeface="VNI-Souvir" pitchFamily="2" charset="0"/>
              </a:rPr>
              <a:t>soâng</a:t>
            </a:r>
            <a:r>
              <a:rPr lang="en-US" sz="2400" kern="1200" dirty="0">
                <a:solidFill>
                  <a:srgbClr val="000099"/>
                </a:solidFill>
                <a:latin typeface="VNI-Souvir" pitchFamily="2" charset="0"/>
              </a:rPr>
              <a:t>, </a:t>
            </a:r>
            <a:r>
              <a:rPr lang="en-US" sz="2400" kern="1200" dirty="0" err="1">
                <a:solidFill>
                  <a:srgbClr val="000099"/>
                </a:solidFill>
                <a:latin typeface="VNI-Souvir" pitchFamily="2" charset="0"/>
              </a:rPr>
              <a:t>ñoàng</a:t>
            </a:r>
            <a:r>
              <a:rPr lang="en-US" sz="2400" kern="1200" dirty="0">
                <a:solidFill>
                  <a:srgbClr val="000099"/>
                </a:solidFill>
                <a:latin typeface="VNI-Souvir" pitchFamily="2" charset="0"/>
              </a:rPr>
              <a:t> </a:t>
            </a:r>
            <a:r>
              <a:rPr lang="en-US" sz="2400" kern="1200" dirty="0" err="1">
                <a:solidFill>
                  <a:srgbClr val="000099"/>
                </a:solidFill>
                <a:latin typeface="VNI-Souvir" pitchFamily="2" charset="0"/>
              </a:rPr>
              <a:t>luùa</a:t>
            </a:r>
            <a:endParaRPr lang="en-US" sz="2400" kern="1200" dirty="0">
              <a:solidFill>
                <a:srgbClr val="000099"/>
              </a:solidFill>
              <a:latin typeface="VNI-Souvir" pitchFamily="2" charset="0"/>
            </a:endParaRPr>
          </a:p>
        </p:txBody>
      </p:sp>
    </p:spTree>
    <p:extLst>
      <p:ext uri="{BB962C8B-B14F-4D97-AF65-F5344CB8AC3E}">
        <p14:creationId xmlns:p14="http://schemas.microsoft.com/office/powerpoint/2010/main" val="288683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xit" presetSubtype="0" fill="hold" nodeType="clickEffect">
                                  <p:stCondLst>
                                    <p:cond delay="0"/>
                                  </p:stCondLst>
                                  <p:childTnLst>
                                    <p:animEffect transition="out" filter="fade">
                                      <p:cBhvr>
                                        <p:cTn id="11" dur="400" accel="100000">
                                          <p:stCondLst>
                                            <p:cond delay="100"/>
                                          </p:stCondLst>
                                        </p:cTn>
                                        <p:tgtEl>
                                          <p:spTgt spid="53250"/>
                                        </p:tgtEl>
                                      </p:cBhvr>
                                    </p:animEffect>
                                    <p:anim calcmode="lin" valueType="num">
                                      <p:cBhvr>
                                        <p:cTn id="12" dur="400" accel="100000">
                                          <p:stCondLst>
                                            <p:cond delay="100"/>
                                          </p:stCondLst>
                                        </p:cTn>
                                        <p:tgtEl>
                                          <p:spTgt spid="53250"/>
                                        </p:tgtEl>
                                        <p:attrNameLst>
                                          <p:attrName>style.rotation</p:attrName>
                                        </p:attrNameLst>
                                      </p:cBhvr>
                                      <p:tavLst>
                                        <p:tav tm="0">
                                          <p:val>
                                            <p:fltVal val="0"/>
                                          </p:val>
                                        </p:tav>
                                        <p:tav tm="100000">
                                          <p:val>
                                            <p:fltVal val="-90"/>
                                          </p:val>
                                        </p:tav>
                                      </p:tavLst>
                                    </p:anim>
                                    <p:anim calcmode="lin" valueType="num">
                                      <p:cBhvr>
                                        <p:cTn id="13" dur="100" decel="100000"/>
                                        <p:tgtEl>
                                          <p:spTgt spid="53250"/>
                                        </p:tgtEl>
                                        <p:attrNameLst>
                                          <p:attrName>ppt_x</p:attrName>
                                        </p:attrNameLst>
                                      </p:cBhvr>
                                      <p:tavLst>
                                        <p:tav tm="0">
                                          <p:val>
                                            <p:strVal val="ppt_x"/>
                                          </p:val>
                                        </p:tav>
                                        <p:tav tm="100000">
                                          <p:val>
                                            <p:strVal val="ppt_x-0.05"/>
                                          </p:val>
                                        </p:tav>
                                      </p:tavLst>
                                    </p:anim>
                                    <p:anim calcmode="lin" valueType="num">
                                      <p:cBhvr>
                                        <p:cTn id="14" dur="100" decel="100000"/>
                                        <p:tgtEl>
                                          <p:spTgt spid="53250"/>
                                        </p:tgtEl>
                                        <p:attrNameLst>
                                          <p:attrName>ppt_y</p:attrName>
                                        </p:attrNameLst>
                                      </p:cBhvr>
                                      <p:tavLst>
                                        <p:tav tm="0">
                                          <p:val>
                                            <p:strVal val="ppt_y"/>
                                          </p:val>
                                        </p:tav>
                                        <p:tav tm="100000">
                                          <p:val>
                                            <p:strVal val="ppt_y+0.1"/>
                                          </p:val>
                                        </p:tav>
                                      </p:tavLst>
                                    </p:anim>
                                    <p:anim calcmode="lin" valueType="num">
                                      <p:cBhvr>
                                        <p:cTn id="15" dur="400" accel="100000">
                                          <p:stCondLst>
                                            <p:cond delay="100"/>
                                          </p:stCondLst>
                                        </p:cTn>
                                        <p:tgtEl>
                                          <p:spTgt spid="53250"/>
                                        </p:tgtEl>
                                        <p:attrNameLst>
                                          <p:attrName>ppt_x</p:attrName>
                                        </p:attrNameLst>
                                      </p:cBhvr>
                                      <p:tavLst>
                                        <p:tav tm="0">
                                          <p:val>
                                            <p:strVal val="ppt_x"/>
                                          </p:val>
                                        </p:tav>
                                        <p:tav tm="100000">
                                          <p:val>
                                            <p:strVal val="ppt_x+0.4+0.05"/>
                                          </p:val>
                                        </p:tav>
                                      </p:tavLst>
                                    </p:anim>
                                    <p:anim calcmode="lin" valueType="num">
                                      <p:cBhvr>
                                        <p:cTn id="16" dur="400" accel="100000">
                                          <p:stCondLst>
                                            <p:cond delay="100"/>
                                          </p:stCondLst>
                                        </p:cTn>
                                        <p:tgtEl>
                                          <p:spTgt spid="53250"/>
                                        </p:tgtEl>
                                        <p:attrNameLst>
                                          <p:attrName>ppt_y</p:attrName>
                                        </p:attrNameLst>
                                      </p:cBhvr>
                                      <p:tavLst>
                                        <p:tav tm="0">
                                          <p:val>
                                            <p:strVal val="ppt_y"/>
                                          </p:val>
                                        </p:tav>
                                        <p:tav tm="100000">
                                          <p:val>
                                            <p:strVal val="ppt_y-0.4-0.1"/>
                                          </p:val>
                                        </p:tav>
                                      </p:tavLst>
                                    </p:anim>
                                    <p:set>
                                      <p:cBhvr>
                                        <p:cTn id="17" dur="1" fill="hold">
                                          <p:stCondLst>
                                            <p:cond delay="499"/>
                                          </p:stCondLst>
                                        </p:cTn>
                                        <p:tgtEl>
                                          <p:spTgt spid="53250"/>
                                        </p:tgtEl>
                                        <p:attrNameLst>
                                          <p:attrName>style.visibility</p:attrName>
                                        </p:attrNameLst>
                                      </p:cBhvr>
                                      <p:to>
                                        <p:strVal val="hidden"/>
                                      </p:to>
                                    </p:set>
                                  </p:childTnLst>
                                </p:cTn>
                              </p:par>
                              <p:par>
                                <p:cTn id="18" presetID="30" presetClass="exit" presetSubtype="0" fill="hold" grpId="1" nodeType="withEffect">
                                  <p:stCondLst>
                                    <p:cond delay="0"/>
                                  </p:stCondLst>
                                  <p:childTnLst>
                                    <p:animEffect transition="out" filter="fade">
                                      <p:cBhvr>
                                        <p:cTn id="19" dur="400" accel="100000">
                                          <p:stCondLst>
                                            <p:cond delay="100"/>
                                          </p:stCondLst>
                                        </p:cTn>
                                        <p:tgtEl>
                                          <p:spTgt spid="53251"/>
                                        </p:tgtEl>
                                      </p:cBhvr>
                                    </p:animEffect>
                                    <p:anim calcmode="lin" valueType="num">
                                      <p:cBhvr>
                                        <p:cTn id="20" dur="400" accel="100000">
                                          <p:stCondLst>
                                            <p:cond delay="100"/>
                                          </p:stCondLst>
                                        </p:cTn>
                                        <p:tgtEl>
                                          <p:spTgt spid="53251"/>
                                        </p:tgtEl>
                                        <p:attrNameLst>
                                          <p:attrName>style.rotation</p:attrName>
                                        </p:attrNameLst>
                                      </p:cBhvr>
                                      <p:tavLst>
                                        <p:tav tm="0">
                                          <p:val>
                                            <p:fltVal val="0"/>
                                          </p:val>
                                        </p:tav>
                                        <p:tav tm="100000">
                                          <p:val>
                                            <p:fltVal val="-90"/>
                                          </p:val>
                                        </p:tav>
                                      </p:tavLst>
                                    </p:anim>
                                    <p:anim calcmode="lin" valueType="num">
                                      <p:cBhvr>
                                        <p:cTn id="21" dur="100" decel="100000"/>
                                        <p:tgtEl>
                                          <p:spTgt spid="53251"/>
                                        </p:tgtEl>
                                        <p:attrNameLst>
                                          <p:attrName>ppt_x</p:attrName>
                                        </p:attrNameLst>
                                      </p:cBhvr>
                                      <p:tavLst>
                                        <p:tav tm="0">
                                          <p:val>
                                            <p:strVal val="ppt_x"/>
                                          </p:val>
                                        </p:tav>
                                        <p:tav tm="100000">
                                          <p:val>
                                            <p:strVal val="ppt_x-0.05"/>
                                          </p:val>
                                        </p:tav>
                                      </p:tavLst>
                                    </p:anim>
                                    <p:anim calcmode="lin" valueType="num">
                                      <p:cBhvr>
                                        <p:cTn id="22" dur="100" decel="100000"/>
                                        <p:tgtEl>
                                          <p:spTgt spid="53251"/>
                                        </p:tgtEl>
                                        <p:attrNameLst>
                                          <p:attrName>ppt_y</p:attrName>
                                        </p:attrNameLst>
                                      </p:cBhvr>
                                      <p:tavLst>
                                        <p:tav tm="0">
                                          <p:val>
                                            <p:strVal val="ppt_y"/>
                                          </p:val>
                                        </p:tav>
                                        <p:tav tm="100000">
                                          <p:val>
                                            <p:strVal val="ppt_y+0.1"/>
                                          </p:val>
                                        </p:tav>
                                      </p:tavLst>
                                    </p:anim>
                                    <p:anim calcmode="lin" valueType="num">
                                      <p:cBhvr>
                                        <p:cTn id="23" dur="400" accel="100000">
                                          <p:stCondLst>
                                            <p:cond delay="100"/>
                                          </p:stCondLst>
                                        </p:cTn>
                                        <p:tgtEl>
                                          <p:spTgt spid="53251"/>
                                        </p:tgtEl>
                                        <p:attrNameLst>
                                          <p:attrName>ppt_x</p:attrName>
                                        </p:attrNameLst>
                                      </p:cBhvr>
                                      <p:tavLst>
                                        <p:tav tm="0">
                                          <p:val>
                                            <p:strVal val="ppt_x"/>
                                          </p:val>
                                        </p:tav>
                                        <p:tav tm="100000">
                                          <p:val>
                                            <p:strVal val="ppt_x+0.4+0.05"/>
                                          </p:val>
                                        </p:tav>
                                      </p:tavLst>
                                    </p:anim>
                                    <p:anim calcmode="lin" valueType="num">
                                      <p:cBhvr>
                                        <p:cTn id="24" dur="400" accel="100000">
                                          <p:stCondLst>
                                            <p:cond delay="100"/>
                                          </p:stCondLst>
                                        </p:cTn>
                                        <p:tgtEl>
                                          <p:spTgt spid="53251"/>
                                        </p:tgtEl>
                                        <p:attrNameLst>
                                          <p:attrName>ppt_y</p:attrName>
                                        </p:attrNameLst>
                                      </p:cBhvr>
                                      <p:tavLst>
                                        <p:tav tm="0">
                                          <p:val>
                                            <p:strVal val="ppt_y"/>
                                          </p:val>
                                        </p:tav>
                                        <p:tav tm="100000">
                                          <p:val>
                                            <p:strVal val="ppt_y-0.4-0.1"/>
                                          </p:val>
                                        </p:tav>
                                      </p:tavLst>
                                    </p:anim>
                                    <p:set>
                                      <p:cBhvr>
                                        <p:cTn id="25" dur="1" fill="hold">
                                          <p:stCondLst>
                                            <p:cond delay="499"/>
                                          </p:stCondLst>
                                        </p:cTn>
                                        <p:tgtEl>
                                          <p:spTgt spid="53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1" grpId="1" animBg="1"/>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778</Words>
  <Application>Microsoft Office PowerPoint</Application>
  <PresentationFormat>On-screen Show (16:9)</PresentationFormat>
  <Paragraphs>36</Paragraphs>
  <Slides>16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VNI-Souvir</vt:lpstr>
      <vt:lpstr>Arial</vt:lpstr>
      <vt:lpstr>Quicksand Light</vt:lpstr>
      <vt:lpstr>Times New Roman</vt:lpstr>
      <vt:lpstr>inherit</vt:lpstr>
      <vt:lpstr>Constantia</vt:lpstr>
      <vt:lpstr>Arial</vt:lpstr>
      <vt:lpstr>Jua</vt:lpstr>
      <vt:lpstr>HP001 4H</vt:lpstr>
      <vt:lpstr>Sitka Heading</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28</cp:revision>
  <dcterms:modified xsi:type="dcterms:W3CDTF">2021-11-13T03:11:24Z</dcterms:modified>
</cp:coreProperties>
</file>