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87" r:id="rId2"/>
    <p:sldId id="288" r:id="rId3"/>
    <p:sldId id="290" r:id="rId4"/>
    <p:sldId id="289" r:id="rId5"/>
    <p:sldId id="298" r:id="rId6"/>
    <p:sldId id="291" r:id="rId7"/>
    <p:sldId id="292" r:id="rId8"/>
    <p:sldId id="294" r:id="rId9"/>
    <p:sldId id="293" r:id="rId10"/>
    <p:sldId id="295" r:id="rId11"/>
    <p:sldId id="297" r:id="rId12"/>
    <p:sldId id="296" r:id="rId13"/>
    <p:sldId id="299" r:id="rId14"/>
    <p:sldId id="300" r:id="rId15"/>
  </p:sldIdLst>
  <p:sldSz cx="9144000" cy="5143500" type="screen16x9"/>
  <p:notesSz cx="6858000" cy="9144000"/>
  <p:embeddedFontLst>
    <p:embeddedFont>
      <p:font typeface="Droid Serif" panose="020B0604020202020204" charset="0"/>
      <p:regular r:id="rId17"/>
      <p:bold r:id="rId18"/>
      <p:italic r:id="rId19"/>
      <p:boldItalic r:id="rId20"/>
    </p:embeddedFont>
    <p:embeddedFont>
      <p:font typeface="Old Standard TT" panose="020B0604020202020204" charset="0"/>
      <p:regular r:id="rId21"/>
      <p:bold r:id="rId22"/>
      <p:italic r:id="rId23"/>
    </p:embeddedFont>
    <p:embeddedFont>
      <p:font typeface="Tinos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A0"/>
    <a:srgbClr val="FF4784"/>
    <a:srgbClr val="FF99FF"/>
    <a:srgbClr val="006600"/>
    <a:srgbClr val="EE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F44C6-24CD-47BB-AA9A-A0C70CC583C6}">
  <a:tblStyle styleId="{320F44C6-24CD-47BB-AA9A-A0C70CC583C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428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994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92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754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09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7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51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33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66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964262" y="600788"/>
            <a:ext cx="435552" cy="43294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339809" y="1943553"/>
            <a:ext cx="372821" cy="36328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800060">
            <a:off x="7919647" y="4385468"/>
            <a:ext cx="349027" cy="3400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587927">
            <a:off x="8134931" y="3169061"/>
            <a:ext cx="533174" cy="554818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-2700385" flipH="1">
            <a:off x="1961063" y="168629"/>
            <a:ext cx="409037" cy="13974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778810" y="1921168"/>
            <a:ext cx="533170" cy="408044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9479742" flipH="1">
            <a:off x="5799316" y="3981572"/>
            <a:ext cx="533093" cy="104180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480439" y="2871800"/>
            <a:ext cx="1272517" cy="359944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971684" y="1665894"/>
            <a:ext cx="1681339" cy="443863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261852" y="2449553"/>
            <a:ext cx="444794" cy="46714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7914144">
            <a:off x="6222840" y="3845614"/>
            <a:ext cx="591503" cy="1132932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-4499964">
            <a:off x="1633145" y="1945255"/>
            <a:ext cx="703077" cy="1104563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 rot="-2744689">
            <a:off x="1773597" y="821353"/>
            <a:ext cx="658154" cy="966369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885174" y="1357833"/>
            <a:ext cx="593718" cy="58572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-5980575" flipH="1">
            <a:off x="1895115" y="2354640"/>
            <a:ext cx="308215" cy="1104564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5765632" flipH="1">
            <a:off x="6708219" y="3190506"/>
            <a:ext cx="374902" cy="981337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509225" y="873600"/>
            <a:ext cx="4125600" cy="33962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2635749" y="994500"/>
            <a:ext cx="3872399" cy="31544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399" cy="3154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4194024" y="3851032"/>
            <a:ext cx="908350" cy="800253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85644" y="3569841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313675" y="1621424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-2852650" flipH="1">
            <a:off x="679491" y="642734"/>
            <a:ext cx="411759" cy="14067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7785253" flipH="1">
            <a:off x="7487009" y="3479266"/>
            <a:ext cx="337852" cy="88435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-1632801" flipH="1">
            <a:off x="1053333" y="728290"/>
            <a:ext cx="277771" cy="99546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4824913" flipH="1">
            <a:off x="581641" y="1468789"/>
            <a:ext cx="639598" cy="900838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663572" y="3541092"/>
            <a:ext cx="480444" cy="367692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590122" y="929721"/>
            <a:ext cx="596075" cy="600575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2952317" flipH="1">
            <a:off x="511580" y="3140112"/>
            <a:ext cx="780518" cy="1000351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rot="4528936" flipH="1">
            <a:off x="7701907" y="3087497"/>
            <a:ext cx="480387" cy="93880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7619889" y="1475331"/>
            <a:ext cx="1413982" cy="399959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3215" y="2417977"/>
            <a:ext cx="1515140" cy="39998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4024582">
            <a:off x="7806040" y="2305474"/>
            <a:ext cx="411751" cy="140677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rot="2865590" flipH="1">
            <a:off x="7786960" y="2099288"/>
            <a:ext cx="581127" cy="1124675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398821" y="304800"/>
            <a:ext cx="6067056" cy="45847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502251" y="395591"/>
            <a:ext cx="5842367" cy="43415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149581" y="2204375"/>
            <a:ext cx="400843" cy="42098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3731686" flipH="1">
            <a:off x="8719088" y="4409497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3048944">
            <a:off x="8635103" y="3852699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4552656" flipH="1">
            <a:off x="8730364" y="4678395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2221" y="4226642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685464" y="4025105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-7484905">
            <a:off x="353474" y="533000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-5563591" flipH="1">
            <a:off x="265770" y="225760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-4571370">
            <a:off x="145124" y="1127163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>
            <a:off x="-441770" y="340219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rot="956724">
            <a:off x="-16286" y="-24747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594299" y="116416"/>
            <a:ext cx="7996097" cy="4861984"/>
          </a:xfrm>
          <a:prstGeom prst="rect">
            <a:avLst/>
          </a:prstGeom>
          <a:solidFill>
            <a:srgbClr val="EEECE2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777199" y="406426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691" y="1122393"/>
            <a:ext cx="7471514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498055" y="3023638"/>
            <a:ext cx="277319" cy="270222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134205" y="2316151"/>
            <a:ext cx="252892" cy="26313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 rot="2852827">
            <a:off x="169596" y="2310035"/>
            <a:ext cx="327167" cy="1117787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32989">
            <a:off x="-20989" y="2378026"/>
            <a:ext cx="220711" cy="790975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3309944">
            <a:off x="1326" y="3732445"/>
            <a:ext cx="508157" cy="71571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flipH="1">
            <a:off x="640433" y="2898555"/>
            <a:ext cx="473641" cy="477216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952398">
            <a:off x="9995" y="4294378"/>
            <a:ext cx="620190" cy="794870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H="1">
            <a:off x="-34016" y="3332080"/>
            <a:ext cx="1123547" cy="317807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838240" y="1508293"/>
            <a:ext cx="276627" cy="275022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645810" y="222087"/>
            <a:ext cx="236832" cy="230771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 rot="-7785323">
            <a:off x="8863585" y="2718730"/>
            <a:ext cx="286441" cy="749782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755023" y="2445825"/>
            <a:ext cx="443065" cy="339085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 rot="-4528896">
            <a:off x="8560581" y="2386617"/>
            <a:ext cx="407286" cy="79594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7897676" y="847783"/>
            <a:ext cx="1284547" cy="339112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 rot="-4024651" flipH="1">
            <a:off x="8530475" y="1723647"/>
            <a:ext cx="349068" cy="119261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 rot="-2089223">
            <a:off x="8561516" y="1563410"/>
            <a:ext cx="492636" cy="953417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57712" y="1070700"/>
            <a:ext cx="5428499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E08152-2B92-4B6A-8C2C-22D393E98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19538"/>
      </p:ext>
    </p:extLst>
  </p:cSld>
  <p:clrMapOvr>
    <a:masterClrMapping/>
  </p:clrMapOvr>
  <p:transition spd="slow" advTm="732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FC92-EE1E-4072-8BDA-6084390F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8A57D-7281-4D47-8B5D-20136EBB4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2">
            <a:hlinkClick r:id="" action="ppaction://media"/>
            <a:extLst>
              <a:ext uri="{FF2B5EF4-FFF2-40B4-BE49-F238E27FC236}">
                <a16:creationId xmlns:a16="http://schemas.microsoft.com/office/drawing/2014/main" id="{C4703B46-1A74-4F4E-AADC-62A1B4267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8" y="0"/>
            <a:ext cx="9115425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36F979-58CF-4168-8B5C-19DB987E5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80"/>
    </mc:Choice>
    <mc:Fallback xmlns="">
      <p:transition spd="slow" advTm="163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97" objId="4"/>
        <p14:triggerEvt type="onClick" time="2398" objId="4"/>
        <p14:stopEvt time="11562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8080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yêu</a:t>
            </a:r>
            <a:r>
              <a:rPr lang="en-US" sz="1800" dirty="0"/>
              <a:t> </a:t>
            </a:r>
            <a:r>
              <a:rPr lang="en-US" sz="1800" dirty="0" err="1"/>
              <a:t>cầu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bất</a:t>
            </a:r>
            <a:r>
              <a:rPr lang="en-US" sz="1800" dirty="0"/>
              <a:t> </a:t>
            </a:r>
            <a:r>
              <a:rPr lang="en-US" sz="1800" dirty="0" err="1"/>
              <a:t>kì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endParaRPr lang="en-US" sz="1800" dirty="0"/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Nháy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vừa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endParaRPr lang="en-US" sz="1800" dirty="0"/>
          </a:p>
          <a:p>
            <a:pPr marL="342900" lvl="0" indent="-342900" rtl="0">
              <a:lnSpc>
                <a:spcPct val="130000"/>
              </a:lnSpc>
              <a:spcBef>
                <a:spcPts val="0"/>
              </a:spcBef>
              <a:buAutoNum type="alphaLcParenR"/>
            </a:pPr>
            <a:r>
              <a:rPr lang="en-US" sz="1800" dirty="0" err="1"/>
              <a:t>Lần</a:t>
            </a:r>
            <a:r>
              <a:rPr lang="en-US" sz="1800" dirty="0"/>
              <a:t> l</a:t>
            </a:r>
            <a:r>
              <a:rPr lang="vi-VN" sz="1800" dirty="0"/>
              <a:t>ư</a:t>
            </a:r>
            <a:r>
              <a:rPr lang="en-US" sz="1800" dirty="0" err="1"/>
              <a:t>ợt</a:t>
            </a:r>
            <a:r>
              <a:rPr lang="en-US" sz="1800" dirty="0"/>
              <a:t> di </a:t>
            </a:r>
            <a:r>
              <a:rPr lang="en-US" sz="1800" dirty="0" err="1"/>
              <a:t>chuyển</a:t>
            </a:r>
            <a:r>
              <a:rPr lang="en-US" sz="1800" dirty="0"/>
              <a:t> con </a:t>
            </a:r>
            <a:r>
              <a:rPr lang="en-US" sz="1800" dirty="0" err="1"/>
              <a:t>trỏ</a:t>
            </a:r>
            <a:r>
              <a:rPr lang="en-US" sz="1800" dirty="0"/>
              <a:t> </a:t>
            </a:r>
            <a:r>
              <a:rPr lang="en-US" sz="1800" dirty="0" err="1"/>
              <a:t>chuột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ô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thẻ</a:t>
            </a:r>
            <a:r>
              <a:rPr lang="en-US" sz="1800" dirty="0"/>
              <a:t> Format </a:t>
            </a:r>
            <a:r>
              <a:rPr lang="en-US" sz="1800" dirty="0" err="1"/>
              <a:t>nh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d</a:t>
            </a:r>
            <a:r>
              <a:rPr lang="vi-VN" sz="1800" dirty="0"/>
              <a:t>ư</a:t>
            </a:r>
            <a:r>
              <a:rPr lang="en-US" sz="1800" dirty="0" err="1"/>
              <a:t>ới</a:t>
            </a:r>
            <a:r>
              <a:rPr lang="en-US" sz="1800" dirty="0"/>
              <a:t>,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xét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</a:t>
            </a:r>
            <a:r>
              <a:rPr lang="en-US" sz="1800" dirty="0" err="1"/>
              <a:t>thay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màu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chọn</a:t>
            </a:r>
            <a:r>
              <a:rPr lang="en-US" sz="1800" dirty="0"/>
              <a:t>.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251833" y="320968"/>
            <a:ext cx="7035917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C. HOẠT ĐỘNG ỨNG DỤNG, MỞ RỘNG</a:t>
            </a:r>
            <a:endParaRPr lang="en" b="1" i="0" dirty="0">
              <a:solidFill>
                <a:srgbClr val="0066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70E76-72CA-4E0D-88BC-2F26A71A9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6" t="3928" r="53821" b="69809"/>
          <a:stretch/>
        </p:blipFill>
        <p:spPr>
          <a:xfrm>
            <a:off x="2474686" y="3024979"/>
            <a:ext cx="4194628" cy="18410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C53275-5EF1-48AF-A4B6-9187F8F77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4153"/>
      </p:ext>
    </p:extLst>
  </p:cSld>
  <p:clrMapOvr>
    <a:masterClrMapping/>
  </p:clrMapOvr>
  <p:transition spd="slow" advTm="2367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A597-C7CF-4557-B2E0-70F530B7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45300-9AAE-46A3-AD7A-8E14DA422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">
            <a:hlinkClick r:id="" action="ppaction://media"/>
            <a:extLst>
              <a:ext uri="{FF2B5EF4-FFF2-40B4-BE49-F238E27FC236}">
                <a16:creationId xmlns:a16="http://schemas.microsoft.com/office/drawing/2014/main" id="{1D27C9FA-099D-428F-8D8D-A97DB4D4B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8" y="0"/>
            <a:ext cx="9115425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15FC28-1707-4216-9967-5AEA1B349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9"/>
    </mc:Choice>
    <mc:Fallback xmlns="">
      <p:transition spd="slow" advTm="4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36" objId="4"/>
        <p14:triggerEvt type="onClick" time="5436" objId="4"/>
        <p14:stopEvt time="4209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0" y="905011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0" y="1358010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độ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dày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đ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ờng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viền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lên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đổi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phông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cỡ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err="1">
                <a:solidFill>
                  <a:srgbClr val="006600"/>
                </a:solidFill>
              </a:rPr>
              <a:t>có</a:t>
            </a:r>
            <a:r>
              <a:rPr lang="en-US" sz="2000">
                <a:solidFill>
                  <a:srgbClr val="006600"/>
                </a:solidFill>
              </a:rPr>
              <a:t> thể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định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khung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sẵn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thẻ</a:t>
            </a:r>
            <a:r>
              <a:rPr lang="en-US" sz="2000" dirty="0">
                <a:solidFill>
                  <a:srgbClr val="006600"/>
                </a:solidFill>
              </a:rPr>
              <a:t> Format.</a:t>
            </a:r>
            <a:endParaRPr lang="en" sz="2000" dirty="0">
              <a:solidFill>
                <a:srgbClr val="0066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C638CE-B5AE-44A4-9784-0940B934A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77875"/>
      </p:ext>
    </p:extLst>
  </p:cSld>
  <p:clrMapOvr>
    <a:masterClrMapping/>
  </p:clrMapOvr>
  <p:transition spd="slow" advTm="2439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F433-014D-4A72-8F80-C47E9243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84" y="1774148"/>
            <a:ext cx="5428499" cy="2078866"/>
          </a:xfrm>
        </p:spPr>
        <p:txBody>
          <a:bodyPr/>
          <a:lstStyle/>
          <a:p>
            <a:r>
              <a:rPr lang="en" sz="6000"/>
              <a:t>Thanks!</a:t>
            </a:r>
            <a:endParaRPr lang="en-US" sz="6000" dirty="0"/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A15C2696-8EE1-49EA-B5B4-CA8102422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8752" y="4433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9"/>
    </mc:Choice>
    <mc:Fallback xmlns="">
      <p:transition spd="slow" advTm="3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EB9DE0DC-5126-406D-BC60-1C5CF512F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75" y="676797"/>
            <a:ext cx="6322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52628C-4DDC-4772-90B8-56DEB6B7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1440049"/>
            <a:ext cx="754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7A0F1-7B0D-4410-97A6-29FDFF20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2186650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0A94C-28C9-4732-8F6E-D42F57F7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3048181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1D50F-76EE-4B44-807C-2634250C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3843370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Audio 2">
            <a:hlinkClick r:id="" action="ppaction://media"/>
            <a:extLst>
              <a:ext uri="{FF2B5EF4-FFF2-40B4-BE49-F238E27FC236}">
                <a16:creationId xmlns:a16="http://schemas.microsoft.com/office/drawing/2014/main" id="{62F9B7EC-9BF3-4E89-A23A-166D44D3E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298789"/>
      </p:ext>
    </p:extLst>
  </p:cSld>
  <p:clrMapOvr>
    <a:masterClrMapping/>
  </p:clrMapOvr>
  <p:transition spd="slow" advTm="790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ED5D-8E27-4943-8C9B-484BBA4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dirty="0">
                <a:solidFill>
                  <a:srgbClr val="006600"/>
                </a:solidFill>
              </a:rPr>
              <a:t>KHỞI ĐỘNG ĐẦU GIỜ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9E2AE-A65D-44E0-AE0A-73E26C412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91" y="1122394"/>
            <a:ext cx="7471514" cy="1174356"/>
          </a:xfrm>
        </p:spPr>
        <p:txBody>
          <a:bodyPr/>
          <a:lstStyle/>
          <a:p>
            <a:pPr algn="ctr">
              <a:lnSpc>
                <a:spcPct val="130000"/>
              </a:lnSpc>
              <a:buNone/>
            </a:pP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433018-01C0-4BF2-9EFF-3837230933CF}"/>
              </a:ext>
            </a:extLst>
          </p:cNvPr>
          <p:cNvGrpSpPr/>
          <p:nvPr/>
        </p:nvGrpSpPr>
        <p:grpSpPr>
          <a:xfrm>
            <a:off x="1073785" y="2583849"/>
            <a:ext cx="1768656" cy="1829672"/>
            <a:chOff x="1073785" y="2583849"/>
            <a:chExt cx="1534160" cy="153416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2CC8E38-67AE-4969-8492-F60B36FC734C}"/>
                </a:ext>
              </a:extLst>
            </p:cNvPr>
            <p:cNvSpPr/>
            <p:nvPr/>
          </p:nvSpPr>
          <p:spPr>
            <a:xfrm>
              <a:off x="1073785" y="2583849"/>
              <a:ext cx="1534160" cy="1534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3E40937-FDBB-42E6-BDC1-E4BCAB68D0E4}"/>
                </a:ext>
              </a:extLst>
            </p:cNvPr>
            <p:cNvSpPr/>
            <p:nvPr/>
          </p:nvSpPr>
          <p:spPr>
            <a:xfrm>
              <a:off x="1209040" y="3227739"/>
              <a:ext cx="1271905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BEDE40-1988-45E0-8A42-9E0E8F927E6C}"/>
              </a:ext>
            </a:extLst>
          </p:cNvPr>
          <p:cNvGrpSpPr/>
          <p:nvPr/>
        </p:nvGrpSpPr>
        <p:grpSpPr>
          <a:xfrm>
            <a:off x="3422343" y="2559719"/>
            <a:ext cx="1839141" cy="1765538"/>
            <a:chOff x="3021965" y="2559719"/>
            <a:chExt cx="1550035" cy="1550035"/>
          </a:xfrm>
        </p:grpSpPr>
        <p:sp>
          <p:nvSpPr>
            <p:cNvPr id="38" name="Arrow: Bent 37">
              <a:extLst>
                <a:ext uri="{FF2B5EF4-FFF2-40B4-BE49-F238E27FC236}">
                  <a16:creationId xmlns:a16="http://schemas.microsoft.com/office/drawing/2014/main" id="{FBF2C858-C057-448B-8BCC-AF60671B363B}"/>
                </a:ext>
              </a:extLst>
            </p:cNvPr>
            <p:cNvSpPr/>
            <p:nvPr/>
          </p:nvSpPr>
          <p:spPr>
            <a:xfrm flipH="1">
              <a:off x="3538855" y="2790859"/>
              <a:ext cx="500380" cy="1057275"/>
            </a:xfrm>
            <a:prstGeom prst="ben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&quot;Not Allowed&quot; Symbol 38">
              <a:extLst>
                <a:ext uri="{FF2B5EF4-FFF2-40B4-BE49-F238E27FC236}">
                  <a16:creationId xmlns:a16="http://schemas.microsoft.com/office/drawing/2014/main" id="{228AF3FE-4B87-473A-B3A7-EFF20E1B9FC3}"/>
                </a:ext>
              </a:extLst>
            </p:cNvPr>
            <p:cNvSpPr/>
            <p:nvPr/>
          </p:nvSpPr>
          <p:spPr>
            <a:xfrm>
              <a:off x="3021965" y="2559719"/>
              <a:ext cx="1550035" cy="1550035"/>
            </a:xfrm>
            <a:prstGeom prst="noSmoking">
              <a:avLst>
                <a:gd name="adj" fmla="val 106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3E3A6C-1DF5-458F-A778-0437581B0A17}"/>
              </a:ext>
            </a:extLst>
          </p:cNvPr>
          <p:cNvGrpSpPr/>
          <p:nvPr/>
        </p:nvGrpSpPr>
        <p:grpSpPr>
          <a:xfrm>
            <a:off x="5960200" y="2583849"/>
            <a:ext cx="1839141" cy="1829673"/>
            <a:chOff x="5040630" y="2495584"/>
            <a:chExt cx="1550035" cy="1550035"/>
          </a:xfrm>
        </p:grpSpPr>
        <p:sp>
          <p:nvSpPr>
            <p:cNvPr id="40" name="Arrow: Bent 39">
              <a:extLst>
                <a:ext uri="{FF2B5EF4-FFF2-40B4-BE49-F238E27FC236}">
                  <a16:creationId xmlns:a16="http://schemas.microsoft.com/office/drawing/2014/main" id="{DCF6E2E8-49A6-4C24-8D1F-50FC30C06D01}"/>
                </a:ext>
              </a:extLst>
            </p:cNvPr>
            <p:cNvSpPr/>
            <p:nvPr/>
          </p:nvSpPr>
          <p:spPr>
            <a:xfrm>
              <a:off x="5652770" y="2798479"/>
              <a:ext cx="532130" cy="993775"/>
            </a:xfrm>
            <a:prstGeom prst="ben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&quot;Not Allowed&quot; Symbol 40">
              <a:extLst>
                <a:ext uri="{FF2B5EF4-FFF2-40B4-BE49-F238E27FC236}">
                  <a16:creationId xmlns:a16="http://schemas.microsoft.com/office/drawing/2014/main" id="{208A9B3D-EDD1-49B8-A931-F6DB52BFEB3D}"/>
                </a:ext>
              </a:extLst>
            </p:cNvPr>
            <p:cNvSpPr/>
            <p:nvPr/>
          </p:nvSpPr>
          <p:spPr>
            <a:xfrm>
              <a:off x="5040630" y="2495584"/>
              <a:ext cx="1550035" cy="1550035"/>
            </a:xfrm>
            <a:prstGeom prst="noSmoking">
              <a:avLst>
                <a:gd name="adj" fmla="val 1065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2ED471-5420-441D-8128-BCC6B4E6A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7"/>
    </mc:Choice>
    <mc:Fallback xmlns="">
      <p:transition spd="slow" advTm="2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346056" y="3829142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56)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59999" y="576748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690251" y="1744476"/>
            <a:ext cx="7416807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2: CHỈNH SỬA HÌNH, VIẾT CHỮ LÊN HÌNH</a:t>
            </a:r>
            <a:r>
              <a:rPr lang="en" sz="3200" b="1" i="0" dirty="0">
                <a:solidFill>
                  <a:srgbClr val="FF0000"/>
                </a:solidFill>
              </a:rPr>
              <a:t> (Tiết 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AFB015-06FA-475A-92AE-E2BE38D38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71538"/>
      </p:ext>
    </p:extLst>
  </p:cSld>
  <p:clrMapOvr>
    <a:masterClrMapping/>
  </p:clrMapOvr>
  <p:transition spd="slow" advTm="1275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411816" y="1419149"/>
            <a:ext cx="6396870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thay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đổi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màu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độ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dày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ờng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viền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chữ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lên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dụng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công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cụ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để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vẽ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theo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yêu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cầu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0EA3E0-4FF1-4D4A-BCFD-D0E4F6101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37229"/>
      </p:ext>
    </p:extLst>
  </p:cSld>
  <p:clrMapOvr>
    <a:masterClrMapping/>
  </p:clrMapOvr>
  <p:transition spd="slow" advTm="1498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1272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1.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văn</a:t>
            </a:r>
            <a:r>
              <a:rPr lang="en-US" sz="1800" dirty="0"/>
              <a:t> </a:t>
            </a:r>
            <a:r>
              <a:rPr lang="en-US" sz="1800" dirty="0" err="1"/>
              <a:t>bản</a:t>
            </a:r>
            <a:r>
              <a:rPr lang="en-US" sz="1800" dirty="0"/>
              <a:t> </a:t>
            </a:r>
            <a:r>
              <a:rPr lang="en-US" sz="1800" dirty="0" err="1"/>
              <a:t>mới</a:t>
            </a:r>
            <a:r>
              <a:rPr lang="en-US" sz="1800" dirty="0"/>
              <a:t>. </a:t>
            </a:r>
            <a:r>
              <a:rPr lang="en-US" sz="1800" dirty="0" err="1"/>
              <a:t>Vẽ</a:t>
            </a:r>
            <a:r>
              <a:rPr lang="en-US" sz="1800" dirty="0"/>
              <a:t> </a:t>
            </a:r>
            <a:r>
              <a:rPr lang="en-US" sz="1800" err="1"/>
              <a:t>hoặc</a:t>
            </a:r>
            <a:r>
              <a:rPr lang="en-US" sz="1800"/>
              <a:t> tìm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minh</a:t>
            </a:r>
            <a:r>
              <a:rPr lang="en-US" sz="1800" dirty="0"/>
              <a:t> </a:t>
            </a:r>
            <a:r>
              <a:rPr lang="en-US" sz="1800" dirty="0" err="1"/>
              <a:t>họa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chèn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. L</a:t>
            </a:r>
            <a:r>
              <a:rPr lang="vi-VN" sz="1800" dirty="0"/>
              <a:t>ư</a:t>
            </a:r>
            <a:r>
              <a:rPr lang="en-US" sz="1800" dirty="0"/>
              <a:t>u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th</a:t>
            </a:r>
            <a:r>
              <a:rPr lang="vi-VN" sz="1800" dirty="0"/>
              <a:t>ư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máy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385599-4A96-4CFE-B25C-3112BC7E8847}"/>
              </a:ext>
            </a:extLst>
          </p:cNvPr>
          <p:cNvGrpSpPr/>
          <p:nvPr/>
        </p:nvGrpSpPr>
        <p:grpSpPr>
          <a:xfrm>
            <a:off x="1422400" y="2025302"/>
            <a:ext cx="6415314" cy="3066648"/>
            <a:chOff x="1422400" y="2025302"/>
            <a:chExt cx="6415314" cy="30666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282EB4-8027-465A-9713-6E86C046CBE6}"/>
                </a:ext>
              </a:extLst>
            </p:cNvPr>
            <p:cNvGrpSpPr/>
            <p:nvPr/>
          </p:nvGrpSpPr>
          <p:grpSpPr>
            <a:xfrm>
              <a:off x="1856740" y="2889974"/>
              <a:ext cx="1534160" cy="1534160"/>
              <a:chOff x="1856740" y="2889974"/>
              <a:chExt cx="1534160" cy="153416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03FE891-ACFD-406F-9E50-1C0141E206FD}"/>
                  </a:ext>
                </a:extLst>
              </p:cNvPr>
              <p:cNvSpPr/>
              <p:nvPr/>
            </p:nvSpPr>
            <p:spPr>
              <a:xfrm>
                <a:off x="1856740" y="2889974"/>
                <a:ext cx="1534160" cy="15341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18B9E6-DE59-4875-9E51-59A98337A51D}"/>
                  </a:ext>
                </a:extLst>
              </p:cNvPr>
              <p:cNvSpPr/>
              <p:nvPr/>
            </p:nvSpPr>
            <p:spPr>
              <a:xfrm>
                <a:off x="1991995" y="3533864"/>
                <a:ext cx="1271905" cy="222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71B7B1-C14A-46B0-B942-4778154396AA}"/>
                </a:ext>
              </a:extLst>
            </p:cNvPr>
            <p:cNvGrpSpPr/>
            <p:nvPr/>
          </p:nvGrpSpPr>
          <p:grpSpPr>
            <a:xfrm>
              <a:off x="3804920" y="2865844"/>
              <a:ext cx="1550035" cy="1550035"/>
              <a:chOff x="3804920" y="2865844"/>
              <a:chExt cx="1550035" cy="1550035"/>
            </a:xfrm>
          </p:grpSpPr>
          <p:sp>
            <p:nvSpPr>
              <p:cNvPr id="8" name="Arrow: Bent 7">
                <a:extLst>
                  <a:ext uri="{FF2B5EF4-FFF2-40B4-BE49-F238E27FC236}">
                    <a16:creationId xmlns:a16="http://schemas.microsoft.com/office/drawing/2014/main" id="{6564141D-DBF1-47E6-8768-DEA80A4EF8D3}"/>
                  </a:ext>
                </a:extLst>
              </p:cNvPr>
              <p:cNvSpPr/>
              <p:nvPr/>
            </p:nvSpPr>
            <p:spPr>
              <a:xfrm flipH="1">
                <a:off x="4321810" y="3096984"/>
                <a:ext cx="500380" cy="1057275"/>
              </a:xfrm>
              <a:prstGeom prst="ben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&quot;Not Allowed&quot; Symbol 8">
                <a:extLst>
                  <a:ext uri="{FF2B5EF4-FFF2-40B4-BE49-F238E27FC236}">
                    <a16:creationId xmlns:a16="http://schemas.microsoft.com/office/drawing/2014/main" id="{871C5C29-9F97-4602-96F9-C1E18EDF8D1A}"/>
                  </a:ext>
                </a:extLst>
              </p:cNvPr>
              <p:cNvSpPr/>
              <p:nvPr/>
            </p:nvSpPr>
            <p:spPr>
              <a:xfrm>
                <a:off x="3804920" y="2865844"/>
                <a:ext cx="1550035" cy="1550035"/>
              </a:xfrm>
              <a:prstGeom prst="noSmoking">
                <a:avLst>
                  <a:gd name="adj" fmla="val 1065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4819EA-DB8F-4B2C-9919-87166F2823ED}"/>
                </a:ext>
              </a:extLst>
            </p:cNvPr>
            <p:cNvGrpSpPr/>
            <p:nvPr/>
          </p:nvGrpSpPr>
          <p:grpSpPr>
            <a:xfrm>
              <a:off x="5823585" y="2801709"/>
              <a:ext cx="1550035" cy="1550035"/>
              <a:chOff x="5823585" y="2801709"/>
              <a:chExt cx="1550035" cy="1550035"/>
            </a:xfrm>
          </p:grpSpPr>
          <p:sp>
            <p:nvSpPr>
              <p:cNvPr id="10" name="Arrow: Bent 9">
                <a:extLst>
                  <a:ext uri="{FF2B5EF4-FFF2-40B4-BE49-F238E27FC236}">
                    <a16:creationId xmlns:a16="http://schemas.microsoft.com/office/drawing/2014/main" id="{45E93942-3753-4F5E-B0F2-8E81F9BC9C54}"/>
                  </a:ext>
                </a:extLst>
              </p:cNvPr>
              <p:cNvSpPr/>
              <p:nvPr/>
            </p:nvSpPr>
            <p:spPr>
              <a:xfrm>
                <a:off x="6435725" y="3104604"/>
                <a:ext cx="532130" cy="993775"/>
              </a:xfrm>
              <a:prstGeom prst="ben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&quot;Not Allowed&quot; Symbol 10">
                <a:extLst>
                  <a:ext uri="{FF2B5EF4-FFF2-40B4-BE49-F238E27FC236}">
                    <a16:creationId xmlns:a16="http://schemas.microsoft.com/office/drawing/2014/main" id="{40ECD7F9-F77E-45DD-84E4-61777BF2BFAA}"/>
                  </a:ext>
                </a:extLst>
              </p:cNvPr>
              <p:cNvSpPr/>
              <p:nvPr/>
            </p:nvSpPr>
            <p:spPr>
              <a:xfrm>
                <a:off x="5823585" y="2801709"/>
                <a:ext cx="1550035" cy="1550035"/>
              </a:xfrm>
              <a:prstGeom prst="noSmoking">
                <a:avLst>
                  <a:gd name="adj" fmla="val 1065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C78169-BEAB-4D53-B35C-3474E4C7C3B7}"/>
                </a:ext>
              </a:extLst>
            </p:cNvPr>
            <p:cNvSpPr/>
            <p:nvPr/>
          </p:nvSpPr>
          <p:spPr>
            <a:xfrm>
              <a:off x="2395855" y="2108844"/>
              <a:ext cx="4572000" cy="64024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 SỐ BIỂN BÁO GIAO THÔNG</a:t>
              </a:r>
              <a:endPara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BIỂN BÁO CẤM</a:t>
              </a:r>
              <a:endPara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CE224-33B4-44A5-BD7C-7B5759C1503C}"/>
                </a:ext>
              </a:extLst>
            </p:cNvPr>
            <p:cNvSpPr/>
            <p:nvPr/>
          </p:nvSpPr>
          <p:spPr>
            <a:xfrm>
              <a:off x="1623669" y="4554046"/>
              <a:ext cx="2260717" cy="537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ĐI NGƯỢC CHIỀU	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67D5A6-D4EA-4902-933B-4C9A1639F0EF}"/>
                </a:ext>
              </a:extLst>
            </p:cNvPr>
            <p:cNvSpPr/>
            <p:nvPr/>
          </p:nvSpPr>
          <p:spPr>
            <a:xfrm>
              <a:off x="3957488" y="4536821"/>
              <a:ext cx="1550035" cy="307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4CD607-3095-4289-B89A-570A3D761642}"/>
                </a:ext>
              </a:extLst>
            </p:cNvPr>
            <p:cNvSpPr/>
            <p:nvPr/>
          </p:nvSpPr>
          <p:spPr>
            <a:xfrm>
              <a:off x="5983087" y="4520740"/>
              <a:ext cx="1390533" cy="307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 RẼ PHẢI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46511B-6D1C-4A76-9D37-8407DF9951B6}"/>
                </a:ext>
              </a:extLst>
            </p:cNvPr>
            <p:cNvSpPr/>
            <p:nvPr/>
          </p:nvSpPr>
          <p:spPr>
            <a:xfrm>
              <a:off x="1422400" y="2025302"/>
              <a:ext cx="6415314" cy="27976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FC1B5D-66EA-4544-9ADA-70F7A9C68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378730"/>
      </p:ext>
    </p:extLst>
  </p:cSld>
  <p:clrMapOvr>
    <a:masterClrMapping/>
  </p:clrMapOvr>
  <p:transition spd="slow" advTm="3240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7ED70DE-8CB7-46F9-BFE9-6C5FBDCE3DE0}"/>
              </a:ext>
            </a:extLst>
          </p:cNvPr>
          <p:cNvGrpSpPr/>
          <p:nvPr/>
        </p:nvGrpSpPr>
        <p:grpSpPr>
          <a:xfrm>
            <a:off x="1670102" y="1095114"/>
            <a:ext cx="6588527" cy="3029161"/>
            <a:chOff x="1670102" y="1095114"/>
            <a:chExt cx="6588527" cy="30291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B68247-FE5D-42EE-92A6-1B3D3F927CB8}"/>
                </a:ext>
              </a:extLst>
            </p:cNvPr>
            <p:cNvGrpSpPr/>
            <p:nvPr/>
          </p:nvGrpSpPr>
          <p:grpSpPr>
            <a:xfrm>
              <a:off x="1670102" y="1829613"/>
              <a:ext cx="1526540" cy="1526540"/>
              <a:chOff x="0" y="0"/>
              <a:chExt cx="1526650" cy="152665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D1AE11D-74B1-4B29-8F97-2AAFB4E56517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Arrow: Bent 21">
                <a:extLst>
                  <a:ext uri="{FF2B5EF4-FFF2-40B4-BE49-F238E27FC236}">
                    <a16:creationId xmlns:a16="http://schemas.microsoft.com/office/drawing/2014/main" id="{B0E70407-471D-4ABA-984B-B55B7CE7F035}"/>
                  </a:ext>
                </a:extLst>
              </p:cNvPr>
              <p:cNvSpPr/>
              <p:nvPr/>
            </p:nvSpPr>
            <p:spPr>
              <a:xfrm>
                <a:off x="477079" y="241687"/>
                <a:ext cx="739472" cy="1076463"/>
              </a:xfrm>
              <a:prstGeom prst="ben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FD66A6-8BD8-483C-BBCB-A734360E9D15}"/>
                </a:ext>
              </a:extLst>
            </p:cNvPr>
            <p:cNvGrpSpPr/>
            <p:nvPr/>
          </p:nvGrpSpPr>
          <p:grpSpPr>
            <a:xfrm>
              <a:off x="5947358" y="1808163"/>
              <a:ext cx="1526540" cy="1526540"/>
              <a:chOff x="0" y="0"/>
              <a:chExt cx="1526650" cy="152665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0DA115C-BD04-41D0-B630-5F05F3CD714C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Arrow: Bent 19">
                <a:extLst>
                  <a:ext uri="{FF2B5EF4-FFF2-40B4-BE49-F238E27FC236}">
                    <a16:creationId xmlns:a16="http://schemas.microsoft.com/office/drawing/2014/main" id="{F4E79D9D-819C-4A23-A8D1-EDEE8DACD079}"/>
                  </a:ext>
                </a:extLst>
              </p:cNvPr>
              <p:cNvSpPr/>
              <p:nvPr/>
            </p:nvSpPr>
            <p:spPr>
              <a:xfrm flipH="1">
                <a:off x="384810" y="217833"/>
                <a:ext cx="752227" cy="1076463"/>
              </a:xfrm>
              <a:prstGeom prst="ben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FC4A9C-90D3-4309-A167-F88F075744DA}"/>
                </a:ext>
              </a:extLst>
            </p:cNvPr>
            <p:cNvGrpSpPr/>
            <p:nvPr/>
          </p:nvGrpSpPr>
          <p:grpSpPr>
            <a:xfrm>
              <a:off x="3808730" y="1808163"/>
              <a:ext cx="1526540" cy="1526540"/>
              <a:chOff x="0" y="0"/>
              <a:chExt cx="1526650" cy="152665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4AF30E3-5E50-43E0-963A-6B22FE857848}"/>
                  </a:ext>
                </a:extLst>
              </p:cNvPr>
              <p:cNvSpPr/>
              <p:nvPr/>
            </p:nvSpPr>
            <p:spPr>
              <a:xfrm>
                <a:off x="0" y="0"/>
                <a:ext cx="1526650" cy="152665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277DF4D2-405E-48CE-8A45-90D2D97D0DA0}"/>
                  </a:ext>
                </a:extLst>
              </p:cNvPr>
              <p:cNvSpPr/>
              <p:nvPr/>
            </p:nvSpPr>
            <p:spPr>
              <a:xfrm>
                <a:off x="519982" y="225784"/>
                <a:ext cx="465979" cy="1117986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AD8385-C3AE-48A3-A009-809A0A5EBF41}"/>
                </a:ext>
              </a:extLst>
            </p:cNvPr>
            <p:cNvSpPr/>
            <p:nvPr/>
          </p:nvSpPr>
          <p:spPr>
            <a:xfrm>
              <a:off x="3444928" y="1095114"/>
              <a:ext cx="22541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BIỂN HIỆU LỆNH</a:t>
              </a:r>
              <a:endParaRPr lang="en-US" sz="20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D47F0D-6102-49D8-9C64-B529638E84AA}"/>
                </a:ext>
              </a:extLst>
            </p:cNvPr>
            <p:cNvSpPr/>
            <p:nvPr/>
          </p:nvSpPr>
          <p:spPr>
            <a:xfrm>
              <a:off x="1670102" y="3586627"/>
              <a:ext cx="6588527" cy="537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XE CHỈ ĐƯỢC        HƯỚNG ĐI THẲNG	            CÁC XE CHỈ ĐƯỢC</a:t>
              </a:r>
            </a:p>
            <a:p>
              <a:pPr indent="457200">
                <a:lnSpc>
                  <a:spcPct val="107000"/>
                </a:lnSpc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RẼ PHẢI	         PHẢI THEO		   RẼ TRÁI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9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6236-14C4-4B32-B9A8-800957B9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A95A2-AE93-4C50-A3B1-31FECDAD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1">
            <a:hlinkClick r:id="" action="ppaction://media"/>
            <a:extLst>
              <a:ext uri="{FF2B5EF4-FFF2-40B4-BE49-F238E27FC236}">
                <a16:creationId xmlns:a16="http://schemas.microsoft.com/office/drawing/2014/main" id="{7883BF4C-7D51-4939-90B4-83E3B78ED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8" y="0"/>
            <a:ext cx="9115425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856EE2-5F2A-48A1-88CE-C75D46B058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36"/>
    </mc:Choice>
    <mc:Fallback xmlns="">
      <p:transition spd="slow" advTm="40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72" objId="4"/>
        <p14:triggerEvt type="onClick" time="4972" objId="4"/>
        <p14:stopEvt time="40464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73967"/>
            <a:ext cx="7411450" cy="8080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1800" b="1" dirty="0"/>
              <a:t>2. </a:t>
            </a:r>
            <a:r>
              <a:rPr lang="en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nhãn</a:t>
            </a:r>
            <a:r>
              <a:rPr lang="en-US" sz="1800" dirty="0"/>
              <a:t> </a:t>
            </a:r>
            <a:r>
              <a:rPr lang="en-US" sz="1800" dirty="0" err="1"/>
              <a:t>vở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soạn</a:t>
            </a:r>
            <a:r>
              <a:rPr lang="en-US" sz="1800" dirty="0"/>
              <a:t> </a:t>
            </a:r>
            <a:r>
              <a:rPr lang="en-US" sz="1800" dirty="0" err="1"/>
              <a:t>thảo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  <a:endParaRPr lang="en" sz="1800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rgbClr val="006600"/>
                </a:solidFill>
              </a:rPr>
              <a:t>B. HOẠT ĐỘNG THỰC HÀNH</a:t>
            </a:r>
            <a:endParaRPr lang="en" b="1" i="0" dirty="0">
              <a:solidFill>
                <a:srgbClr val="0066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845593-ACA9-4FEC-8E0B-68FACBE8236F}"/>
              </a:ext>
            </a:extLst>
          </p:cNvPr>
          <p:cNvSpPr/>
          <p:nvPr/>
        </p:nvSpPr>
        <p:spPr>
          <a:xfrm>
            <a:off x="1819092" y="1582057"/>
            <a:ext cx="5452565" cy="2452914"/>
          </a:xfrm>
          <a:prstGeom prst="roundRect">
            <a:avLst/>
          </a:prstGeom>
          <a:solidFill>
            <a:srgbClr val="FF7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………………………………………..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:……………………..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:……………………………………………..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20……. - 20………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D2F867-7904-4C13-97DF-72A1BB3B9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8120"/>
      </p:ext>
    </p:extLst>
  </p:cSld>
  <p:clrMapOvr>
    <a:masterClrMapping/>
  </p:clrMapOvr>
  <p:transition spd="slow" advTm="1303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1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457</Words>
  <Application>Microsoft Office PowerPoint</Application>
  <PresentationFormat>On-screen Show (16:9)</PresentationFormat>
  <Paragraphs>43</Paragraphs>
  <Slides>14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Old Standard TT</vt:lpstr>
      <vt:lpstr>Droid Serif</vt:lpstr>
      <vt:lpstr>Tinos</vt:lpstr>
      <vt:lpstr>Arial</vt:lpstr>
      <vt:lpstr>Times New Roman</vt:lpstr>
      <vt:lpstr>Christmas 2015 special template</vt:lpstr>
      <vt:lpstr>MÔN TIN HỌC LỚP 4</vt:lpstr>
      <vt:lpstr>PowerPoint Presentation</vt:lpstr>
      <vt:lpstr>KHỞI ĐỘNG ĐẦU GIỜ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B. HOẠT ĐỘNG THỰC HÀNH</vt:lpstr>
      <vt:lpstr>PowerPoint Presentation</vt:lpstr>
      <vt:lpstr>C. HOẠT ĐỘNG ỨNG DỤNG, MỞ RỘNG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 Đẹp</dc:title>
  <dc:creator>Admin</dc:creator>
  <cp:lastModifiedBy>Admin</cp:lastModifiedBy>
  <cp:revision>31</cp:revision>
  <dcterms:modified xsi:type="dcterms:W3CDTF">2021-11-24T15:44:16Z</dcterms:modified>
</cp:coreProperties>
</file>