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9" r:id="rId2"/>
    <p:sldId id="359" r:id="rId3"/>
    <p:sldId id="366" r:id="rId4"/>
    <p:sldId id="368" r:id="rId5"/>
    <p:sldId id="369" r:id="rId6"/>
    <p:sldId id="291" r:id="rId7"/>
    <p:sldId id="274" r:id="rId8"/>
    <p:sldId id="286" r:id="rId9"/>
    <p:sldId id="264" r:id="rId10"/>
    <p:sldId id="287" r:id="rId11"/>
    <p:sldId id="293" r:id="rId12"/>
    <p:sldId id="361" r:id="rId13"/>
    <p:sldId id="266" r:id="rId14"/>
    <p:sldId id="367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66FFFF"/>
    <a:srgbClr val="FFFF66"/>
    <a:srgbClr val="FFCCFF"/>
    <a:srgbClr val="66FF33"/>
    <a:srgbClr val="00FF00"/>
    <a:srgbClr val="FF9999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29" autoAdjust="0"/>
    <p:restoredTop sz="94107" autoAdjust="0"/>
  </p:normalViewPr>
  <p:slideViewPr>
    <p:cSldViewPr>
      <p:cViewPr varScale="1">
        <p:scale>
          <a:sx n="49" d="100"/>
          <a:sy n="49" d="100"/>
        </p:scale>
        <p:origin x="51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CCC7-C109-49A7-A909-54781B1DC7A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2E7D0-829B-4DC7-98BE-54F992E0F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2F25-22D4-485D-BAEC-51014C586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EF050-BDAF-475D-9BD9-947063FF2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C67A-2B43-428F-9487-E3B03D7F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35897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664E2-9A5B-468E-96C4-3C6C3EAF1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F7E0-1B31-4C8A-9ED7-C425EBD56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3205-D052-4A13-813C-38598966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9ED-A3FE-4535-AA53-D8BD9389D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3994-09D4-491C-9339-C87BA14B2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D667D-15F2-49A4-85F8-03C4CB788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82A3-0421-4EE5-9A47-1B8485087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F1E1-71D3-40DF-A65A-DC5E9AAB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C8FFCC2E-5FA9-469E-9C40-EB2FC8A4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8.png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6.gif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4a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8.wmf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4.mp4"/><Relationship Id="rId7" Type="http://schemas.openxmlformats.org/officeDocument/2006/relationships/image" Target="../media/image23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u dọn nhà cửa - Rửa trôi Cô Vy (2)">
            <a:hlinkClick r:id="" action="ppaction://media"/>
            <a:extLst>
              <a:ext uri="{FF2B5EF4-FFF2-40B4-BE49-F238E27FC236}">
                <a16:creationId xmlns:a16="http://schemas.microsoft.com/office/drawing/2014/main" xmlns="" id="{B97DB76B-585E-40F3-8B61-F2A824C49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2" y="120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14"/>
    </mc:Choice>
    <mc:Fallback xmlns="">
      <p:transition spd="slow" advTm="5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0" objId="2"/>
        <p14:stopEvt time="5427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5FE9EB-2A63-45D5-B6AD-B28D5E0DE453}"/>
              </a:ext>
            </a:extLst>
          </p:cNvPr>
          <p:cNvSpPr/>
          <p:nvPr/>
        </p:nvSpPr>
        <p:spPr>
          <a:xfrm>
            <a:off x="838200" y="1687939"/>
            <a:ext cx="1013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3FA0C7-0FF6-4F37-AC5B-E4DD818037BB}"/>
              </a:ext>
            </a:extLst>
          </p:cNvPr>
          <p:cNvGrpSpPr/>
          <p:nvPr/>
        </p:nvGrpSpPr>
        <p:grpSpPr>
          <a:xfrm>
            <a:off x="1676402" y="2325183"/>
            <a:ext cx="8441517" cy="2323017"/>
            <a:chOff x="1676402" y="1727046"/>
            <a:chExt cx="8441517" cy="2323017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xmlns="" id="{6C0CDC39-6D22-45A5-AE72-60D62CB3A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2" y="1891744"/>
              <a:ext cx="24383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gạo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5" name="Text Box 19">
              <a:extLst>
                <a:ext uri="{FF2B5EF4-FFF2-40B4-BE49-F238E27FC236}">
                  <a16:creationId xmlns:a16="http://schemas.microsoft.com/office/drawing/2014/main" xmlns="" id="{5D48289B-80FB-4A39-9DCC-80549716E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7232" y="2533962"/>
              <a:ext cx="18287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ngô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xmlns="" id="{8D0DD9A3-D4C0-4852-8A17-7E1CAF7521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25" y="2743200"/>
              <a:ext cx="5066246" cy="228600"/>
              <a:chOff x="1200" y="2928"/>
              <a:chExt cx="2097" cy="96"/>
            </a:xfrm>
          </p:grpSpPr>
          <p:sp>
            <p:nvSpPr>
              <p:cNvPr id="7" name="Line 20">
                <a:extLst>
                  <a:ext uri="{FF2B5EF4-FFF2-40B4-BE49-F238E27FC236}">
                    <a16:creationId xmlns:a16="http://schemas.microsoft.com/office/drawing/2014/main" xmlns="" id="{720580E5-4104-4A2C-8DAD-B75B7E252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2097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Line 21">
                <a:extLst>
                  <a:ext uri="{FF2B5EF4-FFF2-40B4-BE49-F238E27FC236}">
                    <a16:creationId xmlns:a16="http://schemas.microsoft.com/office/drawing/2014/main" xmlns="" id="{DC6E6088-362C-4546-9516-85A9D8F7C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Line 22">
                <a:extLst>
                  <a:ext uri="{FF2B5EF4-FFF2-40B4-BE49-F238E27FC236}">
                    <a16:creationId xmlns:a16="http://schemas.microsoft.com/office/drawing/2014/main" xmlns="" id="{8A87513A-7915-43C3-AAC0-80139B144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Line 23">
                <a:extLst>
                  <a:ext uri="{FF2B5EF4-FFF2-40B4-BE49-F238E27FC236}">
                    <a16:creationId xmlns:a16="http://schemas.microsoft.com/office/drawing/2014/main" xmlns="" id="{B6196952-FD93-408E-9EC2-B5DC219A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7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Line 25">
              <a:extLst>
                <a:ext uri="{FF2B5EF4-FFF2-40B4-BE49-F238E27FC236}">
                  <a16:creationId xmlns:a16="http://schemas.microsoft.com/office/drawing/2014/main" xmlns="" id="{9EFDBC12-8D2C-41F9-8199-8E4BBCCB6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325" y="2133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3" name="Line 26">
              <a:extLst>
                <a:ext uri="{FF2B5EF4-FFF2-40B4-BE49-F238E27FC236}">
                  <a16:creationId xmlns:a16="http://schemas.microsoft.com/office/drawing/2014/main" xmlns="" id="{02F044C3-911F-4A0A-8D2B-C22A5A254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7961" y="2133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xmlns="" id="{C7B12861-75EE-4BF9-85D6-6400A7D5A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9260" y="2206571"/>
              <a:ext cx="14858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5kg</a:t>
              </a:r>
            </a:p>
          </p:txBody>
        </p:sp>
        <p:sp>
          <p:nvSpPr>
            <p:cNvPr id="16" name="AutoShape 29">
              <a:extLst>
                <a:ext uri="{FF2B5EF4-FFF2-40B4-BE49-F238E27FC236}">
                  <a16:creationId xmlns:a16="http://schemas.microsoft.com/office/drawing/2014/main" xmlns="" id="{FA524B6D-4B39-4326-B4A6-11563B13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729" y="1995930"/>
              <a:ext cx="163695" cy="1143000"/>
            </a:xfrm>
            <a:prstGeom prst="rightBrace">
              <a:avLst>
                <a:gd name="adj1" fmla="val 125000"/>
                <a:gd name="adj2" fmla="val 50000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7" name="Text Box 33">
              <a:extLst>
                <a:ext uri="{FF2B5EF4-FFF2-40B4-BE49-F238E27FC236}">
                  <a16:creationId xmlns:a16="http://schemas.microsoft.com/office/drawing/2014/main" xmlns="" id="{1A8FE4FE-14A3-4DE7-9835-35725348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249" y="1727046"/>
              <a:ext cx="1524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27kg</a:t>
              </a:r>
            </a:p>
          </p:txBody>
        </p:sp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xmlns="" id="{25E51913-04E2-4EBC-9518-BBC726418D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61" y="2160969"/>
              <a:ext cx="3771300" cy="178594"/>
              <a:chOff x="1196" y="2957"/>
              <a:chExt cx="1561" cy="50"/>
            </a:xfrm>
          </p:grpSpPr>
          <p:sp>
            <p:nvSpPr>
              <p:cNvPr id="19" name="Line 41">
                <a:extLst>
                  <a:ext uri="{FF2B5EF4-FFF2-40B4-BE49-F238E27FC236}">
                    <a16:creationId xmlns:a16="http://schemas.microsoft.com/office/drawing/2014/main" xmlns="" id="{883954D8-E58B-4E6E-8617-AE9AFAF0D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1557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Line 42">
                <a:extLst>
                  <a:ext uri="{FF2B5EF4-FFF2-40B4-BE49-F238E27FC236}">
                    <a16:creationId xmlns:a16="http://schemas.microsoft.com/office/drawing/2014/main" xmlns="" id="{00D2B236-704F-4EB3-8BB7-AC7FF0CA1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6" y="2958"/>
                <a:ext cx="0" cy="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xmlns="" id="{806685A3-3915-40B9-A7D3-14FDFB4B8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57" y="295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xmlns="" id="{12D06CA6-C2C8-417E-96A8-D8671BD8C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9359" y="2235979"/>
              <a:ext cx="99856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 kg</a:t>
              </a:r>
            </a:p>
          </p:txBody>
        </p:sp>
        <p:sp>
          <p:nvSpPr>
            <p:cNvPr id="24" name="Arc 82">
              <a:extLst>
                <a:ext uri="{FF2B5EF4-FFF2-40B4-BE49-F238E27FC236}">
                  <a16:creationId xmlns:a16="http://schemas.microsoft.com/office/drawing/2014/main" xmlns="" id="{0BB106BC-8744-4E12-9AE7-C327FB1A0F8E}"/>
                </a:ext>
              </a:extLst>
            </p:cNvPr>
            <p:cNvSpPr>
              <a:spLocks/>
            </p:cNvSpPr>
            <p:nvPr/>
          </p:nvSpPr>
          <p:spPr bwMode="auto">
            <a:xfrm rot="1718729" flipH="1">
              <a:off x="7310712" y="2486812"/>
              <a:ext cx="1147369" cy="1563251"/>
            </a:xfrm>
            <a:custGeom>
              <a:avLst/>
              <a:gdLst>
                <a:gd name="G0" fmla="+- 668 0 0"/>
                <a:gd name="G1" fmla="+- 21600 0 0"/>
                <a:gd name="G2" fmla="+- 21600 0 0"/>
                <a:gd name="T0" fmla="*/ 0 w 17986"/>
                <a:gd name="T1" fmla="*/ 10 h 21600"/>
                <a:gd name="T2" fmla="*/ 17986 w 17986"/>
                <a:gd name="T3" fmla="*/ 8691 h 21600"/>
                <a:gd name="T4" fmla="*/ 668 w 1798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86" h="21600" fill="none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</a:path>
                <a:path w="17986" h="21600" stroke="0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  <a:lnTo>
                    <a:pt x="66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675F6FA-DE36-440F-86C2-8320F977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3817"/>
            <a:ext cx="9275736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561F43-2148-42C2-952B-D9CCC69DFD10}"/>
              </a:ext>
            </a:extLst>
          </p:cNvPr>
          <p:cNvSpPr txBox="1"/>
          <p:nvPr/>
        </p:nvSpPr>
        <p:spPr>
          <a:xfrm>
            <a:off x="3188820" y="1005767"/>
            <a:ext cx="594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86DD0E-8D36-4442-8CEA-9B78BBAE4FE4}"/>
              </a:ext>
            </a:extLst>
          </p:cNvPr>
          <p:cNvSpPr/>
          <p:nvPr/>
        </p:nvSpPr>
        <p:spPr>
          <a:xfrm>
            <a:off x="826539" y="1682018"/>
            <a:ext cx="9937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6188F6D-4895-4D0C-A9C9-EAD993C8E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785"/>
            <a:ext cx="12192000" cy="83461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AF1D2D7-F4F9-4560-B6A0-539E97C353FA}"/>
              </a:ext>
            </a:extLst>
          </p:cNvPr>
          <p:cNvSpPr/>
          <p:nvPr/>
        </p:nvSpPr>
        <p:spPr>
          <a:xfrm>
            <a:off x="1336431" y="1698654"/>
            <a:ext cx="257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092AAD0-2DDD-4C70-9425-9746F6A557DE}"/>
              </a:ext>
            </a:extLst>
          </p:cNvPr>
          <p:cNvSpPr/>
          <p:nvPr/>
        </p:nvSpPr>
        <p:spPr>
          <a:xfrm>
            <a:off x="6781800" y="1678604"/>
            <a:ext cx="257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3" name="bài 3 (1)">
            <a:hlinkClick r:id="" action="ppaction://media"/>
            <a:extLst>
              <a:ext uri="{FF2B5EF4-FFF2-40B4-BE49-F238E27FC236}">
                <a16:creationId xmlns:a16="http://schemas.microsoft.com/office/drawing/2014/main" xmlns="" id="{37A65839-5A97-4994-9E5A-F3EF048833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675" y="457200"/>
            <a:ext cx="9525000" cy="4800600"/>
          </a:xfrm>
          <a:prstGeom prst="rect">
            <a:avLst/>
          </a:prstGeom>
        </p:spPr>
      </p:pic>
      <p:sp>
        <p:nvSpPr>
          <p:cNvPr id="34" name="Thought Bubble: Cloud 33">
            <a:extLst>
              <a:ext uri="{FF2B5EF4-FFF2-40B4-BE49-F238E27FC236}">
                <a16:creationId xmlns:a16="http://schemas.microsoft.com/office/drawing/2014/main" xmlns="" id="{CE2AAE51-7930-4B7F-855A-59AA84F611CE}"/>
              </a:ext>
            </a:extLst>
          </p:cNvPr>
          <p:cNvSpPr/>
          <p:nvPr/>
        </p:nvSpPr>
        <p:spPr>
          <a:xfrm>
            <a:off x="1447800" y="72305"/>
            <a:ext cx="8763000" cy="1959935"/>
          </a:xfrm>
          <a:prstGeom prst="cloudCallout">
            <a:avLst>
              <a:gd name="adj1" fmla="val 18691"/>
              <a:gd name="adj2" fmla="val 66238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27kg, bao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5kg.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30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8F5065EB-09F9-4AFE-BBA4-52E785D98FC7}"/>
              </a:ext>
            </a:extLst>
          </p:cNvPr>
          <p:cNvSpPr/>
          <p:nvPr/>
        </p:nvSpPr>
        <p:spPr>
          <a:xfrm>
            <a:off x="7943322" y="3810000"/>
            <a:ext cx="1828798" cy="10406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5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66"/>
    </mc:Choice>
    <mc:Fallback xmlns="">
      <p:transition spd="slow" advTm="9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0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 mute="1">
                <p:cTn id="6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4" grpId="0"/>
      <p:bldP spid="4" grpId="1"/>
      <p:bldP spid="30" grpId="0"/>
      <p:bldP spid="29" grpId="0"/>
      <p:bldP spid="35" grpId="0"/>
      <p:bldP spid="34" grpId="0" animBg="1"/>
      <p:bldP spid="37" grpId="0"/>
    </p:bldLst>
  </p:timing>
  <p:extLst mod="1">
    <p:ext uri="{E180D4A7-C9FB-4DFB-919C-405C955672EB}">
      <p14:showEvtLst xmlns:p14="http://schemas.microsoft.com/office/powerpoint/2010/main">
        <p14:playEvt time="65118" objId="33"/>
        <p14:stopEvt time="91509" objId="3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A6A0F13-71CE-43FA-A5C9-ABA4CCB3BDDD}"/>
              </a:ext>
            </a:extLst>
          </p:cNvPr>
          <p:cNvSpPr/>
          <p:nvPr/>
        </p:nvSpPr>
        <p:spPr>
          <a:xfrm>
            <a:off x="865975" y="1143000"/>
            <a:ext cx="9922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B1A814-73B0-4A87-97A2-44278CF950DD}"/>
              </a:ext>
            </a:extLst>
          </p:cNvPr>
          <p:cNvGrpSpPr/>
          <p:nvPr/>
        </p:nvGrpSpPr>
        <p:grpSpPr>
          <a:xfrm>
            <a:off x="1403769" y="1639383"/>
            <a:ext cx="8441517" cy="2323017"/>
            <a:chOff x="1676402" y="1727046"/>
            <a:chExt cx="8441517" cy="2323017"/>
          </a:xfrm>
        </p:grpSpPr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xmlns="" id="{C0BE876E-4B4E-4BFE-96A6-2CBFE4CC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2" y="1891744"/>
              <a:ext cx="24383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gạo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xmlns="" id="{E16E9D15-49D2-4B3D-9DF6-20E26303F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7232" y="2533962"/>
              <a:ext cx="18287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ngô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xmlns="" id="{6248F6A7-4859-4A09-86EA-53FB27AC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25" y="2743200"/>
              <a:ext cx="5066246" cy="228600"/>
              <a:chOff x="1200" y="2928"/>
              <a:chExt cx="2097" cy="96"/>
            </a:xfrm>
          </p:grpSpPr>
          <p:sp>
            <p:nvSpPr>
              <p:cNvPr id="40" name="Line 20">
                <a:extLst>
                  <a:ext uri="{FF2B5EF4-FFF2-40B4-BE49-F238E27FC236}">
                    <a16:creationId xmlns:a16="http://schemas.microsoft.com/office/drawing/2014/main" xmlns="" id="{A817B60E-5926-437C-9090-027FC65D2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2097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Line 21">
                <a:extLst>
                  <a:ext uri="{FF2B5EF4-FFF2-40B4-BE49-F238E27FC236}">
                    <a16:creationId xmlns:a16="http://schemas.microsoft.com/office/drawing/2014/main" xmlns="" id="{5C42EC75-189E-4A5D-94BA-E3326C2E9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22">
                <a:extLst>
                  <a:ext uri="{FF2B5EF4-FFF2-40B4-BE49-F238E27FC236}">
                    <a16:creationId xmlns:a16="http://schemas.microsoft.com/office/drawing/2014/main" xmlns="" id="{DCFE1172-4D05-4145-9135-08AB25F3B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23">
                <a:extLst>
                  <a:ext uri="{FF2B5EF4-FFF2-40B4-BE49-F238E27FC236}">
                    <a16:creationId xmlns:a16="http://schemas.microsoft.com/office/drawing/2014/main" xmlns="" id="{1BEB7691-4E56-4181-A032-CDB485998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7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9" name="Line 25">
              <a:extLst>
                <a:ext uri="{FF2B5EF4-FFF2-40B4-BE49-F238E27FC236}">
                  <a16:creationId xmlns:a16="http://schemas.microsoft.com/office/drawing/2014/main" xmlns="" id="{26E1B3A7-9926-4C4F-A527-6DA8508F2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325" y="2133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xmlns="" id="{EF40B7D7-7955-4D9F-9059-8C1A83521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7961" y="2133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xmlns="" id="{B947F147-C9EE-4627-B202-8891034EA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9260" y="2206571"/>
              <a:ext cx="14858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5kg</a:t>
              </a: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xmlns="" id="{597FF7FE-5FBE-4E29-846B-536767F2D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729" y="1995930"/>
              <a:ext cx="163695" cy="1143000"/>
            </a:xfrm>
            <a:prstGeom prst="rightBrace">
              <a:avLst>
                <a:gd name="adj1" fmla="val 125000"/>
                <a:gd name="adj2" fmla="val 50000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xmlns="" id="{77843327-50BA-47B1-B2CD-112738402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249" y="1727046"/>
              <a:ext cx="1524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27kg</a:t>
              </a:r>
            </a:p>
          </p:txBody>
        </p:sp>
        <p:grpSp>
          <p:nvGrpSpPr>
            <p:cNvPr id="34" name="Group 40">
              <a:extLst>
                <a:ext uri="{FF2B5EF4-FFF2-40B4-BE49-F238E27FC236}">
                  <a16:creationId xmlns:a16="http://schemas.microsoft.com/office/drawing/2014/main" xmlns="" id="{15577FBB-204B-4CFB-A805-D1425DEF5E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61" y="2160969"/>
              <a:ext cx="3771300" cy="178594"/>
              <a:chOff x="1196" y="2957"/>
              <a:chExt cx="1561" cy="50"/>
            </a:xfrm>
          </p:grpSpPr>
          <p:sp>
            <p:nvSpPr>
              <p:cNvPr id="37" name="Line 41">
                <a:extLst>
                  <a:ext uri="{FF2B5EF4-FFF2-40B4-BE49-F238E27FC236}">
                    <a16:creationId xmlns:a16="http://schemas.microsoft.com/office/drawing/2014/main" xmlns="" id="{E85BB22C-E140-4BC0-9D57-4E3FE4879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1557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Line 42">
                <a:extLst>
                  <a:ext uri="{FF2B5EF4-FFF2-40B4-BE49-F238E27FC236}">
                    <a16:creationId xmlns:a16="http://schemas.microsoft.com/office/drawing/2014/main" xmlns="" id="{2998BF80-28F6-4964-9BE3-D58088B72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6" y="2958"/>
                <a:ext cx="0" cy="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43">
                <a:extLst>
                  <a:ext uri="{FF2B5EF4-FFF2-40B4-BE49-F238E27FC236}">
                    <a16:creationId xmlns:a16="http://schemas.microsoft.com/office/drawing/2014/main" xmlns="" id="{0CE34BF1-CE32-4350-AB4C-DC2393535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57" y="295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xmlns="" id="{DD69B17B-B392-4CC9-BA05-8706D41AC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9359" y="2235979"/>
              <a:ext cx="99856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 kg</a:t>
              </a:r>
            </a:p>
          </p:txBody>
        </p:sp>
        <p:sp>
          <p:nvSpPr>
            <p:cNvPr id="36" name="Arc 82">
              <a:extLst>
                <a:ext uri="{FF2B5EF4-FFF2-40B4-BE49-F238E27FC236}">
                  <a16:creationId xmlns:a16="http://schemas.microsoft.com/office/drawing/2014/main" xmlns="" id="{CDA3A96A-E708-4464-B9E7-F9E301E923B8}"/>
                </a:ext>
              </a:extLst>
            </p:cNvPr>
            <p:cNvSpPr>
              <a:spLocks/>
            </p:cNvSpPr>
            <p:nvPr/>
          </p:nvSpPr>
          <p:spPr bwMode="auto">
            <a:xfrm rot="1718729" flipH="1">
              <a:off x="7310712" y="2486812"/>
              <a:ext cx="1147369" cy="1563251"/>
            </a:xfrm>
            <a:custGeom>
              <a:avLst/>
              <a:gdLst>
                <a:gd name="G0" fmla="+- 668 0 0"/>
                <a:gd name="G1" fmla="+- 21600 0 0"/>
                <a:gd name="G2" fmla="+- 21600 0 0"/>
                <a:gd name="T0" fmla="*/ 0 w 17986"/>
                <a:gd name="T1" fmla="*/ 10 h 21600"/>
                <a:gd name="T2" fmla="*/ 17986 w 17986"/>
                <a:gd name="T3" fmla="*/ 8691 h 21600"/>
                <a:gd name="T4" fmla="*/ 668 w 1798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86" h="21600" fill="none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</a:path>
                <a:path w="17986" h="21600" stroke="0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  <a:lnTo>
                    <a:pt x="66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BF8D5141-B77D-4532-8C52-9245749F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280" y="-4987"/>
            <a:ext cx="8229600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53FDC99-9C40-4595-AFED-1C7F48D2C5FD}"/>
              </a:ext>
            </a:extLst>
          </p:cNvPr>
          <p:cNvSpPr txBox="1"/>
          <p:nvPr/>
        </p:nvSpPr>
        <p:spPr>
          <a:xfrm>
            <a:off x="3657601" y="619780"/>
            <a:ext cx="581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94A4F1-31C3-47E4-94E8-48C9F5EEF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90" y="3555490"/>
            <a:ext cx="2286000" cy="2286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4708A4C-133C-4552-B8B0-C1D50F8562FF}"/>
              </a:ext>
            </a:extLst>
          </p:cNvPr>
          <p:cNvSpPr/>
          <p:nvPr/>
        </p:nvSpPr>
        <p:spPr>
          <a:xfrm>
            <a:off x="2270648" y="3908369"/>
            <a:ext cx="5871787" cy="111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ki-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-gam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ngô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66486BE-5E16-4295-92A7-714926BDD309}"/>
              </a:ext>
            </a:extLst>
          </p:cNvPr>
          <p:cNvSpPr/>
          <p:nvPr/>
        </p:nvSpPr>
        <p:spPr>
          <a:xfrm>
            <a:off x="1403769" y="4856300"/>
            <a:ext cx="5871787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27 + 5 = 32 (kg)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EC2D160-76C1-49F5-B11C-FBCE44B74B78}"/>
              </a:ext>
            </a:extLst>
          </p:cNvPr>
          <p:cNvSpPr/>
          <p:nvPr/>
        </p:nvSpPr>
        <p:spPr>
          <a:xfrm>
            <a:off x="746868" y="5554398"/>
            <a:ext cx="7214138" cy="57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ki-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-gam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D998F5-1A0B-4F52-A426-5C5CEE0B8B42}"/>
              </a:ext>
            </a:extLst>
          </p:cNvPr>
          <p:cNvSpPr/>
          <p:nvPr/>
        </p:nvSpPr>
        <p:spPr>
          <a:xfrm>
            <a:off x="2997999" y="5772891"/>
            <a:ext cx="3645071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27 + 32 = 59 (kg)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B262B7F-4C4D-4F1C-84E2-AD343C017596}"/>
              </a:ext>
            </a:extLst>
          </p:cNvPr>
          <p:cNvSpPr/>
          <p:nvPr/>
        </p:nvSpPr>
        <p:spPr>
          <a:xfrm>
            <a:off x="3456613" y="6287446"/>
            <a:ext cx="4685822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 59kg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6BF6874-8756-4F2D-844E-AE8213C3B217}"/>
              </a:ext>
            </a:extLst>
          </p:cNvPr>
          <p:cNvSpPr/>
          <p:nvPr/>
        </p:nvSpPr>
        <p:spPr>
          <a:xfrm>
            <a:off x="1129847" y="2971800"/>
            <a:ext cx="9494690" cy="114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27kg,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5kg.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3200" dirty="0"/>
          </a:p>
          <a:p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1DF7BCF2-F040-4C88-83D5-B6764FB656FE}"/>
              </a:ext>
            </a:extLst>
          </p:cNvPr>
          <p:cNvSpPr/>
          <p:nvPr/>
        </p:nvSpPr>
        <p:spPr>
          <a:xfrm>
            <a:off x="1129847" y="2965046"/>
            <a:ext cx="9494690" cy="114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27kg,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5kg.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3200" dirty="0"/>
          </a:p>
          <a:p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xmlns="" id="{C0EF67A9-4014-4D6E-B6F5-6F3EE09BB00A}"/>
              </a:ext>
            </a:extLst>
          </p:cNvPr>
          <p:cNvSpPr/>
          <p:nvPr/>
        </p:nvSpPr>
        <p:spPr>
          <a:xfrm>
            <a:off x="11275974" y="6068577"/>
            <a:ext cx="76362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96"/>
    </mc:Choice>
    <mc:Fallback xmlns="">
      <p:transition spd="slow" advTm="6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46" grpId="0"/>
      <p:bldP spid="46" grpId="1"/>
      <p:bldP spid="53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3DCE881-98FA-4BB5-B6AF-BFFD42EDC935}"/>
              </a:ext>
            </a:extLst>
          </p:cNvPr>
          <p:cNvSpPr/>
          <p:nvPr/>
        </p:nvSpPr>
        <p:spPr>
          <a:xfrm>
            <a:off x="1143000" y="457200"/>
            <a:ext cx="9906000" cy="5943600"/>
          </a:xfrm>
          <a:prstGeom prst="roundRect">
            <a:avLst/>
          </a:prstGeom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xmlns="" id="{6932D3E5-0B9E-49CC-8787-1855318B2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788143" y="351686"/>
            <a:ext cx="6780288" cy="9590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735C46-88B5-4D5B-AAF3-30367CCD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444240"/>
            <a:ext cx="3811626" cy="3640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DEE54A-4B81-4D60-915A-4FBB1566D875}"/>
              </a:ext>
            </a:extLst>
          </p:cNvPr>
          <p:cNvSpPr txBox="1"/>
          <p:nvPr/>
        </p:nvSpPr>
        <p:spPr>
          <a:xfrm>
            <a:off x="1729790" y="202957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3619C9-6838-46EF-92B6-99B445252D03}"/>
              </a:ext>
            </a:extLst>
          </p:cNvPr>
          <p:cNvSpPr txBox="1"/>
          <p:nvPr/>
        </p:nvSpPr>
        <p:spPr>
          <a:xfrm>
            <a:off x="2263190" y="283942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4BAB02-7D33-41A9-B37D-721D2B8C63E9}"/>
              </a:ext>
            </a:extLst>
          </p:cNvPr>
          <p:cNvSpPr txBox="1"/>
          <p:nvPr/>
        </p:nvSpPr>
        <p:spPr>
          <a:xfrm>
            <a:off x="2263190" y="3642184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FC6FBB0-208F-423D-8B9D-D273273F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50" y="457200"/>
            <a:ext cx="8229600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655025-8C86-4D55-BCF8-C6D25510879E}"/>
              </a:ext>
            </a:extLst>
          </p:cNvPr>
          <p:cNvSpPr txBox="1"/>
          <p:nvPr/>
        </p:nvSpPr>
        <p:spPr>
          <a:xfrm>
            <a:off x="3161479" y="1129158"/>
            <a:ext cx="583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78AD66A4-B4D6-467C-831E-0698B4BD69A4}"/>
              </a:ext>
            </a:extLst>
          </p:cNvPr>
          <p:cNvSpPr/>
          <p:nvPr/>
        </p:nvSpPr>
        <p:spPr>
          <a:xfrm>
            <a:off x="10704474" y="6293944"/>
            <a:ext cx="763626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E0E057-C4A1-4DF2-AC37-E603519CBAC2}"/>
              </a:ext>
            </a:extLst>
          </p:cNvPr>
          <p:cNvSpPr txBox="1"/>
          <p:nvPr/>
        </p:nvSpPr>
        <p:spPr>
          <a:xfrm>
            <a:off x="1146381" y="1184166"/>
            <a:ext cx="993990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(SGK/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0"/>
    </mc:Choice>
    <mc:Fallback xmlns="">
      <p:transition spd="slow" advTm="4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16" descr="perroquet3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4401" y="0"/>
            <a:ext cx="600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81C6F0-444E-4561-B20F-A814AD500700}"/>
              </a:ext>
            </a:extLst>
          </p:cNvPr>
          <p:cNvSpPr txBox="1"/>
          <p:nvPr/>
        </p:nvSpPr>
        <p:spPr>
          <a:xfrm>
            <a:off x="762000" y="1219200"/>
            <a:ext cx="10668000" cy="2667000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7200" b="1" spc="50" dirty="0">
              <a:ln w="1143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ThieuNhi-Beat_439ev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869D501-2136-4D3A-BC4A-B97F1474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68580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DFF16B9-F1D0-4CBE-A9B0-EB5DF5D20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879" objId="2"/>
        <p14:stopEvt time="2407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xmlns="" id="{F8F8A85A-6103-45B8-A0D1-4FED4A48AF62}"/>
              </a:ext>
            </a:extLst>
          </p:cNvPr>
          <p:cNvSpPr/>
          <p:nvPr/>
        </p:nvSpPr>
        <p:spPr>
          <a:xfrm rot="10800000">
            <a:off x="6263412" y="1588333"/>
            <a:ext cx="2081540" cy="2114441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112FEA59-814D-40C9-9331-ED2748CBFAE0}"/>
              </a:ext>
            </a:extLst>
          </p:cNvPr>
          <p:cNvSpPr/>
          <p:nvPr/>
        </p:nvSpPr>
        <p:spPr>
          <a:xfrm rot="14511202">
            <a:off x="6684191" y="3326144"/>
            <a:ext cx="2049056" cy="2182055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DFF9AC17-D8DF-450A-A059-E61964D34A32}"/>
              </a:ext>
            </a:extLst>
          </p:cNvPr>
          <p:cNvSpPr/>
          <p:nvPr/>
        </p:nvSpPr>
        <p:spPr>
          <a:xfrm rot="7267185">
            <a:off x="4437184" y="1181402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xmlns="" id="{F044089C-E7DE-406C-9856-C11E5A6E859F}"/>
              </a:ext>
            </a:extLst>
          </p:cNvPr>
          <p:cNvSpPr/>
          <p:nvPr/>
        </p:nvSpPr>
        <p:spPr>
          <a:xfrm rot="3748060">
            <a:off x="2867156" y="2244620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AC63914B-947B-4911-98B3-EC5C7C92B4B7}"/>
              </a:ext>
            </a:extLst>
          </p:cNvPr>
          <p:cNvSpPr/>
          <p:nvPr/>
        </p:nvSpPr>
        <p:spPr>
          <a:xfrm rot="293395">
            <a:off x="3266615" y="4061094"/>
            <a:ext cx="2067593" cy="1961380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xmlns="" id="{6C0E8641-2745-41EC-B235-004FEFD3FB68}"/>
              </a:ext>
            </a:extLst>
          </p:cNvPr>
          <p:cNvSpPr/>
          <p:nvPr/>
        </p:nvSpPr>
        <p:spPr>
          <a:xfrm rot="18281391">
            <a:off x="5091813" y="4544957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B0449E7-DBD9-4FD8-BAB2-8D8AE989EDEE}"/>
              </a:ext>
            </a:extLst>
          </p:cNvPr>
          <p:cNvSpPr/>
          <p:nvPr/>
        </p:nvSpPr>
        <p:spPr>
          <a:xfrm>
            <a:off x="4922179" y="3076902"/>
            <a:ext cx="1676400" cy="16002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0F26AE-E250-40D0-A728-79D1160747A9}"/>
              </a:ext>
            </a:extLst>
          </p:cNvPr>
          <p:cNvSpPr txBox="1"/>
          <p:nvPr/>
        </p:nvSpPr>
        <p:spPr>
          <a:xfrm>
            <a:off x="4702434" y="1570629"/>
            <a:ext cx="159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FDFBA6-B621-45E3-88E1-4CA7057FD7F9}"/>
              </a:ext>
            </a:extLst>
          </p:cNvPr>
          <p:cNvSpPr txBox="1"/>
          <p:nvPr/>
        </p:nvSpPr>
        <p:spPr>
          <a:xfrm>
            <a:off x="6399731" y="1933702"/>
            <a:ext cx="190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0CA81C-7E1D-404F-A3BD-238B6C8B9174}"/>
              </a:ext>
            </a:extLst>
          </p:cNvPr>
          <p:cNvSpPr txBox="1"/>
          <p:nvPr/>
        </p:nvSpPr>
        <p:spPr>
          <a:xfrm>
            <a:off x="6569677" y="3652351"/>
            <a:ext cx="215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22A75E-1DDA-45A6-ADAF-98839D2BCDD9}"/>
              </a:ext>
            </a:extLst>
          </p:cNvPr>
          <p:cNvSpPr txBox="1"/>
          <p:nvPr/>
        </p:nvSpPr>
        <p:spPr>
          <a:xfrm>
            <a:off x="3357071" y="4303322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A64586-56F9-463A-B676-09F7EAFFC540}"/>
              </a:ext>
            </a:extLst>
          </p:cNvPr>
          <p:cNvSpPr txBox="1"/>
          <p:nvPr/>
        </p:nvSpPr>
        <p:spPr>
          <a:xfrm>
            <a:off x="5201652" y="4968038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194F2A-835F-410D-9AF1-D7F714A6F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41" y="2735127"/>
            <a:ext cx="1496658" cy="12122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4501CA7-7FB4-45C3-A939-A60C31E61303}"/>
              </a:ext>
            </a:extLst>
          </p:cNvPr>
          <p:cNvSpPr txBox="1">
            <a:spLocks/>
          </p:cNvSpPr>
          <p:nvPr/>
        </p:nvSpPr>
        <p:spPr>
          <a:xfrm>
            <a:off x="1457992" y="108293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457992" y="662904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97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9"/>
    </mc:Choice>
    <mc:Fallback>
      <p:transition spd="slow" advTm="4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7439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3963793" y="3157990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BÀI : …….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71800" y="1486495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32171" y="1486495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168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5788" y="-2117224"/>
            <a:ext cx="1083733" cy="1083733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5E0B7296-FE87-4726-9443-4BBC6EFB185E}"/>
              </a:ext>
            </a:extLst>
          </p:cNvPr>
          <p:cNvSpPr/>
          <p:nvPr/>
        </p:nvSpPr>
        <p:spPr>
          <a:xfrm>
            <a:off x="2565773" y="1792823"/>
            <a:ext cx="7255899" cy="3460263"/>
          </a:xfrm>
          <a:prstGeom prst="horizontalScroll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5400" b="1" spc="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636889" y="1892012"/>
            <a:ext cx="4517251" cy="6389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693" y="3479620"/>
            <a:ext cx="3053120" cy="30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 advTm="273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141" objId="2"/>
        <p14:playEvt time="10475" objId="2"/>
        <p14:playEvt time="19462" objId="2"/>
        <p14:stopEvt time="2727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D45CB8-C9C5-492E-9308-D1D7A4113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8E4517-0D0F-4A8C-87C1-CBFA07C96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1026">
            <a:off x="9773305" y="5123602"/>
            <a:ext cx="1409524" cy="179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5F5161-3742-461F-9D4A-E6E93A9AD3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5670">
            <a:off x="3311447" y="5513394"/>
            <a:ext cx="1207299" cy="1207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78401A-5BA7-41BD-AE9C-06E6B3B73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9" y="4676730"/>
            <a:ext cx="2159314" cy="215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CF665B-A299-4BD1-9747-71D99788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755156"/>
            <a:ext cx="4234378" cy="503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484BEB-AB2C-4FBE-978E-969E7B504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69" y="2040056"/>
            <a:ext cx="2895540" cy="4771314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D4881E2-3B2B-49FD-810D-C2B35F8C54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1742" y="7728013"/>
            <a:ext cx="609600" cy="6096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4C9CEAA1-11F4-4A87-8A41-F4C7C7211B5A}"/>
              </a:ext>
            </a:extLst>
          </p:cNvPr>
          <p:cNvSpPr/>
          <p:nvPr/>
        </p:nvSpPr>
        <p:spPr>
          <a:xfrm>
            <a:off x="11388893" y="641619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09A832-2714-4174-85B9-8EA66CCCBF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0" y="3961"/>
            <a:ext cx="12192000" cy="6850078"/>
          </a:xfrm>
          <a:prstGeom prst="rect">
            <a:avLst/>
          </a:prstGeom>
        </p:spPr>
      </p:pic>
      <p:sp>
        <p:nvSpPr>
          <p:cNvPr id="23" name="Snip Diagonal Corner Rectangle 1">
            <a:extLst>
              <a:ext uri="{FF2B5EF4-FFF2-40B4-BE49-F238E27FC236}">
                <a16:creationId xmlns:a16="http://schemas.microsoft.com/office/drawing/2014/main" xmlns="" id="{6CE43928-10B1-444E-9D97-EE454A9846AB}"/>
              </a:ext>
            </a:extLst>
          </p:cNvPr>
          <p:cNvSpPr/>
          <p:nvPr/>
        </p:nvSpPr>
        <p:spPr>
          <a:xfrm>
            <a:off x="1382031" y="486755"/>
            <a:ext cx="9934247" cy="158882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nip Diagonal Corner Rectangle 2">
            <a:extLst>
              <a:ext uri="{FF2B5EF4-FFF2-40B4-BE49-F238E27FC236}">
                <a16:creationId xmlns:a16="http://schemas.microsoft.com/office/drawing/2014/main" xmlns="" id="{F2709EED-96A0-443F-910C-581804BF559C}"/>
              </a:ext>
            </a:extLst>
          </p:cNvPr>
          <p:cNvSpPr/>
          <p:nvPr/>
        </p:nvSpPr>
        <p:spPr>
          <a:xfrm>
            <a:off x="2658384" y="2406051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Snip Diagonal Corner Rectangle 13">
            <a:extLst>
              <a:ext uri="{FF2B5EF4-FFF2-40B4-BE49-F238E27FC236}">
                <a16:creationId xmlns:a16="http://schemas.microsoft.com/office/drawing/2014/main" xmlns="" id="{957F18A0-2759-4B77-8B29-00CF4DBE6CE4}"/>
              </a:ext>
            </a:extLst>
          </p:cNvPr>
          <p:cNvSpPr/>
          <p:nvPr/>
        </p:nvSpPr>
        <p:spPr>
          <a:xfrm>
            <a:off x="2573288" y="4692051"/>
            <a:ext cx="708660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Snip Diagonal Corner Rectangle 14">
            <a:extLst>
              <a:ext uri="{FF2B5EF4-FFF2-40B4-BE49-F238E27FC236}">
                <a16:creationId xmlns:a16="http://schemas.microsoft.com/office/drawing/2014/main" xmlns="" id="{7B5C8512-17CB-4168-B902-C81FBCFBEBA6}"/>
              </a:ext>
            </a:extLst>
          </p:cNvPr>
          <p:cNvSpPr/>
          <p:nvPr/>
        </p:nvSpPr>
        <p:spPr>
          <a:xfrm>
            <a:off x="2602493" y="3579754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94702742-5965-456D-B105-47929D3CEC27}"/>
              </a:ext>
            </a:extLst>
          </p:cNvPr>
          <p:cNvSpPr/>
          <p:nvPr/>
        </p:nvSpPr>
        <p:spPr>
          <a:xfrm>
            <a:off x="10049947" y="719465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29B2DA5C-B0F1-46A6-B595-DC2D198C2182}"/>
              </a:ext>
            </a:extLst>
          </p:cNvPr>
          <p:cNvSpPr/>
          <p:nvPr/>
        </p:nvSpPr>
        <p:spPr>
          <a:xfrm>
            <a:off x="10813573" y="7334545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D03F27B0-B5D1-4839-B4CD-9F32DC346F43}"/>
              </a:ext>
            </a:extLst>
          </p:cNvPr>
          <p:cNvSpPr/>
          <p:nvPr/>
        </p:nvSpPr>
        <p:spPr>
          <a:xfrm>
            <a:off x="11693693" y="7314322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CE2628-B68F-46D7-B6D4-76E35348FE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" y="-159688"/>
            <a:ext cx="12192000" cy="6850078"/>
          </a:xfrm>
          <a:prstGeom prst="rect">
            <a:avLst/>
          </a:prstGeom>
        </p:spPr>
      </p:pic>
      <p:sp>
        <p:nvSpPr>
          <p:cNvPr id="31" name="Snip Diagonal Corner Rectangle 1">
            <a:extLst>
              <a:ext uri="{FF2B5EF4-FFF2-40B4-BE49-F238E27FC236}">
                <a16:creationId xmlns:a16="http://schemas.microsoft.com/office/drawing/2014/main" xmlns="" id="{7E18AE6A-1783-4C4F-9EA9-0AFE57A5D726}"/>
              </a:ext>
            </a:extLst>
          </p:cNvPr>
          <p:cNvSpPr/>
          <p:nvPr/>
        </p:nvSpPr>
        <p:spPr>
          <a:xfrm>
            <a:off x="1696857" y="6561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nip Diagonal Corner Rectangle 11">
            <a:extLst>
              <a:ext uri="{FF2B5EF4-FFF2-40B4-BE49-F238E27FC236}">
                <a16:creationId xmlns:a16="http://schemas.microsoft.com/office/drawing/2014/main" xmlns="" id="{B2836DFF-E026-4525-9B95-18F9558C6C68}"/>
              </a:ext>
            </a:extLst>
          </p:cNvPr>
          <p:cNvSpPr/>
          <p:nvPr/>
        </p:nvSpPr>
        <p:spPr>
          <a:xfrm>
            <a:off x="2144720" y="39624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Snip Diagonal Corner Rectangle 10">
            <a:extLst>
              <a:ext uri="{FF2B5EF4-FFF2-40B4-BE49-F238E27FC236}">
                <a16:creationId xmlns:a16="http://schemas.microsoft.com/office/drawing/2014/main" xmlns="" id="{02531535-93B4-4E38-944C-213CDDA2FE6C}"/>
              </a:ext>
            </a:extLst>
          </p:cNvPr>
          <p:cNvSpPr/>
          <p:nvPr/>
        </p:nvSpPr>
        <p:spPr>
          <a:xfrm>
            <a:off x="2207997" y="28194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Snip Diagonal Corner Rectangle 14">
            <a:extLst>
              <a:ext uri="{FF2B5EF4-FFF2-40B4-BE49-F238E27FC236}">
                <a16:creationId xmlns:a16="http://schemas.microsoft.com/office/drawing/2014/main" xmlns="" id="{9582C734-F10A-4639-A20B-300EB40B2ECB}"/>
              </a:ext>
            </a:extLst>
          </p:cNvPr>
          <p:cNvSpPr/>
          <p:nvPr/>
        </p:nvSpPr>
        <p:spPr>
          <a:xfrm>
            <a:off x="2207999" y="52292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EE5F4BF-EB35-41E0-8A4F-67F05B9E4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34142" y="7880413"/>
            <a:ext cx="609600" cy="609600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67CBE45-D0AB-4B4A-BCB3-F6610CE12A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6542" y="8032813"/>
            <a:ext cx="609600" cy="609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1845EF4-4BC2-473C-82FF-AA193F22D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1" y="-7288"/>
            <a:ext cx="12192000" cy="6850078"/>
          </a:xfrm>
          <a:prstGeom prst="rect">
            <a:avLst/>
          </a:prstGeom>
        </p:spPr>
      </p:pic>
      <p:sp>
        <p:nvSpPr>
          <p:cNvPr id="38" name="Snip Diagonal Corner Rectangle 1">
            <a:extLst>
              <a:ext uri="{FF2B5EF4-FFF2-40B4-BE49-F238E27FC236}">
                <a16:creationId xmlns:a16="http://schemas.microsoft.com/office/drawing/2014/main" xmlns="" id="{BDA5B86F-EA4A-4E95-81D2-8D5EEA2C6E2D}"/>
              </a:ext>
            </a:extLst>
          </p:cNvPr>
          <p:cNvSpPr/>
          <p:nvPr/>
        </p:nvSpPr>
        <p:spPr>
          <a:xfrm>
            <a:off x="1849257" y="8085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nip Diagonal Corner Rectangle 11">
            <a:extLst>
              <a:ext uri="{FF2B5EF4-FFF2-40B4-BE49-F238E27FC236}">
                <a16:creationId xmlns:a16="http://schemas.microsoft.com/office/drawing/2014/main" xmlns="" id="{711BF174-3D1D-4BC9-B815-E41157ED8291}"/>
              </a:ext>
            </a:extLst>
          </p:cNvPr>
          <p:cNvSpPr/>
          <p:nvPr/>
        </p:nvSpPr>
        <p:spPr>
          <a:xfrm>
            <a:off x="2297120" y="41148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Snip Diagonal Corner Rectangle 10">
            <a:extLst>
              <a:ext uri="{FF2B5EF4-FFF2-40B4-BE49-F238E27FC236}">
                <a16:creationId xmlns:a16="http://schemas.microsoft.com/office/drawing/2014/main" xmlns="" id="{EE1D3F34-E44C-4BDB-A66C-190357D1C7C5}"/>
              </a:ext>
            </a:extLst>
          </p:cNvPr>
          <p:cNvSpPr/>
          <p:nvPr/>
        </p:nvSpPr>
        <p:spPr>
          <a:xfrm>
            <a:off x="2360397" y="29718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Snip Diagonal Corner Rectangle 14">
            <a:extLst>
              <a:ext uri="{FF2B5EF4-FFF2-40B4-BE49-F238E27FC236}">
                <a16:creationId xmlns:a16="http://schemas.microsoft.com/office/drawing/2014/main" xmlns="" id="{C397826D-ECAB-444F-A736-73FB3A78A814}"/>
              </a:ext>
            </a:extLst>
          </p:cNvPr>
          <p:cNvSpPr/>
          <p:nvPr/>
        </p:nvSpPr>
        <p:spPr>
          <a:xfrm>
            <a:off x="2360399" y="53816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loud Callout 1">
            <a:extLst>
              <a:ext uri="{FF2B5EF4-FFF2-40B4-BE49-F238E27FC236}">
                <a16:creationId xmlns:a16="http://schemas.microsoft.com/office/drawing/2014/main" xmlns="" id="{D612168B-DA33-4338-B8CC-D6629C771276}"/>
              </a:ext>
            </a:extLst>
          </p:cNvPr>
          <p:cNvSpPr/>
          <p:nvPr/>
        </p:nvSpPr>
        <p:spPr>
          <a:xfrm>
            <a:off x="749164" y="123694"/>
            <a:ext cx="6255229" cy="2016224"/>
          </a:xfrm>
          <a:prstGeom prst="cloudCallout">
            <a:avLst>
              <a:gd name="adj1" fmla="val 36599"/>
              <a:gd name="adj2" fmla="val 80754"/>
            </a:avLst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Yeah!!!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Cảm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ơn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bạn</a:t>
            </a:r>
            <a:r>
              <a:rPr lang="en-US" sz="3200" b="1" dirty="0">
                <a:solidFill>
                  <a:srgbClr val="0000FF"/>
                </a:solidFill>
              </a:rPr>
              <a:t>!!!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28830BC-C1F6-4CE8-90AD-8CCA9BE63DBC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15" descr="ALRMCLOK">
            <a:extLst>
              <a:ext uri="{FF2B5EF4-FFF2-40B4-BE49-F238E27FC236}">
                <a16:creationId xmlns:a16="http://schemas.microsoft.com/office/drawing/2014/main" xmlns="" id="{4699B1A0-5CDB-44D3-BF2C-3E631EB4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176">
            <a:extLst>
              <a:ext uri="{FF2B5EF4-FFF2-40B4-BE49-F238E27FC236}">
                <a16:creationId xmlns:a16="http://schemas.microsoft.com/office/drawing/2014/main" xmlns="" id="{5EC27F84-8CE2-48D1-AB7A-CB04C074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xmlns="" id="{0A1AD00F-13F5-45C7-8D18-2E65078B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xmlns="" id="{A1536EDF-F68F-45F6-8C35-40DBF797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xmlns="" id="{5D33C4C6-90AB-46A1-8277-11425630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xmlns="" id="{44D9A199-06E5-409C-B5AC-742485E7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xmlns="" id="{CE57D26E-4307-44F6-87DC-70653247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6E14891-F58C-46EC-BCC4-E636610B54D5}"/>
              </a:ext>
            </a:extLst>
          </p:cNvPr>
          <p:cNvSpPr/>
          <p:nvPr/>
        </p:nvSpPr>
        <p:spPr>
          <a:xfrm>
            <a:off x="-19710" y="5502979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115" descr="ALRMCLOK">
            <a:extLst>
              <a:ext uri="{FF2B5EF4-FFF2-40B4-BE49-F238E27FC236}">
                <a16:creationId xmlns:a16="http://schemas.microsoft.com/office/drawing/2014/main" xmlns="" id="{C4A51A25-8F01-4C06-853C-4D6B237D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51791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176">
            <a:extLst>
              <a:ext uri="{FF2B5EF4-FFF2-40B4-BE49-F238E27FC236}">
                <a16:creationId xmlns:a16="http://schemas.microsoft.com/office/drawing/2014/main" xmlns="" id="{C4EE3D38-AB63-4EC8-A2FA-A565A868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4666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xmlns="" id="{6C75F202-D796-43D3-8366-F4CF66E6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xmlns="" id="{0A95B763-F29D-485E-A9A2-B9C0DD71C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xmlns="" id="{5BA4F1B3-A7E3-4C9E-90C0-BF35BC2E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xmlns="" id="{CFAAED1E-A9C5-43A3-8C1E-881570C2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:a16="http://schemas.microsoft.com/office/drawing/2014/main" xmlns="" id="{84E9C207-E438-47F5-9D01-72D033F2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0C29AB3-4668-4C78-B6E8-7B4205B4D874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115" descr="ALRMCLOK">
            <a:extLst>
              <a:ext uri="{FF2B5EF4-FFF2-40B4-BE49-F238E27FC236}">
                <a16:creationId xmlns:a16="http://schemas.microsoft.com/office/drawing/2014/main" xmlns="" id="{3F8E10E1-BED2-46EA-A4A9-780C1FD7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>
            <a:extLst>
              <a:ext uri="{FF2B5EF4-FFF2-40B4-BE49-F238E27FC236}">
                <a16:creationId xmlns:a16="http://schemas.microsoft.com/office/drawing/2014/main" xmlns="" id="{435683B2-EF8A-48A5-A980-1AFFA80E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xmlns="" id="{FBFDC5EB-5120-478F-8DAA-294E629C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xmlns="" id="{85BA8110-FEC0-46C8-9F76-9985AA99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xmlns="" id="{42C6225B-2E45-404C-BECC-248A52F6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xmlns="" id="{3B2FC3D6-33BF-40E4-B95D-C305C0CB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xmlns="" id="{C69A8946-9A73-4371-BCAD-15DB935F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77263"/>
      </p:ext>
    </p:extLst>
  </p:cSld>
  <p:clrMapOvr>
    <a:masterClrMapping/>
  </p:clrMapOvr>
  <p:transition spd="slow" advTm="198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5 0.21852 L 0.01041 0.23634 C 0.02226 0.24051 0.04023 0.24282 0.05898 0.24282 C 0.08034 0.24282 0.09752 0.24051 0.10937 0.23634 L 0.16666 0.21852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1963 L 0.11341 0.09051 C 0.13698 0.06667 0.17239 0.05393 0.20963 0.05393 C 0.25195 0.05393 0.28581 0.06667 0.30937 0.09051 L 0.42291 0.1963 " pathEditMode="relative" rAng="0" ptsTypes="AAAAA">
                                      <p:cBhvr>
                                        <p:cTn id="2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0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1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2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3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4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8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9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4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5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6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9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35 L 0.1931 0.1581 C 0.2332 0.11481 0.29362 0.09167 0.35703 0.09167 C 0.42903 0.09167 0.48685 0.11481 0.52695 0.1581 L 0.72031 0.35 " pathEditMode="relative" rAng="0" ptsTypes="AAAAA">
                                      <p:cBhvr>
                                        <p:cTn id="3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2000"/>
                            </p:stCondLst>
                            <p:childTnLst>
                              <p:par>
                                <p:cTn id="3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2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3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5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uiExpand="1" build="allAtOnce" animBg="1"/>
      <p:bldP spid="24" grpId="0" animBg="1"/>
      <p:bldP spid="24" grpId="1" build="allAtOnce" animBg="1"/>
      <p:bldP spid="25" grpId="0" animBg="1"/>
      <p:bldP spid="25" grpId="1" build="allAtOnce" animBg="1"/>
      <p:bldP spid="26" grpId="0" animBg="1"/>
      <p:bldP spid="26" grpId="1" build="allAtOnce" animBg="1"/>
      <p:bldP spid="27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build="allAtOnce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  <p:extLst>
    <p:ext uri="{E180D4A7-C9FB-4DFB-919C-405C955672EB}">
      <p14:showEvtLst xmlns:p14="http://schemas.microsoft.com/office/powerpoint/2010/main">
        <p14:triggerEvt type="onClick" time="40856" objId="60"/>
        <p14:playEvt time="55992" objId="20"/>
        <p14:stopEvt time="60466" objId="20"/>
        <p14:triggerEvt type="onClick" time="92987" objId="60"/>
        <p14:playEvt time="107562" objId="35"/>
        <p14:stopEvt time="112032" objId="35"/>
        <p14:triggerEvt type="onClick" time="145752" objId="60"/>
        <p14:playEvt time="160348" objId="36"/>
        <p14:stopEvt time="164795" objId="3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01CA7-7FB4-45C3-A939-A60C31E61303}"/>
              </a:ext>
            </a:extLst>
          </p:cNvPr>
          <p:cNvSpPr txBox="1">
            <a:spLocks/>
          </p:cNvSpPr>
          <p:nvPr/>
        </p:nvSpPr>
        <p:spPr>
          <a:xfrm>
            <a:off x="1676400" y="2209800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826517" y="2819400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4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2308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1524000"/>
            <a:ext cx="6096000" cy="2463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làm quen với bài toán giải bằng hai phép tính.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đầu biết giải và trình bày bài giải. 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F3E05C-5A4D-40D2-B01D-C70A43C14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81" y="-770177"/>
            <a:ext cx="12192000" cy="845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3A2FA62-806D-489D-97CC-AA830828DEA3}"/>
              </a:ext>
            </a:extLst>
          </p:cNvPr>
          <p:cNvSpPr txBox="1">
            <a:spLocks/>
          </p:cNvSpPr>
          <p:nvPr/>
        </p:nvSpPr>
        <p:spPr>
          <a:xfrm>
            <a:off x="1676400" y="156868"/>
            <a:ext cx="9029354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8F3242-F7C9-4398-BC26-388C1BA3F03B}"/>
              </a:ext>
            </a:extLst>
          </p:cNvPr>
          <p:cNvSpPr txBox="1"/>
          <p:nvPr/>
        </p:nvSpPr>
        <p:spPr>
          <a:xfrm>
            <a:off x="3418721" y="781635"/>
            <a:ext cx="579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1 (1)">
            <a:hlinkClick r:id="" action="ppaction://media"/>
            <a:extLst>
              <a:ext uri="{FF2B5EF4-FFF2-40B4-BE49-F238E27FC236}">
                <a16:creationId xmlns:a16="http://schemas.microsoft.com/office/drawing/2014/main" xmlns="" id="{E62B4541-81CC-4CDB-841B-0A36B66B0B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277" y="304800"/>
            <a:ext cx="9753600" cy="5029200"/>
          </a:xfrm>
          <a:prstGeom prst="rect">
            <a:avLst/>
          </a:prstGeom>
        </p:spPr>
      </p:pic>
      <p:sp>
        <p:nvSpPr>
          <p:cNvPr id="77" name="Text Box 19">
            <a:extLst>
              <a:ext uri="{FF2B5EF4-FFF2-40B4-BE49-F238E27FC236}">
                <a16:creationId xmlns:a16="http://schemas.microsoft.com/office/drawing/2014/main" xmlns="" id="{193C3B0B-B7E3-4CDC-947B-BF6F8539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2940"/>
            <a:ext cx="5020466" cy="298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+ 5 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FEDCD4F3-D6F5-4780-A106-C768127994D0}"/>
              </a:ext>
            </a:extLst>
          </p:cNvPr>
          <p:cNvCxnSpPr>
            <a:cxnSpLocks/>
          </p:cNvCxnSpPr>
          <p:nvPr/>
        </p:nvCxnSpPr>
        <p:spPr>
          <a:xfrm>
            <a:off x="4800600" y="3331498"/>
            <a:ext cx="0" cy="3429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32">
            <a:extLst>
              <a:ext uri="{FF2B5EF4-FFF2-40B4-BE49-F238E27FC236}">
                <a16:creationId xmlns:a16="http://schemas.microsoft.com/office/drawing/2014/main" xmlns="" id="{8877F139-6C5C-4134-8267-ECE765F862D8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752600"/>
            <a:ext cx="2290448" cy="512871"/>
            <a:chOff x="192" y="1632"/>
            <a:chExt cx="1308" cy="480"/>
          </a:xfrm>
        </p:grpSpPr>
        <p:pic>
          <p:nvPicPr>
            <p:cNvPr id="82" name="Picture 9">
              <a:extLst>
                <a:ext uri="{FF2B5EF4-FFF2-40B4-BE49-F238E27FC236}">
                  <a16:creationId xmlns:a16="http://schemas.microsoft.com/office/drawing/2014/main" xmlns="" id="{0784181B-163B-480D-A1FD-4BC767632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1632"/>
              <a:ext cx="43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3" name="Picture 12">
              <a:extLst>
                <a:ext uri="{FF2B5EF4-FFF2-40B4-BE49-F238E27FC236}">
                  <a16:creationId xmlns:a16="http://schemas.microsoft.com/office/drawing/2014/main" xmlns="" id="{AE2CBA98-EE10-42EC-B726-F3DD0015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32"/>
              <a:ext cx="3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4" name="Picture 22">
              <a:extLst>
                <a:ext uri="{FF2B5EF4-FFF2-40B4-BE49-F238E27FC236}">
                  <a16:creationId xmlns:a16="http://schemas.microsoft.com/office/drawing/2014/main" xmlns="" id="{32D3F044-6830-4007-B0E9-816EE133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33">
            <a:extLst>
              <a:ext uri="{FF2B5EF4-FFF2-40B4-BE49-F238E27FC236}">
                <a16:creationId xmlns:a16="http://schemas.microsoft.com/office/drawing/2014/main" xmlns="" id="{6E662AFA-7B9E-4F99-A3F9-E4EE2D138956}"/>
              </a:ext>
            </a:extLst>
          </p:cNvPr>
          <p:cNvGrpSpPr>
            <a:grpSpLocks/>
          </p:cNvGrpSpPr>
          <p:nvPr/>
        </p:nvGrpSpPr>
        <p:grpSpPr bwMode="auto">
          <a:xfrm>
            <a:off x="7376161" y="2304784"/>
            <a:ext cx="2446297" cy="512871"/>
            <a:chOff x="192" y="2448"/>
            <a:chExt cx="1397" cy="528"/>
          </a:xfrm>
        </p:grpSpPr>
        <p:pic>
          <p:nvPicPr>
            <p:cNvPr id="86" name="Picture 19">
              <a:extLst>
                <a:ext uri="{FF2B5EF4-FFF2-40B4-BE49-F238E27FC236}">
                  <a16:creationId xmlns:a16="http://schemas.microsoft.com/office/drawing/2014/main" xmlns="" id="{C899409D-302C-4139-B046-3BCA572B5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0">
              <a:extLst>
                <a:ext uri="{FF2B5EF4-FFF2-40B4-BE49-F238E27FC236}">
                  <a16:creationId xmlns:a16="http://schemas.microsoft.com/office/drawing/2014/main" xmlns="" id="{C96B7A86-12B8-4F4B-BEDA-032F35B1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448"/>
              <a:ext cx="452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1">
              <a:extLst>
                <a:ext uri="{FF2B5EF4-FFF2-40B4-BE49-F238E27FC236}">
                  <a16:creationId xmlns:a16="http://schemas.microsoft.com/office/drawing/2014/main" xmlns="" id="{B71B05C3-5183-4842-A9F8-4653CB043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Line 23">
              <a:extLst>
                <a:ext uri="{FF2B5EF4-FFF2-40B4-BE49-F238E27FC236}">
                  <a16:creationId xmlns:a16="http://schemas.microsoft.com/office/drawing/2014/main" xmlns="" id="{227B2FF0-DBF7-43F9-8D8E-79BED8A98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xmlns="" id="{76DA92B6-0FF2-47CA-879B-ED3F5B99A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76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5">
              <a:extLst>
                <a:ext uri="{FF2B5EF4-FFF2-40B4-BE49-F238E27FC236}">
                  <a16:creationId xmlns:a16="http://schemas.microsoft.com/office/drawing/2014/main" xmlns="" id="{DDF90C8A-EDFB-403B-80D6-4FEEE94B9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26">
              <a:extLst>
                <a:ext uri="{FF2B5EF4-FFF2-40B4-BE49-F238E27FC236}">
                  <a16:creationId xmlns:a16="http://schemas.microsoft.com/office/drawing/2014/main" xmlns="" id="{BF25FBDD-9E5D-4FA1-A1E8-1ABF86A1A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34">
            <a:extLst>
              <a:ext uri="{FF2B5EF4-FFF2-40B4-BE49-F238E27FC236}">
                <a16:creationId xmlns:a16="http://schemas.microsoft.com/office/drawing/2014/main" xmlns="" id="{87E7A361-3BC4-4F0A-A6AB-A9725FEF6D33}"/>
              </a:ext>
            </a:extLst>
          </p:cNvPr>
          <p:cNvGrpSpPr>
            <a:grpSpLocks/>
          </p:cNvGrpSpPr>
          <p:nvPr/>
        </p:nvGrpSpPr>
        <p:grpSpPr bwMode="auto">
          <a:xfrm>
            <a:off x="9904245" y="2265470"/>
            <a:ext cx="1392123" cy="582658"/>
            <a:chOff x="1630" y="2400"/>
            <a:chExt cx="914" cy="528"/>
          </a:xfrm>
        </p:grpSpPr>
        <p:pic>
          <p:nvPicPr>
            <p:cNvPr id="94" name="Picture 15">
              <a:extLst>
                <a:ext uri="{FF2B5EF4-FFF2-40B4-BE49-F238E27FC236}">
                  <a16:creationId xmlns:a16="http://schemas.microsoft.com/office/drawing/2014/main" xmlns="" id="{714EBD24-709B-4695-B277-DF2C41F4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" y="2400"/>
              <a:ext cx="43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5" name="Picture 18">
              <a:extLst>
                <a:ext uri="{FF2B5EF4-FFF2-40B4-BE49-F238E27FC236}">
                  <a16:creationId xmlns:a16="http://schemas.microsoft.com/office/drawing/2014/main" xmlns="" id="{23402244-6F78-4656-9C5B-756F9A8D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" y="2448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982184C7-74DA-41A9-B2B6-BDE7BF73BFD6}"/>
              </a:ext>
            </a:extLst>
          </p:cNvPr>
          <p:cNvCxnSpPr>
            <a:cxnSpLocks/>
          </p:cNvCxnSpPr>
          <p:nvPr/>
        </p:nvCxnSpPr>
        <p:spPr>
          <a:xfrm>
            <a:off x="1981200" y="1905000"/>
            <a:ext cx="3200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07B33783-0B22-4B1C-94D0-320E39F39E76}"/>
              </a:ext>
            </a:extLst>
          </p:cNvPr>
          <p:cNvCxnSpPr>
            <a:cxnSpLocks/>
          </p:cNvCxnSpPr>
          <p:nvPr/>
        </p:nvCxnSpPr>
        <p:spPr>
          <a:xfrm>
            <a:off x="5368630" y="1905000"/>
            <a:ext cx="14131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85323C26-2516-41F9-BE60-54B5AD2071AA}"/>
              </a:ext>
            </a:extLst>
          </p:cNvPr>
          <p:cNvCxnSpPr>
            <a:cxnSpLocks/>
          </p:cNvCxnSpPr>
          <p:nvPr/>
        </p:nvCxnSpPr>
        <p:spPr>
          <a:xfrm>
            <a:off x="228600" y="2338426"/>
            <a:ext cx="46135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5C8821E4-D99C-416B-879C-61BB21F98784}"/>
              </a:ext>
            </a:extLst>
          </p:cNvPr>
          <p:cNvCxnSpPr>
            <a:cxnSpLocks/>
          </p:cNvCxnSpPr>
          <p:nvPr/>
        </p:nvCxnSpPr>
        <p:spPr>
          <a:xfrm>
            <a:off x="595720" y="2791429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FB1F3009-5CFF-484C-8BB8-0BA909F6528E}"/>
              </a:ext>
            </a:extLst>
          </p:cNvPr>
          <p:cNvCxnSpPr>
            <a:cxnSpLocks/>
          </p:cNvCxnSpPr>
          <p:nvPr/>
        </p:nvCxnSpPr>
        <p:spPr>
          <a:xfrm flipV="1">
            <a:off x="595720" y="320294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7">
            <a:extLst>
              <a:ext uri="{FF2B5EF4-FFF2-40B4-BE49-F238E27FC236}">
                <a16:creationId xmlns:a16="http://schemas.microsoft.com/office/drawing/2014/main" xmlns="" id="{1035CBA5-72F7-44F4-B1D0-976AFC76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0" y="1407783"/>
            <a:ext cx="69961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F58D813-0939-4EAB-9D68-ADE25C08D3F0}"/>
              </a:ext>
            </a:extLst>
          </p:cNvPr>
          <p:cNvSpPr txBox="1"/>
          <p:nvPr/>
        </p:nvSpPr>
        <p:spPr>
          <a:xfrm>
            <a:off x="135643" y="2318579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085D592-2659-48A9-A599-5CA9A4982700}"/>
              </a:ext>
            </a:extLst>
          </p:cNvPr>
          <p:cNvSpPr txBox="1"/>
          <p:nvPr/>
        </p:nvSpPr>
        <p:spPr>
          <a:xfrm>
            <a:off x="118781" y="2768965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Text Box 21">
            <a:extLst>
              <a:ext uri="{FF2B5EF4-FFF2-40B4-BE49-F238E27FC236}">
                <a16:creationId xmlns:a16="http://schemas.microsoft.com/office/drawing/2014/main" xmlns="" id="{9CBEAEF3-E79F-4CC2-B4CE-C56C8107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3458923"/>
            <a:ext cx="4094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24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Arc 82">
            <a:extLst>
              <a:ext uri="{FF2B5EF4-FFF2-40B4-BE49-F238E27FC236}">
                <a16:creationId xmlns:a16="http://schemas.microsoft.com/office/drawing/2014/main" xmlns="" id="{BD2EC104-E75B-46CE-BE54-29F40D66E7A5}"/>
              </a:ext>
            </a:extLst>
          </p:cNvPr>
          <p:cNvSpPr>
            <a:spLocks/>
          </p:cNvSpPr>
          <p:nvPr/>
        </p:nvSpPr>
        <p:spPr bwMode="auto">
          <a:xfrm rot="12202991" flipH="1">
            <a:off x="2128034" y="3707689"/>
            <a:ext cx="1647825" cy="1905000"/>
          </a:xfrm>
          <a:custGeom>
            <a:avLst/>
            <a:gdLst>
              <a:gd name="G0" fmla="+- 668 0 0"/>
              <a:gd name="G1" fmla="+- 21600 0 0"/>
              <a:gd name="G2" fmla="+- 21600 0 0"/>
              <a:gd name="T0" fmla="*/ 0 w 17986"/>
              <a:gd name="T1" fmla="*/ 10 h 21600"/>
              <a:gd name="T2" fmla="*/ 17986 w 17986"/>
              <a:gd name="T3" fmla="*/ 8691 h 21600"/>
              <a:gd name="T4" fmla="*/ 668 w 1798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6" name="Text Box 83">
            <a:extLst>
              <a:ext uri="{FF2B5EF4-FFF2-40B4-BE49-F238E27FC236}">
                <a16:creationId xmlns:a16="http://schemas.microsoft.com/office/drawing/2014/main" xmlns="" id="{BCA0C0FA-DC55-4913-B2C1-2B942F40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016" y="5346927"/>
            <a:ext cx="115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6260526F-0F9C-4D3F-B89A-213D412E4B75}"/>
              </a:ext>
            </a:extLst>
          </p:cNvPr>
          <p:cNvGrpSpPr/>
          <p:nvPr/>
        </p:nvGrpSpPr>
        <p:grpSpPr>
          <a:xfrm>
            <a:off x="3852862" y="4554447"/>
            <a:ext cx="1252538" cy="762000"/>
            <a:chOff x="5486400" y="3466306"/>
            <a:chExt cx="1252538" cy="762000"/>
          </a:xfrm>
        </p:grpSpPr>
        <p:sp>
          <p:nvSpPr>
            <p:cNvPr id="108" name="AutoShape 84">
              <a:extLst>
                <a:ext uri="{FF2B5EF4-FFF2-40B4-BE49-F238E27FC236}">
                  <a16:creationId xmlns:a16="http://schemas.microsoft.com/office/drawing/2014/main" xmlns="" id="{C08A9791-92E6-4776-ACA8-DF7220B1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0" y="3466306"/>
              <a:ext cx="144463" cy="762000"/>
            </a:xfrm>
            <a:prstGeom prst="rightBrace">
              <a:avLst>
                <a:gd name="adj1" fmla="val 4395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9" name="Text Box 85">
              <a:extLst>
                <a:ext uri="{FF2B5EF4-FFF2-40B4-BE49-F238E27FC236}">
                  <a16:creationId xmlns:a16="http://schemas.microsoft.com/office/drawing/2014/main" xmlns="" id="{57B585CA-8498-4BEC-BB33-143C036B0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616325"/>
              <a:ext cx="11001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?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B1826C30-E8A8-406F-9D49-E971DFACA5B6}"/>
              </a:ext>
            </a:extLst>
          </p:cNvPr>
          <p:cNvGrpSpPr/>
          <p:nvPr/>
        </p:nvGrpSpPr>
        <p:grpSpPr>
          <a:xfrm>
            <a:off x="84759" y="4065682"/>
            <a:ext cx="2819718" cy="780911"/>
            <a:chOff x="5326697" y="1116535"/>
            <a:chExt cx="2819718" cy="780911"/>
          </a:xfrm>
        </p:grpSpPr>
        <p:grpSp>
          <p:nvGrpSpPr>
            <p:cNvPr id="111" name="Group 88">
              <a:extLst>
                <a:ext uri="{FF2B5EF4-FFF2-40B4-BE49-F238E27FC236}">
                  <a16:creationId xmlns:a16="http://schemas.microsoft.com/office/drawing/2014/main" xmlns="" id="{3DA21C19-F67E-418F-938F-1498C543D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1634843"/>
              <a:ext cx="1084263" cy="152400"/>
              <a:chOff x="1148" y="2688"/>
              <a:chExt cx="683" cy="96"/>
            </a:xfrm>
          </p:grpSpPr>
          <p:grpSp>
            <p:nvGrpSpPr>
              <p:cNvPr id="114" name="Group 27">
                <a:extLst>
                  <a:ext uri="{FF2B5EF4-FFF2-40B4-BE49-F238E27FC236}">
                    <a16:creationId xmlns:a16="http://schemas.microsoft.com/office/drawing/2014/main" xmlns="" id="{A771438A-0D66-4748-A68E-9D1FB15CF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2688"/>
                <a:ext cx="228" cy="96"/>
                <a:chOff x="1008" y="2352"/>
                <a:chExt cx="240" cy="96"/>
              </a:xfrm>
            </p:grpSpPr>
            <p:sp>
              <p:nvSpPr>
                <p:cNvPr id="119" name="Line 23">
                  <a:extLst>
                    <a:ext uri="{FF2B5EF4-FFF2-40B4-BE49-F238E27FC236}">
                      <a16:creationId xmlns:a16="http://schemas.microsoft.com/office/drawing/2014/main" xmlns="" id="{CD7EC6C7-EE5B-44DA-B1BD-C8A99A889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0" name="Line 24">
                  <a:extLst>
                    <a:ext uri="{FF2B5EF4-FFF2-40B4-BE49-F238E27FC236}">
                      <a16:creationId xmlns:a16="http://schemas.microsoft.com/office/drawing/2014/main" xmlns="" id="{26F272D6-8813-4F07-9A65-8577E49F3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1" name="Line 26">
                  <a:extLst>
                    <a:ext uri="{FF2B5EF4-FFF2-40B4-BE49-F238E27FC236}">
                      <a16:creationId xmlns:a16="http://schemas.microsoft.com/office/drawing/2014/main" xmlns="" id="{C0E2FB2C-242B-4675-9511-98DAA4762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15" name="Line 29">
                <a:extLst>
                  <a:ext uri="{FF2B5EF4-FFF2-40B4-BE49-F238E27FC236}">
                    <a16:creationId xmlns:a16="http://schemas.microsoft.com/office/drawing/2014/main" xmlns="" id="{0E835C12-0F81-41F4-AC56-9570CCB0F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273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6" name="Line 31">
                <a:extLst>
                  <a:ext uri="{FF2B5EF4-FFF2-40B4-BE49-F238E27FC236}">
                    <a16:creationId xmlns:a16="http://schemas.microsoft.com/office/drawing/2014/main" xmlns="" id="{E68CE8DB-1C65-4108-8916-1DFBAF2E0A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7" name="Line 39">
                <a:extLst>
                  <a:ext uri="{FF2B5EF4-FFF2-40B4-BE49-F238E27FC236}">
                    <a16:creationId xmlns:a16="http://schemas.microsoft.com/office/drawing/2014/main" xmlns="" id="{EF2B4EB5-0D2C-41B9-BC4E-5AC71F1D0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736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8" name="Line 41">
                <a:extLst>
                  <a:ext uri="{FF2B5EF4-FFF2-40B4-BE49-F238E27FC236}">
                    <a16:creationId xmlns:a16="http://schemas.microsoft.com/office/drawing/2014/main" xmlns="" id="{E69870A4-6C13-4BD5-9EE6-60A417852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2" name="Text Box 78">
              <a:extLst>
                <a:ext uri="{FF2B5EF4-FFF2-40B4-BE49-F238E27FC236}">
                  <a16:creationId xmlns:a16="http://schemas.microsoft.com/office/drawing/2014/main" xmlns="" id="{DD7225CB-AD2C-41E8-8B10-443E30CD8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239" y="1116535"/>
              <a:ext cx="868363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3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Text Box 19">
              <a:extLst>
                <a:ext uri="{FF2B5EF4-FFF2-40B4-BE49-F238E27FC236}">
                  <a16:creationId xmlns:a16="http://schemas.microsoft.com/office/drawing/2014/main" xmlns="" id="{4C51A0F4-7AF6-4B45-9A72-401599817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97" y="1435781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EBE236CE-1D69-4F22-90A2-06554178E06B}"/>
              </a:ext>
            </a:extLst>
          </p:cNvPr>
          <p:cNvGrpSpPr/>
          <p:nvPr/>
        </p:nvGrpSpPr>
        <p:grpSpPr>
          <a:xfrm>
            <a:off x="73170" y="4599027"/>
            <a:ext cx="3787934" cy="1015509"/>
            <a:chOff x="5315108" y="1678572"/>
            <a:chExt cx="3787934" cy="1015509"/>
          </a:xfrm>
        </p:grpSpPr>
        <p:sp>
          <p:nvSpPr>
            <p:cNvPr id="123" name="Line 79">
              <a:extLst>
                <a:ext uri="{FF2B5EF4-FFF2-40B4-BE49-F238E27FC236}">
                  <a16:creationId xmlns:a16="http://schemas.microsoft.com/office/drawing/2014/main" xmlns="" id="{ECE3DA5C-845B-4CB6-99AD-F22C80F44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882" y="179207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124" name="Group 108">
              <a:extLst>
                <a:ext uri="{FF2B5EF4-FFF2-40B4-BE49-F238E27FC236}">
                  <a16:creationId xmlns:a16="http://schemas.microsoft.com/office/drawing/2014/main" xmlns="" id="{D5465F71-EF50-4615-810D-B46AE5409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2141752"/>
              <a:ext cx="1806575" cy="152400"/>
              <a:chOff x="1148" y="3024"/>
              <a:chExt cx="1138" cy="96"/>
            </a:xfrm>
          </p:grpSpPr>
          <p:grpSp>
            <p:nvGrpSpPr>
              <p:cNvPr id="129" name="Group 42">
                <a:extLst>
                  <a:ext uri="{FF2B5EF4-FFF2-40B4-BE49-F238E27FC236}">
                    <a16:creationId xmlns:a16="http://schemas.microsoft.com/office/drawing/2014/main" xmlns="" id="{10192D52-70B7-4F9A-9F2A-968E882DA0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1" y="3024"/>
                <a:ext cx="227" cy="96"/>
                <a:chOff x="1008" y="2352"/>
                <a:chExt cx="240" cy="96"/>
              </a:xfrm>
            </p:grpSpPr>
            <p:sp>
              <p:nvSpPr>
                <p:cNvPr id="139" name="Line 43">
                  <a:extLst>
                    <a:ext uri="{FF2B5EF4-FFF2-40B4-BE49-F238E27FC236}">
                      <a16:creationId xmlns:a16="http://schemas.microsoft.com/office/drawing/2014/main" xmlns="" id="{ACE0232D-8995-4703-9E0A-4D7ED9746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40" name="Line 44">
                  <a:extLst>
                    <a:ext uri="{FF2B5EF4-FFF2-40B4-BE49-F238E27FC236}">
                      <a16:creationId xmlns:a16="http://schemas.microsoft.com/office/drawing/2014/main" xmlns="" id="{45DA4090-2FF4-402E-AEE3-96BD86B6F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41" name="Line 45">
                  <a:extLst>
                    <a:ext uri="{FF2B5EF4-FFF2-40B4-BE49-F238E27FC236}">
                      <a16:creationId xmlns:a16="http://schemas.microsoft.com/office/drawing/2014/main" xmlns="" id="{3236277A-EADF-42BF-A55E-B42178B35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0" name="Line 47">
                <a:extLst>
                  <a:ext uri="{FF2B5EF4-FFF2-40B4-BE49-F238E27FC236}">
                    <a16:creationId xmlns:a16="http://schemas.microsoft.com/office/drawing/2014/main" xmlns="" id="{E2C7E28A-5A0E-4097-B4A2-6A9BF397B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1" name="Line 49">
                <a:extLst>
                  <a:ext uri="{FF2B5EF4-FFF2-40B4-BE49-F238E27FC236}">
                    <a16:creationId xmlns:a16="http://schemas.microsoft.com/office/drawing/2014/main" xmlns="" id="{624E2A2D-9ECF-429D-B8A7-C1D528757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132" name="Group 66">
                <a:extLst>
                  <a:ext uri="{FF2B5EF4-FFF2-40B4-BE49-F238E27FC236}">
                    <a16:creationId xmlns:a16="http://schemas.microsoft.com/office/drawing/2014/main" xmlns="" id="{53B6FEF2-A7DE-419E-99FF-EFB508612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3024"/>
                <a:ext cx="228" cy="96"/>
                <a:chOff x="1008" y="2352"/>
                <a:chExt cx="240" cy="96"/>
              </a:xfrm>
            </p:grpSpPr>
            <p:sp>
              <p:nvSpPr>
                <p:cNvPr id="136" name="Line 67">
                  <a:extLst>
                    <a:ext uri="{FF2B5EF4-FFF2-40B4-BE49-F238E27FC236}">
                      <a16:creationId xmlns:a16="http://schemas.microsoft.com/office/drawing/2014/main" xmlns="" id="{D7621F05-A321-4219-9779-A2A1E9938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7" name="Line 68">
                  <a:extLst>
                    <a:ext uri="{FF2B5EF4-FFF2-40B4-BE49-F238E27FC236}">
                      <a16:creationId xmlns:a16="http://schemas.microsoft.com/office/drawing/2014/main" xmlns="" id="{F884A678-D763-44A3-891F-DE06F4157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8" name="Line 69">
                  <a:extLst>
                    <a:ext uri="{FF2B5EF4-FFF2-40B4-BE49-F238E27FC236}">
                      <a16:creationId xmlns:a16="http://schemas.microsoft.com/office/drawing/2014/main" xmlns="" id="{3D876065-DED8-460A-A4F7-0EB58DB34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3" name="Line 70">
                <a:extLst>
                  <a:ext uri="{FF2B5EF4-FFF2-40B4-BE49-F238E27FC236}">
                    <a16:creationId xmlns:a16="http://schemas.microsoft.com/office/drawing/2014/main" xmlns="" id="{D5C88EF3-046E-4419-8A6E-09F0329B2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3072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4" name="Line 72">
                <a:extLst>
                  <a:ext uri="{FF2B5EF4-FFF2-40B4-BE49-F238E27FC236}">
                    <a16:creationId xmlns:a16="http://schemas.microsoft.com/office/drawing/2014/main" xmlns="" id="{AB54998F-0251-4C8F-9F1B-B2D201E75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5" name="Line 74">
                <a:extLst>
                  <a:ext uri="{FF2B5EF4-FFF2-40B4-BE49-F238E27FC236}">
                    <a16:creationId xmlns:a16="http://schemas.microsoft.com/office/drawing/2014/main" xmlns="" id="{9CD71C02-44A8-44ED-906F-C7934CD7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125" name="Arc 80">
              <a:extLst>
                <a:ext uri="{FF2B5EF4-FFF2-40B4-BE49-F238E27FC236}">
                  <a16:creationId xmlns:a16="http://schemas.microsoft.com/office/drawing/2014/main" xmlns="" id="{B3D7A351-4004-47FA-96E0-6C4E1F441557}"/>
                </a:ext>
              </a:extLst>
            </p:cNvPr>
            <p:cNvSpPr>
              <a:spLocks/>
            </p:cNvSpPr>
            <p:nvPr/>
          </p:nvSpPr>
          <p:spPr bwMode="auto">
            <a:xfrm rot="20486005">
              <a:off x="8201977" y="2084481"/>
              <a:ext cx="739775" cy="609600"/>
            </a:xfrm>
            <a:custGeom>
              <a:avLst/>
              <a:gdLst>
                <a:gd name="G0" fmla="+- 3426 0 0"/>
                <a:gd name="G1" fmla="+- 21600 0 0"/>
                <a:gd name="G2" fmla="+- 21600 0 0"/>
                <a:gd name="T0" fmla="*/ 0 w 20904"/>
                <a:gd name="T1" fmla="*/ 273 h 21600"/>
                <a:gd name="T2" fmla="*/ 20904 w 20904"/>
                <a:gd name="T3" fmla="*/ 8908 h 21600"/>
                <a:gd name="T4" fmla="*/ 3426 w 2090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04" h="21600" fill="none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</a:path>
                <a:path w="20904" h="21600" stroke="0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  <a:lnTo>
                    <a:pt x="342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26" name="Text Box 81">
              <a:extLst>
                <a:ext uri="{FF2B5EF4-FFF2-40B4-BE49-F238E27FC236}">
                  <a16:creationId xmlns:a16="http://schemas.microsoft.com/office/drawing/2014/main" xmlns="" id="{346CFE34-ED05-4CBF-A52C-899E5B28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1804" y="1678572"/>
              <a:ext cx="10112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2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Line 90">
              <a:extLst>
                <a:ext uri="{FF2B5EF4-FFF2-40B4-BE49-F238E27FC236}">
                  <a16:creationId xmlns:a16="http://schemas.microsoft.com/office/drawing/2014/main" xmlns="" id="{58274E71-E86C-4727-B364-64CB252CB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8800" y="179207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8" name="Text Box 19">
              <a:extLst>
                <a:ext uri="{FF2B5EF4-FFF2-40B4-BE49-F238E27FC236}">
                  <a16:creationId xmlns:a16="http://schemas.microsoft.com/office/drawing/2014/main" xmlns="" id="{7E0C9D21-2405-4241-BE4D-5EAFF87B3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108" y="1950087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2" name="Text Box 21">
            <a:extLst>
              <a:ext uri="{FF2B5EF4-FFF2-40B4-BE49-F238E27FC236}">
                <a16:creationId xmlns:a16="http://schemas.microsoft.com/office/drawing/2014/main" xmlns="" id="{9571A5ED-0480-40BB-A013-13B6DA9C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5648980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5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" name="Text Box 21">
            <a:extLst>
              <a:ext uri="{FF2B5EF4-FFF2-40B4-BE49-F238E27FC236}">
                <a16:creationId xmlns:a16="http://schemas.microsoft.com/office/drawing/2014/main" xmlns="" id="{13C7BE3C-49B6-4152-B2D0-A0F43401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6083481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8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0B0159ED-795C-418F-BD84-7509FCD1FA39}"/>
              </a:ext>
            </a:extLst>
          </p:cNvPr>
          <p:cNvCxnSpPr>
            <a:cxnSpLocks/>
          </p:cNvCxnSpPr>
          <p:nvPr/>
        </p:nvCxnSpPr>
        <p:spPr>
          <a:xfrm flipV="1">
            <a:off x="595720" y="327660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AC448FF0-E521-459A-9175-1D1C27CF4B37}"/>
              </a:ext>
            </a:extLst>
          </p:cNvPr>
          <p:cNvCxnSpPr>
            <a:cxnSpLocks/>
          </p:cNvCxnSpPr>
          <p:nvPr/>
        </p:nvCxnSpPr>
        <p:spPr>
          <a:xfrm>
            <a:off x="595720" y="2848726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90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79"/>
    </mc:Choice>
    <mc:Fallback xmlns="">
      <p:transition spd="slow" advTm="18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2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"/>
                            </p:stCondLst>
                            <p:childTnLst>
                              <p:par>
                                <p:cTn id="1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2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2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2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2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5" grpId="0" animBg="1"/>
      <p:bldP spid="106" grpId="0"/>
      <p:bldP spid="142" grpId="0"/>
      <p:bldP spid="143" grpId="0"/>
    </p:bldLst>
  </p:timing>
  <p:extLst>
    <p:ext uri="{3A86A75C-4F4B-4683-9AE1-C65F6400EC91}">
      <p14:laserTraceLst xmlns:p14="http://schemas.microsoft.com/office/powerpoint/2010/main">
        <p14:tracePtLst>
          <p14:tracePt t="98138" x="3267075" y="4918075"/>
          <p14:tracePt t="98226" x="3254375" y="4918075"/>
          <p14:tracePt t="98273" x="3241675" y="4918075"/>
          <p14:tracePt t="98293" x="3228975" y="4918075"/>
          <p14:tracePt t="98299" x="3216275" y="4918075"/>
          <p14:tracePt t="98307" x="3205163" y="4918075"/>
          <p14:tracePt t="98315" x="3192463" y="4918075"/>
          <p14:tracePt t="98323" x="3179763" y="4918075"/>
          <p14:tracePt t="98331" x="3167063" y="4918075"/>
          <p14:tracePt t="98339" x="3141663" y="4905375"/>
          <p14:tracePt t="98346" x="3128963" y="4892675"/>
          <p14:tracePt t="98355" x="3103563" y="4892675"/>
          <p14:tracePt t="98371" x="3092450" y="4892675"/>
          <p14:tracePt t="98385" x="3079750" y="4892675"/>
          <p14:tracePt t="98393" x="3067050" y="4892675"/>
          <p14:tracePt t="98402" x="3054350" y="4892675"/>
          <p14:tracePt t="98409" x="3041650" y="4892675"/>
          <p14:tracePt t="98429" x="3028950" y="4892675"/>
          <p14:tracePt t="98528" x="3016250" y="4892675"/>
          <p14:tracePt t="98539" x="3003550" y="4892675"/>
          <p14:tracePt t="98542" x="3003550" y="4918075"/>
          <p14:tracePt t="98553" x="2992438" y="4918075"/>
          <p14:tracePt t="98561" x="2979738" y="4930775"/>
          <p14:tracePt t="98569" x="2979738" y="4943475"/>
          <p14:tracePt t="98577" x="2979738" y="4956175"/>
          <p14:tracePt t="98593" x="2967038" y="4956175"/>
          <p14:tracePt t="98602" x="2967038" y="4968875"/>
          <p14:tracePt t="98613" x="2954338" y="4981575"/>
          <p14:tracePt t="98619" x="2954338" y="4992688"/>
          <p14:tracePt t="98627" x="2941638" y="4992688"/>
          <p14:tracePt t="98643" x="2941638" y="5005388"/>
          <p14:tracePt t="98652" x="2941638" y="5018088"/>
          <p14:tracePt t="98659" x="2928938" y="5030788"/>
          <p14:tracePt t="98675" x="2928938" y="5043488"/>
          <p14:tracePt t="98685" x="2928938" y="5056188"/>
          <p14:tracePt t="98691" x="2928938" y="5068888"/>
          <p14:tracePt t="98697" x="2916238" y="5081588"/>
          <p14:tracePt t="98705" x="2916238" y="5105400"/>
          <p14:tracePt t="98721" x="2916238" y="5118100"/>
          <p14:tracePt t="98729" x="2916238" y="5130800"/>
          <p14:tracePt t="98737" x="2916238" y="5143500"/>
          <p14:tracePt t="98745" x="2916238" y="5156200"/>
          <p14:tracePt t="98752" x="2916238" y="5168900"/>
          <p14:tracePt t="98761" x="2928938" y="5168900"/>
          <p14:tracePt t="98769" x="2928938" y="5181600"/>
          <p14:tracePt t="98775" x="2941638" y="5194300"/>
          <p14:tracePt t="98786" x="2954338" y="5205413"/>
          <p14:tracePt t="98791" x="2967038" y="5218113"/>
          <p14:tracePt t="98799" x="2979738" y="5230813"/>
          <p14:tracePt t="98807" x="2992438" y="5256213"/>
          <p14:tracePt t="98823" x="3003550" y="5268913"/>
          <p14:tracePt t="98831" x="3003550" y="5294313"/>
          <p14:tracePt t="98839" x="3016250" y="5294313"/>
          <p14:tracePt t="98847" x="3016250" y="5305425"/>
          <p14:tracePt t="98855" x="3028950" y="5318125"/>
          <p14:tracePt t="98861" x="3041650" y="5343525"/>
          <p14:tracePt t="98869" x="3054350" y="5343525"/>
          <p14:tracePt t="98877" x="3067050" y="5356225"/>
          <p14:tracePt t="98893" x="3079750" y="5356225"/>
          <p14:tracePt t="98902" x="3092450" y="5356225"/>
          <p14:tracePt t="98909" x="3103563" y="5368925"/>
          <p14:tracePt t="98919" x="3116263" y="5368925"/>
          <p14:tracePt t="98925" x="3128963" y="5368925"/>
          <p14:tracePt t="98935" x="3141663" y="5368925"/>
          <p14:tracePt t="98939" x="3154363" y="5368925"/>
          <p14:tracePt t="98947" x="3167063" y="5368925"/>
          <p14:tracePt t="98955" x="3192463" y="5368925"/>
          <p14:tracePt t="98963" x="3205163" y="5368925"/>
          <p14:tracePt t="98971" x="3216275" y="5368925"/>
          <p14:tracePt t="98979" x="3228975" y="5368925"/>
          <p14:tracePt t="98987" x="3267075" y="5368925"/>
          <p14:tracePt t="98995" x="3279775" y="5368925"/>
          <p14:tracePt t="99003" x="3305175" y="5368925"/>
          <p14:tracePt t="99011" x="3317875" y="5368925"/>
          <p14:tracePt t="99019" x="3341688" y="5368925"/>
          <p14:tracePt t="99025" x="3367088" y="5368925"/>
          <p14:tracePt t="99033" x="3379788" y="5381625"/>
          <p14:tracePt t="99041" x="3392488" y="5381625"/>
          <p14:tracePt t="99053" x="3417888" y="5381625"/>
          <p14:tracePt t="99057" x="3429000" y="5381625"/>
          <p14:tracePt t="99065" x="3441700" y="5381625"/>
          <p14:tracePt t="99081" x="3454400" y="5381625"/>
          <p14:tracePt t="99123" x="3454400" y="5368925"/>
          <p14:tracePt t="99132" x="3467100" y="5356225"/>
          <p14:tracePt t="99147" x="3467100" y="5343525"/>
          <p14:tracePt t="99155" x="3479800" y="5330825"/>
          <p14:tracePt t="99163" x="3492500" y="5318125"/>
          <p14:tracePt t="99201" x="3505200" y="5305425"/>
          <p14:tracePt t="99209" x="3517900" y="5305425"/>
          <p14:tracePt t="99217" x="3530600" y="5305425"/>
          <p14:tracePt t="99225" x="3530600" y="5294313"/>
          <p14:tracePt t="99241" x="3541713" y="5281613"/>
          <p14:tracePt t="99249" x="3541713" y="5268913"/>
          <p14:tracePt t="99255" x="3554413" y="5268913"/>
          <p14:tracePt t="99263" x="3554413" y="5256213"/>
          <p14:tracePt t="99271" x="3567113" y="5243513"/>
          <p14:tracePt t="99279" x="3579813" y="5230813"/>
          <p14:tracePt t="99287" x="3579813" y="5218113"/>
          <p14:tracePt t="99295" x="3592513" y="5205413"/>
          <p14:tracePt t="99302" x="3592513" y="5194300"/>
          <p14:tracePt t="99311" x="3605213" y="5181600"/>
          <p14:tracePt t="99319" x="3605213" y="5168900"/>
          <p14:tracePt t="99393" x="3605213" y="5156200"/>
          <p14:tracePt t="99413" x="3605213" y="5143500"/>
          <p14:tracePt t="99427" x="3605213" y="5130800"/>
          <p14:tracePt t="99435" x="3605213" y="5118100"/>
          <p14:tracePt t="99443" x="3605213" y="5105400"/>
          <p14:tracePt t="99459" x="3605213" y="5092700"/>
          <p14:tracePt t="99469" x="3605213" y="5081588"/>
          <p14:tracePt t="99475" x="3605213" y="5068888"/>
          <p14:tracePt t="99483" x="3592513" y="5056188"/>
          <p14:tracePt t="99491" x="3592513" y="5043488"/>
          <p14:tracePt t="99497" x="3567113" y="5030788"/>
          <p14:tracePt t="99505" x="3554413" y="5018088"/>
          <p14:tracePt t="99513" x="3541713" y="5005388"/>
          <p14:tracePt t="99521" x="3517900" y="4981575"/>
          <p14:tracePt t="99537" x="3505200" y="4981575"/>
          <p14:tracePt t="99545" x="3492500" y="4968875"/>
          <p14:tracePt t="99553" x="3479800" y="4943475"/>
          <p14:tracePt t="99561" x="3467100" y="4930775"/>
          <p14:tracePt t="99587" x="3467100" y="4918075"/>
          <p14:tracePt t="99595" x="3454400" y="4918075"/>
          <p14:tracePt t="99623" x="3441700" y="4918075"/>
          <p14:tracePt t="99631" x="3429000" y="4918075"/>
          <p14:tracePt t="99639" x="3429000" y="4930775"/>
          <p14:tracePt t="99652" x="3429000" y="4943475"/>
          <p14:tracePt t="99730" x="3417888" y="4943475"/>
          <p14:tracePt t="99745" x="3405188" y="4943475"/>
          <p14:tracePt t="99753" x="3392488" y="4943475"/>
          <p14:tracePt t="99759" x="3379788" y="4943475"/>
          <p14:tracePt t="99769" x="3367088" y="4943475"/>
          <p14:tracePt t="99783" x="3354388" y="4943475"/>
          <p14:tracePt t="99791" x="3341688" y="4943475"/>
          <p14:tracePt t="99802" x="3341688" y="4930775"/>
          <p14:tracePt t="99813" x="3328988" y="4930775"/>
          <p14:tracePt t="99833" x="0" y="0"/>
        </p14:tracePtLst>
        <p14:tracePtLst>
          <p14:tracePt t="120969" x="9288463" y="1714500"/>
          <p14:tracePt t="120984" x="9275763" y="1714500"/>
          <p14:tracePt t="120991" x="9263063" y="1714500"/>
          <p14:tracePt t="121007" x="9250363" y="1714500"/>
          <p14:tracePt t="121014" x="9237663" y="1714500"/>
          <p14:tracePt t="121021" x="9212263" y="1714500"/>
          <p14:tracePt t="121029" x="9199563" y="1701800"/>
          <p14:tracePt t="121037" x="9188450" y="1701800"/>
          <p14:tracePt t="121045" x="9175750" y="1701800"/>
          <p14:tracePt t="121053" x="9137650" y="1689100"/>
          <p14:tracePt t="121061" x="9112250" y="1689100"/>
          <p14:tracePt t="121069" x="9075738" y="1676400"/>
          <p14:tracePt t="121077" x="9050338" y="1676400"/>
          <p14:tracePt t="121085" x="9012238" y="1663700"/>
          <p14:tracePt t="121091" x="8975725" y="1663700"/>
          <p14:tracePt t="121101" x="8937625" y="1663700"/>
          <p14:tracePt t="121107" x="8899525" y="1663700"/>
          <p14:tracePt t="121118" x="8874125" y="1663700"/>
          <p14:tracePt t="121123" x="8837613" y="1663700"/>
          <p14:tracePt t="121131" x="8812213" y="1663700"/>
          <p14:tracePt t="121139" x="8774113" y="1663700"/>
          <p14:tracePt t="121147" x="8724900" y="1663700"/>
          <p14:tracePt t="121155" x="8686800" y="1663700"/>
          <p14:tracePt t="121163" x="8650288" y="1663700"/>
          <p14:tracePt t="121169" x="8612188" y="1663700"/>
          <p14:tracePt t="121177" x="8586788" y="1663700"/>
          <p14:tracePt t="121185" x="8548688" y="1663700"/>
          <p14:tracePt t="121193" x="8512175" y="1663700"/>
          <p14:tracePt t="121201" x="8499475" y="1663700"/>
          <p14:tracePt t="121209" x="8486775" y="1663700"/>
          <p14:tracePt t="121218" x="8474075" y="1663700"/>
          <p14:tracePt t="121225" x="8448675" y="1663700"/>
          <p14:tracePt t="121236" x="8424863" y="1676400"/>
          <p14:tracePt t="121241" x="8412163" y="1676400"/>
          <p14:tracePt t="121251" x="8374063" y="1689100"/>
          <p14:tracePt t="121255" x="8361363" y="1701800"/>
          <p14:tracePt t="121263" x="8348663" y="1714500"/>
          <p14:tracePt t="121271" x="8324850" y="1727200"/>
          <p14:tracePt t="121279" x="8312150" y="1739900"/>
          <p14:tracePt t="121287" x="8299450" y="1739900"/>
          <p14:tracePt t="121295" x="8274050" y="1752600"/>
          <p14:tracePt t="121303" x="8248650" y="1765300"/>
          <p14:tracePt t="121311" x="8223250" y="1789113"/>
          <p14:tracePt t="121319" x="8199438" y="1801813"/>
          <p14:tracePt t="121327" x="8186738" y="1814513"/>
          <p14:tracePt t="121335" x="8174038" y="1827213"/>
          <p14:tracePt t="121341" x="8148638" y="1839913"/>
          <p14:tracePt t="121351" x="8123238" y="1852613"/>
          <p14:tracePt t="121357" x="8110538" y="1865313"/>
          <p14:tracePt t="121368" x="8086725" y="1876425"/>
          <p14:tracePt t="121373" x="8074025" y="1889125"/>
          <p14:tracePt t="121381" x="8048625" y="1901825"/>
          <p14:tracePt t="121389" x="8035925" y="1914525"/>
          <p14:tracePt t="121397" x="8023225" y="1927225"/>
          <p14:tracePt t="121405" x="7999413" y="1952625"/>
          <p14:tracePt t="121411" x="7986713" y="1952625"/>
          <p14:tracePt t="121419" x="7961313" y="1978025"/>
          <p14:tracePt t="121427" x="7935913" y="1989138"/>
          <p14:tracePt t="121435" x="7923213" y="1989138"/>
          <p14:tracePt t="121443" x="7897813" y="2001838"/>
          <p14:tracePt t="121451" x="7886700" y="2014538"/>
          <p14:tracePt t="121459" x="7874000" y="2014538"/>
          <p14:tracePt t="121468" x="7848600" y="2027238"/>
          <p14:tracePt t="121475" x="7835900" y="2039938"/>
          <p14:tracePt t="121485" x="7823200" y="2052638"/>
          <p14:tracePt t="121489" x="7810500" y="2052638"/>
          <p14:tracePt t="121497" x="7797800" y="2065338"/>
          <p14:tracePt t="121505" x="7785100" y="2065338"/>
          <p14:tracePt t="121521" x="7761288" y="2078038"/>
          <p14:tracePt t="121529" x="7748588" y="2089150"/>
          <p14:tracePt t="121537" x="7735888" y="2089150"/>
          <p14:tracePt t="121545" x="7723188" y="2101850"/>
          <p14:tracePt t="121553" x="7710488" y="2101850"/>
          <p14:tracePt t="121561" x="7685088" y="2114550"/>
          <p14:tracePt t="121569" x="7673975" y="2127250"/>
          <p14:tracePt t="121575" x="7661275" y="2127250"/>
          <p14:tracePt t="121584" x="7648575" y="2127250"/>
          <p14:tracePt t="121591" x="7635875" y="2139950"/>
          <p14:tracePt t="121601" x="7623175" y="2152650"/>
          <p14:tracePt t="121607" x="7610475" y="2152650"/>
          <p14:tracePt t="121618" x="7597775" y="2178050"/>
          <p14:tracePt t="121623" x="7585075" y="2178050"/>
          <p14:tracePt t="121631" x="7572375" y="2190750"/>
          <p14:tracePt t="121647" x="7561263" y="2201863"/>
          <p14:tracePt t="121653" x="7548563" y="2214563"/>
          <p14:tracePt t="121661" x="7535863" y="2239963"/>
          <p14:tracePt t="121669" x="7535863" y="2252663"/>
          <p14:tracePt t="121677" x="7510463" y="2265363"/>
          <p14:tracePt t="121685" x="7497763" y="2290763"/>
          <p14:tracePt t="121693" x="7485063" y="2303463"/>
          <p14:tracePt t="121702" x="7472363" y="2327275"/>
          <p14:tracePt t="121719" x="7459663" y="2339975"/>
          <p14:tracePt t="121725" x="7459663" y="2365375"/>
          <p14:tracePt t="121732" x="7448550" y="2378075"/>
          <p14:tracePt t="121739" x="7448550" y="2390775"/>
          <p14:tracePt t="121748" x="7448550" y="2414588"/>
          <p14:tracePt t="121755" x="7448550" y="2427288"/>
          <p14:tracePt t="121763" x="7448550" y="2439988"/>
          <p14:tracePt t="121771" x="7448550" y="2465388"/>
          <p14:tracePt t="121787" x="7448550" y="2478088"/>
          <p14:tracePt t="121795" x="7448550" y="2503488"/>
          <p14:tracePt t="121803" x="7448550" y="2516188"/>
          <p14:tracePt t="121809" x="7448550" y="2527300"/>
          <p14:tracePt t="121818" x="7472363" y="2552700"/>
          <p14:tracePt t="121825" x="7472363" y="2565400"/>
          <p14:tracePt t="121834" x="7497763" y="2590800"/>
          <p14:tracePt t="121841" x="7510463" y="2616200"/>
          <p14:tracePt t="121852" x="7523163" y="2627313"/>
          <p14:tracePt t="121857" x="7535863" y="2652713"/>
          <p14:tracePt t="121868" x="7548563" y="2665413"/>
          <p14:tracePt t="121873" x="7561263" y="2678113"/>
          <p14:tracePt t="121882" x="7572375" y="2703513"/>
          <p14:tracePt t="121887" x="7597775" y="2716213"/>
          <p14:tracePt t="121895" x="7597775" y="2728913"/>
          <p14:tracePt t="121903" x="7610475" y="2740025"/>
          <p14:tracePt t="121911" x="7635875" y="2752725"/>
          <p14:tracePt t="121919" x="7648575" y="2765425"/>
          <p14:tracePt t="121927" x="7685088" y="2790825"/>
          <p14:tracePt t="121934" x="7723188" y="2803525"/>
          <p14:tracePt t="121943" x="7773988" y="2828925"/>
          <p14:tracePt t="121951" x="7810500" y="2828925"/>
          <p14:tracePt t="121959" x="7861300" y="2852738"/>
          <p14:tracePt t="121968" x="7897813" y="2865438"/>
          <p14:tracePt t="121973" x="7935913" y="2878138"/>
          <p14:tracePt t="121981" x="8010525" y="2903538"/>
          <p14:tracePt t="121989" x="8086725" y="2916238"/>
          <p14:tracePt t="121997" x="8148638" y="2928938"/>
          <p14:tracePt t="122005" x="8235950" y="2952750"/>
          <p14:tracePt t="122013" x="8312150" y="2978150"/>
          <p14:tracePt t="122021" x="8386763" y="2978150"/>
          <p14:tracePt t="122029" x="8448675" y="2978150"/>
          <p14:tracePt t="122037" x="8524875" y="2990850"/>
          <p14:tracePt t="122043" x="8574088" y="2990850"/>
          <p14:tracePt t="122051" x="8624888" y="2990850"/>
          <p14:tracePt t="122059" x="8699500" y="3003550"/>
          <p14:tracePt t="122067" x="8737600" y="3003550"/>
          <p14:tracePt t="122075" x="8786813" y="3003550"/>
          <p14:tracePt t="122085" x="8850313" y="3016250"/>
          <p14:tracePt t="122091" x="8899525" y="3016250"/>
          <p14:tracePt t="122101" x="8963025" y="3016250"/>
          <p14:tracePt t="122107" x="9012238" y="3016250"/>
          <p14:tracePt t="122115" x="9063038" y="3016250"/>
          <p14:tracePt t="122121" x="9099550" y="3016250"/>
          <p14:tracePt t="122129" x="9137650" y="3016250"/>
          <p14:tracePt t="122137" x="9199563" y="3028950"/>
          <p14:tracePt t="122145" x="9224963" y="3028950"/>
          <p14:tracePt t="122153" x="9263063" y="3028950"/>
          <p14:tracePt t="122161" x="9288463" y="3028950"/>
          <p14:tracePt t="122169" x="9312275" y="3028950"/>
          <p14:tracePt t="122177" x="9363075" y="3028950"/>
          <p14:tracePt t="122185" x="9424988" y="3028950"/>
          <p14:tracePt t="122193" x="9488488" y="3028950"/>
          <p14:tracePt t="122201" x="9563100" y="3016250"/>
          <p14:tracePt t="122207" x="9626600" y="3003550"/>
          <p14:tracePt t="122219" x="9675813" y="3003550"/>
          <p14:tracePt t="122223" x="9763125" y="3003550"/>
          <p14:tracePt t="122232" x="9852025" y="2990850"/>
          <p14:tracePt t="122239" x="9926638" y="2978150"/>
          <p14:tracePt t="122248" x="9988550" y="2965450"/>
          <p14:tracePt t="122255" x="10052050" y="2941638"/>
          <p14:tracePt t="122263" x="10088563" y="2916238"/>
          <p14:tracePt t="122271" x="10139363" y="2916238"/>
          <p14:tracePt t="122279" x="10188575" y="2903538"/>
          <p14:tracePt t="122285" x="10213975" y="2878138"/>
          <p14:tracePt t="122293" x="10226675" y="2865438"/>
          <p14:tracePt t="122301" x="10252075" y="2840038"/>
          <p14:tracePt t="122309" x="10277475" y="2840038"/>
          <p14:tracePt t="122318" x="10288588" y="2828925"/>
          <p14:tracePt t="122325" x="10313988" y="2816225"/>
          <p14:tracePt t="122335" x="10339388" y="2790825"/>
          <p14:tracePt t="122341" x="10352088" y="2778125"/>
          <p14:tracePt t="122351" x="10377488" y="2765425"/>
          <p14:tracePt t="122357" x="10414000" y="2740025"/>
          <p14:tracePt t="122363" x="10426700" y="2740025"/>
          <p14:tracePt t="122371" x="10452100" y="2716213"/>
          <p14:tracePt t="122379" x="10477500" y="2703513"/>
          <p14:tracePt t="122387" x="10502900" y="2678113"/>
          <p14:tracePt t="122395" x="10514013" y="2678113"/>
          <p14:tracePt t="122403" x="10552113" y="2665413"/>
          <p14:tracePt t="122411" x="10564813" y="2652713"/>
          <p14:tracePt t="122419" x="10590213" y="2640013"/>
          <p14:tracePt t="122427" x="10614025" y="2616200"/>
          <p14:tracePt t="122435" x="10626725" y="2616200"/>
          <p14:tracePt t="122441" x="10639425" y="2603500"/>
          <p14:tracePt t="122451" x="10652125" y="2590800"/>
          <p14:tracePt t="122457" x="10664825" y="2590800"/>
          <p14:tracePt t="122465" x="10690225" y="2578100"/>
          <p14:tracePt t="122473" x="10702925" y="2565400"/>
          <p14:tracePt t="122482" x="10715625" y="2565400"/>
          <p14:tracePt t="122489" x="10739438" y="2552700"/>
          <p14:tracePt t="122505" x="10752138" y="2540000"/>
          <p14:tracePt t="122512" x="10777538" y="2540000"/>
          <p14:tracePt t="122519" x="10790238" y="2527300"/>
          <p14:tracePt t="122527" x="10802938" y="2527300"/>
          <p14:tracePt t="122534" x="10828338" y="2516188"/>
          <p14:tracePt t="122543" x="10839450" y="2516188"/>
          <p14:tracePt t="122551" x="10852150" y="2516188"/>
          <p14:tracePt t="122559" x="10877550" y="2516188"/>
          <p14:tracePt t="122569" x="10890250" y="2516188"/>
          <p14:tracePt t="122575" x="10902950" y="2516188"/>
          <p14:tracePt t="122584" x="10928350" y="2516188"/>
          <p14:tracePt t="122591" x="10939463" y="2503488"/>
          <p14:tracePt t="122599" x="10952163" y="2503488"/>
          <p14:tracePt t="122605" x="10977563" y="2490788"/>
          <p14:tracePt t="122613" x="10990263" y="2490788"/>
          <p14:tracePt t="122621" x="11002963" y="2490788"/>
          <p14:tracePt t="122629" x="11028363" y="2490788"/>
          <p14:tracePt t="122637" x="11041063" y="2490788"/>
          <p14:tracePt t="122645" x="11052175" y="2490788"/>
          <p14:tracePt t="122653" x="11064875" y="2490788"/>
          <p14:tracePt t="122661" x="11077575" y="2490788"/>
          <p14:tracePt t="122669" x="11090275" y="2490788"/>
          <p14:tracePt t="122685" x="11102975" y="2490788"/>
          <p14:tracePt t="122701" x="11115675" y="2490788"/>
          <p14:tracePt t="122707" x="11141075" y="2490788"/>
          <p14:tracePt t="122723" x="11153775" y="2490788"/>
          <p14:tracePt t="122732" x="11164888" y="2490788"/>
          <p14:tracePt t="122739" x="11177588" y="2490788"/>
          <p14:tracePt t="122747" x="11190288" y="2490788"/>
          <p14:tracePt t="122761" x="11215688" y="2478088"/>
          <p14:tracePt t="122777" x="11228388" y="2478088"/>
          <p14:tracePt t="122785" x="11228388" y="2465388"/>
          <p14:tracePt t="122793" x="11253788" y="2452688"/>
          <p14:tracePt t="122802" x="11253788" y="2439988"/>
          <p14:tracePt t="122809" x="11266488" y="2427288"/>
          <p14:tracePt t="122819" x="11277600" y="2414588"/>
          <p14:tracePt t="122825" x="11277600" y="2403475"/>
          <p14:tracePt t="122835" x="11277600" y="2390775"/>
          <p14:tracePt t="122848" x="11277600" y="2378075"/>
          <p14:tracePt t="122863" x="11277600" y="2352675"/>
          <p14:tracePt t="122879" x="11277600" y="2339975"/>
          <p14:tracePt t="122887" x="11277600" y="2327275"/>
          <p14:tracePt t="122895" x="11277600" y="2314575"/>
          <p14:tracePt t="122903" x="11266488" y="2303463"/>
          <p14:tracePt t="122911" x="11253788" y="2290763"/>
          <p14:tracePt t="122917" x="11241088" y="2278063"/>
          <p14:tracePt t="122925" x="11241088" y="2265363"/>
          <p14:tracePt t="122935" x="11215688" y="2239963"/>
          <p14:tracePt t="122941" x="11202988" y="2227263"/>
          <p14:tracePt t="122951" x="11177588" y="2214563"/>
          <p14:tracePt t="122957" x="11164888" y="2190750"/>
          <p14:tracePt t="122968" x="11153775" y="2178050"/>
          <p14:tracePt t="122973" x="11128375" y="2165350"/>
          <p14:tracePt t="122981" x="11115675" y="2152650"/>
          <p14:tracePt t="122989" x="11090275" y="2127250"/>
          <p14:tracePt t="122997" x="11077575" y="2114550"/>
          <p14:tracePt t="123003" x="11041063" y="2089150"/>
          <p14:tracePt t="123011" x="10977563" y="2065338"/>
          <p14:tracePt t="123019" x="10928350" y="2052638"/>
          <p14:tracePt t="123027" x="10864850" y="2027238"/>
          <p14:tracePt t="123034" x="10790238" y="2001838"/>
          <p14:tracePt t="123043" x="10739438" y="1978025"/>
          <p14:tracePt t="123051" x="10690225" y="1965325"/>
          <p14:tracePt t="123059" x="10626725" y="1939925"/>
          <p14:tracePt t="123068" x="10577513" y="1927225"/>
          <p14:tracePt t="123075" x="10514013" y="1927225"/>
          <p14:tracePt t="123081" x="10452100" y="1901825"/>
          <p14:tracePt t="123089" x="10390188" y="1889125"/>
          <p14:tracePt t="123097" x="10326688" y="1876425"/>
          <p14:tracePt t="123105" x="10252075" y="1852613"/>
          <p14:tracePt t="123113" x="10177463" y="1839913"/>
          <p14:tracePt t="123121" x="10126663" y="1827213"/>
          <p14:tracePt t="123129" x="10052050" y="1801813"/>
          <p14:tracePt t="123137" x="10001250" y="1789113"/>
          <p14:tracePt t="123145" x="9952038" y="1789113"/>
          <p14:tracePt t="123153" x="9926638" y="1789113"/>
          <p14:tracePt t="123159" x="9888538" y="1789113"/>
          <p14:tracePt t="123167" x="9852025" y="1789113"/>
          <p14:tracePt t="123175" x="9826625" y="1789113"/>
          <p14:tracePt t="123185" x="9813925" y="1789113"/>
          <p14:tracePt t="123191" x="9801225" y="1789113"/>
          <p14:tracePt t="123201" x="9788525" y="1789113"/>
          <p14:tracePt t="123211" x="9775825" y="1789113"/>
          <p14:tracePt t="123316" x="0" y="0"/>
        </p14:tracePtLst>
        <p14:tracePtLst>
          <p14:tracePt t="124306" x="9688513" y="2303463"/>
          <p14:tracePt t="124311" x="9675813" y="2303463"/>
          <p14:tracePt t="124320" x="9650413" y="2303463"/>
          <p14:tracePt t="124327" x="9626600" y="2303463"/>
          <p14:tracePt t="124335" x="9613900" y="2303463"/>
          <p14:tracePt t="124341" x="9601200" y="2303463"/>
          <p14:tracePt t="124352" x="9575800" y="2303463"/>
          <p14:tracePt t="124357" x="9550400" y="2303463"/>
          <p14:tracePt t="124368" x="9537700" y="2303463"/>
          <p14:tracePt t="124373" x="9513888" y="2303463"/>
          <p14:tracePt t="124382" x="9475788" y="2290763"/>
          <p14:tracePt t="124389" x="9450388" y="2290763"/>
          <p14:tracePt t="124397" x="9413875" y="2278063"/>
          <p14:tracePt t="124405" x="9363075" y="2278063"/>
          <p14:tracePt t="124413" x="9324975" y="2278063"/>
          <p14:tracePt t="124419" x="9288463" y="2278063"/>
          <p14:tracePt t="124427" x="9237663" y="2265363"/>
          <p14:tracePt t="124435" x="9199563" y="2252663"/>
          <p14:tracePt t="124443" x="9137650" y="2239963"/>
          <p14:tracePt t="124451" x="9088438" y="2227263"/>
          <p14:tracePt t="124459" x="9037638" y="2214563"/>
          <p14:tracePt t="124468" x="8975725" y="2201863"/>
          <p14:tracePt t="124475" x="8924925" y="2190750"/>
          <p14:tracePt t="124484" x="8886825" y="2178050"/>
          <p14:tracePt t="124491" x="8837613" y="2178050"/>
          <p14:tracePt t="124497" x="8799513" y="2165350"/>
          <p14:tracePt t="124505" x="8763000" y="2152650"/>
          <p14:tracePt t="124513" x="8724900" y="2152650"/>
          <p14:tracePt t="124521" x="8686800" y="2152650"/>
          <p14:tracePt t="124529" x="8650288" y="2139950"/>
          <p14:tracePt t="124537" x="8612188" y="2139950"/>
          <p14:tracePt t="124545" x="8574088" y="2139950"/>
          <p14:tracePt t="124553" x="8548688" y="2139950"/>
          <p14:tracePt t="124561" x="8524875" y="2139950"/>
          <p14:tracePt t="124570" x="8499475" y="2139950"/>
          <p14:tracePt t="124575" x="8474075" y="2139950"/>
          <p14:tracePt t="124584" x="8448675" y="2139950"/>
          <p14:tracePt t="124591" x="8424863" y="2139950"/>
          <p14:tracePt t="124601" x="8399463" y="2139950"/>
          <p14:tracePt t="124607" x="8386763" y="2152650"/>
          <p14:tracePt t="124618" x="8361363" y="2152650"/>
          <p14:tracePt t="124623" x="8348663" y="2152650"/>
          <p14:tracePt t="124631" x="8335963" y="2152650"/>
          <p14:tracePt t="124639" x="8312150" y="2165350"/>
          <p14:tracePt t="124647" x="8299450" y="2178050"/>
          <p14:tracePt t="124655" x="8286750" y="2178050"/>
          <p14:tracePt t="124661" x="8261350" y="2178050"/>
          <p14:tracePt t="124669" x="8235950" y="2178050"/>
          <p14:tracePt t="124677" x="8223250" y="2178050"/>
          <p14:tracePt t="124685" x="8199438" y="2190750"/>
          <p14:tracePt t="124693" x="8174038" y="2190750"/>
          <p14:tracePt t="124701" x="8148638" y="2190750"/>
          <p14:tracePt t="124709" x="8135938" y="2190750"/>
          <p14:tracePt t="124718" x="8110538" y="2190750"/>
          <p14:tracePt t="124725" x="8099425" y="2201863"/>
          <p14:tracePt t="124735" x="8074025" y="2214563"/>
          <p14:tracePt t="124739" x="8061325" y="2214563"/>
          <p14:tracePt t="124747" x="8048625" y="2214563"/>
          <p14:tracePt t="124755" x="8023225" y="2214563"/>
          <p14:tracePt t="124763" x="8010525" y="2214563"/>
          <p14:tracePt t="124771" x="7999413" y="2227263"/>
          <p14:tracePt t="124779" x="7974013" y="2239963"/>
          <p14:tracePt t="124787" x="7961313" y="2239963"/>
          <p14:tracePt t="124795" x="7948613" y="2239963"/>
          <p14:tracePt t="124803" x="7923213" y="2239963"/>
          <p14:tracePt t="124811" x="7910513" y="2239963"/>
          <p14:tracePt t="124818" x="7897813" y="2252663"/>
          <p14:tracePt t="124825" x="7874000" y="2252663"/>
          <p14:tracePt t="124835" x="7835900" y="2265363"/>
          <p14:tracePt t="124841" x="7810500" y="2265363"/>
          <p14:tracePt t="124851" x="7785100" y="2265363"/>
          <p14:tracePt t="124857" x="7773988" y="2265363"/>
          <p14:tracePt t="124868" x="7761288" y="2265363"/>
          <p14:tracePt t="124873" x="7723188" y="2265363"/>
          <p14:tracePt t="124881" x="7697788" y="2265363"/>
          <p14:tracePt t="124889" x="7685088" y="2278063"/>
          <p14:tracePt t="124894" x="7661275" y="2290763"/>
          <p14:tracePt t="124903" x="7635875" y="2290763"/>
          <p14:tracePt t="124911" x="7610475" y="2303463"/>
          <p14:tracePt t="124919" x="7572375" y="2314575"/>
          <p14:tracePt t="124927" x="7561263" y="2327275"/>
          <p14:tracePt t="124935" x="7523163" y="2339975"/>
          <p14:tracePt t="124943" x="7497763" y="2352675"/>
          <p14:tracePt t="124951" x="7485063" y="2352675"/>
          <p14:tracePt t="124959" x="7472363" y="2365375"/>
          <p14:tracePt t="124968" x="7448550" y="2365375"/>
          <p14:tracePt t="124973" x="7435850" y="2378075"/>
          <p14:tracePt t="124981" x="7410450" y="2390775"/>
          <p14:tracePt t="124989" x="7397750" y="2390775"/>
          <p14:tracePt t="125005" x="7385050" y="2403475"/>
          <p14:tracePt t="125013" x="7372350" y="2414588"/>
          <p14:tracePt t="125021" x="7348538" y="2427288"/>
          <p14:tracePt t="125037" x="7335838" y="2452688"/>
          <p14:tracePt t="125045" x="7310438" y="2465388"/>
          <p14:tracePt t="125051" x="7297738" y="2478088"/>
          <p14:tracePt t="125059" x="7272338" y="2503488"/>
          <p14:tracePt t="125067" x="7272338" y="2516188"/>
          <p14:tracePt t="125075" x="7259638" y="2540000"/>
          <p14:tracePt t="125084" x="7246938" y="2552700"/>
          <p14:tracePt t="125091" x="7246938" y="2565400"/>
          <p14:tracePt t="125101" x="7235825" y="2578100"/>
          <p14:tracePt t="125107" x="7223125" y="2578100"/>
          <p14:tracePt t="125118" x="7223125" y="2603500"/>
          <p14:tracePt t="125123" x="7223125" y="2616200"/>
          <p14:tracePt t="125131" x="7223125" y="2627313"/>
          <p14:tracePt t="125137" x="7223125" y="2640013"/>
          <p14:tracePt t="125145" x="7223125" y="2652713"/>
          <p14:tracePt t="125153" x="7223125" y="2665413"/>
          <p14:tracePt t="125161" x="7223125" y="2678113"/>
          <p14:tracePt t="125169" x="7223125" y="2690813"/>
          <p14:tracePt t="125177" x="7223125" y="2703513"/>
          <p14:tracePt t="125184" x="7235825" y="2716213"/>
          <p14:tracePt t="125201" x="7235825" y="2728913"/>
          <p14:tracePt t="125207" x="7246938" y="2740025"/>
          <p14:tracePt t="125218" x="7246938" y="2752725"/>
          <p14:tracePt t="125223" x="7259638" y="2752725"/>
          <p14:tracePt t="125237" x="7272338" y="2765425"/>
          <p14:tracePt t="125239" x="7285038" y="2778125"/>
          <p14:tracePt t="125247" x="7297738" y="2790825"/>
          <p14:tracePt t="125255" x="7323138" y="2803525"/>
          <p14:tracePt t="125263" x="7348538" y="2816225"/>
          <p14:tracePt t="125271" x="7359650" y="2828925"/>
          <p14:tracePt t="125279" x="7397750" y="2852738"/>
          <p14:tracePt t="125287" x="7472363" y="2852738"/>
          <p14:tracePt t="125293" x="7548563" y="2865438"/>
          <p14:tracePt t="125302" x="7610475" y="2890838"/>
          <p14:tracePt t="125309" x="7685088" y="2916238"/>
          <p14:tracePt t="125317" x="7761288" y="2941638"/>
          <p14:tracePt t="125325" x="7810500" y="2941638"/>
          <p14:tracePt t="125335" x="7874000" y="2941638"/>
          <p14:tracePt t="125341" x="7948613" y="2941638"/>
          <p14:tracePt t="125351" x="8010525" y="2952750"/>
          <p14:tracePt t="125357" x="8086725" y="2952750"/>
          <p14:tracePt t="125365" x="8148638" y="2952750"/>
          <p14:tracePt t="125371" x="8223250" y="2952750"/>
          <p14:tracePt t="125379" x="8274050" y="2952750"/>
          <p14:tracePt t="125387" x="8335963" y="2952750"/>
          <p14:tracePt t="125395" x="8386763" y="2952750"/>
          <p14:tracePt t="125403" x="8424863" y="2952750"/>
          <p14:tracePt t="125411" x="8474075" y="2952750"/>
          <p14:tracePt t="125419" x="8512175" y="2952750"/>
          <p14:tracePt t="125427" x="8548688" y="2952750"/>
          <p14:tracePt t="125435" x="8586788" y="2952750"/>
          <p14:tracePt t="125443" x="8599488" y="2952750"/>
          <p14:tracePt t="125451" x="8637588" y="2952750"/>
          <p14:tracePt t="125457" x="8661400" y="2941638"/>
          <p14:tracePt t="125468" x="8699500" y="2928938"/>
          <p14:tracePt t="125473" x="8737600" y="2928938"/>
          <p14:tracePt t="125482" x="8786813" y="2928938"/>
          <p14:tracePt t="125489" x="8837613" y="2928938"/>
          <p14:tracePt t="125497" x="8874125" y="2928938"/>
          <p14:tracePt t="125505" x="8937625" y="2928938"/>
          <p14:tracePt t="125513" x="8986838" y="2941638"/>
          <p14:tracePt t="125521" x="9037638" y="2952750"/>
          <p14:tracePt t="125527" x="9112250" y="2965450"/>
          <p14:tracePt t="125534" x="9163050" y="2965450"/>
          <p14:tracePt t="125543" x="9224963" y="2965450"/>
          <p14:tracePt t="125551" x="9275763" y="2965450"/>
          <p14:tracePt t="125559" x="9350375" y="2965450"/>
          <p14:tracePt t="125570" x="9413875" y="2965450"/>
          <p14:tracePt t="125575" x="9463088" y="2965450"/>
          <p14:tracePt t="125584" x="9501188" y="2965450"/>
          <p14:tracePt t="125591" x="9550400" y="2965450"/>
          <p14:tracePt t="125601" x="9588500" y="2965450"/>
          <p14:tracePt t="125605" x="9613900" y="2965450"/>
          <p14:tracePt t="125612" x="9637713" y="2952750"/>
          <p14:tracePt t="125621" x="9675813" y="2952750"/>
          <p14:tracePt t="125629" x="9701213" y="2952750"/>
          <p14:tracePt t="125637" x="9713913" y="2952750"/>
          <p14:tracePt t="125645" x="9739313" y="2941638"/>
          <p14:tracePt t="125653" x="9750425" y="2941638"/>
          <p14:tracePt t="125661" x="9763125" y="2941638"/>
          <p14:tracePt t="125669" x="9788525" y="2941638"/>
          <p14:tracePt t="125677" x="9801225" y="2941638"/>
          <p14:tracePt t="125684" x="9813925" y="2952750"/>
          <p14:tracePt t="125691" x="9826625" y="2952750"/>
          <p14:tracePt t="125701" x="9852025" y="2952750"/>
          <p14:tracePt t="125707" x="9875838" y="2952750"/>
          <p14:tracePt t="125717" x="9888538" y="2952750"/>
          <p14:tracePt t="125723" x="9901238" y="2952750"/>
          <p14:tracePt t="125731" x="9926638" y="2952750"/>
          <p14:tracePt t="125739" x="9939338" y="2952750"/>
          <p14:tracePt t="125747" x="9952038" y="2952750"/>
          <p14:tracePt t="125755" x="9975850" y="2952750"/>
          <p14:tracePt t="125761" x="9988550" y="2965450"/>
          <p14:tracePt t="125769" x="10001250" y="2965450"/>
          <p14:tracePt t="125777" x="10026650" y="2965450"/>
          <p14:tracePt t="125784" x="10039350" y="2965450"/>
          <p14:tracePt t="125793" x="10052050" y="2965450"/>
          <p14:tracePt t="125801" x="10064750" y="2965450"/>
          <p14:tracePt t="125809" x="10088563" y="2965450"/>
          <p14:tracePt t="125818" x="10101263" y="2965450"/>
          <p14:tracePt t="125825" x="10113963" y="2965450"/>
          <p14:tracePt t="125834" x="10126663" y="2965450"/>
          <p14:tracePt t="125839" x="10152063" y="2965450"/>
          <p14:tracePt t="125847" x="10164763" y="2965450"/>
          <p14:tracePt t="125855" x="10177463" y="2978150"/>
          <p14:tracePt t="125863" x="10201275" y="2978150"/>
          <p14:tracePt t="125871" x="10213975" y="2978150"/>
          <p14:tracePt t="125879" x="10226675" y="2978150"/>
          <p14:tracePt t="125887" x="10252075" y="2978150"/>
          <p14:tracePt t="125895" x="10264775" y="2978150"/>
          <p14:tracePt t="125903" x="10277475" y="2990850"/>
          <p14:tracePt t="125911" x="10301288" y="2990850"/>
          <p14:tracePt t="125917" x="10326688" y="3003550"/>
          <p14:tracePt t="125925" x="10339388" y="3003550"/>
          <p14:tracePt t="125934" x="10352088" y="3003550"/>
          <p14:tracePt t="125941" x="10377488" y="3003550"/>
          <p14:tracePt t="125951" x="10390188" y="3016250"/>
          <p14:tracePt t="125957" x="10401300" y="3016250"/>
          <p14:tracePt t="125968" x="10426700" y="3016250"/>
          <p14:tracePt t="125973" x="10439400" y="3028950"/>
          <p14:tracePt t="125981" x="10452100" y="3028950"/>
          <p14:tracePt t="125989" x="10477500" y="3028950"/>
          <p14:tracePt t="125997" x="10490200" y="3028950"/>
          <p14:tracePt t="126003" x="10502900" y="3028950"/>
          <p14:tracePt t="126011" x="10514013" y="3028950"/>
          <p14:tracePt t="126019" x="10539413" y="3028950"/>
          <p14:tracePt t="126027" x="10552113" y="3028950"/>
          <p14:tracePt t="126035" x="10577513" y="3028950"/>
          <p14:tracePt t="126043" x="10602913" y="3016250"/>
          <p14:tracePt t="126052" x="10614025" y="3016250"/>
          <p14:tracePt t="126068" x="10639425" y="3016250"/>
          <p14:tracePt t="126075" x="10652125" y="3003550"/>
          <p14:tracePt t="126081" x="10664825" y="3003550"/>
          <p14:tracePt t="126089" x="10677525" y="2990850"/>
          <p14:tracePt t="126097" x="10690225" y="2990850"/>
          <p14:tracePt t="126105" x="10715625" y="2978150"/>
          <p14:tracePt t="126113" x="10715625" y="2965450"/>
          <p14:tracePt t="126121" x="10726738" y="2952750"/>
          <p14:tracePt t="126129" x="10739438" y="2952750"/>
          <p14:tracePt t="126137" x="10752138" y="2941638"/>
          <p14:tracePt t="126145" x="10777538" y="2928938"/>
          <p14:tracePt t="126153" x="10790238" y="2916238"/>
          <p14:tracePt t="126159" x="10802938" y="2903538"/>
          <p14:tracePt t="126168" x="10828338" y="2890838"/>
          <p14:tracePt t="126175" x="10839450" y="2878138"/>
          <p14:tracePt t="126184" x="10864850" y="2865438"/>
          <p14:tracePt t="126191" x="10877550" y="2840038"/>
          <p14:tracePt t="126202" x="10890250" y="2840038"/>
          <p14:tracePt t="126207" x="10928350" y="2816225"/>
          <p14:tracePt t="126218" x="10939463" y="2803525"/>
          <p14:tracePt t="126223" x="10952163" y="2790825"/>
          <p14:tracePt t="126237" x="10990263" y="2765425"/>
          <p14:tracePt t="126248" x="11015663" y="2740025"/>
          <p14:tracePt t="126253" x="11028363" y="2740025"/>
          <p14:tracePt t="126261" x="11041063" y="2716213"/>
          <p14:tracePt t="126269" x="11064875" y="2716213"/>
          <p14:tracePt t="126277" x="11077575" y="2690813"/>
          <p14:tracePt t="126284" x="11090275" y="2690813"/>
          <p14:tracePt t="126293" x="11115675" y="2678113"/>
          <p14:tracePt t="126301" x="11128375" y="2665413"/>
          <p14:tracePt t="126309" x="11153775" y="2652713"/>
          <p14:tracePt t="126318" x="11164888" y="2627313"/>
          <p14:tracePt t="126323" x="11177588" y="2627313"/>
          <p14:tracePt t="126331" x="11202988" y="2603500"/>
          <p14:tracePt t="126339" x="11215688" y="2590800"/>
          <p14:tracePt t="126348" x="11241088" y="2578100"/>
          <p14:tracePt t="126355" x="11253788" y="2578100"/>
          <p14:tracePt t="126363" x="11266488" y="2552700"/>
          <p14:tracePt t="126371" x="11290300" y="2540000"/>
          <p14:tracePt t="126379" x="11303000" y="2540000"/>
          <p14:tracePt t="126387" x="11315700" y="2516188"/>
          <p14:tracePt t="126395" x="11328400" y="2516188"/>
          <p14:tracePt t="126401" x="11341100" y="2516188"/>
          <p14:tracePt t="126409" x="11353800" y="2503488"/>
          <p14:tracePt t="126417" x="11366500" y="2490788"/>
          <p14:tracePt t="126425" x="11377613" y="2490788"/>
          <p14:tracePt t="126441" x="11390313" y="2478088"/>
          <p14:tracePt t="126451" x="11403013" y="2478088"/>
          <p14:tracePt t="126457" x="11403013" y="2465388"/>
          <p14:tracePt t="126469" x="11415713" y="2465388"/>
          <p14:tracePt t="126475" x="11415713" y="2452688"/>
          <p14:tracePt t="126491" x="11415713" y="2439988"/>
          <p14:tracePt t="126557" x="11415713" y="2427288"/>
          <p14:tracePt t="126573" x="11415713" y="2414588"/>
          <p14:tracePt t="126589" x="11415713" y="2403475"/>
          <p14:tracePt t="126597" x="11403013" y="2403475"/>
          <p14:tracePt t="126605" x="11390313" y="2390775"/>
          <p14:tracePt t="126613" x="11390313" y="2378075"/>
          <p14:tracePt t="126621" x="11366500" y="2365375"/>
          <p14:tracePt t="126629" x="11353800" y="2365375"/>
          <p14:tracePt t="126635" x="11328400" y="2352675"/>
          <p14:tracePt t="126643" x="11303000" y="2352675"/>
          <p14:tracePt t="126652" x="11277600" y="2339975"/>
          <p14:tracePt t="126659" x="11241088" y="2327275"/>
          <p14:tracePt t="126668" x="11215688" y="2327275"/>
          <p14:tracePt t="126675" x="11177588" y="2314575"/>
          <p14:tracePt t="126685" x="11141075" y="2290763"/>
          <p14:tracePt t="126691" x="11102975" y="2278063"/>
          <p14:tracePt t="126701" x="11028363" y="2265363"/>
          <p14:tracePt t="126707" x="10990263" y="2239963"/>
          <p14:tracePt t="126713" x="10915650" y="2214563"/>
          <p14:tracePt t="126721" x="10877550" y="2201863"/>
          <p14:tracePt t="126729" x="10815638" y="2190750"/>
          <p14:tracePt t="126737" x="10777538" y="2190750"/>
          <p14:tracePt t="126745" x="10752138" y="2190750"/>
          <p14:tracePt t="126753" x="10739438" y="2178050"/>
          <p14:tracePt t="126761" x="10715625" y="2178050"/>
          <p14:tracePt t="126769" x="10677525" y="2178050"/>
          <p14:tracePt t="126777" x="10652125" y="2178050"/>
          <p14:tracePt t="126785" x="10626725" y="2165350"/>
          <p14:tracePt t="126791" x="10602913" y="2152650"/>
          <p14:tracePt t="126802" x="10577513" y="2152650"/>
          <p14:tracePt t="126807" x="10564813" y="2152650"/>
          <p14:tracePt t="126817" x="10539413" y="2152650"/>
          <p14:tracePt t="126823" x="10526713" y="2152650"/>
          <p14:tracePt t="126831" x="10514013" y="2152650"/>
          <p14:tracePt t="126839" x="10490200" y="2152650"/>
          <p14:tracePt t="126848" x="10464800" y="2152650"/>
          <p14:tracePt t="126855" x="10439400" y="2139950"/>
          <p14:tracePt t="126863" x="10426700" y="2139950"/>
          <p14:tracePt t="126869" x="10401300" y="2139950"/>
          <p14:tracePt t="126877" x="10364788" y="2139950"/>
          <p14:tracePt t="126885" x="10326688" y="2139950"/>
          <p14:tracePt t="126893" x="10301288" y="2139950"/>
          <p14:tracePt t="126902" x="10264775" y="2139950"/>
          <p14:tracePt t="126909" x="10239375" y="2139950"/>
          <p14:tracePt t="126918" x="10201275" y="2152650"/>
          <p14:tracePt t="126925" x="10188575" y="2152650"/>
          <p14:tracePt t="126935" x="10164763" y="2152650"/>
          <p14:tracePt t="126941" x="10126663" y="2152650"/>
          <p14:tracePt t="126948" x="10088563" y="2165350"/>
          <p14:tracePt t="126955" x="10075863" y="2165350"/>
          <p14:tracePt t="126963" x="10064750" y="2165350"/>
          <p14:tracePt t="126971" x="10039350" y="2165350"/>
          <p14:tracePt t="126979" x="10013950" y="2165350"/>
          <p14:tracePt t="126987" x="9988550" y="2165350"/>
          <p14:tracePt t="126995" x="9975850" y="2165350"/>
          <p14:tracePt t="127003" x="9963150" y="2165350"/>
          <p14:tracePt t="127011" x="9926638" y="2165350"/>
          <p14:tracePt t="127019" x="9913938" y="2165350"/>
          <p14:tracePt t="127027" x="9901238" y="2165350"/>
          <p14:tracePt t="127034" x="9888538" y="2165350"/>
          <p14:tracePt t="127041" x="9863138" y="2165350"/>
          <p14:tracePt t="127051" x="9826625" y="2165350"/>
          <p14:tracePt t="127057" x="9813925" y="2165350"/>
          <p14:tracePt t="127068" x="9775825" y="2178050"/>
          <p14:tracePt t="127073" x="9739313" y="2178050"/>
          <p14:tracePt t="127082" x="9726613" y="2178050"/>
          <p14:tracePt t="127089" x="9701213" y="2190750"/>
          <p14:tracePt t="127099" x="9675813" y="2190750"/>
          <p14:tracePt t="127105" x="9650413" y="2190750"/>
          <p14:tracePt t="127111" x="9626600" y="2190750"/>
          <p14:tracePt t="127121" x="9601200" y="2178050"/>
          <p14:tracePt t="127127" x="9575800" y="2178050"/>
          <p14:tracePt t="127135" x="9537700" y="2178050"/>
          <p14:tracePt t="127143" x="9513888" y="2178050"/>
          <p14:tracePt t="127152" x="9488488" y="2178050"/>
          <p14:tracePt t="127159" x="9437688" y="2165350"/>
          <p14:tracePt t="127168" x="9401175" y="2165350"/>
          <p14:tracePt t="127175" x="9375775" y="2165350"/>
          <p14:tracePt t="127185" x="9337675" y="2165350"/>
          <p14:tracePt t="127189" x="9301163" y="2165350"/>
          <p14:tracePt t="127198" x="9250363" y="2165350"/>
          <p14:tracePt t="127205" x="9212263" y="2165350"/>
          <p14:tracePt t="127213" x="9163050" y="2165350"/>
          <p14:tracePt t="127221" x="9137650" y="2165350"/>
          <p14:tracePt t="127237" x="9075738" y="2165350"/>
          <p14:tracePt t="127245" x="9050338" y="2165350"/>
          <p14:tracePt t="127253" x="9012238" y="2165350"/>
          <p14:tracePt t="127261" x="8975725" y="2165350"/>
          <p14:tracePt t="127268" x="8950325" y="2165350"/>
          <p14:tracePt t="127275" x="8924925" y="2165350"/>
          <p14:tracePt t="127284" x="8886825" y="2165350"/>
          <p14:tracePt t="127291" x="8850313" y="2165350"/>
          <p14:tracePt t="127301" x="8824913" y="2165350"/>
          <p14:tracePt t="127307" x="8799513" y="2165350"/>
          <p14:tracePt t="127318" x="8763000" y="2165350"/>
          <p14:tracePt t="127323" x="8724900" y="2165350"/>
          <p14:tracePt t="127331" x="8699500" y="2165350"/>
          <p14:tracePt t="127339" x="8661400" y="2165350"/>
          <p14:tracePt t="127345" x="8637588" y="2165350"/>
          <p14:tracePt t="127353" x="8599488" y="2165350"/>
          <p14:tracePt t="127361" x="8574088" y="2165350"/>
          <p14:tracePt t="127369" x="8537575" y="2165350"/>
          <p14:tracePt t="127377" x="8512175" y="2165350"/>
          <p14:tracePt t="127385" x="8486775" y="2165350"/>
          <p14:tracePt t="127393" x="8461375" y="2165350"/>
          <p14:tracePt t="127401" x="8435975" y="2165350"/>
          <p14:tracePt t="127409" x="8412163" y="2165350"/>
          <p14:tracePt t="127419" x="8386763" y="2165350"/>
          <p14:tracePt t="127423" x="8374063" y="2165350"/>
          <p14:tracePt t="127431" x="8361363" y="2165350"/>
          <p14:tracePt t="127439" x="8335963" y="2165350"/>
          <p14:tracePt t="127448" x="8324850" y="2165350"/>
          <p14:tracePt t="127455" x="8312150" y="2165350"/>
          <p14:tracePt t="127463" x="8299450" y="2165350"/>
          <p14:tracePt t="127471" x="8286750" y="2165350"/>
          <p14:tracePt t="127479" x="8274050" y="2165350"/>
          <p14:tracePt t="127487" x="8261350" y="2165350"/>
          <p14:tracePt t="127495" x="8235950" y="2165350"/>
          <p14:tracePt t="127509" x="8223250" y="2165350"/>
          <p14:tracePt t="127583" x="8212138" y="2165350"/>
          <p14:tracePt t="127733" x="0" y="0"/>
        </p14:tracePtLst>
        <p14:tracePtLst>
          <p14:tracePt t="128289" x="8386763" y="1601788"/>
          <p14:tracePt t="128295" x="8361363" y="1601788"/>
          <p14:tracePt t="128300" x="8348663" y="1601788"/>
          <p14:tracePt t="128309" x="8324850" y="1589088"/>
          <p14:tracePt t="128317" x="8312150" y="1589088"/>
          <p14:tracePt t="128325" x="8286750" y="1589088"/>
          <p14:tracePt t="128334" x="8274050" y="1589088"/>
          <p14:tracePt t="128341" x="8261350" y="1576388"/>
          <p14:tracePt t="128351" x="8248650" y="1576388"/>
          <p14:tracePt t="128357" x="8212138" y="1576388"/>
          <p14:tracePt t="128368" x="8174038" y="1576388"/>
          <p14:tracePt t="128373" x="8148638" y="1576388"/>
          <p14:tracePt t="128378" x="8123238" y="1576388"/>
          <p14:tracePt t="128387" x="8099425" y="1576388"/>
          <p14:tracePt t="128395" x="8074025" y="1576388"/>
          <p14:tracePt t="128403" x="8061325" y="1576388"/>
          <p14:tracePt t="128411" x="8023225" y="1576388"/>
          <p14:tracePt t="128419" x="7999413" y="1576388"/>
          <p14:tracePt t="128427" x="7986713" y="1576388"/>
          <p14:tracePt t="128435" x="7974013" y="1576388"/>
          <p14:tracePt t="128443" x="7948613" y="1576388"/>
          <p14:tracePt t="128451" x="7923213" y="1576388"/>
          <p14:tracePt t="128457" x="7910513" y="1576388"/>
          <p14:tracePt t="128467" x="7897813" y="1576388"/>
          <p14:tracePt t="128473" x="7874000" y="1576388"/>
          <p14:tracePt t="128484" x="7861300" y="1576388"/>
          <p14:tracePt t="128489" x="7848600" y="1576388"/>
          <p14:tracePt t="128497" x="7823200" y="1576388"/>
          <p14:tracePt t="128505" x="7810500" y="1589088"/>
          <p14:tracePt t="128513" x="7797800" y="1589088"/>
          <p14:tracePt t="128521" x="7785100" y="1589088"/>
          <p14:tracePt t="128529" x="7773988" y="1589088"/>
          <p14:tracePt t="128535" x="7761288" y="1589088"/>
          <p14:tracePt t="128543" x="7735888" y="1589088"/>
          <p14:tracePt t="128551" x="7723188" y="1589088"/>
          <p14:tracePt t="128559" x="7710488" y="1601788"/>
          <p14:tracePt t="128568" x="7685088" y="1614488"/>
          <p14:tracePt t="128575" x="7673975" y="1614488"/>
          <p14:tracePt t="128583" x="7648575" y="1627188"/>
          <p14:tracePt t="128591" x="7623175" y="1639888"/>
          <p14:tracePt t="128601" x="7610475" y="1639888"/>
          <p14:tracePt t="128607" x="7597775" y="1652588"/>
          <p14:tracePt t="128613" x="7572375" y="1652588"/>
          <p14:tracePt t="128621" x="7561263" y="1663700"/>
          <p14:tracePt t="128629" x="7548563" y="1676400"/>
          <p14:tracePt t="128637" x="7523163" y="1689100"/>
          <p14:tracePt t="128645" x="7510463" y="1701800"/>
          <p14:tracePt t="128653" x="7497763" y="1701800"/>
          <p14:tracePt t="128661" x="7472363" y="1714500"/>
          <p14:tracePt t="128677" x="7448550" y="1727200"/>
          <p14:tracePt t="128685" x="7435850" y="1727200"/>
          <p14:tracePt t="128693" x="7423150" y="1727200"/>
          <p14:tracePt t="128701" x="7397750" y="1727200"/>
          <p14:tracePt t="128707" x="7385050" y="1752600"/>
          <p14:tracePt t="128717" x="7372350" y="1752600"/>
          <p14:tracePt t="128723" x="7359650" y="1752600"/>
          <p14:tracePt t="128734" x="7348538" y="1752600"/>
          <p14:tracePt t="128739" x="7335838" y="1765300"/>
          <p14:tracePt t="128747" x="7335838" y="1776413"/>
          <p14:tracePt t="128755" x="7323138" y="1776413"/>
          <p14:tracePt t="128763" x="7297738" y="1801813"/>
          <p14:tracePt t="128769" x="7285038" y="1814513"/>
          <p14:tracePt t="128777" x="7259638" y="1827213"/>
          <p14:tracePt t="128784" x="7259638" y="1839913"/>
          <p14:tracePt t="128793" x="7235825" y="1852613"/>
          <p14:tracePt t="128801" x="7223125" y="1865313"/>
          <p14:tracePt t="128809" x="7210425" y="1876425"/>
          <p14:tracePt t="128818" x="7210425" y="1889125"/>
          <p14:tracePt t="128825" x="7197725" y="1901825"/>
          <p14:tracePt t="128835" x="7172325" y="1927225"/>
          <p14:tracePt t="128841" x="7159625" y="1939925"/>
          <p14:tracePt t="128851" x="7134225" y="1952625"/>
          <p14:tracePt t="128855" x="7123113" y="1952625"/>
          <p14:tracePt t="128863" x="7110413" y="1978025"/>
          <p14:tracePt t="128871" x="7085013" y="1989138"/>
          <p14:tracePt t="128879" x="7072313" y="2014538"/>
          <p14:tracePt t="128895" x="7059613" y="2027238"/>
          <p14:tracePt t="128903" x="7059613" y="2052638"/>
          <p14:tracePt t="128911" x="7059613" y="2065338"/>
          <p14:tracePt t="128919" x="7034213" y="2089150"/>
          <p14:tracePt t="128927" x="7034213" y="2101850"/>
          <p14:tracePt t="128934" x="7021513" y="2114550"/>
          <p14:tracePt t="128941" x="7021513" y="2127250"/>
          <p14:tracePt t="128951" x="7021513" y="2152650"/>
          <p14:tracePt t="128957" x="7021513" y="2165350"/>
          <p14:tracePt t="128968" x="7021513" y="2178050"/>
          <p14:tracePt t="128973" x="7021513" y="2201863"/>
          <p14:tracePt t="128984" x="7021513" y="2214563"/>
          <p14:tracePt t="128989" x="7021513" y="2227263"/>
          <p14:tracePt t="128997" x="7021513" y="2252663"/>
          <p14:tracePt t="129005" x="7021513" y="2265363"/>
          <p14:tracePt t="129011" x="7021513" y="2278063"/>
          <p14:tracePt t="129019" x="7034213" y="2303463"/>
          <p14:tracePt t="129027" x="7046913" y="2314575"/>
          <p14:tracePt t="129035" x="7046913" y="2327275"/>
          <p14:tracePt t="129043" x="7059613" y="2339975"/>
          <p14:tracePt t="129051" x="7072313" y="2352675"/>
          <p14:tracePt t="129059" x="7085013" y="2378075"/>
          <p14:tracePt t="129067" x="7110413" y="2390775"/>
          <p14:tracePt t="129075" x="7123113" y="2403475"/>
          <p14:tracePt t="129084" x="7146925" y="2439988"/>
          <p14:tracePt t="129089" x="7159625" y="2452688"/>
          <p14:tracePt t="129097" x="7185025" y="2478088"/>
          <p14:tracePt t="129105" x="7223125" y="2490788"/>
          <p14:tracePt t="129113" x="7235825" y="2516188"/>
          <p14:tracePt t="129121" x="7272338" y="2540000"/>
          <p14:tracePt t="129129" x="7310438" y="2552700"/>
          <p14:tracePt t="129137" x="7335838" y="2590800"/>
          <p14:tracePt t="129145" x="7348538" y="2603500"/>
          <p14:tracePt t="129153" x="7385050" y="2627313"/>
          <p14:tracePt t="129161" x="7423150" y="2640013"/>
          <p14:tracePt t="129168" x="7472363" y="2665413"/>
          <p14:tracePt t="129175" x="7535863" y="2690813"/>
          <p14:tracePt t="129184" x="7610475" y="2716213"/>
          <p14:tracePt t="129191" x="7685088" y="2752725"/>
          <p14:tracePt t="129201" x="7748588" y="2778125"/>
          <p14:tracePt t="129207" x="7823200" y="2803525"/>
          <p14:tracePt t="129217" x="7897813" y="2828925"/>
          <p14:tracePt t="129223" x="7974013" y="2865438"/>
          <p14:tracePt t="129236" x="8023225" y="2878138"/>
          <p14:tracePt t="129239" x="8099425" y="2903538"/>
          <p14:tracePt t="129245" x="8174038" y="2928938"/>
          <p14:tracePt t="129253" x="8248650" y="2965450"/>
          <p14:tracePt t="129261" x="8312150" y="2990850"/>
          <p14:tracePt t="129269" x="8386763" y="3016250"/>
          <p14:tracePt t="129277" x="8474075" y="3041650"/>
          <p14:tracePt t="129285" x="8548688" y="3065463"/>
          <p14:tracePt t="129293" x="8624888" y="3090863"/>
          <p14:tracePt t="129301" x="8699500" y="3116263"/>
          <p14:tracePt t="129309" x="8763000" y="3128963"/>
          <p14:tracePt t="129317" x="8799513" y="3141663"/>
          <p14:tracePt t="129323" x="8863013" y="3165475"/>
          <p14:tracePt t="129334" x="8924925" y="3165475"/>
          <p14:tracePt t="129339" x="8999538" y="3190875"/>
          <p14:tracePt t="129347" x="9075738" y="3190875"/>
          <p14:tracePt t="129355" x="9150350" y="3203575"/>
          <p14:tracePt t="129363" x="9224963" y="3216275"/>
          <p14:tracePt t="129371" x="9301163" y="3228975"/>
          <p14:tracePt t="129379" x="9363075" y="3254375"/>
          <p14:tracePt t="129387" x="9437688" y="3278188"/>
          <p14:tracePt t="129395" x="9513888" y="3290888"/>
          <p14:tracePt t="129403" x="9575800" y="3303588"/>
          <p14:tracePt t="129409" x="9650413" y="3303588"/>
          <p14:tracePt t="129418" x="9701213" y="3303588"/>
          <p14:tracePt t="129425" x="9775825" y="3316288"/>
          <p14:tracePt t="129434" x="9839325" y="3328988"/>
          <p14:tracePt t="129441" x="9913938" y="3328988"/>
          <p14:tracePt t="129451" x="9963150" y="3328988"/>
          <p14:tracePt t="129457" x="10001250" y="3328988"/>
          <p14:tracePt t="129467" x="10052050" y="3354388"/>
          <p14:tracePt t="129473" x="10101263" y="3367088"/>
          <p14:tracePt t="129484" x="10139363" y="3367088"/>
          <p14:tracePt t="129487" x="10177463" y="3367088"/>
          <p14:tracePt t="129495" x="10213975" y="3367088"/>
          <p14:tracePt t="129503" x="10252075" y="3367088"/>
          <p14:tracePt t="129511" x="10288588" y="3367088"/>
          <p14:tracePt t="129519" x="10326688" y="3367088"/>
          <p14:tracePt t="129527" x="10364788" y="3367088"/>
          <p14:tracePt t="129535" x="10390188" y="3367088"/>
          <p14:tracePt t="129543" x="10426700" y="3367088"/>
          <p14:tracePt t="129551" x="10452100" y="3367088"/>
          <p14:tracePt t="129559" x="10477500" y="3367088"/>
          <p14:tracePt t="129567" x="10502900" y="3367088"/>
          <p14:tracePt t="129573" x="10514013" y="3367088"/>
          <p14:tracePt t="129584" x="10552113" y="3354388"/>
          <p14:tracePt t="129589" x="10577513" y="3341688"/>
          <p14:tracePt t="129599" x="10590213" y="3328988"/>
          <p14:tracePt t="129605" x="10614025" y="3328988"/>
          <p14:tracePt t="129613" x="10626725" y="3328988"/>
          <p14:tracePt t="129621" x="10652125" y="3328988"/>
          <p14:tracePt t="129629" x="10664825" y="3316288"/>
          <p14:tracePt t="129635" x="10702925" y="3316288"/>
          <p14:tracePt t="129643" x="10726738" y="3316288"/>
          <p14:tracePt t="129651" x="10739438" y="3316288"/>
          <p14:tracePt t="129659" x="10752138" y="3316288"/>
          <p14:tracePt t="129667" x="10764838" y="3316288"/>
          <p14:tracePt t="129675" x="10790238" y="3303588"/>
          <p14:tracePt t="129684" x="10815638" y="3303588"/>
          <p14:tracePt t="129691" x="10828338" y="3290888"/>
          <p14:tracePt t="129701" x="10852150" y="3278188"/>
          <p14:tracePt t="129707" x="10864850" y="3278188"/>
          <p14:tracePt t="129718" x="10890250" y="3267075"/>
          <p14:tracePt t="129721" x="10902950" y="3241675"/>
          <p14:tracePt t="129729" x="10915650" y="3228975"/>
          <p14:tracePt t="129737" x="10939463" y="3216275"/>
          <p14:tracePt t="129745" x="10952163" y="3190875"/>
          <p14:tracePt t="129753" x="10977563" y="3178175"/>
          <p14:tracePt t="129761" x="11002963" y="3154363"/>
          <p14:tracePt t="129769" x="11015663" y="3141663"/>
          <p14:tracePt t="129777" x="11041063" y="3116263"/>
          <p14:tracePt t="129785" x="11052175" y="3103563"/>
          <p14:tracePt t="129793" x="11077575" y="3090863"/>
          <p14:tracePt t="129801" x="11077575" y="3078163"/>
          <p14:tracePt t="129807" x="11090275" y="3065463"/>
          <p14:tracePt t="129818" x="11102975" y="3054350"/>
          <p14:tracePt t="129823" x="11115675" y="3041650"/>
          <p14:tracePt t="129831" x="11141075" y="3016250"/>
          <p14:tracePt t="129839" x="11153775" y="2990850"/>
          <p14:tracePt t="129848" x="11164888" y="2965450"/>
          <p14:tracePt t="129855" x="11177588" y="2952750"/>
          <p14:tracePt t="129863" x="11177588" y="2941638"/>
          <p14:tracePt t="129871" x="11190288" y="2916238"/>
          <p14:tracePt t="129879" x="11202988" y="2903538"/>
          <p14:tracePt t="129884" x="11202988" y="2890838"/>
          <p14:tracePt t="129893" x="11215688" y="2852738"/>
          <p14:tracePt t="129901" x="11215688" y="2828925"/>
          <p14:tracePt t="129909" x="11228388" y="2803525"/>
          <p14:tracePt t="129918" x="11228388" y="2790825"/>
          <p14:tracePt t="129925" x="11241088" y="2765425"/>
          <p14:tracePt t="129935" x="11241088" y="2728913"/>
          <p14:tracePt t="129941" x="11241088" y="2716213"/>
          <p14:tracePt t="129951" x="11241088" y="2703513"/>
          <p14:tracePt t="129957" x="11241088" y="2690813"/>
          <p14:tracePt t="129963" x="11241088" y="2652713"/>
          <p14:tracePt t="129971" x="11241088" y="2640013"/>
          <p14:tracePt t="129978" x="11241088" y="2627313"/>
          <p14:tracePt t="129987" x="11241088" y="2616200"/>
          <p14:tracePt t="129995" x="11241088" y="2590800"/>
          <p14:tracePt t="130003" x="11228388" y="2565400"/>
          <p14:tracePt t="130011" x="11228388" y="2552700"/>
          <p14:tracePt t="130019" x="11215688" y="2527300"/>
          <p14:tracePt t="130027" x="11202988" y="2516188"/>
          <p14:tracePt t="130035" x="11202988" y="2503488"/>
          <p14:tracePt t="130041" x="11190288" y="2478088"/>
          <p14:tracePt t="130051" x="11164888" y="2465388"/>
          <p14:tracePt t="130057" x="11153775" y="2439988"/>
          <p14:tracePt t="130068" x="11141075" y="2427288"/>
          <p14:tracePt t="130073" x="11115675" y="2414588"/>
          <p14:tracePt t="130084" x="11102975" y="2390775"/>
          <p14:tracePt t="130089" x="11077575" y="2378075"/>
          <p14:tracePt t="130097" x="11052175" y="2365375"/>
          <p14:tracePt t="130105" x="11028363" y="2339975"/>
          <p14:tracePt t="130113" x="10990263" y="2327275"/>
          <p14:tracePt t="130119" x="10928350" y="2303463"/>
          <p14:tracePt t="130127" x="10877550" y="2265363"/>
          <p14:tracePt t="130135" x="10802938" y="2214563"/>
          <p14:tracePt t="130143" x="10702925" y="2139950"/>
          <p14:tracePt t="130151" x="10602913" y="2089150"/>
          <p14:tracePt t="130159" x="10526713" y="2052638"/>
          <p14:tracePt t="130168" x="10439400" y="2014538"/>
          <p14:tracePt t="130175" x="10339388" y="1965325"/>
          <p14:tracePt t="130184" x="10252075" y="1927225"/>
          <p14:tracePt t="130191" x="10152063" y="1889125"/>
          <p14:tracePt t="130198" x="10064750" y="1839913"/>
          <p14:tracePt t="130205" x="9952038" y="1801813"/>
          <p14:tracePt t="130213" x="9852025" y="1765300"/>
          <p14:tracePt t="130221" x="9739313" y="1689100"/>
          <p14:tracePt t="130229" x="9650413" y="1652588"/>
          <p14:tracePt t="130237" x="9550400" y="1614488"/>
          <p14:tracePt t="130245" x="9437688" y="1589088"/>
          <p14:tracePt t="130253" x="9337675" y="1563688"/>
          <p14:tracePt t="130261" x="9263063" y="1539875"/>
          <p14:tracePt t="130269" x="9199563" y="1514475"/>
          <p14:tracePt t="130275" x="9124950" y="1501775"/>
          <p14:tracePt t="130284" x="9075738" y="1489075"/>
          <p14:tracePt t="130291" x="9037638" y="1489075"/>
          <p14:tracePt t="130301" x="8999538" y="1476375"/>
          <p14:tracePt t="130307" x="8975725" y="1476375"/>
          <p14:tracePt t="130317" x="8950325" y="1476375"/>
          <p14:tracePt t="130323" x="8924925" y="1476375"/>
          <p14:tracePt t="130335" x="8899525" y="1476375"/>
          <p14:tracePt t="130339" x="8886825" y="1476375"/>
          <p14:tracePt t="130348" x="8874125" y="1476375"/>
          <p14:tracePt t="130355" x="8863013" y="1476375"/>
          <p14:tracePt t="130361" x="8837613" y="1489075"/>
          <p14:tracePt t="130369" x="8812213" y="1489075"/>
          <p14:tracePt t="130377" x="8799513" y="1501775"/>
          <p14:tracePt t="130385" x="8774113" y="1501775"/>
          <p14:tracePt t="130393" x="8763000" y="1514475"/>
          <p14:tracePt t="130401" x="8750300" y="1527175"/>
          <p14:tracePt t="130409" x="8724900" y="1527175"/>
          <p14:tracePt t="130425" x="8712200" y="1539875"/>
          <p14:tracePt t="130434" x="8686800" y="1539875"/>
          <p14:tracePt t="130447" x="8674100" y="1539875"/>
          <p14:tracePt t="130455" x="8661400" y="1539875"/>
          <p14:tracePt t="130463" x="8650288" y="1552575"/>
          <p14:tracePt t="130487" x="8637588" y="1552575"/>
          <p14:tracePt t="130521" x="8624888" y="1552575"/>
          <p14:tracePt t="130596" x="8612188" y="1552575"/>
          <p14:tracePt t="130619" x="8599488" y="1552575"/>
          <p14:tracePt t="130627" x="8599488" y="1563688"/>
          <p14:tracePt t="130635" x="8586788" y="1563688"/>
          <p14:tracePt t="130667" x="0" y="0"/>
        </p14:tracePtLst>
      </p14:laserTraceLst>
    </p:ext>
    <p:ext uri="{E180D4A7-C9FB-4DFB-919C-405C955672EB}">
      <p14:showEvtLst xmlns:p14="http://schemas.microsoft.com/office/powerpoint/2010/main">
        <p14:playEvt time="8575" objId="7"/>
        <p14:stopEvt time="39235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3467725" y="2074706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3772" y="768108"/>
            <a:ext cx="11131025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2753380"/>
            <a:ext cx="2438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xmlns="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232" y="3395598"/>
            <a:ext cx="1828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xmlns="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3696325" y="3604836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xmlns="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xmlns="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xmlns="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xmlns="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xmlns="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xmlns="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6325" y="2995236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xmlns="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1098" y="3033336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xmlns="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894" y="3007399"/>
            <a:ext cx="14858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xmlns="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6591230" y="2753273"/>
            <a:ext cx="163695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xmlns="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325" y="2538036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xmlns="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3686661" y="3004724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xmlns="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xmlns="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xmlns="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xmlns="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985" y="3034578"/>
            <a:ext cx="1828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B7102FD5-B8D1-456B-88ED-2D5BBAAF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280" y="-34534"/>
            <a:ext cx="8229600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5B35854-2995-4654-9996-1B4A90206CB5}"/>
              </a:ext>
            </a:extLst>
          </p:cNvPr>
          <p:cNvSpPr txBox="1"/>
          <p:nvPr/>
        </p:nvSpPr>
        <p:spPr>
          <a:xfrm>
            <a:off x="2960598" y="590233"/>
            <a:ext cx="625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A608F4B-4E17-42F2-8888-190382F6D444}"/>
              </a:ext>
            </a:extLst>
          </p:cNvPr>
          <p:cNvSpPr/>
          <p:nvPr/>
        </p:nvSpPr>
        <p:spPr>
          <a:xfrm>
            <a:off x="2334331" y="3881054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3700328" y="2057399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2581311" y="1596452"/>
            <a:ext cx="389818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6746188" y="1600200"/>
            <a:ext cx="422661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4849506-A05F-47A0-B774-043003A447E7}"/>
              </a:ext>
            </a:extLst>
          </p:cNvPr>
          <p:cNvCxnSpPr>
            <a:cxnSpLocks/>
          </p:cNvCxnSpPr>
          <p:nvPr/>
        </p:nvCxnSpPr>
        <p:spPr>
          <a:xfrm flipV="1">
            <a:off x="717008" y="2057399"/>
            <a:ext cx="2750717" cy="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7AFBEE9-FCA1-46A6-BBEB-AA09F0B87A8A}"/>
              </a:ext>
            </a:extLst>
          </p:cNvPr>
          <p:cNvSpPr/>
          <p:nvPr/>
        </p:nvSpPr>
        <p:spPr>
          <a:xfrm>
            <a:off x="2416419" y="4353206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8A902C1-143C-4668-8DAD-5163FD4F6276}"/>
              </a:ext>
            </a:extLst>
          </p:cNvPr>
          <p:cNvSpPr/>
          <p:nvPr/>
        </p:nvSpPr>
        <p:spPr>
          <a:xfrm>
            <a:off x="3061326" y="4834875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+ 3 = 7 (con)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73F7006-BED9-49E2-BE4C-C845F9738022}"/>
              </a:ext>
            </a:extLst>
          </p:cNvPr>
          <p:cNvSpPr/>
          <p:nvPr/>
        </p:nvSpPr>
        <p:spPr>
          <a:xfrm>
            <a:off x="2438400" y="5269241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12B2E83-FF80-43F5-80F5-8945841DD6C2}"/>
              </a:ext>
            </a:extLst>
          </p:cNvPr>
          <p:cNvSpPr/>
          <p:nvPr/>
        </p:nvSpPr>
        <p:spPr>
          <a:xfrm>
            <a:off x="2895601" y="6279536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72AAA92F-49F7-4C23-9A50-3B6B42C36B79}"/>
              </a:ext>
            </a:extLst>
          </p:cNvPr>
          <p:cNvSpPr/>
          <p:nvPr/>
        </p:nvSpPr>
        <p:spPr>
          <a:xfrm>
            <a:off x="3020282" y="5786054"/>
            <a:ext cx="3895516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+ 7 = 11 (con)</a:t>
            </a:r>
          </a:p>
        </p:txBody>
      </p:sp>
      <p:sp>
        <p:nvSpPr>
          <p:cNvPr id="49" name="Arc 21">
            <a:extLst>
              <a:ext uri="{FF2B5EF4-FFF2-40B4-BE49-F238E27FC236}">
                <a16:creationId xmlns:a16="http://schemas.microsoft.com/office/drawing/2014/main" xmlns="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5519356" y="3261936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3700328" y="2133600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98"/>
    </mc:Choice>
    <mc:Fallback xmlns="">
      <p:transition spd="slow" advTm="13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3" grpId="0"/>
      <p:bldP spid="53" grpId="1"/>
      <p:bldP spid="28" grpId="0"/>
      <p:bldP spid="29" grpId="0"/>
      <p:bldP spid="41" grpId="0"/>
      <p:bldP spid="43" grpId="0"/>
      <p:bldP spid="48" grpId="0"/>
      <p:bldP spid="52" grpId="0"/>
      <p:bldP spid="54" grpId="0"/>
      <p:bldP spid="55" grpId="0"/>
      <p:bldP spid="56" grpId="0"/>
      <p:bldP spid="57" grpId="0"/>
      <p:bldP spid="59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xmlns="" id="{4A5F6FCA-0F04-4677-A45C-439056FF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1215"/>
            <a:ext cx="5020466" cy="24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+ 5 = 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C95C62E6-1716-40BB-9B6C-744A0B9D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45" y="1421600"/>
            <a:ext cx="6074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0834F02-4A65-48EA-B34C-BC8EA0D73B7C}"/>
              </a:ext>
            </a:extLst>
          </p:cNvPr>
          <p:cNvCxnSpPr>
            <a:cxnSpLocks/>
          </p:cNvCxnSpPr>
          <p:nvPr/>
        </p:nvCxnSpPr>
        <p:spPr>
          <a:xfrm>
            <a:off x="6248400" y="1421600"/>
            <a:ext cx="0" cy="54246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972ECF-E8AE-4456-B8CA-25ADE82C8950}"/>
              </a:ext>
            </a:extLst>
          </p:cNvPr>
          <p:cNvSpPr/>
          <p:nvPr/>
        </p:nvSpPr>
        <p:spPr>
          <a:xfrm>
            <a:off x="6383079" y="1265528"/>
            <a:ext cx="546647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FD6A6F-1F9F-43F3-ADCF-1ED7A8E95DC2}"/>
              </a:ext>
            </a:extLst>
          </p:cNvPr>
          <p:cNvSpPr/>
          <p:nvPr/>
        </p:nvSpPr>
        <p:spPr>
          <a:xfrm>
            <a:off x="7027078" y="2914095"/>
            <a:ext cx="3962398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+ 3 = 7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+ 7 = 11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289E285-A8F6-4BC8-9861-1037E075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1213"/>
            <a:ext cx="8229600" cy="755944"/>
          </a:xfrm>
        </p:spPr>
        <p:txBody>
          <a:bodyPr>
            <a:noAutofit/>
          </a:bodyPr>
          <a:lstStyle/>
          <a:p>
            <a:r>
              <a:rPr lang="en-US" sz="27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7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3954A2-EA6C-4EE1-8678-2CA9DDC9869D}"/>
              </a:ext>
            </a:extLst>
          </p:cNvPr>
          <p:cNvSpPr txBox="1"/>
          <p:nvPr/>
        </p:nvSpPr>
        <p:spPr>
          <a:xfrm>
            <a:off x="3494921" y="695980"/>
            <a:ext cx="52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B51712-0B1B-4BFA-90A5-A7AF0C7F53C2}"/>
              </a:ext>
            </a:extLst>
          </p:cNvPr>
          <p:cNvSpPr/>
          <p:nvPr/>
        </p:nvSpPr>
        <p:spPr>
          <a:xfrm>
            <a:off x="7620002" y="5417735"/>
            <a:ext cx="3962398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863F944-FED0-472E-8325-6384CE337F33}"/>
              </a:ext>
            </a:extLst>
          </p:cNvPr>
          <p:cNvSpPr/>
          <p:nvPr/>
        </p:nvSpPr>
        <p:spPr>
          <a:xfrm>
            <a:off x="1476463" y="5621294"/>
            <a:ext cx="3962398" cy="106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a) 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b) 8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19E357-2BF7-4C84-8C45-88EA70F03AE3}"/>
              </a:ext>
            </a:extLst>
          </p:cNvPr>
          <p:cNvSpPr txBox="1"/>
          <p:nvPr/>
        </p:nvSpPr>
        <p:spPr>
          <a:xfrm>
            <a:off x="191466" y="2294671"/>
            <a:ext cx="527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16949E-D392-44DF-B706-9788DBC29A41}"/>
              </a:ext>
            </a:extLst>
          </p:cNvPr>
          <p:cNvSpPr txBox="1"/>
          <p:nvPr/>
        </p:nvSpPr>
        <p:spPr>
          <a:xfrm>
            <a:off x="7724199" y="2252180"/>
            <a:ext cx="40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B1AD9B-CBFE-413E-BBF0-DE907E25B97B}"/>
              </a:ext>
            </a:extLst>
          </p:cNvPr>
          <p:cNvSpPr txBox="1"/>
          <p:nvPr/>
        </p:nvSpPr>
        <p:spPr>
          <a:xfrm>
            <a:off x="6398319" y="2691309"/>
            <a:ext cx="1473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8CC77A-0194-4937-B6B7-7AB11152E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7"/>
            <a:ext cx="12192000" cy="6850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E9B8DF6-06E3-4DB4-A38D-D6553665CF2D}"/>
              </a:ext>
            </a:extLst>
          </p:cNvPr>
          <p:cNvSpPr txBox="1"/>
          <p:nvPr/>
        </p:nvSpPr>
        <p:spPr>
          <a:xfrm>
            <a:off x="1524000" y="240088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4F18D7-60EA-402B-BECB-BAB3155E0E54}"/>
              </a:ext>
            </a:extLst>
          </p:cNvPr>
          <p:cNvSpPr txBox="1"/>
          <p:nvPr/>
        </p:nvSpPr>
        <p:spPr>
          <a:xfrm>
            <a:off x="2026920" y="320718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844D39-EC30-46F1-A925-CC38835691B7}"/>
              </a:ext>
            </a:extLst>
          </p:cNvPr>
          <p:cNvSpPr txBox="1"/>
          <p:nvPr/>
        </p:nvSpPr>
        <p:spPr>
          <a:xfrm>
            <a:off x="2057400" y="401349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88278F0-688E-4F62-B9AF-99ED3C44502A}"/>
              </a:ext>
            </a:extLst>
          </p:cNvPr>
          <p:cNvSpPr txBox="1">
            <a:spLocks/>
          </p:cNvSpPr>
          <p:nvPr/>
        </p:nvSpPr>
        <p:spPr bwMode="auto">
          <a:xfrm>
            <a:off x="1714550" y="505719"/>
            <a:ext cx="8229600" cy="7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9808A80-2B7C-4002-8A74-ECAE76C26241}"/>
              </a:ext>
            </a:extLst>
          </p:cNvPr>
          <p:cNvSpPr txBox="1"/>
          <p:nvPr/>
        </p:nvSpPr>
        <p:spPr>
          <a:xfrm>
            <a:off x="2743200" y="1145672"/>
            <a:ext cx="591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3A1178E6-66C4-4080-B1C1-3B6D106618E8}"/>
              </a:ext>
            </a:extLst>
          </p:cNvPr>
          <p:cNvSpPr/>
          <p:nvPr/>
        </p:nvSpPr>
        <p:spPr>
          <a:xfrm>
            <a:off x="11142164" y="6126555"/>
            <a:ext cx="76362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5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86"/>
    </mc:Choice>
    <mc:Fallback xmlns="">
      <p:transition spd="slow" advTm="7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158602" y="2711357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Anh: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2158602" y="3316377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198932" y="3017438"/>
            <a:ext cx="4284739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3198932" y="294537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5803232" y="295588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3198932" y="3574240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3202942" y="3628683"/>
            <a:ext cx="2600283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7483671" y="295588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5807625" y="3588375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3198931" y="3038458"/>
            <a:ext cx="4001" cy="611245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5803225" y="3084472"/>
            <a:ext cx="0" cy="565231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2" name="Arc 21"/>
          <p:cNvSpPr>
            <a:spLocks/>
          </p:cNvSpPr>
          <p:nvPr/>
        </p:nvSpPr>
        <p:spPr bwMode="auto">
          <a:xfrm rot="13841778" flipH="1">
            <a:off x="6038154" y="2433570"/>
            <a:ext cx="1134525" cy="1215133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Text Box 22"/>
          <p:cNvSpPr txBox="1">
            <a:spLocks noChangeArrowheads="1"/>
          </p:cNvSpPr>
          <p:nvPr/>
        </p:nvSpPr>
        <p:spPr bwMode="auto">
          <a:xfrm>
            <a:off x="4541977" y="2427836"/>
            <a:ext cx="2600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15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7746708" y="3039949"/>
            <a:ext cx="223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5" name="AutoShape 24"/>
          <p:cNvSpPr>
            <a:spLocks/>
          </p:cNvSpPr>
          <p:nvPr/>
        </p:nvSpPr>
        <p:spPr bwMode="auto">
          <a:xfrm>
            <a:off x="7599543" y="2924302"/>
            <a:ext cx="82884" cy="864722"/>
          </a:xfrm>
          <a:prstGeom prst="rightBrace">
            <a:avLst>
              <a:gd name="adj1" fmla="val 100000"/>
              <a:gd name="adj2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5779983" y="3300823"/>
            <a:ext cx="1916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7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276600" y="2678169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438399" y="2"/>
            <a:ext cx="67444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u="sng" kern="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1999" y="1068389"/>
            <a:ext cx="10439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1. Anh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94788" y="2107788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endParaRPr lang="en-US" sz="2800" b="1" i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E67C442-1234-45A7-B8A8-C7BEDAAFB30D}"/>
              </a:ext>
            </a:extLst>
          </p:cNvPr>
          <p:cNvSpPr/>
          <p:nvPr/>
        </p:nvSpPr>
        <p:spPr>
          <a:xfrm>
            <a:off x="2961609" y="3709381"/>
            <a:ext cx="5502841" cy="111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976DAC-70F8-41F9-B257-F8B6683E8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3987300"/>
            <a:ext cx="2286000" cy="2286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1314417" y="1600200"/>
            <a:ext cx="379098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5410200" y="1600200"/>
            <a:ext cx="45720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1606859" y="2041990"/>
            <a:ext cx="6629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70DA4F1-F437-443F-94A3-619BDA80EE35}"/>
              </a:ext>
            </a:extLst>
          </p:cNvPr>
          <p:cNvSpPr/>
          <p:nvPr/>
        </p:nvSpPr>
        <p:spPr>
          <a:xfrm>
            <a:off x="2057400" y="4657288"/>
            <a:ext cx="5502841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15 - 7 = 8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50EE2E-83F2-4EFD-AAE3-A47B96DDC54E}"/>
              </a:ext>
            </a:extLst>
          </p:cNvPr>
          <p:cNvSpPr/>
          <p:nvPr/>
        </p:nvSpPr>
        <p:spPr>
          <a:xfrm>
            <a:off x="1314417" y="5342554"/>
            <a:ext cx="8116078" cy="57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9651B9A-1161-4856-A4DB-C00ED8205978}"/>
              </a:ext>
            </a:extLst>
          </p:cNvPr>
          <p:cNvSpPr/>
          <p:nvPr/>
        </p:nvSpPr>
        <p:spPr>
          <a:xfrm>
            <a:off x="3703164" y="5554501"/>
            <a:ext cx="3416038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+ 8 = 23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FF55DBA-ECD9-4BF9-BDEC-952BED6C3615}"/>
              </a:ext>
            </a:extLst>
          </p:cNvPr>
          <p:cNvSpPr/>
          <p:nvPr/>
        </p:nvSpPr>
        <p:spPr>
          <a:xfrm>
            <a:off x="4310376" y="6002479"/>
            <a:ext cx="4391395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1600200" y="2133600"/>
            <a:ext cx="6629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B275C98-B839-4E10-9B56-779B639A3A04}"/>
              </a:ext>
            </a:extLst>
          </p:cNvPr>
          <p:cNvSpPr/>
          <p:nvPr/>
        </p:nvSpPr>
        <p:spPr>
          <a:xfrm>
            <a:off x="10591800" y="6002479"/>
            <a:ext cx="896769" cy="39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40"/>
    </mc:Choice>
    <mc:Fallback xmlns="">
      <p:transition spd="slow" advTm="12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9" grpId="0" animBg="1"/>
      <p:bldP spid="8210" grpId="0" animBg="1"/>
      <p:bldP spid="8211" grpId="0" animBg="1"/>
      <p:bldP spid="8212" grpId="0" animBg="1"/>
      <p:bldP spid="8213" grpId="0"/>
      <p:bldP spid="8214" grpId="0"/>
      <p:bldP spid="8215" grpId="0" animBg="1"/>
      <p:bldP spid="8216" grpId="0"/>
      <p:bldP spid="34" grpId="0"/>
      <p:bldP spid="34" grpId="1"/>
      <p:bldP spid="35" grpId="0"/>
      <p:bldP spid="23" grpId="0"/>
      <p:bldP spid="23" grpId="1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9|3.7|2.6|2.9|2|4|2.7|17.2|4.5|2.9|6.9|2.6|3.4|3.2|2.9|2.7|3.4|1.6|16.8|3.7|3.2|8.2|2.3|7.5|3|2.9|2.5|1.9|17.1|4.3|4.2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3.7|1.2|2.3|6.7|2.9|6.1|4.9|1.3|4.2|3.1|7.3|4.2|9.5|10.3|9.6|21.1|5.2|10.9|9.4|7.5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1|24.9|7.8|1.6|3.3|3.2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|9.2|5.3|3.1|38.4|14.9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7.7|15.3|2.5|2.7|3.3|2.8|3.3|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.7|3.7|2.9|3.5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3.5|3.3|2.3|14|1.1|1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</TotalTime>
  <Words>1128</Words>
  <Application>Microsoft Office PowerPoint</Application>
  <PresentationFormat>Widescreen</PresentationFormat>
  <Paragraphs>175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.VnBlack</vt:lpstr>
      <vt:lpstr>Arial</vt:lpstr>
      <vt:lpstr>Calibri</vt:lpstr>
      <vt:lpstr>inpin heiti</vt:lpstr>
      <vt:lpstr>Times New Roman</vt:lpstr>
      <vt:lpstr>等线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Toán</vt:lpstr>
      <vt:lpstr>PowerPoint Presentation</vt:lpstr>
      <vt:lpstr>Toán</vt:lpstr>
      <vt:lpstr>Toán</vt:lpstr>
      <vt:lpstr>Toán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Luong Ngat</cp:lastModifiedBy>
  <cp:revision>204</cp:revision>
  <dcterms:created xsi:type="dcterms:W3CDTF">2015-11-11T14:56:29Z</dcterms:created>
  <dcterms:modified xsi:type="dcterms:W3CDTF">2021-10-25T08:56:53Z</dcterms:modified>
</cp:coreProperties>
</file>