
<file path=[Content_Types].xml><?xml version="1.0" encoding="utf-8"?>
<Types xmlns="http://schemas.openxmlformats.org/package/2006/content-types">
  <Default Extension="bin" ContentType="application/vnd.ms-office.activeX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notesSlides/notesSlide4.xml" ContentType="application/vnd.openxmlformats-officedocument.presentationml.notesSlide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27" r:id="rId3"/>
  </p:sldMasterIdLst>
  <p:notesMasterIdLst>
    <p:notesMasterId r:id="rId24"/>
  </p:notesMasterIdLst>
  <p:sldIdLst>
    <p:sldId id="277" r:id="rId4"/>
    <p:sldId id="256" r:id="rId5"/>
    <p:sldId id="304" r:id="rId6"/>
    <p:sldId id="257" r:id="rId7"/>
    <p:sldId id="266" r:id="rId8"/>
    <p:sldId id="379" r:id="rId9"/>
    <p:sldId id="258" r:id="rId10"/>
    <p:sldId id="259" r:id="rId11"/>
    <p:sldId id="260" r:id="rId12"/>
    <p:sldId id="261" r:id="rId13"/>
    <p:sldId id="380" r:id="rId14"/>
    <p:sldId id="265" r:id="rId15"/>
    <p:sldId id="262" r:id="rId16"/>
    <p:sldId id="348" r:id="rId17"/>
    <p:sldId id="362" r:id="rId18"/>
    <p:sldId id="347" r:id="rId19"/>
    <p:sldId id="384" r:id="rId20"/>
    <p:sldId id="383" r:id="rId21"/>
    <p:sldId id="281" r:id="rId22"/>
    <p:sldId id="385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FFCC"/>
    <a:srgbClr val="51B416"/>
    <a:srgbClr val="FF66CC"/>
    <a:srgbClr val="F8CBAD"/>
    <a:srgbClr val="E6B9B8"/>
    <a:srgbClr val="FFFFFF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044BB-189E-4C90-8F08-17A3D308183B}" v="28" dt="2021-11-05T16:06:35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0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Relationship Id="rId35" Type="http://schemas.microsoft.com/office/2016/11/relationships/changesInfo" Target="changesInfos/changesInfo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AED044BB-189E-4C90-8F08-17A3D308183B}"/>
    <pc:docChg chg="custSel modSld">
      <pc:chgData name="Hiếu Phạm Văn" userId="cbc5512fc0d5d692" providerId="LiveId" clId="{AED044BB-189E-4C90-8F08-17A3D308183B}" dt="2021-11-05T16:06:41.784" v="15" actId="21"/>
      <pc:docMkLst>
        <pc:docMk/>
      </pc:docMkLst>
      <pc:sldChg chg="delSp modSp mod">
        <pc:chgData name="Hiếu Phạm Văn" userId="cbc5512fc0d5d692" providerId="LiveId" clId="{AED044BB-189E-4C90-8F08-17A3D308183B}" dt="2021-11-05T16:06:41.784" v="15" actId="21"/>
        <pc:sldMkLst>
          <pc:docMk/>
          <pc:sldMk cId="4195683552" sldId="304"/>
        </pc:sldMkLst>
        <pc:spChg chg="del">
          <ac:chgData name="Hiếu Phạm Văn" userId="cbc5512fc0d5d692" providerId="LiveId" clId="{AED044BB-189E-4C90-8F08-17A3D308183B}" dt="2021-11-05T16:06:41.784" v="15" actId="21"/>
          <ac:spMkLst>
            <pc:docMk/>
            <pc:sldMk cId="4195683552" sldId="304"/>
            <ac:spMk id="12" creationId="{4B070DD7-A9BA-4D92-80CF-8294EC5A72E5}"/>
          </ac:spMkLst>
        </pc:spChg>
        <pc:picChg chg="mod">
          <ac:chgData name="Hiếu Phạm Văn" userId="cbc5512fc0d5d692" providerId="LiveId" clId="{AED044BB-189E-4C90-8F08-17A3D308183B}" dt="2021-11-05T16:06:38.997" v="14" actId="1076"/>
          <ac:picMkLst>
            <pc:docMk/>
            <pc:sldMk cId="4195683552" sldId="304"/>
            <ac:picMk id="3" creationId="{00000000-0000-0000-0000-000000000000}"/>
          </ac:picMkLst>
        </pc:picChg>
      </pc:sldChg>
      <pc:sldChg chg="modSp">
        <pc:chgData name="Hiếu Phạm Văn" userId="cbc5512fc0d5d692" providerId="LiveId" clId="{AED044BB-189E-4C90-8F08-17A3D308183B}" dt="2021-11-05T16:06:35.260" v="13"/>
        <pc:sldMkLst>
          <pc:docMk/>
          <pc:sldMk cId="1668173298" sldId="347"/>
        </pc:sldMkLst>
        <pc:graphicFrameChg chg="mod">
          <ac:chgData name="Hiếu Phạm Văn" userId="cbc5512fc0d5d692" providerId="LiveId" clId="{AED044BB-189E-4C90-8F08-17A3D308183B}" dt="2021-11-05T16:06:35.260" v="9"/>
          <ac:graphicFrameMkLst>
            <pc:docMk/>
            <pc:sldMk cId="1668173298" sldId="347"/>
            <ac:graphicFrameMk id="24" creationId="{E5918DCD-4DE6-4859-B534-0A1CC615FCCB}"/>
          </ac:graphicFrameMkLst>
        </pc:graphicFrameChg>
        <pc:graphicFrameChg chg="mod">
          <ac:chgData name="Hiếu Phạm Văn" userId="cbc5512fc0d5d692" providerId="LiveId" clId="{AED044BB-189E-4C90-8F08-17A3D308183B}" dt="2021-11-05T16:06:35.260" v="10"/>
          <ac:graphicFrameMkLst>
            <pc:docMk/>
            <pc:sldMk cId="1668173298" sldId="347"/>
            <ac:graphicFrameMk id="25" creationId="{4DA702E9-EE89-4C26-BA18-31CA1FC5A5A4}"/>
          </ac:graphicFrameMkLst>
        </pc:graphicFrameChg>
        <pc:graphicFrameChg chg="mod">
          <ac:chgData name="Hiếu Phạm Văn" userId="cbc5512fc0d5d692" providerId="LiveId" clId="{AED044BB-189E-4C90-8F08-17A3D308183B}" dt="2021-11-05T16:06:35.260" v="11"/>
          <ac:graphicFrameMkLst>
            <pc:docMk/>
            <pc:sldMk cId="1668173298" sldId="347"/>
            <ac:graphicFrameMk id="26" creationId="{C95DA613-A8FB-4B36-BB42-9F269630C934}"/>
          </ac:graphicFrameMkLst>
        </pc:graphicFrameChg>
        <pc:graphicFrameChg chg="mod">
          <ac:chgData name="Hiếu Phạm Văn" userId="cbc5512fc0d5d692" providerId="LiveId" clId="{AED044BB-189E-4C90-8F08-17A3D308183B}" dt="2021-11-05T16:06:35.260" v="13"/>
          <ac:graphicFrameMkLst>
            <pc:docMk/>
            <pc:sldMk cId="1668173298" sldId="347"/>
            <ac:graphicFrameMk id="27" creationId="{1A099653-6F34-4B38-9786-81CE78D60B47}"/>
          </ac:graphicFrameMkLst>
        </pc:graphicFrameChg>
        <pc:graphicFrameChg chg="mod">
          <ac:chgData name="Hiếu Phạm Văn" userId="cbc5512fc0d5d692" providerId="LiveId" clId="{AED044BB-189E-4C90-8F08-17A3D308183B}" dt="2021-11-05T16:06:35.260" v="12"/>
          <ac:graphicFrameMkLst>
            <pc:docMk/>
            <pc:sldMk cId="1668173298" sldId="347"/>
            <ac:graphicFrameMk id="28" creationId="{0073A331-FF45-438C-B8D4-07C86A832F5F}"/>
          </ac:graphicFrameMkLst>
        </pc:graphicFrameChg>
      </pc:sldChg>
      <pc:sldChg chg="modSp">
        <pc:chgData name="Hiếu Phạm Văn" userId="cbc5512fc0d5d692" providerId="LiveId" clId="{AED044BB-189E-4C90-8F08-17A3D308183B}" dt="2021-11-05T16:06:35.170" v="8"/>
        <pc:sldMkLst>
          <pc:docMk/>
          <pc:sldMk cId="968025643" sldId="348"/>
        </pc:sldMkLst>
        <pc:graphicFrameChg chg="mod">
          <ac:chgData name="Hiếu Phạm Văn" userId="cbc5512fc0d5d692" providerId="LiveId" clId="{AED044BB-189E-4C90-8F08-17A3D308183B}" dt="2021-11-05T16:06:35.154" v="1"/>
          <ac:graphicFrameMkLst>
            <pc:docMk/>
            <pc:sldMk cId="968025643" sldId="348"/>
            <ac:graphicFrameMk id="24" creationId="{BB9E5C49-1F26-4CA6-9018-A8F9E97CA6A1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2"/>
          <ac:graphicFrameMkLst>
            <pc:docMk/>
            <pc:sldMk cId="968025643" sldId="348"/>
            <ac:graphicFrameMk id="25" creationId="{CB766A36-2D6B-4A02-BF20-4E46028027DC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3"/>
          <ac:graphicFrameMkLst>
            <pc:docMk/>
            <pc:sldMk cId="968025643" sldId="348"/>
            <ac:graphicFrameMk id="27" creationId="{1B29A0E8-8414-439B-848C-21BD93423A7D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4"/>
          <ac:graphicFrameMkLst>
            <pc:docMk/>
            <pc:sldMk cId="968025643" sldId="348"/>
            <ac:graphicFrameMk id="29" creationId="{9EA4ED2B-2D23-4BA4-9386-7041A0E7EDFD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5"/>
          <ac:graphicFrameMkLst>
            <pc:docMk/>
            <pc:sldMk cId="968025643" sldId="348"/>
            <ac:graphicFrameMk id="31" creationId="{887A6305-1152-4B82-98AC-CC12AD144824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6"/>
          <ac:graphicFrameMkLst>
            <pc:docMk/>
            <pc:sldMk cId="968025643" sldId="348"/>
            <ac:graphicFrameMk id="38" creationId="{ADF05F8A-A8AD-4DB5-8B16-06EEBD1F9185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7"/>
          <ac:graphicFrameMkLst>
            <pc:docMk/>
            <pc:sldMk cId="968025643" sldId="348"/>
            <ac:graphicFrameMk id="40" creationId="{86E3359F-8895-4176-8ECA-DB665309D5A6}"/>
          </ac:graphicFrameMkLst>
        </pc:graphicFrameChg>
        <pc:graphicFrameChg chg="mod">
          <ac:chgData name="Hiếu Phạm Văn" userId="cbc5512fc0d5d692" providerId="LiveId" clId="{AED044BB-189E-4C90-8F08-17A3D308183B}" dt="2021-11-05T16:06:35.170" v="8"/>
          <ac:graphicFrameMkLst>
            <pc:docMk/>
            <pc:sldMk cId="968025643" sldId="348"/>
            <ac:graphicFrameMk id="41" creationId="{004F5FD9-0938-42C2-8C78-4FEF4941C545}"/>
          </ac:graphicFrameMkLst>
        </pc:graphicFrameChg>
        <pc:graphicFrameChg chg="mod">
          <ac:chgData name="Hiếu Phạm Văn" userId="cbc5512fc0d5d692" providerId="LiveId" clId="{AED044BB-189E-4C90-8F08-17A3D308183B}" dt="2021-11-05T16:06:35.154" v="0"/>
          <ac:graphicFrameMkLst>
            <pc:docMk/>
            <pc:sldMk cId="968025643" sldId="348"/>
            <ac:graphicFrameMk id="82" creationId="{670D8EC3-4B53-400F-9C85-11E13FFEC6B1}"/>
          </ac:graphicFrameMkLst>
        </pc:graphicFrameChg>
      </pc:sldChg>
    </pc:docChg>
  </pc:docChgLst>
  <pc:docChgLst>
    <pc:chgData name="Hiếu Phạm Văn" userId="cbc5512fc0d5d692" providerId="LiveId" clId="{9EE02460-E9FB-4809-B11B-946D36E5AEB3}"/>
    <pc:docChg chg="custSel modSld">
      <pc:chgData name="Hiếu Phạm Văn" userId="cbc5512fc0d5d692" providerId="LiveId" clId="{9EE02460-E9FB-4809-B11B-946D36E5AEB3}" dt="2021-10-19T13:02:01.089" v="205"/>
      <pc:docMkLst>
        <pc:docMk/>
      </pc:docMkLst>
      <pc:sldChg chg="delSp mod delAnim">
        <pc:chgData name="Hiếu Phạm Văn" userId="cbc5512fc0d5d692" providerId="LiveId" clId="{9EE02460-E9FB-4809-B11B-946D36E5AEB3}" dt="2021-10-19T12:39:07.804" v="184" actId="21"/>
        <pc:sldMkLst>
          <pc:docMk/>
          <pc:sldMk cId="2025455535" sldId="266"/>
        </pc:sldMkLst>
        <pc:picChg chg="del">
          <ac:chgData name="Hiếu Phạm Văn" userId="cbc5512fc0d5d692" providerId="LiveId" clId="{9EE02460-E9FB-4809-B11B-946D36E5AEB3}" dt="2021-10-19T12:39:07.804" v="184" actId="21"/>
          <ac:picMkLst>
            <pc:docMk/>
            <pc:sldMk cId="2025455535" sldId="266"/>
            <ac:picMk id="2" creationId="{00000000-0000-0000-0000-000000000000}"/>
          </ac:picMkLst>
        </pc:picChg>
      </pc:sldChg>
      <pc:sldChg chg="addSp modSp mod">
        <pc:chgData name="Hiếu Phạm Văn" userId="cbc5512fc0d5d692" providerId="LiveId" clId="{9EE02460-E9FB-4809-B11B-946D36E5AEB3}" dt="2021-10-19T12:33:18.838" v="174" actId="1038"/>
        <pc:sldMkLst>
          <pc:docMk/>
          <pc:sldMk cId="4195683552" sldId="304"/>
        </pc:sldMkLst>
        <pc:spChg chg="mod">
          <ac:chgData name="Hiếu Phạm Văn" userId="cbc5512fc0d5d692" providerId="LiveId" clId="{9EE02460-E9FB-4809-B11B-946D36E5AEB3}" dt="2021-10-19T12:33:18.838" v="174" actId="1038"/>
          <ac:spMkLst>
            <pc:docMk/>
            <pc:sldMk cId="4195683552" sldId="304"/>
            <ac:spMk id="8" creationId="{00000000-0000-0000-0000-000000000000}"/>
          </ac:spMkLst>
        </pc:spChg>
        <pc:spChg chg="add mod">
          <ac:chgData name="Hiếu Phạm Văn" userId="cbc5512fc0d5d692" providerId="LiveId" clId="{9EE02460-E9FB-4809-B11B-946D36E5AEB3}" dt="2021-10-19T12:25:30.377" v="88" actId="20577"/>
          <ac:spMkLst>
            <pc:docMk/>
            <pc:sldMk cId="4195683552" sldId="304"/>
            <ac:spMk id="10" creationId="{C649C8CD-D7FC-4817-96CB-BA69B95C3259}"/>
          </ac:spMkLst>
        </pc:spChg>
        <pc:spChg chg="add mod">
          <ac:chgData name="Hiếu Phạm Văn" userId="cbc5512fc0d5d692" providerId="LiveId" clId="{9EE02460-E9FB-4809-B11B-946D36E5AEB3}" dt="2021-10-19T12:25:55.322" v="165" actId="20577"/>
          <ac:spMkLst>
            <pc:docMk/>
            <pc:sldMk cId="4195683552" sldId="304"/>
            <ac:spMk id="11" creationId="{BA92A669-92A5-4D50-B118-1562AB0C3FB1}"/>
          </ac:spMkLst>
        </pc:spChg>
        <pc:spChg chg="add mod">
          <ac:chgData name="Hiếu Phạm Văn" userId="cbc5512fc0d5d692" providerId="LiveId" clId="{9EE02460-E9FB-4809-B11B-946D36E5AEB3}" dt="2021-10-19T12:26:19.034" v="167" actId="1076"/>
          <ac:spMkLst>
            <pc:docMk/>
            <pc:sldMk cId="4195683552" sldId="304"/>
            <ac:spMk id="12" creationId="{4B070DD7-A9BA-4D92-80CF-8294EC5A72E5}"/>
          </ac:spMkLst>
        </pc:spChg>
        <pc:cxnChg chg="add mod">
          <ac:chgData name="Hiếu Phạm Văn" userId="cbc5512fc0d5d692" providerId="LiveId" clId="{9EE02460-E9FB-4809-B11B-946D36E5AEB3}" dt="2021-10-19T12:25:10.269" v="46" actId="208"/>
          <ac:cxnSpMkLst>
            <pc:docMk/>
            <pc:sldMk cId="4195683552" sldId="304"/>
            <ac:cxnSpMk id="9" creationId="{1372322C-358C-43A3-8946-F2DB34CA3FB6}"/>
          </ac:cxnSpMkLst>
        </pc:cxnChg>
      </pc:sldChg>
      <pc:sldChg chg="modSp">
        <pc:chgData name="Hiếu Phạm Văn" userId="cbc5512fc0d5d692" providerId="LiveId" clId="{9EE02460-E9FB-4809-B11B-946D36E5AEB3}" dt="2021-10-19T13:02:01.089" v="205"/>
        <pc:sldMkLst>
          <pc:docMk/>
          <pc:sldMk cId="1668173298" sldId="347"/>
        </pc:sldMkLst>
        <pc:graphicFrameChg chg="mod">
          <ac:chgData name="Hiếu Phạm Văn" userId="cbc5512fc0d5d692" providerId="LiveId" clId="{9EE02460-E9FB-4809-B11B-946D36E5AEB3}" dt="2021-10-19T13:01:33.495" v="202"/>
          <ac:graphicFrameMkLst>
            <pc:docMk/>
            <pc:sldMk cId="1668173298" sldId="347"/>
            <ac:graphicFrameMk id="24" creationId="{E5918DCD-4DE6-4859-B534-0A1CC615FCCB}"/>
          </ac:graphicFrameMkLst>
        </pc:graphicFrameChg>
        <pc:graphicFrameChg chg="mod">
          <ac:chgData name="Hiếu Phạm Văn" userId="cbc5512fc0d5d692" providerId="LiveId" clId="{9EE02460-E9FB-4809-B11B-946D36E5AEB3}" dt="2021-10-19T13:01:41.461" v="204"/>
          <ac:graphicFrameMkLst>
            <pc:docMk/>
            <pc:sldMk cId="1668173298" sldId="347"/>
            <ac:graphicFrameMk id="25" creationId="{4DA702E9-EE89-4C26-BA18-31CA1FC5A5A4}"/>
          </ac:graphicFrameMkLst>
        </pc:graphicFrameChg>
        <pc:graphicFrameChg chg="mod">
          <ac:chgData name="Hiếu Phạm Văn" userId="cbc5512fc0d5d692" providerId="LiveId" clId="{9EE02460-E9FB-4809-B11B-946D36E5AEB3}" dt="2021-10-19T13:02:01.089" v="205"/>
          <ac:graphicFrameMkLst>
            <pc:docMk/>
            <pc:sldMk cId="1668173298" sldId="347"/>
            <ac:graphicFrameMk id="26" creationId="{C95DA613-A8FB-4B36-BB42-9F269630C934}"/>
          </ac:graphicFrameMkLst>
        </pc:graphicFrameChg>
        <pc:graphicFrameChg chg="mod">
          <ac:chgData name="Hiếu Phạm Văn" userId="cbc5512fc0d5d692" providerId="LiveId" clId="{9EE02460-E9FB-4809-B11B-946D36E5AEB3}" dt="2021-10-19T12:24:30.400" v="13"/>
          <ac:graphicFrameMkLst>
            <pc:docMk/>
            <pc:sldMk cId="1668173298" sldId="347"/>
            <ac:graphicFrameMk id="27" creationId="{1A099653-6F34-4B38-9786-81CE78D60B47}"/>
          </ac:graphicFrameMkLst>
        </pc:graphicFrameChg>
        <pc:graphicFrameChg chg="mod">
          <ac:chgData name="Hiếu Phạm Văn" userId="cbc5512fc0d5d692" providerId="LiveId" clId="{9EE02460-E9FB-4809-B11B-946D36E5AEB3}" dt="2021-10-19T13:01:35.459" v="203"/>
          <ac:graphicFrameMkLst>
            <pc:docMk/>
            <pc:sldMk cId="1668173298" sldId="347"/>
            <ac:graphicFrameMk id="28" creationId="{0073A331-FF45-438C-B8D4-07C86A832F5F}"/>
          </ac:graphicFrameMkLst>
        </pc:graphicFrameChg>
      </pc:sldChg>
      <pc:sldChg chg="modSp">
        <pc:chgData name="Hiếu Phạm Văn" userId="cbc5512fc0d5d692" providerId="LiveId" clId="{9EE02460-E9FB-4809-B11B-946D36E5AEB3}" dt="2021-10-19T12:47:24.467" v="201"/>
        <pc:sldMkLst>
          <pc:docMk/>
          <pc:sldMk cId="968025643" sldId="348"/>
        </pc:sldMkLst>
        <pc:graphicFrameChg chg="mod">
          <ac:chgData name="Hiếu Phạm Văn" userId="cbc5512fc0d5d692" providerId="LiveId" clId="{9EE02460-E9FB-4809-B11B-946D36E5AEB3}" dt="2021-10-19T12:47:24.462" v="200"/>
          <ac:graphicFrameMkLst>
            <pc:docMk/>
            <pc:sldMk cId="968025643" sldId="348"/>
            <ac:graphicFrameMk id="24" creationId="{BB9E5C49-1F26-4CA6-9018-A8F9E97CA6A1}"/>
          </ac:graphicFrameMkLst>
        </pc:graphicFrameChg>
        <pc:graphicFrameChg chg="mod">
          <ac:chgData name="Hiếu Phạm Văn" userId="cbc5512fc0d5d692" providerId="LiveId" clId="{9EE02460-E9FB-4809-B11B-946D36E5AEB3}" dt="2021-10-19T12:47:24.461" v="199"/>
          <ac:graphicFrameMkLst>
            <pc:docMk/>
            <pc:sldMk cId="968025643" sldId="348"/>
            <ac:graphicFrameMk id="25" creationId="{CB766A36-2D6B-4A02-BF20-4E46028027DC}"/>
          </ac:graphicFrameMkLst>
        </pc:graphicFrameChg>
        <pc:graphicFrameChg chg="mod">
          <ac:chgData name="Hiếu Phạm Văn" userId="cbc5512fc0d5d692" providerId="LiveId" clId="{9EE02460-E9FB-4809-B11B-946D36E5AEB3}" dt="2021-10-19T12:47:24.458" v="198"/>
          <ac:graphicFrameMkLst>
            <pc:docMk/>
            <pc:sldMk cId="968025643" sldId="348"/>
            <ac:graphicFrameMk id="27" creationId="{1B29A0E8-8414-439B-848C-21BD93423A7D}"/>
          </ac:graphicFrameMkLst>
        </pc:graphicFrameChg>
        <pc:graphicFrameChg chg="mod">
          <ac:chgData name="Hiếu Phạm Văn" userId="cbc5512fc0d5d692" providerId="LiveId" clId="{9EE02460-E9FB-4809-B11B-946D36E5AEB3}" dt="2021-10-19T12:47:24.456" v="197"/>
          <ac:graphicFrameMkLst>
            <pc:docMk/>
            <pc:sldMk cId="968025643" sldId="348"/>
            <ac:graphicFrameMk id="29" creationId="{9EA4ED2B-2D23-4BA4-9386-7041A0E7EDFD}"/>
          </ac:graphicFrameMkLst>
        </pc:graphicFrameChg>
        <pc:graphicFrameChg chg="mod">
          <ac:chgData name="Hiếu Phạm Văn" userId="cbc5512fc0d5d692" providerId="LiveId" clId="{9EE02460-E9FB-4809-B11B-946D36E5AEB3}" dt="2021-10-19T12:47:24.453" v="196"/>
          <ac:graphicFrameMkLst>
            <pc:docMk/>
            <pc:sldMk cId="968025643" sldId="348"/>
            <ac:graphicFrameMk id="31" creationId="{887A6305-1152-4B82-98AC-CC12AD144824}"/>
          </ac:graphicFrameMkLst>
        </pc:graphicFrameChg>
        <pc:graphicFrameChg chg="mod">
          <ac:chgData name="Hiếu Phạm Văn" userId="cbc5512fc0d5d692" providerId="LiveId" clId="{9EE02460-E9FB-4809-B11B-946D36E5AEB3}" dt="2021-10-19T12:47:24.451" v="195"/>
          <ac:graphicFrameMkLst>
            <pc:docMk/>
            <pc:sldMk cId="968025643" sldId="348"/>
            <ac:graphicFrameMk id="38" creationId="{ADF05F8A-A8AD-4DB5-8B16-06EEBD1F9185}"/>
          </ac:graphicFrameMkLst>
        </pc:graphicFrameChg>
        <pc:graphicFrameChg chg="mod">
          <ac:chgData name="Hiếu Phạm Văn" userId="cbc5512fc0d5d692" providerId="LiveId" clId="{9EE02460-E9FB-4809-B11B-946D36E5AEB3}" dt="2021-10-19T12:47:24.450" v="194"/>
          <ac:graphicFrameMkLst>
            <pc:docMk/>
            <pc:sldMk cId="968025643" sldId="348"/>
            <ac:graphicFrameMk id="40" creationId="{86E3359F-8895-4176-8ECA-DB665309D5A6}"/>
          </ac:graphicFrameMkLst>
        </pc:graphicFrameChg>
        <pc:graphicFrameChg chg="mod">
          <ac:chgData name="Hiếu Phạm Văn" userId="cbc5512fc0d5d692" providerId="LiveId" clId="{9EE02460-E9FB-4809-B11B-946D36E5AEB3}" dt="2021-10-19T12:47:24.448" v="193"/>
          <ac:graphicFrameMkLst>
            <pc:docMk/>
            <pc:sldMk cId="968025643" sldId="348"/>
            <ac:graphicFrameMk id="41" creationId="{004F5FD9-0938-42C2-8C78-4FEF4941C545}"/>
          </ac:graphicFrameMkLst>
        </pc:graphicFrameChg>
        <pc:graphicFrameChg chg="mod">
          <ac:chgData name="Hiếu Phạm Văn" userId="cbc5512fc0d5d692" providerId="LiveId" clId="{9EE02460-E9FB-4809-B11B-946D36E5AEB3}" dt="2021-10-19T12:47:24.467" v="201"/>
          <ac:graphicFrameMkLst>
            <pc:docMk/>
            <pc:sldMk cId="968025643" sldId="348"/>
            <ac:graphicFrameMk id="82" creationId="{670D8EC3-4B53-400F-9C85-11E13FFEC6B1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3155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75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0960-86DF-42C0-8D93-173D8E24A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8ACF8-D076-47C5-8E9B-E278FC536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69918-8128-4154-A8C5-C34D6DE1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39173-E54F-4CEB-9790-739EA5FB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750EF-587A-4E09-8D30-D7CE6695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16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50889-D773-425E-BF67-BFBA6B6A1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2A3C-D982-47F2-9FFF-6B247C209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FD0AD-4EEB-4242-9684-3BA8E0B57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A1A1-D59E-4FD0-9ED9-F3E4A672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896A0-2062-4AD4-B923-EFDF4F9E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6738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388F-DC40-4C5B-93C4-7407BDFFD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4A66D-E135-4590-B5F4-6BCC20EA3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4B40B-8C87-44B5-98D9-3C4DDE5C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EB991-C0B0-4AD4-BB49-8EF6FD2E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380F-7E16-4DD4-88FE-2A0141B0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8359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D0D8C-B6E6-4D3F-BA0C-1E7837A05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E1C8B-C7FE-4B4A-8CBA-B3D300727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47A71-ADC5-4DE4-AD5F-F5B0A1458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4F248-CED3-4ABB-8E47-2D5B047C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0BADC-02F2-4244-B97D-AC069C50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7FFC5-8EA9-49C6-8559-07DEF50AF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606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5070-838C-432C-B85D-6D750EDB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70169-A696-4EC0-934F-003DA2C2C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24E8C-43EB-40DB-BBCE-23DD8FDBC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5F217-68EA-434F-A964-C03238BCD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977047-0216-4C2B-8F91-D81728E9B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1C8F5E-AC8E-477C-BC3D-A2C5F821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21EEC-DE02-42E5-8BC2-5DEE9E707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D54E79-78FD-409A-804E-3436031B7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60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29E7-22D4-4EA5-B852-0FAA07C6D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DFAC3-DAAC-4FAE-AB34-195F09877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99A8D-4B8B-413C-99AD-EF0737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AD031-EC22-48AB-B034-2FA6B20F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108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659029-E4F2-466F-B892-22C25A88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EED101-A018-4298-9464-3C6EABC4B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57CBB-C373-4EF4-B2B3-86E9B37E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451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F880-E6EE-42B2-9CB2-97657662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2B266-7BFD-4F2D-8F0D-619602AB6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E6A2F-D459-41B5-B74E-C5DBD35D7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131E-F503-407E-ADB6-CC073933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017CD-6CD9-44A9-958C-2ECE707B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09D0F-6E40-4708-B4F4-6499F1AA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14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643A-3580-46CE-AEED-40E0840AC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F7E0F-4563-40D2-A7E2-F925AA6FE7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E43FD-9CD6-4854-937E-A60FB9CA6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F2329-2612-458D-88EF-2728DCC8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993F7-0258-45B4-9CDC-2BE2780A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E9A08-CE11-4195-9D2E-02865808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035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EA3DD-3572-4968-978F-E322445E3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534ED-F923-4FBF-B08C-AD41F456D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FB0CB-E2D7-4881-B347-CF689CCC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6C1B1-83EB-4197-B08C-9DD0983E2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FCA95-3BF5-49F1-B5DE-5550BE288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1265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D0D1E-BF5E-4C40-8DDC-C322B09F3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252D-57E3-41B7-92F5-1F998CD4A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5206E-0A30-4AF4-B372-6DE5C503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AFA66-CAEE-4DD6-92F3-F874D7F4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25484-9E95-4387-8A58-BE7D04F82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99587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1367084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54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24" r:id="rId2"/>
    <p:sldLayoutId id="2147483723" r:id="rId3"/>
    <p:sldLayoutId id="2147483722" r:id="rId4"/>
    <p:sldLayoutId id="2147483721" r:id="rId5"/>
    <p:sldLayoutId id="2147483720" r:id="rId6"/>
    <p:sldLayoutId id="2147483719" r:id="rId7"/>
    <p:sldLayoutId id="2147483718" r:id="rId8"/>
    <p:sldLayoutId id="2147483717" r:id="rId9"/>
    <p:sldLayoutId id="2147483716" r:id="rId10"/>
    <p:sldLayoutId id="2147483715" r:id="rId11"/>
    <p:sldLayoutId id="2147483714" r:id="rId12"/>
    <p:sldLayoutId id="2147483713" r:id="rId13"/>
    <p:sldLayoutId id="2147483712" r:id="rId14"/>
    <p:sldLayoutId id="2147483711" r:id="rId15"/>
    <p:sldLayoutId id="2147483710" r:id="rId16"/>
    <p:sldLayoutId id="2147483709" r:id="rId17"/>
    <p:sldLayoutId id="2147483708" r:id="rId18"/>
    <p:sldLayoutId id="2147483707" r:id="rId19"/>
    <p:sldLayoutId id="2147483706" r:id="rId20"/>
    <p:sldLayoutId id="2147483705" r:id="rId21"/>
    <p:sldLayoutId id="2147483704" r:id="rId22"/>
    <p:sldLayoutId id="2147483703" r:id="rId23"/>
    <p:sldLayoutId id="2147483702" r:id="rId24"/>
    <p:sldLayoutId id="2147483701" r:id="rId25"/>
    <p:sldLayoutId id="2147483700" r:id="rId26"/>
    <p:sldLayoutId id="2147483699" r:id="rId27"/>
    <p:sldLayoutId id="2147483698" r:id="rId28"/>
    <p:sldLayoutId id="2147483697" r:id="rId29"/>
    <p:sldLayoutId id="2147483696" r:id="rId30"/>
    <p:sldLayoutId id="2147483695" r:id="rId31"/>
    <p:sldLayoutId id="2147483667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26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5921B-C7FC-4C42-94A8-03FF97FF2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86165-0524-4760-93CA-CFA82402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87316-B916-4AB6-8708-E7766F22E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43DF2-1EC1-4910-A0B2-28CB974D31A0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9AB5D-1839-4B79-817D-B1F2AD7D3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8F68F-03D4-4ACC-ACE7-5B7BEB53A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748BC-5F2E-4B11-B758-CE9B6CD3E89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6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0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1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30.png"/><Relationship Id="rId18" Type="http://schemas.openxmlformats.org/officeDocument/2006/relationships/image" Target="../media/image34.wmf"/><Relationship Id="rId3" Type="http://schemas.openxmlformats.org/officeDocument/2006/relationships/control" Target="../activeX/activeX3.xml"/><Relationship Id="rId21" Type="http://schemas.openxmlformats.org/officeDocument/2006/relationships/image" Target="../media/image37.wmf"/><Relationship Id="rId7" Type="http://schemas.openxmlformats.org/officeDocument/2006/relationships/control" Target="../activeX/activeX7.xml"/><Relationship Id="rId12" Type="http://schemas.openxmlformats.org/officeDocument/2006/relationships/image" Target="../media/image29.png"/><Relationship Id="rId17" Type="http://schemas.openxmlformats.org/officeDocument/2006/relationships/image" Target="../media/image33.wmf"/><Relationship Id="rId25" Type="http://schemas.openxmlformats.org/officeDocument/2006/relationships/image" Target="../media/image41.wmf"/><Relationship Id="rId2" Type="http://schemas.openxmlformats.org/officeDocument/2006/relationships/control" Target="../activeX/activeX2.xml"/><Relationship Id="rId16" Type="http://schemas.openxmlformats.org/officeDocument/2006/relationships/image" Target="../media/image32.png"/><Relationship Id="rId20" Type="http://schemas.openxmlformats.org/officeDocument/2006/relationships/image" Target="../media/image36.wmf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notesSlide" Target="../notesSlides/notesSlide4.xml"/><Relationship Id="rId24" Type="http://schemas.openxmlformats.org/officeDocument/2006/relationships/image" Target="../media/image40.wmf"/><Relationship Id="rId5" Type="http://schemas.openxmlformats.org/officeDocument/2006/relationships/control" Target="../activeX/activeX5.xml"/><Relationship Id="rId15" Type="http://schemas.openxmlformats.org/officeDocument/2006/relationships/image" Target="../media/image31.png"/><Relationship Id="rId23" Type="http://schemas.openxmlformats.org/officeDocument/2006/relationships/image" Target="../media/image39.wmf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35.wmf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microsoft.com/office/2007/relationships/hdphoto" Target="../media/hdphoto4.wdp"/><Relationship Id="rId22" Type="http://schemas.openxmlformats.org/officeDocument/2006/relationships/image" Target="../media/image38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wmf"/><Relationship Id="rId3" Type="http://schemas.openxmlformats.org/officeDocument/2006/relationships/control" Target="../activeX/activeX12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3.wmf"/><Relationship Id="rId2" Type="http://schemas.openxmlformats.org/officeDocument/2006/relationships/control" Target="../activeX/activeX11.xml"/><Relationship Id="rId16" Type="http://schemas.openxmlformats.org/officeDocument/2006/relationships/image" Target="../media/image57.wmf"/><Relationship Id="rId1" Type="http://schemas.openxmlformats.org/officeDocument/2006/relationships/control" Target="../activeX/activeX10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2.png"/><Relationship Id="rId5" Type="http://schemas.openxmlformats.org/officeDocument/2006/relationships/control" Target="../activeX/activeX14.xml"/><Relationship Id="rId15" Type="http://schemas.openxmlformats.org/officeDocument/2006/relationships/image" Target="../media/image56.wmf"/><Relationship Id="rId10" Type="http://schemas.openxmlformats.org/officeDocument/2006/relationships/image" Target="../media/image51.png"/><Relationship Id="rId4" Type="http://schemas.openxmlformats.org/officeDocument/2006/relationships/control" Target="../activeX/activeX13.xml"/><Relationship Id="rId9" Type="http://schemas.openxmlformats.org/officeDocument/2006/relationships/image" Target="../media/image50.png"/><Relationship Id="rId1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11" Type="http://schemas.openxmlformats.org/officeDocument/2006/relationships/slide" Target="slide6.xml"/><Relationship Id="rId5" Type="http://schemas.microsoft.com/office/2007/relationships/hdphoto" Target="../media/hdphoto2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3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1.xml"/><Relationship Id="rId3" Type="http://schemas.openxmlformats.org/officeDocument/2006/relationships/slide" Target="slide12.xml"/><Relationship Id="rId7" Type="http://schemas.openxmlformats.org/officeDocument/2006/relationships/image" Target="../media/image10.png"/><Relationship Id="rId12" Type="http://schemas.openxmlformats.org/officeDocument/2006/relationships/slide" Target="slide10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5.png"/><Relationship Id="rId11" Type="http://schemas.openxmlformats.org/officeDocument/2006/relationships/slide" Target="slide9.xml"/><Relationship Id="rId5" Type="http://schemas.microsoft.com/office/2007/relationships/hdphoto" Target="../media/hdphoto2.wdp"/><Relationship Id="rId10" Type="http://schemas.openxmlformats.org/officeDocument/2006/relationships/slide" Target="slide7.xml"/><Relationship Id="rId4" Type="http://schemas.openxmlformats.org/officeDocument/2006/relationships/image" Target="../media/image9.png"/><Relationship Id="rId9" Type="http://schemas.openxmlformats.org/officeDocument/2006/relationships/image" Target="../media/image19.pn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">
            <a:extLst>
              <a:ext uri="{FF2B5EF4-FFF2-40B4-BE49-F238E27FC236}">
                <a16:creationId xmlns:a16="http://schemas.microsoft.com/office/drawing/2014/main" id="{AEF33E61-E75D-4DA1-B4B2-D3DB505EA185}"/>
              </a:ext>
            </a:extLst>
          </p:cNvPr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1">
            <a:extLst>
              <a:ext uri="{FF2B5EF4-FFF2-40B4-BE49-F238E27FC236}">
                <a16:creationId xmlns:a16="http://schemas.microsoft.com/office/drawing/2014/main" id="{BF01E78B-4ED5-4609-83D8-CB596937799F}"/>
              </a:ext>
            </a:extLst>
          </p:cNvPr>
          <p:cNvGrpSpPr/>
          <p:nvPr/>
        </p:nvGrpSpPr>
        <p:grpSpPr>
          <a:xfrm>
            <a:off x="-160434" y="2562023"/>
            <a:ext cx="12282473" cy="3934752"/>
            <a:chOff x="-53293" y="2190760"/>
            <a:chExt cx="9211855" cy="2951064"/>
          </a:xfrm>
        </p:grpSpPr>
        <p:pic>
          <p:nvPicPr>
            <p:cNvPr id="4" name="10">
              <a:extLst>
                <a:ext uri="{FF2B5EF4-FFF2-40B4-BE49-F238E27FC236}">
                  <a16:creationId xmlns:a16="http://schemas.microsoft.com/office/drawing/2014/main" id="{77E794B3-38E1-45FA-9026-68905A3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5" name="13">
              <a:extLst>
                <a:ext uri="{FF2B5EF4-FFF2-40B4-BE49-F238E27FC236}">
                  <a16:creationId xmlns:a16="http://schemas.microsoft.com/office/drawing/2014/main" id="{58B1CB54-9485-4400-8A52-23ED505D3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6" name="16">
              <a:extLst>
                <a:ext uri="{FF2B5EF4-FFF2-40B4-BE49-F238E27FC236}">
                  <a16:creationId xmlns:a16="http://schemas.microsoft.com/office/drawing/2014/main" id="{7DBB6AC5-7660-446F-A0A0-8251E6FD9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8" name="2">
            <a:extLst>
              <a:ext uri="{FF2B5EF4-FFF2-40B4-BE49-F238E27FC236}">
                <a16:creationId xmlns:a16="http://schemas.microsoft.com/office/drawing/2014/main" id="{7724C9F9-0689-4B92-BDD0-DB5426B83870}"/>
              </a:ext>
            </a:extLst>
          </p:cNvPr>
          <p:cNvSpPr txBox="1"/>
          <p:nvPr/>
        </p:nvSpPr>
        <p:spPr>
          <a:xfrm>
            <a:off x="750626" y="677608"/>
            <a:ext cx="10875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Chào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mừng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các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đến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với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cs"/>
                <a:sym typeface="+mn-lt"/>
              </a:rPr>
              <a:t>Toán</a:t>
            </a:r>
            <a:endParaRPr kumimoji="0" lang="en-US" altLang="zh-CN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00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9, 5, 14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4962619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+ 5 = 14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5 + 9 = 14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14 - 5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14 - 9 = 5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79"/>
            <a:ext cx="5587586" cy="1709231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Từ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9, 8, 17 </a:t>
            </a:r>
          </a:p>
          <a:p>
            <a:pPr algn="ctr"/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hãy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lập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tính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4935986" y="3819885"/>
            <a:ext cx="3195960" cy="206210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9 + 8 = 17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 8 + 9 = 17</a:t>
            </a:r>
          </a:p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17 - 8 = 9</a:t>
            </a:r>
          </a:p>
          <a:p>
            <a:pPr lvl="0"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17 - 9 = 8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239770" y="3023643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245F92-9D79-43EC-8F95-A5B4EA7040A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762" b="96190" l="52000" r="85474">
                        <a14:foregroundMark x1="64632" y1="58857" x2="64632" y2="58857"/>
                        <a14:foregroundMark x1="65263" y1="55429" x2="65263" y2="55429"/>
                        <a14:foregroundMark x1="61263" y1="54095" x2="61263" y2="54095"/>
                        <a14:foregroundMark x1="71579" y1="53333" x2="71579" y2="53333"/>
                        <a14:foregroundMark x1="77263" y1="52952" x2="77263" y2="52952"/>
                        <a14:foregroundMark x1="52632" y1="67619" x2="52632" y2="67619"/>
                        <a14:foregroundMark x1="52000" y1="66476" x2="52000" y2="66476"/>
                        <a14:foregroundMark x1="83550" y1="68952" x2="83755" y2="69524"/>
                        <a14:foregroundMark x1="83332" y1="68344" x2="83550" y2="68952"/>
                        <a14:foregroundMark x1="82526" y1="66095" x2="82600" y2="66302"/>
                        <a14:foregroundMark x1="85263" y1="91238" x2="85474" y2="96190"/>
                        <a14:foregroundMark x1="73263" y1="65905" x2="73263" y2="65905"/>
                        <a14:foregroundMark x1="67789" y1="65714" x2="67789" y2="65714"/>
                        <a14:foregroundMark x1="62947" y1="65714" x2="62947" y2="65714"/>
                        <a14:foregroundMark x1="78105" y1="65905" x2="78105" y2="65905"/>
                        <a14:backgroundMark x1="65053" y1="92190" x2="76632" y2="86286"/>
                        <a14:backgroundMark x1="67789" y1="93714" x2="76632" y2="84952"/>
                        <a14:backgroundMark x1="67789" y1="91619" x2="76842" y2="83048"/>
                        <a14:backgroundMark x1="69053" y1="92000" x2="77684" y2="85714"/>
                        <a14:backgroundMark x1="70316" y1="91429" x2="71789" y2="89905"/>
                        <a14:backgroundMark x1="57053" y1="76762" x2="63158" y2="77905"/>
                        <a14:backgroundMark x1="57474" y1="77524" x2="65684" y2="78667"/>
                        <a14:backgroundMark x1="58316" y1="77905" x2="69053" y2="79048"/>
                        <a14:backgroundMark x1="58105" y1="78476" x2="65263" y2="79238"/>
                        <a14:backgroundMark x1="60421" y1="88571" x2="74316" y2="86857"/>
                        <a14:backgroundMark x1="69053" y1="90857" x2="69263" y2="91238"/>
                        <a14:backgroundMark x1="70737" y1="92571" x2="74105" y2="87429"/>
                        <a14:backgroundMark x1="74105" y1="87429" x2="74737" y2="87048"/>
                        <a14:backgroundMark x1="72632" y1="92190" x2="79368" y2="80000"/>
                        <a14:backgroundMark x1="56421" y1="70476" x2="69474" y2="70095"/>
                        <a14:backgroundMark x1="69474" y1="70095" x2="77474" y2="78476"/>
                        <a14:backgroundMark x1="77474" y1="78476" x2="77895" y2="86857"/>
                        <a14:backgroundMark x1="61053" y1="73333" x2="72842" y2="72952"/>
                        <a14:backgroundMark x1="72842" y1="72952" x2="65474" y2="80000"/>
                        <a14:backgroundMark x1="65474" y1="80000" x2="81263" y2="74286"/>
                        <a14:backgroundMark x1="81263" y1="74286" x2="75579" y2="77714"/>
                        <a14:backgroundMark x1="64842" y1="71810" x2="64842" y2="78286"/>
                        <a14:backgroundMark x1="64842" y1="78286" x2="66526" y2="72571"/>
                        <a14:backgroundMark x1="66526" y1="72571" x2="67789" y2="85714"/>
                        <a14:backgroundMark x1="73684" y1="74095" x2="74105" y2="84000"/>
                        <a14:backgroundMark x1="66105" y1="75619" x2="66105" y2="85143"/>
                        <a14:backgroundMark x1="62316" y1="74857" x2="62316" y2="85333"/>
                        <a14:backgroundMark x1="59158" y1="72571" x2="58947" y2="87048"/>
                        <a14:backgroundMark x1="56842" y1="71238" x2="56842" y2="86095"/>
                        <a14:backgroundMark x1="56000" y1="68190" x2="75789" y2="68190"/>
                        <a14:backgroundMark x1="75789" y1="68190" x2="81263" y2="70476"/>
                        <a14:backgroundMark x1="81263" y1="70476" x2="80842" y2="93524"/>
                        <a14:backgroundMark x1="80842" y1="93524" x2="58526" y2="94286"/>
                        <a14:backgroundMark x1="58526" y1="94286" x2="56211" y2="87048"/>
                        <a14:backgroundMark x1="56211" y1="87048" x2="56421" y2="68762"/>
                        <a14:backgroundMark x1="56421" y1="68762" x2="65474" y2="67810"/>
                        <a14:backgroundMark x1="65474" y1="67810" x2="70526" y2="67810"/>
                        <a14:backgroundMark x1="82105" y1="67810" x2="82105" y2="67810"/>
                        <a14:backgroundMark x1="77263" y1="68762" x2="80632" y2="76381"/>
                        <a14:backgroundMark x1="80632" y1="76381" x2="80842" y2="83619"/>
                        <a14:backgroundMark x1="81895" y1="77333" x2="82105" y2="91048"/>
                        <a14:backgroundMark x1="82316" y1="70476" x2="82316" y2="80571"/>
                        <a14:backgroundMark x1="76632" y1="67429" x2="82316" y2="69524"/>
                        <a14:backgroundMark x1="82316" y1="69524" x2="82316" y2="72000"/>
                        <a14:backgroundMark x1="83368" y1="68952" x2="83368" y2="68952"/>
                        <a14:backgroundMark x1="55789" y1="70095" x2="55579" y2="83810"/>
                        <a14:backgroundMark x1="59789" y1="69905" x2="59789" y2="78667"/>
                        <a14:backgroundMark x1="61895" y1="70857" x2="61474" y2="72762"/>
                        <a14:backgroundMark x1="60632" y1="89714" x2="60632" y2="89714"/>
                      </a14:backgroundRemoval>
                    </a14:imgEffect>
                  </a14:imgLayer>
                </a14:imgProps>
              </a:ext>
            </a:extLst>
          </a:blip>
          <a:srcRect l="49034" t="51384" r="10995"/>
          <a:stretch/>
        </p:blipFill>
        <p:spPr>
          <a:xfrm>
            <a:off x="8053430" y="1830982"/>
            <a:ext cx="3816991" cy="362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F06B5-8A45-45E9-981C-A796203960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62" b="48571" l="4211" r="40632">
                        <a14:foregroundMark x1="40632" y1="26095" x2="40632" y2="26095"/>
                        <a14:foregroundMark x1="39158" y1="47238" x2="39158" y2="47238"/>
                        <a14:foregroundMark x1="22947" y1="47429" x2="22947" y2="47429"/>
                        <a14:foregroundMark x1="10105" y1="48571" x2="10105" y2="48571"/>
                      </a14:backgroundRemoval>
                    </a14:imgEffect>
                  </a14:imgLayer>
                </a14:imgProps>
              </a:ext>
            </a:extLst>
          </a:blip>
          <a:srcRect r="55586" b="50115"/>
          <a:stretch/>
        </p:blipFill>
        <p:spPr>
          <a:xfrm>
            <a:off x="122034" y="1517154"/>
            <a:ext cx="4202986" cy="3823692"/>
          </a:xfrm>
          <a:prstGeom prst="rect">
            <a:avLst/>
          </a:prstGeom>
        </p:spPr>
      </p:pic>
      <p:sp>
        <p:nvSpPr>
          <p:cNvPr id="66" name="Text Box 7">
            <a:extLst>
              <a:ext uri="{FF2B5EF4-FFF2-40B4-BE49-F238E27FC236}">
                <a16:creationId xmlns:a16="http://schemas.microsoft.com/office/drawing/2014/main" id="{415A6F17-F203-4AE8-AE2D-D1AA64B04F74}"/>
              </a:ext>
            </a:extLst>
          </p:cNvPr>
          <p:cNvSpPr txBox="1"/>
          <p:nvPr/>
        </p:nvSpPr>
        <p:spPr>
          <a:xfrm>
            <a:off x="969549" y="3077488"/>
            <a:ext cx="25079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+ 1 + 8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+ 5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+ 6 + 7 = </a:t>
            </a:r>
          </a:p>
        </p:txBody>
      </p:sp>
      <p:sp>
        <p:nvSpPr>
          <p:cNvPr id="74" name="Text Box 7">
            <a:extLst>
              <a:ext uri="{FF2B5EF4-FFF2-40B4-BE49-F238E27FC236}">
                <a16:creationId xmlns:a16="http://schemas.microsoft.com/office/drawing/2014/main" id="{29D03DD8-BB36-462A-9D7C-DAFCF5EF60B5}"/>
              </a:ext>
            </a:extLst>
          </p:cNvPr>
          <p:cNvSpPr txBox="1"/>
          <p:nvPr/>
        </p:nvSpPr>
        <p:spPr>
          <a:xfrm>
            <a:off x="4735642" y="3050064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1 – 3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4 – 1 = 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– 9 – 6 =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A0CAC5-B628-4BFA-A87E-C6403C293B9B}"/>
              </a:ext>
            </a:extLst>
          </p:cNvPr>
          <p:cNvGrpSpPr/>
          <p:nvPr/>
        </p:nvGrpSpPr>
        <p:grpSpPr>
          <a:xfrm>
            <a:off x="4633125" y="619423"/>
            <a:ext cx="2595236" cy="663942"/>
            <a:chOff x="1230144" y="321217"/>
            <a:chExt cx="2494243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1B26882-A607-41BA-B6A3-D9F93B29D7CB}"/>
                </a:ext>
              </a:extLst>
            </p:cNvPr>
            <p:cNvSpPr/>
            <p:nvPr/>
          </p:nvSpPr>
          <p:spPr>
            <a:xfrm>
              <a:off x="1230144" y="321217"/>
              <a:ext cx="2494243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34B9F8-D855-472C-9DF8-35DA207F60F0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6E5D0F94-D233-4B5E-98DB-1ADC86376463}"/>
              </a:ext>
            </a:extLst>
          </p:cNvPr>
          <p:cNvSpPr txBox="1"/>
          <p:nvPr/>
        </p:nvSpPr>
        <p:spPr>
          <a:xfrm>
            <a:off x="8473951" y="3027833"/>
            <a:ext cx="31477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 + 3 – 4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– 5 + 7 =</a:t>
            </a:r>
          </a:p>
          <a:p>
            <a:pPr>
              <a:spcAft>
                <a:spcPts val="12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– 3 + 8 =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AB487B-C537-458D-AEDB-1A2988E322F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048" b="96571" l="4211" r="39158">
                        <a14:foregroundMark x1="19158" y1="53905" x2="19158" y2="53905"/>
                        <a14:foregroundMark x1="17263" y1="51810" x2="17263" y2="51810"/>
                        <a14:foregroundMark x1="26947" y1="51238" x2="26947" y2="51238"/>
                        <a14:foregroundMark x1="39158" y1="73524" x2="39158" y2="73524"/>
                        <a14:foregroundMark x1="35368" y1="96000" x2="35368" y2="96000"/>
                        <a14:foregroundMark x1="11789" y1="96571" x2="11789" y2="96571"/>
                        <a14:foregroundMark x1="15158" y1="60190" x2="15158" y2="60190"/>
                      </a14:backgroundRemoval>
                    </a14:imgEffect>
                  </a14:imgLayer>
                </a14:imgProps>
              </a:ext>
            </a:extLst>
          </a:blip>
          <a:srcRect t="50000" r="56987" b="280"/>
          <a:stretch/>
        </p:blipFill>
        <p:spPr>
          <a:xfrm>
            <a:off x="4068088" y="1713518"/>
            <a:ext cx="4091961" cy="373093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7" r:id="rId1" imgW="571680" imgH="520560"/>
        </mc:Choice>
        <mc:Fallback>
          <p:control name="TextBox7" r:id="rId1" imgW="571680" imgH="52056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42279" y="312477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71680" imgH="514440"/>
        </mc:Choice>
        <mc:Fallback>
          <p:control name="TextBox1" r:id="rId2" imgW="571680" imgH="514440">
            <p:pic>
              <p:nvPicPr>
                <p:cNvPr id="24" name="TextBox1">
                  <a:extLst>
                    <a:ext uri="{FF2B5EF4-FFF2-40B4-BE49-F238E27FC236}">
                      <a16:creationId xmlns:a16="http://schemas.microsoft.com/office/drawing/2014/main" id="{BB9E5C49-1F26-4CA6-9018-A8F9E97CA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42279" y="379656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71680" imgH="520560"/>
        </mc:Choice>
        <mc:Fallback>
          <p:control name="TextBox2" r:id="rId3" imgW="571680" imgH="520560">
            <p:pic>
              <p:nvPicPr>
                <p:cNvPr id="25" name="TextBox2">
                  <a:extLst>
                    <a:ext uri="{FF2B5EF4-FFF2-40B4-BE49-F238E27FC236}">
                      <a16:creationId xmlns:a16="http://schemas.microsoft.com/office/drawing/2014/main" id="{CB766A36-2D6B-4A02-BF20-4E46028027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42279" y="4437552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571680" imgH="520560"/>
        </mc:Choice>
        <mc:Fallback>
          <p:control name="TextBox4" r:id="rId4" imgW="571680" imgH="520560">
            <p:pic>
              <p:nvPicPr>
                <p:cNvPr id="27" name="TextBox4">
                  <a:extLst>
                    <a:ext uri="{FF2B5EF4-FFF2-40B4-BE49-F238E27FC236}">
                      <a16:creationId xmlns:a16="http://schemas.microsoft.com/office/drawing/2014/main" id="{1B29A0E8-8414-439B-848C-21BD93423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900089" y="307511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571680" imgH="520560"/>
        </mc:Choice>
        <mc:Fallback>
          <p:control name="TextBox5" r:id="rId5" imgW="571680" imgH="520560">
            <p:pic>
              <p:nvPicPr>
                <p:cNvPr id="29" name="TextBox5">
                  <a:extLst>
                    <a:ext uri="{FF2B5EF4-FFF2-40B4-BE49-F238E27FC236}">
                      <a16:creationId xmlns:a16="http://schemas.microsoft.com/office/drawing/2014/main" id="{9EA4ED2B-2D23-4BA4-9386-7041A0E7EDF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00089" y="3746909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571680" imgH="520560"/>
        </mc:Choice>
        <mc:Fallback>
          <p:control name="TextBox6" r:id="rId6" imgW="571680" imgH="520560">
            <p:pic>
              <p:nvPicPr>
                <p:cNvPr id="31" name="TextBox6">
                  <a:extLst>
                    <a:ext uri="{FF2B5EF4-FFF2-40B4-BE49-F238E27FC236}">
                      <a16:creationId xmlns:a16="http://schemas.microsoft.com/office/drawing/2014/main" id="{887A6305-1152-4B82-98AC-CC12AD1448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00089" y="4387897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7" imgW="571680" imgH="520560"/>
        </mc:Choice>
        <mc:Fallback>
          <p:control name="TextBox9" r:id="rId7" imgW="571680" imgH="520560">
            <p:pic>
              <p:nvPicPr>
                <p:cNvPr id="38" name="TextBox9">
                  <a:extLst>
                    <a:ext uri="{FF2B5EF4-FFF2-40B4-BE49-F238E27FC236}">
                      <a16:creationId xmlns:a16="http://schemas.microsoft.com/office/drawing/2014/main" id="{ADF05F8A-A8AD-4DB5-8B16-06EEBD1F918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93174" y="305480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8" imgW="571680" imgH="520560"/>
        </mc:Choice>
        <mc:Fallback>
          <p:control name="TextBox10" r:id="rId8" imgW="571680" imgH="520560">
            <p:pic>
              <p:nvPicPr>
                <p:cNvPr id="40" name="TextBox10">
                  <a:extLst>
                    <a:ext uri="{FF2B5EF4-FFF2-40B4-BE49-F238E27FC236}">
                      <a16:creationId xmlns:a16="http://schemas.microsoft.com/office/drawing/2014/main" id="{86E3359F-8895-4176-8ECA-DB665309D5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93174" y="3726596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9" imgW="571680" imgH="520560"/>
        </mc:Choice>
        <mc:Fallback>
          <p:control name="TextBox11" r:id="rId9" imgW="571680" imgH="520560">
            <p:pic>
              <p:nvPicPr>
                <p:cNvPr id="41" name="TextBox11">
                  <a:extLst>
                    <a:ext uri="{FF2B5EF4-FFF2-40B4-BE49-F238E27FC236}">
                      <a16:creationId xmlns:a16="http://schemas.microsoft.com/office/drawing/2014/main" id="{004F5FD9-0938-42C2-8C78-4FEF4941C54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693174" y="4367584"/>
                  <a:ext cx="572655" cy="5173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ADF8DCE-A8BC-47F1-968D-AFF8C6D3BDD5}"/>
              </a:ext>
            </a:extLst>
          </p:cNvPr>
          <p:cNvGrpSpPr/>
          <p:nvPr/>
        </p:nvGrpSpPr>
        <p:grpSpPr>
          <a:xfrm>
            <a:off x="247591" y="2120423"/>
            <a:ext cx="3552673" cy="2345721"/>
            <a:chOff x="136894" y="3551736"/>
            <a:chExt cx="3552673" cy="23457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E23C65A-4147-4AD8-85C7-45887F6FD8EE}"/>
                </a:ext>
              </a:extLst>
            </p:cNvPr>
            <p:cNvGrpSpPr/>
            <p:nvPr/>
          </p:nvGrpSpPr>
          <p:grpSpPr>
            <a:xfrm>
              <a:off x="136894" y="3551736"/>
              <a:ext cx="3552673" cy="2345721"/>
              <a:chOff x="136894" y="3551736"/>
              <a:chExt cx="3552679" cy="2345725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11AE922-FB6F-4EAB-A2BC-1512378493C5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3552679" cy="2345725"/>
                <a:chOff x="1299332" y="3566112"/>
                <a:chExt cx="3552679" cy="1932081"/>
              </a:xfrm>
            </p:grpSpPr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9BCFC94E-6FB0-48BD-A960-D62817A38867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036815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4F8469-6047-4FD4-8D27-CDC0AECEC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50658" y="4796840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2AA65CC-A90E-4B69-AAA9-9B2FC71ACB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5" name="Text Box 7">
                <a:extLst>
                  <a:ext uri="{FF2B5EF4-FFF2-40B4-BE49-F238E27FC236}">
                    <a16:creationId xmlns:a16="http://schemas.microsoft.com/office/drawing/2014/main" id="{9033D108-DE31-4FF8-BCD8-F53952EA9A65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2507955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7 + 5        11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4        10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CAB449-8611-42A8-8F91-4CB5F626D5EB}"/>
                </a:ext>
              </a:extLst>
            </p:cNvPr>
            <p:cNvSpPr/>
            <p:nvPr/>
          </p:nvSpPr>
          <p:spPr>
            <a:xfrm>
              <a:off x="1912667" y="4130324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9DCDF3C-9A85-4863-9215-344BA93BD8EF}"/>
                </a:ext>
              </a:extLst>
            </p:cNvPr>
            <p:cNvSpPr/>
            <p:nvPr/>
          </p:nvSpPr>
          <p:spPr>
            <a:xfrm>
              <a:off x="1907065" y="48060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395B2F-37D2-443B-B9B5-421355C16DDD}"/>
              </a:ext>
            </a:extLst>
          </p:cNvPr>
          <p:cNvGrpSpPr/>
          <p:nvPr/>
        </p:nvGrpSpPr>
        <p:grpSpPr>
          <a:xfrm>
            <a:off x="4242304" y="2120423"/>
            <a:ext cx="3662160" cy="2382156"/>
            <a:chOff x="4150025" y="2120423"/>
            <a:chExt cx="3662160" cy="238215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4FC55C-6949-4599-BBD4-AF31F035BDCC}"/>
                </a:ext>
              </a:extLst>
            </p:cNvPr>
            <p:cNvGrpSpPr/>
            <p:nvPr/>
          </p:nvGrpSpPr>
          <p:grpSpPr>
            <a:xfrm>
              <a:off x="4150025" y="2120423"/>
              <a:ext cx="3662160" cy="2382156"/>
              <a:chOff x="4512784" y="3354816"/>
              <a:chExt cx="3662160" cy="238215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46E17C8-D162-44AD-8398-8B7FEBF5ED08}"/>
                  </a:ext>
                </a:extLst>
              </p:cNvPr>
              <p:cNvGrpSpPr/>
              <p:nvPr/>
            </p:nvGrpSpPr>
            <p:grpSpPr>
              <a:xfrm>
                <a:off x="4512784" y="3354816"/>
                <a:ext cx="3662160" cy="2382156"/>
                <a:chOff x="5334465" y="3527582"/>
                <a:chExt cx="3533955" cy="2095072"/>
              </a:xfrm>
            </p:grpSpPr>
            <p:sp>
              <p:nvSpPr>
                <p:cNvPr id="114" name="Rectangle: Rounded Corners 113">
                  <a:extLst>
                    <a:ext uri="{FF2B5EF4-FFF2-40B4-BE49-F238E27FC236}">
                      <a16:creationId xmlns:a16="http://schemas.microsoft.com/office/drawing/2014/main" id="{F27DB1DB-7222-4F06-9A93-F0452EEB2E3A}"/>
                    </a:ext>
                  </a:extLst>
                </p:cNvPr>
                <p:cNvSpPr/>
                <p:nvPr/>
              </p:nvSpPr>
              <p:spPr>
                <a:xfrm>
                  <a:off x="5392437" y="3725017"/>
                  <a:ext cx="3184572" cy="1680568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9114355B-B87B-4A43-8E02-7D6F42CFD3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45287" t="34980" r="2721" b="29279"/>
                <a:stretch/>
              </p:blipFill>
              <p:spPr>
                <a:xfrm>
                  <a:off x="7795747" y="4844273"/>
                  <a:ext cx="1072673" cy="778381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5D55BA51-2087-4EA1-9EEF-04BFFA09B9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20002" t="21214" r="19046" b="22894"/>
                <a:stretch/>
              </p:blipFill>
              <p:spPr>
                <a:xfrm>
                  <a:off x="5334465" y="3527582"/>
                  <a:ext cx="642991" cy="523970"/>
                </a:xfrm>
                <a:prstGeom prst="rect">
                  <a:avLst/>
                </a:prstGeom>
              </p:spPr>
            </p:pic>
          </p:grpSp>
          <p:sp>
            <p:nvSpPr>
              <p:cNvPr id="127" name="Text Box 7">
                <a:extLst>
                  <a:ext uri="{FF2B5EF4-FFF2-40B4-BE49-F238E27FC236}">
                    <a16:creationId xmlns:a16="http://schemas.microsoft.com/office/drawing/2014/main" id="{8D447C78-9920-4359-B984-CAB0BBAEDBBA}"/>
                  </a:ext>
                </a:extLst>
              </p:cNvPr>
              <p:cNvSpPr txBox="1"/>
              <p:nvPr/>
            </p:nvSpPr>
            <p:spPr>
              <a:xfrm>
                <a:off x="4693417" y="3857779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9 + 6        5 + 9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8        5 + 8</a:t>
                </a:r>
              </a:p>
            </p:txBody>
          </p:sp>
        </p:grp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4DE045D-8F0C-4D99-9CC4-E7506E8B0627}"/>
                </a:ext>
              </a:extLst>
            </p:cNvPr>
            <p:cNvSpPr/>
            <p:nvPr/>
          </p:nvSpPr>
          <p:spPr>
            <a:xfrm>
              <a:off x="5606266" y="26688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AA9AE5-CB07-4890-9B64-A88DB5407FF9}"/>
                </a:ext>
              </a:extLst>
            </p:cNvPr>
            <p:cNvSpPr/>
            <p:nvPr/>
          </p:nvSpPr>
          <p:spPr>
            <a:xfrm>
              <a:off x="5600664" y="33446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4B811E1-F2F6-4C63-90A5-664FAD4D59D8}"/>
              </a:ext>
            </a:extLst>
          </p:cNvPr>
          <p:cNvGrpSpPr/>
          <p:nvPr/>
        </p:nvGrpSpPr>
        <p:grpSpPr>
          <a:xfrm>
            <a:off x="8112511" y="2110711"/>
            <a:ext cx="3798070" cy="2433813"/>
            <a:chOff x="8112511" y="2110711"/>
            <a:chExt cx="3798070" cy="243381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06A6B8-2511-444D-A396-AFFB3F14B6C1}"/>
                </a:ext>
              </a:extLst>
            </p:cNvPr>
            <p:cNvGrpSpPr/>
            <p:nvPr/>
          </p:nvGrpSpPr>
          <p:grpSpPr>
            <a:xfrm>
              <a:off x="8112511" y="2110711"/>
              <a:ext cx="3798070" cy="2433813"/>
              <a:chOff x="8423684" y="3308600"/>
              <a:chExt cx="3798070" cy="243381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F215FE3-41AB-422F-8581-3207B727C66B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3798070" cy="2433813"/>
                <a:chOff x="6332028" y="1216473"/>
                <a:chExt cx="3798070" cy="2433813"/>
              </a:xfrm>
            </p:grpSpPr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7F4237D8-149E-415A-8B9F-C3DD5F9474DB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300102" cy="1842333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092FE52-7ADA-4015-9E9C-F3DF698FC4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BE5C747F-D954-4F9F-BA90-7149E579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67928" y="2795225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128" name="Text Box 7">
                <a:extLst>
                  <a:ext uri="{FF2B5EF4-FFF2-40B4-BE49-F238E27FC236}">
                    <a16:creationId xmlns:a16="http://schemas.microsoft.com/office/drawing/2014/main" id="{CA2E2D3A-10B3-435C-8A02-17080432E83F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097271" cy="1231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6 + 7        7 + 6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9        5 + 9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8D39DFA5-F616-42C9-95B9-4804922F4E70}"/>
                </a:ext>
              </a:extLst>
            </p:cNvPr>
            <p:cNvSpPr/>
            <p:nvPr/>
          </p:nvSpPr>
          <p:spPr>
            <a:xfrm>
              <a:off x="9799013" y="2612481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A28013B4-48C8-4DE6-A8B6-A14F3A32FF67}"/>
                </a:ext>
              </a:extLst>
            </p:cNvPr>
            <p:cNvSpPr/>
            <p:nvPr/>
          </p:nvSpPr>
          <p:spPr>
            <a:xfrm>
              <a:off x="9793411" y="3288255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Oval 132">
            <a:extLst>
              <a:ext uri="{FF2B5EF4-FFF2-40B4-BE49-F238E27FC236}">
                <a16:creationId xmlns:a16="http://schemas.microsoft.com/office/drawing/2014/main" id="{58375367-F12F-4656-90A1-2AF5092C144C}"/>
              </a:ext>
            </a:extLst>
          </p:cNvPr>
          <p:cNvSpPr/>
          <p:nvPr/>
        </p:nvSpPr>
        <p:spPr>
          <a:xfrm>
            <a:off x="2025543" y="270189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023E3F8C-CBE4-49C8-9C22-5929E7687C5F}"/>
              </a:ext>
            </a:extLst>
          </p:cNvPr>
          <p:cNvSpPr/>
          <p:nvPr/>
        </p:nvSpPr>
        <p:spPr>
          <a:xfrm>
            <a:off x="2018814" y="3367406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863BAE1-04AC-44C1-8CC5-3E31126AD192}"/>
              </a:ext>
            </a:extLst>
          </p:cNvPr>
          <p:cNvSpPr/>
          <p:nvPr/>
        </p:nvSpPr>
        <p:spPr>
          <a:xfrm>
            <a:off x="9811167" y="2611943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CCCF84A-782E-4804-A912-D8AE39E93C0C}"/>
              </a:ext>
            </a:extLst>
          </p:cNvPr>
          <p:cNvGrpSpPr/>
          <p:nvPr/>
        </p:nvGrpSpPr>
        <p:grpSpPr>
          <a:xfrm>
            <a:off x="1697641" y="216132"/>
            <a:ext cx="1535574" cy="1302742"/>
            <a:chOff x="1697641" y="216132"/>
            <a:chExt cx="1535574" cy="1302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B5ECF6-5615-4BF4-99DA-FCDE85DC0C10}"/>
                </a:ext>
              </a:extLst>
            </p:cNvPr>
            <p:cNvGrpSpPr/>
            <p:nvPr/>
          </p:nvGrpSpPr>
          <p:grpSpPr>
            <a:xfrm>
              <a:off x="1697641" y="216132"/>
              <a:ext cx="1106152" cy="1302742"/>
              <a:chOff x="1983401" y="449345"/>
              <a:chExt cx="1106152" cy="130274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C09F9-D36A-4076-B8BC-A82FEF4E8FDA}"/>
                  </a:ext>
                </a:extLst>
              </p:cNvPr>
              <p:cNvSpPr/>
              <p:nvPr/>
            </p:nvSpPr>
            <p:spPr>
              <a:xfrm>
                <a:off x="2518033" y="474862"/>
                <a:ext cx="571520" cy="1277225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&gt;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&lt;</a:t>
                </a:r>
              </a:p>
              <a:p>
                <a:pPr algn="ctr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84BFB4E-7D70-4C25-BB84-79FBE241E73F}"/>
                  </a:ext>
                </a:extLst>
              </p:cNvPr>
              <p:cNvSpPr/>
              <p:nvPr/>
            </p:nvSpPr>
            <p:spPr>
              <a:xfrm>
                <a:off x="1983401" y="449345"/>
                <a:ext cx="571520" cy="562708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D043464-B4BD-4C06-8FE7-D627C220D76D}"/>
                </a:ext>
              </a:extLst>
            </p:cNvPr>
            <p:cNvSpPr txBox="1"/>
            <p:nvPr/>
          </p:nvSpPr>
          <p:spPr>
            <a:xfrm>
              <a:off x="2753510" y="542829"/>
              <a:ext cx="479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0C887467-D0D1-4538-AA64-DA8C8663411F}"/>
              </a:ext>
            </a:extLst>
          </p:cNvPr>
          <p:cNvSpPr/>
          <p:nvPr/>
        </p:nvSpPr>
        <p:spPr>
          <a:xfrm>
            <a:off x="5698596" y="267237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7518CB3E-AE91-4A3F-A9ED-789CAFB88372}"/>
              </a:ext>
            </a:extLst>
          </p:cNvPr>
          <p:cNvSpPr/>
          <p:nvPr/>
        </p:nvSpPr>
        <p:spPr>
          <a:xfrm>
            <a:off x="5691529" y="3350037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E4C91A39-0963-41EA-B136-7EEBD0BDE0B8}"/>
              </a:ext>
            </a:extLst>
          </p:cNvPr>
          <p:cNvSpPr/>
          <p:nvPr/>
        </p:nvSpPr>
        <p:spPr>
          <a:xfrm>
            <a:off x="9802288" y="3286099"/>
            <a:ext cx="479705" cy="479705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BB1E16-E2AB-4A54-84B0-6E730D3390C0}"/>
              </a:ext>
            </a:extLst>
          </p:cNvPr>
          <p:cNvSpPr txBox="1"/>
          <p:nvPr/>
        </p:nvSpPr>
        <p:spPr>
          <a:xfrm>
            <a:off x="3173368" y="5419275"/>
            <a:ext cx="748732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tính</a:t>
            </a:r>
            <a:r>
              <a:rPr lang="en-US" sz="2400" b="1" dirty="0"/>
              <a:t>:</a:t>
            </a:r>
          </a:p>
          <a:p>
            <a:pPr>
              <a:spcAft>
                <a:spcPts val="1800"/>
              </a:spcAft>
            </a:pP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 </a:t>
            </a:r>
            <a:r>
              <a:rPr lang="en-US" sz="2400" b="1" dirty="0" err="1"/>
              <a:t>Hiền</a:t>
            </a:r>
            <a:r>
              <a:rPr lang="en-US" sz="2400" b="1" dirty="0"/>
              <a:t> </a:t>
            </a:r>
            <a:r>
              <a:rPr lang="en-US" sz="2400" b="1" dirty="0" err="1"/>
              <a:t>còn</a:t>
            </a:r>
            <a:r>
              <a:rPr lang="en-US" sz="2400" b="1" dirty="0"/>
              <a:t> </a:t>
            </a:r>
            <a:r>
              <a:rPr lang="en-US" sz="2400" b="1" dirty="0" err="1"/>
              <a:t>lại</a:t>
            </a:r>
            <a:r>
              <a:rPr lang="en-US" sz="2400" b="1" dirty="0"/>
              <a:t>         </a:t>
            </a:r>
            <a:r>
              <a:rPr lang="en-US" sz="2400" b="1" dirty="0" err="1"/>
              <a:t>chiếc</a:t>
            </a:r>
            <a:r>
              <a:rPr lang="en-US" sz="2400" b="1" dirty="0"/>
              <a:t> </a:t>
            </a:r>
            <a:r>
              <a:rPr lang="en-US" sz="2400" b="1" dirty="0" err="1"/>
              <a:t>chong</a:t>
            </a:r>
            <a:r>
              <a:rPr lang="en-US" sz="2400" b="1" dirty="0"/>
              <a:t> </a:t>
            </a:r>
            <a:r>
              <a:rPr lang="en-US" sz="2400" b="1" dirty="0" err="1"/>
              <a:t>chóng</a:t>
            </a:r>
            <a:r>
              <a:rPr lang="en-US" sz="2400" b="1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0134B2-93F1-4E5F-BD2A-E116488FD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8427" y="5351263"/>
            <a:ext cx="2904762" cy="609524"/>
          </a:xfrm>
          <a:prstGeom prst="rect">
            <a:avLst/>
          </a:prstGeom>
        </p:spPr>
      </p:pic>
      <p:sp>
        <p:nvSpPr>
          <p:cNvPr id="72" name="Flowchart: Alternate Process 71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486530" y="328954"/>
            <a:ext cx="9845612" cy="994409"/>
          </a:xfrm>
          <a:prstGeom prst="flowChartAlternateProcess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Hiền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BF7D5-D74D-42CB-80F8-1B7ECEAD55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536" t="16392" r="4613" b="23294"/>
          <a:stretch/>
        </p:blipFill>
        <p:spPr>
          <a:xfrm>
            <a:off x="2972267" y="1447754"/>
            <a:ext cx="6982820" cy="3672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C82C6D0-BC6A-495D-9343-FB7BD42644C2}"/>
              </a:ext>
            </a:extLst>
          </p:cNvPr>
          <p:cNvSpPr/>
          <p:nvPr/>
        </p:nvSpPr>
        <p:spPr>
          <a:xfrm>
            <a:off x="1036076" y="405449"/>
            <a:ext cx="620871" cy="56270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3339FF-0BD2-4550-A4B9-6E2B41C24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0149" y="5971033"/>
            <a:ext cx="628571" cy="54285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4" r:id="rId1" imgW="514440" imgH="457200"/>
        </mc:Choice>
        <mc:Fallback>
          <p:control name="TextBox4" r:id="rId1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79010" y="5416906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514440" imgH="476280"/>
        </mc:Choice>
        <mc:Fallback>
          <p:control name="TextBox1" r:id="rId2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62244" y="542444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514440" imgH="476280"/>
        </mc:Choice>
        <mc:Fallback>
          <p:control name="TextBox2" r:id="rId3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99050" y="5410246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4" imgW="412920" imgH="419040"/>
        </mc:Choice>
        <mc:Fallback>
          <p:control name="TextBox5" r:id="rId4" imgW="41292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55977" y="5446282"/>
                  <a:ext cx="414795" cy="41948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5" imgW="514440" imgH="457200"/>
        </mc:Choice>
        <mc:Fallback>
          <p:control name="TextBox3" r:id="rId5" imgW="51444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228100" y="60033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7648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F80857-5F9B-4056-BFA0-D531F5581F8D}"/>
              </a:ext>
            </a:extLst>
          </p:cNvPr>
          <p:cNvSpPr txBox="1"/>
          <p:nvPr/>
        </p:nvSpPr>
        <p:spPr>
          <a:xfrm>
            <a:off x="2958215" y="2228671"/>
            <a:ext cx="65300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0000"/>
                </a:solidFill>
              </a:rPr>
              <a:t>Tìm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huống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cộng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trừ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phạm</a:t>
            </a:r>
            <a:r>
              <a:rPr lang="en-US" sz="3200" b="1" dirty="0">
                <a:solidFill>
                  <a:srgbClr val="FF0000"/>
                </a:solidFill>
              </a:rPr>
              <a:t> vi 20, </a:t>
            </a:r>
            <a:r>
              <a:rPr lang="en-US" sz="3200" b="1" dirty="0" err="1">
                <a:solidFill>
                  <a:srgbClr val="FF0000"/>
                </a:solidFill>
              </a:rPr>
              <a:t>hôm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</a:rPr>
              <a:t>sẻ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454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51112" y="33044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55017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19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6103" y="1534584"/>
            <a:ext cx="483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chung</a:t>
            </a:r>
            <a:r>
              <a:rPr lang="en-US" sz="2800" b="1" dirty="0">
                <a:latin typeface="HP001 4 hàng" panose="020B0603050302020204" pitchFamily="34" charset="0"/>
              </a:rPr>
              <a:t> ( </a:t>
            </a:r>
            <a:r>
              <a:rPr lang="en-US" sz="2800" b="1" dirty="0" err="1">
                <a:latin typeface="HP001 4 hàng" panose="020B0603050302020204" pitchFamily="34" charset="0"/>
              </a:rPr>
              <a:t>tiếp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theo</a:t>
            </a:r>
            <a:r>
              <a:rPr lang="en-US" sz="2800" b="1" dirty="0">
                <a:latin typeface="HP001 4 hàng" panose="020B0603050302020204" pitchFamily="34" charset="0"/>
              </a:rPr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72322C-358C-43A3-8946-F2DB34CA3FB6}"/>
              </a:ext>
            </a:extLst>
          </p:cNvPr>
          <p:cNvCxnSpPr/>
          <p:nvPr/>
        </p:nvCxnSpPr>
        <p:spPr>
          <a:xfrm>
            <a:off x="3246031" y="2451652"/>
            <a:ext cx="4764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49C8CD-D7FC-4817-96CB-BA69B95C3259}"/>
              </a:ext>
            </a:extLst>
          </p:cNvPr>
          <p:cNvSpPr txBox="1"/>
          <p:nvPr/>
        </p:nvSpPr>
        <p:spPr>
          <a:xfrm>
            <a:off x="4323035" y="2719299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Việt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2A669-92A5-4D50-B118-1562AB0C3FB1}"/>
              </a:ext>
            </a:extLst>
          </p:cNvPr>
          <p:cNvSpPr txBox="1"/>
          <p:nvPr/>
        </p:nvSpPr>
        <p:spPr>
          <a:xfrm>
            <a:off x="2960544" y="3341628"/>
            <a:ext cx="483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Nói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nghe</a:t>
            </a:r>
            <a:r>
              <a:rPr lang="en-US" sz="2800" b="1" dirty="0">
                <a:latin typeface="HP001 4 hàng" panose="020B0603050302020204" pitchFamily="34" charset="0"/>
              </a:rPr>
              <a:t>: </a:t>
            </a:r>
            <a:r>
              <a:rPr lang="en-US" sz="2800" b="1" dirty="0" err="1">
                <a:latin typeface="HP001 4 hàng" panose="020B0603050302020204" pitchFamily="34" charset="0"/>
              </a:rPr>
              <a:t>Bữa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ăn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trưa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0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49" y="3262184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144115" y="622921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8036912" y="6229218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811" y="6125592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9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3 + 9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12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 –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 – 4 – 3 </a:t>
            </a:r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832650" y="3075651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7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3293720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371</Words>
  <Application>Microsoft Office PowerPoint</Application>
  <PresentationFormat>Widescreen</PresentationFormat>
  <Paragraphs>82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Montserrat Medium</vt:lpstr>
      <vt:lpstr>Times New Roman</vt:lpstr>
      <vt:lpstr>UTM Avo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Hiếu Phạm Văn</cp:lastModifiedBy>
  <cp:revision>446</cp:revision>
  <dcterms:created xsi:type="dcterms:W3CDTF">2021-02-20T02:56:00Z</dcterms:created>
  <dcterms:modified xsi:type="dcterms:W3CDTF">2021-11-05T16:06:43Z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