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0"/>
  </p:notesMasterIdLst>
  <p:sldIdLst>
    <p:sldId id="372" r:id="rId4"/>
    <p:sldId id="388" r:id="rId5"/>
    <p:sldId id="386" r:id="rId6"/>
    <p:sldId id="404" r:id="rId7"/>
    <p:sldId id="264" r:id="rId8"/>
    <p:sldId id="288" r:id="rId9"/>
    <p:sldId id="290" r:id="rId10"/>
    <p:sldId id="384" r:id="rId11"/>
    <p:sldId id="407" r:id="rId12"/>
    <p:sldId id="409" r:id="rId13"/>
    <p:sldId id="289" r:id="rId14"/>
    <p:sldId id="410" r:id="rId15"/>
    <p:sldId id="411" r:id="rId16"/>
    <p:sldId id="412" r:id="rId17"/>
    <p:sldId id="413" r:id="rId18"/>
    <p:sldId id="270" r:id="rId19"/>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varScale="1">
        <p:scale>
          <a:sx n="51" d="100"/>
          <a:sy n="51" d="100"/>
        </p:scale>
        <p:origin x="37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ags" Target="tags/tag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10/22/2021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Thầy</a:t>
            </a:r>
            <a:r>
              <a:rPr lang="en-US" altLang="zh-CN" baseline="0" dirty="0"/>
              <a:t> </a:t>
            </a:r>
            <a:r>
              <a:rPr lang="en-US" altLang="zh-CN" baseline="0" dirty="0" err="1"/>
              <a:t>cô</a:t>
            </a:r>
            <a:r>
              <a:rPr lang="en-US" altLang="zh-CN" baseline="0" dirty="0"/>
              <a:t> </a:t>
            </a:r>
            <a:r>
              <a:rPr lang="en-US" altLang="zh-CN" baseline="0" dirty="0" err="1"/>
              <a:t>gõ</a:t>
            </a:r>
            <a:r>
              <a:rPr lang="en-US" altLang="zh-CN" baseline="0" dirty="0"/>
              <a:t> </a:t>
            </a:r>
            <a:r>
              <a:rPr lang="en-US" altLang="zh-CN" baseline="0" dirty="0" err="1"/>
              <a:t>mục</a:t>
            </a:r>
            <a:r>
              <a:rPr lang="en-US" altLang="zh-CN" baseline="0" dirty="0"/>
              <a:t> </a:t>
            </a:r>
            <a:r>
              <a:rPr lang="en-US" altLang="zh-CN" baseline="0" dirty="0" err="1"/>
              <a:t>tiêu</a:t>
            </a:r>
            <a:r>
              <a:rPr lang="en-US" altLang="zh-CN" baseline="0" dirty="0"/>
              <a:t> </a:t>
            </a:r>
            <a:r>
              <a:rPr lang="en-US" altLang="zh-CN" baseline="0" dirty="0" err="1"/>
              <a:t>theo</a:t>
            </a:r>
            <a:r>
              <a:rPr lang="en-US" altLang="zh-CN" baseline="0" dirty="0"/>
              <a:t> </a:t>
            </a:r>
            <a:r>
              <a:rPr lang="en-US" altLang="zh-CN" baseline="0" dirty="0" err="1"/>
              <a:t>bài</a:t>
            </a:r>
            <a:r>
              <a:rPr lang="en-US" altLang="zh-CN" baseline="0" dirty="0"/>
              <a:t> </a:t>
            </a:r>
            <a:r>
              <a:rPr lang="en-US" altLang="zh-CN" baseline="0" dirty="0" err="1"/>
              <a:t>giảng</a:t>
            </a:r>
            <a:r>
              <a:rPr lang="en-US" altLang="zh-CN" baseline="0" dirty="0"/>
              <a:t> </a:t>
            </a:r>
            <a:r>
              <a:rPr lang="en-US" altLang="zh-CN" baseline="0" dirty="0" err="1"/>
              <a:t>của</a:t>
            </a:r>
            <a:r>
              <a:rPr lang="en-US" altLang="zh-CN" baseline="0" dirty="0"/>
              <a:t> </a:t>
            </a:r>
            <a:r>
              <a:rPr lang="en-US" altLang="zh-CN" baseline="0" dirty="0" err="1"/>
              <a:t>mình</a:t>
            </a:r>
            <a:r>
              <a:rPr lang="en-US" altLang="zh-CN" baseline="0" dirty="0"/>
              <a:t> </a:t>
            </a:r>
            <a:r>
              <a:rPr lang="en-US" altLang="zh-CN" baseline="0" dirty="0" err="1"/>
              <a:t>vào</a:t>
            </a:r>
            <a:r>
              <a:rPr lang="en-US" altLang="zh-CN" baseline="0" dirty="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8B075-1BD0-4D86-91C9-AFB9542B6C44}"/>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59029-2351-43F4-BE15-A0B05CDDCCAF}"/>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6" name="Footer Placeholder 5">
            <a:extLst>
              <a:ext uri="{FF2B5EF4-FFF2-40B4-BE49-F238E27FC236}">
                <a16:creationId xmlns:a16="http://schemas.microsoft.com/office/drawing/2014/main"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A12704-9F3B-4E5D-B37A-A65FB6639FB7}"/>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8" name="Footer Placeholder 7">
            <a:extLst>
              <a:ext uri="{FF2B5EF4-FFF2-40B4-BE49-F238E27FC236}">
                <a16:creationId xmlns:a16="http://schemas.microsoft.com/office/drawing/2014/main"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2A881-E3AF-49DA-A4B1-579A0F39FEBB}"/>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4" name="Footer Placeholder 3">
            <a:extLst>
              <a:ext uri="{FF2B5EF4-FFF2-40B4-BE49-F238E27FC236}">
                <a16:creationId xmlns:a16="http://schemas.microsoft.com/office/drawing/2014/main"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18B78-BCE9-4DA8-80F2-24A4C05240E0}"/>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3" name="Footer Placeholder 2">
            <a:extLst>
              <a:ext uri="{FF2B5EF4-FFF2-40B4-BE49-F238E27FC236}">
                <a16:creationId xmlns:a16="http://schemas.microsoft.com/office/drawing/2014/main"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70A5A9-3EC5-49B2-BB5D-3ADB82122DAF}"/>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6" name="Footer Placeholder 5">
            <a:extLst>
              <a:ext uri="{FF2B5EF4-FFF2-40B4-BE49-F238E27FC236}">
                <a16:creationId xmlns:a16="http://schemas.microsoft.com/office/drawing/2014/main"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BCC5D-691D-47D3-874F-80E55C572CE6}"/>
              </a:ext>
            </a:extLst>
          </p:cNvPr>
          <p:cNvSpPr>
            <a:spLocks noGrp="1"/>
          </p:cNvSpPr>
          <p:nvPr>
            <p:ph type="dt" sz="half" idx="10"/>
          </p:nvPr>
        </p:nvSpPr>
        <p:spPr/>
        <p:txBody>
          <a:bodyPr/>
          <a:lstStyle/>
          <a:p>
            <a:fld id="{389C5F93-887A-4481-A204-754FB144E4BE}" type="datetimeFigureOut">
              <a:rPr lang="en-US" smtClean="0"/>
              <a:t>10/22/2021</a:t>
            </a:fld>
            <a:endParaRPr lang="en-US"/>
          </a:p>
        </p:txBody>
      </p:sp>
      <p:sp>
        <p:nvSpPr>
          <p:cNvPr id="6" name="Footer Placeholder 5">
            <a:extLst>
              <a:ext uri="{FF2B5EF4-FFF2-40B4-BE49-F238E27FC236}">
                <a16:creationId xmlns:a16="http://schemas.microsoft.com/office/drawing/2014/main"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10/22/2021</a:t>
            </a:fld>
            <a:endParaRPr lang="en-US"/>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10/22/2021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3.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emf"/><Relationship Id="rId10" Type="http://schemas.openxmlformats.org/officeDocument/2006/relationships/image" Target="../media/image14.png"/><Relationship Id="rId4" Type="http://schemas.openxmlformats.org/officeDocument/2006/relationships/image" Target="../media/image8.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D1A59C5F-5E2A-465C-A839-19558C4E4B2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16642" y="496183"/>
            <a:ext cx="1715388" cy="171538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128730" y="572383"/>
            <a:ext cx="5828071" cy="5828071"/>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TextBox 3"/>
          <p:cNvSpPr txBox="1"/>
          <p:nvPr/>
        </p:nvSpPr>
        <p:spPr>
          <a:xfrm>
            <a:off x="2413342" y="2379470"/>
            <a:ext cx="1715388" cy="3375026"/>
          </a:xfrm>
          <a:prstGeom prst="rect">
            <a:avLst/>
          </a:prstGeom>
          <a:noFill/>
        </p:spPr>
        <p:txBody>
          <a:bodyPr wrap="square" rtlCol="0">
            <a:spAutoFit/>
          </a:bodyPr>
          <a:lstStyle/>
          <a:p>
            <a:pPr algn="ctr"/>
            <a:r>
              <a:rPr lang="en-US" sz="5333" dirty="0">
                <a:solidFill>
                  <a:srgbClr val="FB5B53"/>
                </a:solidFill>
                <a:latin typeface="Times New Roman" panose="02020603050405020304" pitchFamily="18" charset="0"/>
              </a:rPr>
              <a:t>ĐI HỌC VUI SAO</a:t>
            </a:r>
          </a:p>
        </p:txBody>
      </p:sp>
    </p:spTree>
    <p:extLst>
      <p:ext uri="{BB962C8B-B14F-4D97-AF65-F5344CB8AC3E}">
        <p14:creationId xmlns:p14="http://schemas.microsoft.com/office/powerpoint/2010/main" val="12934213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cxnSp>
        <p:nvCxnSpPr>
          <p:cNvPr id="5" name="Straight Connector 4"/>
          <p:cNvCxnSpPr/>
          <p:nvPr/>
        </p:nvCxnSpPr>
        <p:spPr>
          <a:xfrm>
            <a:off x="7963193" y="799199"/>
            <a:ext cx="2272188"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778577" y="774842"/>
            <a:ext cx="3425372" cy="0"/>
          </a:xfrm>
          <a:prstGeom prst="line">
            <a:avLst/>
          </a:prstGeom>
          <a:ln>
            <a:solidFill>
              <a:srgbClr val="FF0000"/>
            </a:solidFill>
          </a:ln>
        </p:spPr>
        <p:style>
          <a:lnRef idx="1">
            <a:schemeClr val="dk1"/>
          </a:lnRef>
          <a:fillRef idx="0">
            <a:schemeClr val="dk1"/>
          </a:fillRef>
          <a:effectRef idx="0">
            <a:schemeClr val="dk1"/>
          </a:effectRef>
          <a:fontRef idx="minor">
            <a:schemeClr val="tx1"/>
          </a:fontRef>
        </p:style>
      </p:cxnSp>
      <p:grpSp>
        <p:nvGrpSpPr>
          <p:cNvPr id="6" name="Group 5">
            <a:extLst>
              <a:ext uri="{FF2B5EF4-FFF2-40B4-BE49-F238E27FC236}">
                <a16:creationId xmlns:a16="http://schemas.microsoft.com/office/drawing/2014/main" id="{F1E8C9A8-706E-47F3-9BEE-D56F14F0B29E}"/>
              </a:ext>
            </a:extLst>
          </p:cNvPr>
          <p:cNvGrpSpPr/>
          <p:nvPr/>
        </p:nvGrpSpPr>
        <p:grpSpPr>
          <a:xfrm>
            <a:off x="1153259" y="250559"/>
            <a:ext cx="11309128" cy="1077218"/>
            <a:chOff x="341460" y="1506444"/>
            <a:chExt cx="11009244" cy="1077218"/>
          </a:xfrm>
        </p:grpSpPr>
        <p:sp>
          <p:nvSpPr>
            <p:cNvPr id="8" name="TextBox 7">
              <a:extLst>
                <a:ext uri="{FF2B5EF4-FFF2-40B4-BE49-F238E27FC236}">
                  <a16:creationId xmlns:a16="http://schemas.microsoft.com/office/drawing/2014/main" id="{BF79F429-87D9-47D7-B9C2-6530CCA423E2}"/>
                </a:ext>
              </a:extLst>
            </p:cNvPr>
            <p:cNvSpPr txBox="1"/>
            <p:nvPr/>
          </p:nvSpPr>
          <p:spPr>
            <a:xfrm>
              <a:off x="890100" y="1506444"/>
              <a:ext cx="10460604" cy="1077218"/>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Viết 3 – 4 câu giới thiệu về một đồ vật được </a:t>
              </a:r>
            </a:p>
            <a:p>
              <a:r>
                <a:rPr lang="en-US" sz="3200" b="1" dirty="0">
                  <a:solidFill>
                    <a:srgbClr val="008200"/>
                  </a:solidFill>
                  <a:latin typeface="Arial" pitchFamily="34" charset="0"/>
                  <a:cs typeface="Arial" pitchFamily="34" charset="0"/>
                </a:rPr>
                <a:t>dùng </a:t>
              </a:r>
              <a:r>
                <a:rPr lang="en-US" sz="3200" b="1" dirty="0" err="1">
                  <a:solidFill>
                    <a:srgbClr val="008200"/>
                  </a:solidFill>
                  <a:latin typeface="Arial" pitchFamily="34" charset="0"/>
                  <a:cs typeface="Arial" pitchFamily="34" charset="0"/>
                </a:rPr>
                <a:t>để</a:t>
              </a:r>
              <a:r>
                <a:rPr lang="en-US" sz="3200" b="1" dirty="0">
                  <a:solidFill>
                    <a:srgbClr val="008200"/>
                  </a:solidFill>
                  <a:latin typeface="Arial" pitchFamily="34" charset="0"/>
                  <a:cs typeface="Arial" pitchFamily="34" charset="0"/>
                </a:rPr>
                <a:t> </a:t>
              </a:r>
              <a:r>
                <a:rPr lang="en-US" sz="3200" b="1" dirty="0" err="1">
                  <a:solidFill>
                    <a:srgbClr val="008200"/>
                  </a:solidFill>
                  <a:latin typeface="Arial" pitchFamily="34" charset="0"/>
                  <a:cs typeface="Arial" pitchFamily="34" charset="0"/>
                </a:rPr>
                <a:t>vẽ</a:t>
              </a:r>
              <a:r>
                <a:rPr lang="en-US" sz="3200" b="1" dirty="0">
                  <a:solidFill>
                    <a:srgbClr val="008200"/>
                  </a:solidFill>
                  <a:latin typeface="Arial" pitchFamily="34" charset="0"/>
                  <a:cs typeface="Arial" pitchFamily="34" charset="0"/>
                </a:rPr>
                <a:t>.</a:t>
              </a:r>
              <a:endParaRPr lang="vi-VN" sz="3200" b="1" dirty="0">
                <a:solidFill>
                  <a:srgbClr val="008200"/>
                </a:solidFill>
                <a:latin typeface="Arial" pitchFamily="34" charset="0"/>
                <a:cs typeface="Arial" pitchFamily="34" charset="0"/>
              </a:endParaRPr>
            </a:p>
          </p:txBody>
        </p:sp>
        <p:sp>
          <p:nvSpPr>
            <p:cNvPr id="9" name="Oval 8">
              <a:extLst>
                <a:ext uri="{FF2B5EF4-FFF2-40B4-BE49-F238E27FC236}">
                  <a16:creationId xmlns:a16="http://schemas.microsoft.com/office/drawing/2014/main" id="{AC2F336C-10D0-46FD-9F26-BDB461E275E5}"/>
                </a:ext>
              </a:extLst>
            </p:cNvPr>
            <p:cNvSpPr/>
            <p:nvPr/>
          </p:nvSpPr>
          <p:spPr>
            <a:xfrm>
              <a:off x="341460" y="1506444"/>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2</a:t>
              </a:r>
            </a:p>
          </p:txBody>
        </p:sp>
      </p:grpSp>
      <p:cxnSp>
        <p:nvCxnSpPr>
          <p:cNvPr id="4" name="Straight Connector 3"/>
          <p:cNvCxnSpPr/>
          <p:nvPr/>
        </p:nvCxnSpPr>
        <p:spPr>
          <a:xfrm>
            <a:off x="1902542" y="1327777"/>
            <a:ext cx="21237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67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47"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5852" y="1325162"/>
            <a:ext cx="10539663" cy="5262979"/>
          </a:xfrm>
          <a:prstGeom prst="rect">
            <a:avLst/>
          </a:prstGeom>
        </p:spPr>
        <p:txBody>
          <a:bodyPr wrap="square">
            <a:spAutoFit/>
          </a:bodyPr>
          <a:lstStyle/>
          <a:p>
            <a:pPr algn="just">
              <a:lnSpc>
                <a:spcPct val="150000"/>
              </a:lnSpc>
            </a:pPr>
            <a:r>
              <a:rPr lang="en-US" sz="2800" b="1" dirty="0">
                <a:solidFill>
                  <a:srgbClr val="002060"/>
                </a:solidFill>
                <a:latin typeface="Arial-Rounded" pitchFamily="34" charset="0"/>
                <a:ea typeface="Arial-Rounded" pitchFamily="34" charset="0"/>
                <a:cs typeface="Arial-Rounded" pitchFamily="34" charset="0"/>
              </a:rPr>
              <a:t>      </a:t>
            </a:r>
            <a:r>
              <a:rPr lang="vi-VN" sz="2800" b="1" dirty="0">
                <a:solidFill>
                  <a:srgbClr val="002060"/>
                </a:solidFill>
                <a:latin typeface="HP001 4 hàng" panose="020B0603050302020204" pitchFamily="34" charset="0"/>
                <a:ea typeface="Arial-Rounded" pitchFamily="34" charset="0"/>
                <a:cs typeface="Arial-Rounded" pitchFamily="34" charset="0"/>
              </a:rPr>
              <a:t>Trong những món đồ dùng </a:t>
            </a:r>
            <a:r>
              <a:rPr lang="en-US" sz="2800" b="1" dirty="0">
                <a:solidFill>
                  <a:srgbClr val="002060"/>
                </a:solidFill>
                <a:latin typeface="HP001 4 hàng" panose="020B0603050302020204" pitchFamily="34" charset="0"/>
                <a:ea typeface="Arial-Rounded" pitchFamily="34" charset="0"/>
                <a:cs typeface="Arial-Rounded" pitchFamily="34" charset="0"/>
              </a:rPr>
              <a:t>để vẽ tranh, </a:t>
            </a:r>
            <a:r>
              <a:rPr lang="vi-VN" sz="2800" b="1" dirty="0">
                <a:solidFill>
                  <a:srgbClr val="002060"/>
                </a:solidFill>
                <a:latin typeface="HP001 4 hàng" panose="020B0603050302020204" pitchFamily="34" charset="0"/>
                <a:ea typeface="Arial-Rounded" pitchFamily="34" charset="0"/>
                <a:cs typeface="Arial-Rounded" pitchFamily="34" charset="0"/>
              </a:rPr>
              <a:t>em thích nhất là hộp bút sáp màu. Cái hộp giấy nhỏ được trang trí nhiều hình ngộ nghĩnh và đẹp mắt. Ngoài hộp là chú gấu Pu vui chơi cùng các bạn dưới cầu vồng. Hộp tuy nhỏ nhưng chứa bên trong mười tám cây sáp màu</a:t>
            </a:r>
            <a:r>
              <a:rPr lang="en-US" sz="2800" b="1" dirty="0">
                <a:solidFill>
                  <a:srgbClr val="002060"/>
                </a:solidFill>
                <a:latin typeface="HP001 4 hàng" panose="020B0603050302020204" pitchFamily="34" charset="0"/>
                <a:ea typeface="Arial-Rounded" pitchFamily="34" charset="0"/>
                <a:cs typeface="Arial-Rounded" pitchFamily="34" charset="0"/>
              </a:rPr>
              <a:t>. Sau khi vẽ chì, em thường dùng hộp bút màu để tô cho bức tranh thêm sinh động. </a:t>
            </a:r>
            <a:r>
              <a:rPr lang="vi-VN" sz="2800" b="1" dirty="0">
                <a:solidFill>
                  <a:srgbClr val="002060"/>
                </a:solidFill>
                <a:latin typeface="HP001 4 hàng" panose="020B0603050302020204" pitchFamily="34" charset="0"/>
                <a:ea typeface="Arial-Rounded" pitchFamily="34" charset="0"/>
                <a:cs typeface="Arial-Rounded" pitchFamily="34" charset="0"/>
              </a:rPr>
              <a:t>Mỗi khi cầm </a:t>
            </a:r>
            <a:r>
              <a:rPr lang="en-US" sz="2800" b="1" dirty="0">
                <a:solidFill>
                  <a:srgbClr val="002060"/>
                </a:solidFill>
                <a:latin typeface="HP001 4 hàng" panose="020B0603050302020204" pitchFamily="34" charset="0"/>
                <a:ea typeface="Arial-Rounded" pitchFamily="34" charset="0"/>
                <a:cs typeface="Arial-Rounded" pitchFamily="34" charset="0"/>
              </a:rPr>
              <a:t>bút </a:t>
            </a:r>
            <a:r>
              <a:rPr lang="vi-VN" sz="2800" b="1" dirty="0">
                <a:solidFill>
                  <a:srgbClr val="002060"/>
                </a:solidFill>
                <a:latin typeface="HP001 4 hàng" panose="020B0603050302020204" pitchFamily="34" charset="0"/>
                <a:ea typeface="Arial-Rounded" pitchFamily="34" charset="0"/>
                <a:cs typeface="Arial-Rounded" pitchFamily="34" charset="0"/>
              </a:rPr>
              <a:t>lên tô tranh</a:t>
            </a:r>
            <a:r>
              <a:rPr lang="en-US" sz="2800" b="1" dirty="0">
                <a:solidFill>
                  <a:srgbClr val="002060"/>
                </a:solidFill>
                <a:latin typeface="HP001 4 hàng" panose="020B0603050302020204" pitchFamily="34" charset="0"/>
                <a:ea typeface="Arial-Rounded" pitchFamily="34" charset="0"/>
                <a:cs typeface="Arial-Rounded" pitchFamily="34" charset="0"/>
              </a:rPr>
              <a:t>,</a:t>
            </a:r>
            <a:r>
              <a:rPr lang="vi-VN" sz="2800" b="1" dirty="0">
                <a:solidFill>
                  <a:srgbClr val="002060"/>
                </a:solidFill>
                <a:latin typeface="HP001 4 hàng" panose="020B0603050302020204" pitchFamily="34" charset="0"/>
                <a:ea typeface="Arial-Rounded" pitchFamily="34" charset="0"/>
                <a:cs typeface="Arial-Rounded" pitchFamily="34" charset="0"/>
              </a:rPr>
              <a:t> em thấy rất thích.</a:t>
            </a:r>
            <a:r>
              <a:rPr lang="en-US" sz="2800" b="1" dirty="0">
                <a:solidFill>
                  <a:srgbClr val="002060"/>
                </a:solidFill>
                <a:latin typeface="HP001 4 hàng" panose="020B0603050302020204" pitchFamily="34" charset="0"/>
                <a:ea typeface="Arial-Rounded" pitchFamily="34" charset="0"/>
                <a:cs typeface="Arial-Rounded" pitchFamily="34" charset="0"/>
              </a:rPr>
              <a:t> Em sẽ giữ gìn cẩn thận để có thể tô được nhiều bức tranh đẹp.</a:t>
            </a:r>
            <a:endParaRPr lang="vi-VN" sz="2800" b="1" dirty="0">
              <a:solidFill>
                <a:srgbClr val="002060"/>
              </a:solidFill>
              <a:latin typeface="HP001 4 hàng" panose="020B0603050302020204" pitchFamily="34" charset="0"/>
              <a:ea typeface="Arial-Rounded" pitchFamily="34" charset="0"/>
              <a:cs typeface="Arial-Rounded" pitchFamily="34" charset="0"/>
            </a:endParaRPr>
          </a:p>
        </p:txBody>
      </p:sp>
      <p:grpSp>
        <p:nvGrpSpPr>
          <p:cNvPr id="3" name="Group 2"/>
          <p:cNvGrpSpPr/>
          <p:nvPr/>
        </p:nvGrpSpPr>
        <p:grpSpPr>
          <a:xfrm>
            <a:off x="3553643" y="158702"/>
            <a:ext cx="4844080" cy="1394622"/>
            <a:chOff x="3759267" y="334167"/>
            <a:chExt cx="5621970" cy="1555587"/>
          </a:xfrm>
        </p:grpSpPr>
        <p:sp>
          <p:nvSpPr>
            <p:cNvPr id="5" name="Cloud Callout 4"/>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5893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41F9A-D815-4D89-B04D-0667F4BF734D}"/>
              </a:ext>
            </a:extLst>
          </p:cNvPr>
          <p:cNvSpPr>
            <a:spLocks noGrp="1"/>
          </p:cNvSpPr>
          <p:nvPr>
            <p:ph idx="1"/>
          </p:nvPr>
        </p:nvSpPr>
        <p:spPr/>
        <p:txBody>
          <a:bodyPr>
            <a:noAutofit/>
          </a:bodyPr>
          <a:lstStyle/>
          <a:p>
            <a:pPr marL="0" indent="0" rtl="0">
              <a:spcBef>
                <a:spcPts val="0"/>
              </a:spcBef>
              <a:spcAft>
                <a:spcPts val="0"/>
              </a:spcAft>
              <a:buNone/>
            </a:pPr>
            <a:r>
              <a:rPr lang="en-US" sz="3600" b="1" i="0" u="none" strike="noStrike" dirty="0">
                <a:solidFill>
                  <a:srgbClr val="000000"/>
                </a:solidFill>
                <a:effectLst/>
                <a:latin typeface="HP001 4 hàng" panose="020B0603050302020204" pitchFamily="34" charset="0"/>
              </a:rPr>
              <a:t>   </a:t>
            </a:r>
            <a:r>
              <a:rPr lang="vi-VN" sz="3600" b="1" i="0" u="none" strike="noStrike" dirty="0">
                <a:solidFill>
                  <a:srgbClr val="000000"/>
                </a:solidFill>
                <a:effectLst/>
                <a:latin typeface="HP001 4 hàng" panose="020B0603050302020204" pitchFamily="34" charset="0"/>
              </a:rPr>
              <a:t>Khi em học vẽ một đồ vật không thể thiếu được đó là chiếc bút chì. Chiếc bút chì dài khoảng một gang tay người lớn. Đầu trên cùng của bút chì là đầu chì nhọn hoắt.Nó luôn ở cạnh em mỗi khi em cần kẻ những dòng kẻ thẳng tắp hay vẽ những nét vẽ mềm mại của những bức tranh.Chiếc bút chì không chỉ là đồ dùng học tập em yêu thích mà nó còn là một người bạn của em.</a:t>
            </a:r>
            <a:endParaRPr lang="vi-VN" sz="3600" b="1" dirty="0">
              <a:effectLst/>
              <a:latin typeface="HP001 4 hàng" panose="020B0603050302020204" pitchFamily="34" charset="0"/>
            </a:endParaRPr>
          </a:p>
          <a:p>
            <a:pPr marL="0" indent="0">
              <a:buNone/>
            </a:pPr>
            <a:r>
              <a:rPr lang="vi-VN" sz="3600" b="1" dirty="0">
                <a:latin typeface="HP001 4 hàng" panose="020B0603050302020204" pitchFamily="34" charset="0"/>
              </a:rPr>
              <a:t/>
            </a:r>
            <a:br>
              <a:rPr lang="vi-VN" sz="3600" b="1" dirty="0">
                <a:latin typeface="HP001 4 hàng" panose="020B0603050302020204" pitchFamily="34" charset="0"/>
              </a:rPr>
            </a:br>
            <a:endParaRPr lang="en-US" sz="3600" b="1" dirty="0">
              <a:latin typeface="HP001 4 hàng" panose="020B0603050302020204" pitchFamily="34" charset="0"/>
            </a:endParaRPr>
          </a:p>
        </p:txBody>
      </p:sp>
      <p:grpSp>
        <p:nvGrpSpPr>
          <p:cNvPr id="5" name="Group 4">
            <a:extLst>
              <a:ext uri="{FF2B5EF4-FFF2-40B4-BE49-F238E27FC236}">
                <a16:creationId xmlns:a16="http://schemas.microsoft.com/office/drawing/2014/main" id="{A72D5124-A790-49F3-9099-E7E14408F455}"/>
              </a:ext>
            </a:extLst>
          </p:cNvPr>
          <p:cNvGrpSpPr/>
          <p:nvPr/>
        </p:nvGrpSpPr>
        <p:grpSpPr>
          <a:xfrm>
            <a:off x="3261412" y="337811"/>
            <a:ext cx="4844080" cy="1394622"/>
            <a:chOff x="3759267" y="334167"/>
            <a:chExt cx="5621970" cy="1555587"/>
          </a:xfrm>
        </p:grpSpPr>
        <p:sp>
          <p:nvSpPr>
            <p:cNvPr id="6" name="Cloud Callout 4">
              <a:extLst>
                <a:ext uri="{FF2B5EF4-FFF2-40B4-BE49-F238E27FC236}">
                  <a16:creationId xmlns:a16="http://schemas.microsoft.com/office/drawing/2014/main" id="{177A9896-E34D-4BF2-8D52-309A78087E13}"/>
                </a:ext>
              </a:extLst>
            </p:cNvPr>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a:extLst>
                <a:ext uri="{FF2B5EF4-FFF2-40B4-BE49-F238E27FC236}">
                  <a16:creationId xmlns:a16="http://schemas.microsoft.com/office/drawing/2014/main" id="{FD578A91-A16D-428C-97E5-6224F923131C}"/>
                </a:ext>
              </a:extLst>
            </p:cNvPr>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196075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D33C42-8B39-46ED-A075-E43E10CAF97A}"/>
              </a:ext>
            </a:extLst>
          </p:cNvPr>
          <p:cNvSpPr>
            <a:spLocks noGrp="1"/>
          </p:cNvSpPr>
          <p:nvPr>
            <p:ph idx="1"/>
          </p:nvPr>
        </p:nvSpPr>
        <p:spPr/>
        <p:txBody>
          <a:bodyPr>
            <a:normAutofit lnSpcReduction="10000"/>
          </a:bodyPr>
          <a:lstStyle/>
          <a:p>
            <a:pPr indent="0" rtl="0">
              <a:spcBef>
                <a:spcPts val="0"/>
              </a:spcBef>
              <a:spcAft>
                <a:spcPts val="0"/>
              </a:spcAft>
              <a:buNone/>
            </a:pPr>
            <a:r>
              <a:rPr lang="en-US" sz="3600" b="1" i="0" u="none" strike="noStrike" dirty="0">
                <a:solidFill>
                  <a:srgbClr val="000000"/>
                </a:solidFill>
                <a:effectLst/>
                <a:latin typeface="HP001 4 hàng" panose="020B0603050302020204" pitchFamily="34" charset="0"/>
              </a:rPr>
              <a:t>	</a:t>
            </a:r>
            <a:r>
              <a:rPr lang="vi-VN" sz="3600" b="1" i="0" u="none" strike="noStrike" dirty="0">
                <a:solidFill>
                  <a:srgbClr val="000000"/>
                </a:solidFill>
                <a:effectLst/>
                <a:latin typeface="HP001 4 hàng" panose="020B0603050302020204" pitchFamily="34" charset="0"/>
              </a:rPr>
              <a:t>Sinh nhật năm nay, em được bố mẹ mua cho một hộp bút màu hộp màu có hình chữ nhật, bên ngoài được in hình công chúa Elsa rất đẹp .Bên trong là các ngăn đựng màu sắc khác nhau. Nhờ có hộp màu này mà những bức tranh em vẽ được tô đẹp hơn . Em rất thích nó và giữ gìn cẩn thận để nó luôn bên em.</a:t>
            </a:r>
            <a:endParaRPr lang="vi-VN" sz="3600" b="1" dirty="0">
              <a:effectLst/>
              <a:latin typeface="HP001 4 hàng" panose="020B0603050302020204" pitchFamily="34" charset="0"/>
            </a:endParaRPr>
          </a:p>
          <a:p>
            <a:pPr marL="0" indent="0">
              <a:buNone/>
            </a:pPr>
            <a:r>
              <a:rPr lang="vi-VN" sz="3600" b="1" dirty="0">
                <a:latin typeface="HP001 4 hàng" panose="020B0603050302020204" pitchFamily="34" charset="0"/>
              </a:rPr>
              <a:t/>
            </a:r>
            <a:br>
              <a:rPr lang="vi-VN" sz="3600" b="1" dirty="0">
                <a:latin typeface="HP001 4 hàng" panose="020B0603050302020204" pitchFamily="34" charset="0"/>
              </a:rPr>
            </a:br>
            <a:endParaRPr lang="en-US" sz="3600" b="1" dirty="0">
              <a:latin typeface="HP001 4 hàng" panose="020B0603050302020204" pitchFamily="34" charset="0"/>
            </a:endParaRPr>
          </a:p>
        </p:txBody>
      </p:sp>
      <p:grpSp>
        <p:nvGrpSpPr>
          <p:cNvPr id="4" name="Group 3">
            <a:extLst>
              <a:ext uri="{FF2B5EF4-FFF2-40B4-BE49-F238E27FC236}">
                <a16:creationId xmlns:a16="http://schemas.microsoft.com/office/drawing/2014/main" id="{108D5264-FDAF-4A82-ADC8-26D54136F510}"/>
              </a:ext>
            </a:extLst>
          </p:cNvPr>
          <p:cNvGrpSpPr/>
          <p:nvPr/>
        </p:nvGrpSpPr>
        <p:grpSpPr>
          <a:xfrm>
            <a:off x="3261412" y="337811"/>
            <a:ext cx="4844080" cy="1394622"/>
            <a:chOff x="3759267" y="334167"/>
            <a:chExt cx="5621970" cy="1555587"/>
          </a:xfrm>
        </p:grpSpPr>
        <p:sp>
          <p:nvSpPr>
            <p:cNvPr id="5" name="Cloud Callout 4">
              <a:extLst>
                <a:ext uri="{FF2B5EF4-FFF2-40B4-BE49-F238E27FC236}">
                  <a16:creationId xmlns:a16="http://schemas.microsoft.com/office/drawing/2014/main" id="{23EDB616-81F5-4C26-81BE-20A30C1A8CEA}"/>
                </a:ext>
              </a:extLst>
            </p:cNvPr>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a:extLst>
                <a:ext uri="{FF2B5EF4-FFF2-40B4-BE49-F238E27FC236}">
                  <a16:creationId xmlns:a16="http://schemas.microsoft.com/office/drawing/2014/main" id="{1B7E1E17-677D-46EB-B096-016A7324EFF0}"/>
                </a:ext>
              </a:extLst>
            </p:cNvPr>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376333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A25ED-0982-47EE-BE41-9BAFDE9D02F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E673F087-46CE-467D-8710-9934E5411C51}"/>
              </a:ext>
            </a:extLst>
          </p:cNvPr>
          <p:cNvSpPr>
            <a:spLocks noGrp="1"/>
          </p:cNvSpPr>
          <p:nvPr>
            <p:ph idx="1"/>
          </p:nvPr>
        </p:nvSpPr>
        <p:spPr/>
        <p:txBody>
          <a:bodyPr>
            <a:normAutofit lnSpcReduction="10000"/>
          </a:bodyPr>
          <a:lstStyle/>
          <a:p>
            <a:pPr indent="0" rtl="0">
              <a:spcBef>
                <a:spcPts val="0"/>
              </a:spcBef>
              <a:spcAft>
                <a:spcPts val="0"/>
              </a:spcAft>
              <a:buNone/>
            </a:pPr>
            <a:r>
              <a:rPr lang="en-US" sz="3200" b="1" i="0" u="none" strike="noStrike" dirty="0">
                <a:solidFill>
                  <a:srgbClr val="000000"/>
                </a:solidFill>
                <a:effectLst/>
                <a:latin typeface="HP001 4 hàng" panose="020B0603050302020204" pitchFamily="34" charset="0"/>
              </a:rPr>
              <a:t>	</a:t>
            </a:r>
            <a:r>
              <a:rPr lang="vi-VN" sz="3200" b="1" i="0" u="none" strike="noStrike" dirty="0">
                <a:solidFill>
                  <a:srgbClr val="000000"/>
                </a:solidFill>
                <a:effectLst/>
                <a:latin typeface="HP001 4 hàng" panose="020B0603050302020204" pitchFamily="34" charset="0"/>
              </a:rPr>
              <a:t>Chiếc bút chì của em có màu vàng. Chiếc bút dài cỡ một găng tay. Hình dáng dài nhỏ gọn. Ruột bên trong là khúc chì dài được bao bọc bởi một lớp gỗ. Chỗ cuối thân bút được gắn một cục tẩy be bé rất tiện dụng .Em thường dùng bút chì để vẽ hình trước sau đó mới tô màu vào các hình em vừa vẽ. Nhờ bút chì em vẽ được những bức tranh rất đẹp .Bút chì như là người bạn thân thiết của em vậy. </a:t>
            </a:r>
            <a:endParaRPr lang="vi-VN" sz="3200" b="1" dirty="0">
              <a:effectLst/>
              <a:latin typeface="HP001 4 hàng" panose="020B0603050302020204" pitchFamily="34" charset="0"/>
            </a:endParaRPr>
          </a:p>
          <a:p>
            <a:pPr marL="0" indent="0">
              <a:buNone/>
            </a:pPr>
            <a:r>
              <a:rPr lang="vi-VN" dirty="0"/>
              <a:t/>
            </a:r>
            <a:br>
              <a:rPr lang="vi-VN" dirty="0"/>
            </a:br>
            <a:endParaRPr lang="en-US" dirty="0"/>
          </a:p>
        </p:txBody>
      </p:sp>
      <p:grpSp>
        <p:nvGrpSpPr>
          <p:cNvPr id="4" name="Group 3">
            <a:extLst>
              <a:ext uri="{FF2B5EF4-FFF2-40B4-BE49-F238E27FC236}">
                <a16:creationId xmlns:a16="http://schemas.microsoft.com/office/drawing/2014/main" id="{2760B819-B401-4E83-B42B-1550D75909EA}"/>
              </a:ext>
            </a:extLst>
          </p:cNvPr>
          <p:cNvGrpSpPr/>
          <p:nvPr/>
        </p:nvGrpSpPr>
        <p:grpSpPr>
          <a:xfrm>
            <a:off x="3261412" y="337811"/>
            <a:ext cx="4844080" cy="1394622"/>
            <a:chOff x="3759267" y="334167"/>
            <a:chExt cx="5621970" cy="1555587"/>
          </a:xfrm>
        </p:grpSpPr>
        <p:sp>
          <p:nvSpPr>
            <p:cNvPr id="5" name="Cloud Callout 4">
              <a:extLst>
                <a:ext uri="{FF2B5EF4-FFF2-40B4-BE49-F238E27FC236}">
                  <a16:creationId xmlns:a16="http://schemas.microsoft.com/office/drawing/2014/main" id="{9C07220D-1F4C-4F23-B925-0F594B720C9D}"/>
                </a:ext>
              </a:extLst>
            </p:cNvPr>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a:extLst>
                <a:ext uri="{FF2B5EF4-FFF2-40B4-BE49-F238E27FC236}">
                  <a16:creationId xmlns:a16="http://schemas.microsoft.com/office/drawing/2014/main" id="{4CEFC786-A5E9-4F06-B1BB-4F6547F9BDDC}"/>
                </a:ext>
              </a:extLst>
            </p:cNvPr>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349007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2CC0-F7F6-440A-96D2-01D6EAA47EAD}"/>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8665A9D-6A3B-445B-A44F-B92D0EBEA8A2}"/>
              </a:ext>
            </a:extLst>
          </p:cNvPr>
          <p:cNvSpPr>
            <a:spLocks noGrp="1"/>
          </p:cNvSpPr>
          <p:nvPr>
            <p:ph idx="1"/>
          </p:nvPr>
        </p:nvSpPr>
        <p:spPr/>
        <p:txBody>
          <a:bodyPr/>
          <a:lstStyle/>
          <a:p>
            <a:pPr indent="0" rtl="0">
              <a:spcBef>
                <a:spcPts val="0"/>
              </a:spcBef>
              <a:spcAft>
                <a:spcPts val="0"/>
              </a:spcAft>
              <a:buNone/>
            </a:pPr>
            <a:r>
              <a:rPr lang="en-US" sz="3600" b="1" i="0" u="none" strike="noStrike" dirty="0">
                <a:solidFill>
                  <a:srgbClr val="000000"/>
                </a:solidFill>
                <a:effectLst/>
                <a:latin typeface="HP001 4 hàng" panose="020B0603050302020204" pitchFamily="34" charset="0"/>
              </a:rPr>
              <a:t>   </a:t>
            </a:r>
            <a:r>
              <a:rPr lang="vi-VN" sz="3600" b="1" i="0" u="none" strike="noStrike" dirty="0">
                <a:solidFill>
                  <a:srgbClr val="000000"/>
                </a:solidFill>
                <a:effectLst/>
                <a:latin typeface="HP001 4 hàng" panose="020B0603050302020204" pitchFamily="34" charset="0"/>
              </a:rPr>
              <a:t>Nhân dịp năm học mới, mẹ tặng em một hộp màu. Hộp màu  có hình chữ nhật. Lớp vỏ bên ngoài được trang trí hình chú mèo máy Doraemon. Bên trong có các ngăn đựng các màu .Hộp có tất cả 12 màu khác nhau. Nó giúp cho bức tranh của em có màu sắc sinh động, đẹp đẽ .</a:t>
            </a:r>
            <a:endParaRPr lang="vi-VN" sz="3600" b="1" dirty="0">
              <a:effectLst/>
              <a:latin typeface="HP001 4 hàng" panose="020B0603050302020204" pitchFamily="34" charset="0"/>
            </a:endParaRPr>
          </a:p>
          <a:p>
            <a:pPr marL="0" indent="0">
              <a:buNone/>
            </a:pPr>
            <a:r>
              <a:rPr lang="vi-VN" dirty="0"/>
              <a:t/>
            </a:r>
            <a:br>
              <a:rPr lang="vi-VN" dirty="0"/>
            </a:br>
            <a:endParaRPr lang="en-US" dirty="0"/>
          </a:p>
        </p:txBody>
      </p:sp>
      <p:grpSp>
        <p:nvGrpSpPr>
          <p:cNvPr id="4" name="Group 3">
            <a:extLst>
              <a:ext uri="{FF2B5EF4-FFF2-40B4-BE49-F238E27FC236}">
                <a16:creationId xmlns:a16="http://schemas.microsoft.com/office/drawing/2014/main" id="{39758E2E-9233-4E69-B74B-386835419362}"/>
              </a:ext>
            </a:extLst>
          </p:cNvPr>
          <p:cNvGrpSpPr/>
          <p:nvPr/>
        </p:nvGrpSpPr>
        <p:grpSpPr>
          <a:xfrm>
            <a:off x="3261412" y="337811"/>
            <a:ext cx="4844080" cy="1394622"/>
            <a:chOff x="3759267" y="334167"/>
            <a:chExt cx="5621970" cy="1555587"/>
          </a:xfrm>
        </p:grpSpPr>
        <p:sp>
          <p:nvSpPr>
            <p:cNvPr id="5" name="Cloud Callout 4">
              <a:extLst>
                <a:ext uri="{FF2B5EF4-FFF2-40B4-BE49-F238E27FC236}">
                  <a16:creationId xmlns:a16="http://schemas.microsoft.com/office/drawing/2014/main" id="{80D1E0F4-3FE6-4B19-ABC6-D12DD668A9F6}"/>
                </a:ext>
              </a:extLst>
            </p:cNvPr>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6" name="TextBox 5">
              <a:extLst>
                <a:ext uri="{FF2B5EF4-FFF2-40B4-BE49-F238E27FC236}">
                  <a16:creationId xmlns:a16="http://schemas.microsoft.com/office/drawing/2014/main" id="{34DB184A-F7CB-4A11-87A6-A19A7E518EC6}"/>
                </a:ext>
              </a:extLst>
            </p:cNvPr>
            <p:cNvSpPr txBox="1"/>
            <p:nvPr/>
          </p:nvSpPr>
          <p:spPr>
            <a:xfrm>
              <a:off x="4223658" y="688205"/>
              <a:ext cx="4919222" cy="1201549"/>
            </a:xfrm>
            <a:prstGeom prst="rect">
              <a:avLst/>
            </a:prstGeom>
            <a:noFill/>
            <a:ln>
              <a:noFill/>
            </a:ln>
          </p:spPr>
          <p:txBody>
            <a:bodyPr wrap="square" rtlCol="0">
              <a:spAutoFit/>
            </a:bodyPr>
            <a:lstStyle/>
            <a:p>
              <a:pPr algn="ctr"/>
              <a:r>
                <a:rPr lang="en-US" sz="3200" b="1" dirty="0">
                  <a:solidFill>
                    <a:srgbClr val="FF0000"/>
                  </a:solidFill>
                  <a:latin typeface="Arial-Rounded"/>
                  <a:ea typeface="Arial-Rounded" panose="020B0500000000000000" pitchFamily="34" charset="0"/>
                  <a:cs typeface="Arial" panose="020B0604020202020204" pitchFamily="34" charset="0"/>
                </a:rPr>
                <a:t>Bài văn tham khảo</a:t>
              </a:r>
            </a:p>
          </p:txBody>
        </p:sp>
      </p:grpSp>
    </p:spTree>
    <p:extLst>
      <p:ext uri="{BB962C8B-B14F-4D97-AF65-F5344CB8AC3E}">
        <p14:creationId xmlns:p14="http://schemas.microsoft.com/office/powerpoint/2010/main" val="116705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a:extLst>
              <a:ext uri="{FF2B5EF4-FFF2-40B4-BE49-F238E27FC236}">
                <a16:creationId xmlns:a16="http://schemas.microsoft.com/office/drawing/2014/main" id="{166231DB-40FF-4C3A-B8D2-2317012A90F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80774" y="4593451"/>
            <a:ext cx="2347413" cy="234741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p:cNvSpPr txBox="1"/>
          <p:nvPr/>
        </p:nvSpPr>
        <p:spPr>
          <a:xfrm>
            <a:off x="2622614" y="1759969"/>
            <a:ext cx="6296225" cy="830997"/>
          </a:xfrm>
          <a:prstGeom prst="rect">
            <a:avLst/>
          </a:prstGeom>
          <a:noFill/>
        </p:spPr>
        <p:txBody>
          <a:bodyPr wrap="square" rtlCol="0">
            <a:spAutoFit/>
          </a:bodyPr>
          <a:lstStyle/>
          <a:p>
            <a:pPr algn="ctr"/>
            <a:r>
              <a:rPr lang="en-US" sz="4800" b="1" dirty="0">
                <a:ln>
                  <a:solidFill>
                    <a:schemeClr val="bg1">
                      <a:lumMod val="25000"/>
                    </a:schemeClr>
                  </a:solidFill>
                </a:ln>
                <a:solidFill>
                  <a:srgbClr val="FF0000"/>
                </a:solidFill>
                <a:effectLst>
                  <a:outerShdw blurRad="38100" dist="38100" dir="2700000" algn="tl">
                    <a:srgbClr val="000000">
                      <a:alpha val="43137"/>
                    </a:srgbClr>
                  </a:outerShdw>
                </a:effectLst>
                <a:latin typeface="Times New Roman" panose="02020603050405020304" pitchFamily="18" charset="0"/>
              </a:rPr>
              <a:t>KHỞI ĐỘNG</a:t>
            </a:r>
          </a:p>
        </p:txBody>
      </p:sp>
    </p:spTree>
    <p:extLst>
      <p:ext uri="{BB962C8B-B14F-4D97-AF65-F5344CB8AC3E}">
        <p14:creationId xmlns:p14="http://schemas.microsoft.com/office/powerpoint/2010/main" val="37609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p bank VTV7 _ Bài hát Hộp bút chì màu _ VTV7 (phụ đề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21856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endParaRPr lang="en-GB" altLang="en-US" b="1">
              <a:solidFill>
                <a:schemeClr val="bg1"/>
              </a:solidFill>
              <a:latin typeface="HP001 4 hàng" pitchFamily="34" charset="0"/>
            </a:endParaRPr>
          </a:p>
        </p:txBody>
      </p:sp>
      <p:pic>
        <p:nvPicPr>
          <p:cNvPr id="1034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4475" y="0"/>
            <a:ext cx="9144000" cy="6858000"/>
          </a:xfrm>
        </p:spPr>
      </p:pic>
      <p:sp>
        <p:nvSpPr>
          <p:cNvPr id="103428" name="TextBox 4"/>
          <p:cNvSpPr txBox="1">
            <a:spLocks noChangeArrowheads="1"/>
          </p:cNvSpPr>
          <p:nvPr/>
        </p:nvSpPr>
        <p:spPr bwMode="auto">
          <a:xfrm>
            <a:off x="2287589" y="1036637"/>
            <a:ext cx="7616825" cy="5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1" tIns="19196" rIns="38391" bIns="19196">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GB" altLang="en-US" sz="3200" b="1" dirty="0" err="1">
                <a:solidFill>
                  <a:schemeClr val="bg1"/>
                </a:solidFill>
                <a:latin typeface="HP001 4 hàng" pitchFamily="34" charset="0"/>
              </a:rPr>
              <a:t>Thứ</a:t>
            </a:r>
            <a:r>
              <a:rPr lang="en-GB" altLang="en-US" sz="3200" b="1" dirty="0">
                <a:solidFill>
                  <a:schemeClr val="bg1"/>
                </a:solidFill>
                <a:latin typeface="HP001 4 hàng" pitchFamily="34" charset="0"/>
              </a:rPr>
              <a:t> </a:t>
            </a:r>
            <a:r>
              <a:rPr lang="en-GB" altLang="en-US" sz="3200" b="1" dirty="0" err="1">
                <a:solidFill>
                  <a:schemeClr val="bg1"/>
                </a:solidFill>
                <a:latin typeface="HP001 4 hàng" pitchFamily="34" charset="0"/>
              </a:rPr>
              <a:t>sáu</a:t>
            </a:r>
            <a:r>
              <a:rPr lang="en-GB" altLang="en-US" sz="3200" b="1" dirty="0">
                <a:solidFill>
                  <a:schemeClr val="bg1"/>
                </a:solidFill>
                <a:latin typeface="HP001 4 hàng" pitchFamily="34" charset="0"/>
              </a:rPr>
              <a:t> </a:t>
            </a:r>
            <a:r>
              <a:rPr lang="en-GB" altLang="en-US" sz="3200" b="1" dirty="0" err="1">
                <a:solidFill>
                  <a:schemeClr val="bg1"/>
                </a:solidFill>
                <a:latin typeface="HP001 4 hàng" pitchFamily="34" charset="0"/>
              </a:rPr>
              <a:t>ngày</a:t>
            </a:r>
            <a:r>
              <a:rPr lang="en-GB" altLang="en-US" sz="3200" b="1" dirty="0">
                <a:solidFill>
                  <a:schemeClr val="bg1"/>
                </a:solidFill>
                <a:latin typeface="HP001 4 hàng" pitchFamily="34" charset="0"/>
              </a:rPr>
              <a:t> 22 </a:t>
            </a:r>
            <a:r>
              <a:rPr lang="en-GB" altLang="en-US" sz="3200" b="1" dirty="0" err="1">
                <a:solidFill>
                  <a:schemeClr val="bg1"/>
                </a:solidFill>
                <a:latin typeface="HP001 4 hàng" pitchFamily="34" charset="0"/>
              </a:rPr>
              <a:t>tháng</a:t>
            </a:r>
            <a:r>
              <a:rPr lang="en-GB" altLang="en-US" sz="3200" b="1" dirty="0">
                <a:solidFill>
                  <a:schemeClr val="bg1"/>
                </a:solidFill>
                <a:latin typeface="HP001 4 hàng" pitchFamily="34" charset="0"/>
              </a:rPr>
              <a:t> 10 </a:t>
            </a:r>
            <a:r>
              <a:rPr lang="en-GB" altLang="en-US" sz="3200" b="1" dirty="0" err="1">
                <a:solidFill>
                  <a:schemeClr val="bg1"/>
                </a:solidFill>
                <a:latin typeface="HP001 4 hàng" pitchFamily="34" charset="0"/>
              </a:rPr>
              <a:t>năm</a:t>
            </a:r>
            <a:r>
              <a:rPr lang="en-GB" altLang="en-US" sz="3200" b="1" dirty="0">
                <a:solidFill>
                  <a:schemeClr val="bg1"/>
                </a:solidFill>
                <a:latin typeface="HP001 4 hàng" pitchFamily="34" charset="0"/>
              </a:rPr>
              <a:t> 2021</a:t>
            </a:r>
          </a:p>
        </p:txBody>
      </p:sp>
      <p:sp>
        <p:nvSpPr>
          <p:cNvPr id="103429" name="TextBox 5"/>
          <p:cNvSpPr txBox="1">
            <a:spLocks noChangeArrowheads="1"/>
          </p:cNvSpPr>
          <p:nvPr/>
        </p:nvSpPr>
        <p:spPr bwMode="auto">
          <a:xfrm>
            <a:off x="4729202" y="1690688"/>
            <a:ext cx="2009775" cy="53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391" tIns="19196" rIns="38391" bIns="19196">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r>
              <a:rPr lang="en-GB" altLang="en-US" sz="3200" b="1" dirty="0" err="1">
                <a:solidFill>
                  <a:schemeClr val="bg1"/>
                </a:solidFill>
                <a:latin typeface="HP001 4 hàng" pitchFamily="34" charset="0"/>
              </a:rPr>
              <a:t>Tiếng</a:t>
            </a:r>
            <a:r>
              <a:rPr lang="en-GB" altLang="en-US" sz="3200" b="1" dirty="0">
                <a:solidFill>
                  <a:schemeClr val="bg1"/>
                </a:solidFill>
                <a:latin typeface="HP001 4 hàng" pitchFamily="34" charset="0"/>
              </a:rPr>
              <a:t> </a:t>
            </a:r>
            <a:r>
              <a:rPr lang="en-GB" altLang="en-US" sz="3200" b="1" dirty="0" err="1">
                <a:solidFill>
                  <a:schemeClr val="bg1"/>
                </a:solidFill>
                <a:latin typeface="HP001 4 hàng" pitchFamily="34" charset="0"/>
              </a:rPr>
              <a:t>Việt</a:t>
            </a:r>
            <a:endParaRPr lang="en-GB" altLang="en-US" sz="3200" b="1" dirty="0">
              <a:solidFill>
                <a:schemeClr val="bg1"/>
              </a:solidFill>
              <a:latin typeface="HP001 4 hàng" pitchFamily="34" charset="0"/>
            </a:endParaRPr>
          </a:p>
        </p:txBody>
      </p:sp>
      <p:sp>
        <p:nvSpPr>
          <p:cNvPr id="103430" name="TextBox 6"/>
          <p:cNvSpPr txBox="1">
            <a:spLocks noChangeArrowheads="1"/>
          </p:cNvSpPr>
          <p:nvPr/>
        </p:nvSpPr>
        <p:spPr bwMode="auto">
          <a:xfrm>
            <a:off x="2191352" y="2120902"/>
            <a:ext cx="7575627" cy="77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8391" tIns="19196" rIns="38391" bIns="19196">
            <a:spAutoFit/>
          </a:bodyPr>
          <a:lstStyle>
            <a:lvl1pPr>
              <a:defRPr>
                <a:solidFill>
                  <a:schemeClr val="tx1"/>
                </a:solidFill>
                <a:latin typeface="Comic Sans MS" pitchFamily="66" charset="0"/>
              </a:defRPr>
            </a:lvl1pPr>
            <a:lvl2pPr marL="742950" indent="-285750">
              <a:defRPr>
                <a:solidFill>
                  <a:schemeClr val="tx1"/>
                </a:solidFill>
                <a:latin typeface="Comic Sans MS" pitchFamily="66" charset="0"/>
              </a:defRPr>
            </a:lvl2pPr>
            <a:lvl3pPr marL="1143000" indent="-228600">
              <a:defRPr>
                <a:solidFill>
                  <a:schemeClr val="tx1"/>
                </a:solidFill>
                <a:latin typeface="Comic Sans MS" pitchFamily="66" charset="0"/>
              </a:defRPr>
            </a:lvl3pPr>
            <a:lvl4pPr marL="1600200" indent="-228600">
              <a:defRPr>
                <a:solidFill>
                  <a:schemeClr val="tx1"/>
                </a:solidFill>
                <a:latin typeface="Comic Sans MS" pitchFamily="66" charset="0"/>
              </a:defRPr>
            </a:lvl4pPr>
            <a:lvl5pPr marL="2057400" indent="-228600">
              <a:defRPr>
                <a:solidFill>
                  <a:schemeClr val="tx1"/>
                </a:solidFill>
                <a:latin typeface="Comic Sans MS" pitchFamily="66" charset="0"/>
              </a:defRPr>
            </a:lvl5pPr>
            <a:lvl6pPr marL="2514600" indent="-228600" eaLnBrk="0" fontAlgn="base" hangingPunct="0">
              <a:spcBef>
                <a:spcPct val="0"/>
              </a:spcBef>
              <a:spcAft>
                <a:spcPct val="0"/>
              </a:spcAft>
              <a:defRPr>
                <a:solidFill>
                  <a:schemeClr val="tx1"/>
                </a:solidFill>
                <a:latin typeface="Comic Sans MS" pitchFamily="66" charset="0"/>
              </a:defRPr>
            </a:lvl6pPr>
            <a:lvl7pPr marL="2971800" indent="-228600" eaLnBrk="0" fontAlgn="base" hangingPunct="0">
              <a:spcBef>
                <a:spcPct val="0"/>
              </a:spcBef>
              <a:spcAft>
                <a:spcPct val="0"/>
              </a:spcAft>
              <a:defRPr>
                <a:solidFill>
                  <a:schemeClr val="tx1"/>
                </a:solidFill>
                <a:latin typeface="Comic Sans MS" pitchFamily="66" charset="0"/>
              </a:defRPr>
            </a:lvl7pPr>
            <a:lvl8pPr marL="3429000" indent="-228600" eaLnBrk="0" fontAlgn="base" hangingPunct="0">
              <a:spcBef>
                <a:spcPct val="0"/>
              </a:spcBef>
              <a:spcAft>
                <a:spcPct val="0"/>
              </a:spcAft>
              <a:defRPr>
                <a:solidFill>
                  <a:schemeClr val="tx1"/>
                </a:solidFill>
                <a:latin typeface="Comic Sans MS" pitchFamily="66" charset="0"/>
              </a:defRPr>
            </a:lvl8pPr>
            <a:lvl9pPr marL="3886200" indent="-228600" eaLnBrk="0" fontAlgn="base" hangingPunct="0">
              <a:spcBef>
                <a:spcPct val="0"/>
              </a:spcBef>
              <a:spcAft>
                <a:spcPct val="0"/>
              </a:spcAft>
              <a:defRPr>
                <a:solidFill>
                  <a:schemeClr val="tx1"/>
                </a:solidFill>
                <a:latin typeface="Comic Sans MS" pitchFamily="66" charset="0"/>
              </a:defRPr>
            </a:lvl9pPr>
          </a:lstStyle>
          <a:p>
            <a:pPr algn="ctr">
              <a:lnSpc>
                <a:spcPct val="150000"/>
              </a:lnSpc>
            </a:pPr>
            <a:r>
              <a:rPr lang="en-GB" altLang="en-US" sz="3200" b="1" dirty="0">
                <a:solidFill>
                  <a:srgbClr val="FFCC00"/>
                </a:solidFill>
                <a:latin typeface="HP001 4 hàng" pitchFamily="34" charset="0"/>
              </a:rPr>
              <a:t>  </a:t>
            </a:r>
            <a:r>
              <a:rPr lang="en-US" sz="3200" b="1" dirty="0">
                <a:solidFill>
                  <a:srgbClr val="FFCC00"/>
                </a:solidFill>
                <a:latin typeface="HP001 4 hàng" pitchFamily="34" charset="0"/>
              </a:rPr>
              <a:t>Viết </a:t>
            </a:r>
            <a:r>
              <a:rPr lang="en-US" sz="3200" b="1" dirty="0" err="1">
                <a:solidFill>
                  <a:srgbClr val="FFCC00"/>
                </a:solidFill>
                <a:latin typeface="HP001 4 hàng" pitchFamily="34" charset="0"/>
              </a:rPr>
              <a:t>đoạn</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văn</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giới</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thiệu</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một</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đồ</a:t>
            </a:r>
            <a:r>
              <a:rPr lang="en-US" sz="3200" b="1" dirty="0">
                <a:solidFill>
                  <a:srgbClr val="FFCC00"/>
                </a:solidFill>
                <a:latin typeface="HP001 4 hàng" pitchFamily="34" charset="0"/>
              </a:rPr>
              <a:t> </a:t>
            </a:r>
            <a:r>
              <a:rPr lang="en-US" sz="3200" b="1" dirty="0" err="1">
                <a:solidFill>
                  <a:srgbClr val="FFCC00"/>
                </a:solidFill>
                <a:latin typeface="HP001 4 hàng" pitchFamily="34" charset="0"/>
              </a:rPr>
              <a:t>vật</a:t>
            </a:r>
            <a:endParaRPr lang="en-US" sz="3200" b="1" dirty="0">
              <a:solidFill>
                <a:srgbClr val="FFCC00"/>
              </a:solidFill>
              <a:latin typeface="HP001 4 hàng" pitchFamily="34" charset="0"/>
            </a:endParaRPr>
          </a:p>
        </p:txBody>
      </p:sp>
    </p:spTree>
    <p:extLst>
      <p:ext uri="{BB962C8B-B14F-4D97-AF65-F5344CB8AC3E}">
        <p14:creationId xmlns:p14="http://schemas.microsoft.com/office/powerpoint/2010/main" val="450063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4824944" y="142973"/>
            <a:ext cx="4840676" cy="923330"/>
          </a:xfrm>
          <a:prstGeom prst="rect">
            <a:avLst/>
          </a:prstGeom>
          <a:noFill/>
        </p:spPr>
        <p:txBody>
          <a:bodyPr wrap="square" rtlCol="0">
            <a:spAutoFit/>
          </a:bodyPr>
          <a:lstStyle/>
          <a:p>
            <a:r>
              <a:rPr lang="en-US" altLang="zh-CN" sz="5400" smtClean="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540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818941" y="1234742"/>
            <a:ext cx="10187293" cy="777441"/>
            <a:chOff x="774356" y="888444"/>
            <a:chExt cx="10187293" cy="777441"/>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93292"/>
              <a:ext cx="8905080" cy="572593"/>
            </a:xfrm>
            <a:prstGeom prst="rect">
              <a:avLst/>
            </a:prstGeom>
            <a:noFill/>
          </p:spPr>
          <p:txBody>
            <a:bodyPr wrap="square" rtlCol="0">
              <a:spAutoFit/>
            </a:bodyPr>
            <a:lstStyle/>
            <a:p>
              <a:pPr marL="0" marR="0" algn="just">
                <a:lnSpc>
                  <a:spcPct val="120000"/>
                </a:lnSpc>
                <a:spcBef>
                  <a:spcPts val="0"/>
                </a:spcBef>
                <a:spcAft>
                  <a:spcPts val="0"/>
                </a:spcAft>
              </a:pP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946554" y="2748473"/>
            <a:ext cx="10209001" cy="804859"/>
            <a:chOff x="752655" y="2065203"/>
            <a:chExt cx="10209001" cy="804859"/>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72593"/>
            </a:xfrm>
            <a:prstGeom prst="rect">
              <a:avLst/>
            </a:prstGeom>
            <a:noFill/>
          </p:spPr>
          <p:txBody>
            <a:bodyPr wrap="square" rtlCol="0">
              <a:spAutoFit/>
            </a:bodyPr>
            <a:lstStyle/>
            <a:p>
              <a:pPr marL="0" marR="0" algn="just">
                <a:lnSpc>
                  <a:spcPct val="120000"/>
                </a:lnSpc>
                <a:spcBef>
                  <a:spcPts val="0"/>
                </a:spcBef>
                <a:spcAft>
                  <a:spcPts val="0"/>
                </a:spcAft>
              </a:pP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 4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800" b="1" dirty="0">
                  <a:solidFill>
                    <a:schemeClr val="tx1">
                      <a:lumMod val="95000"/>
                      <a:lumOff val="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tx1">
                    <a:lumMod val="95000"/>
                    <a:lumOff val="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24926BE0-6FEB-4035-95CC-8282BD1C87A0}"/>
              </a:ext>
            </a:extLst>
          </p:cNvPr>
          <p:cNvGrpSpPr/>
          <p:nvPr/>
        </p:nvGrpSpPr>
        <p:grpSpPr>
          <a:xfrm>
            <a:off x="3243404" y="4343428"/>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HS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quý</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đồ</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dùng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tập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990569" y="1421626"/>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grpSp>
        <p:nvGrpSpPr>
          <p:cNvPr id="8" name="Group 7"/>
          <p:cNvGrpSpPr/>
          <p:nvPr/>
        </p:nvGrpSpPr>
        <p:grpSpPr>
          <a:xfrm>
            <a:off x="9580198" y="3537834"/>
            <a:ext cx="2482090" cy="1271511"/>
            <a:chOff x="3759267" y="334167"/>
            <a:chExt cx="5621970" cy="1418267"/>
          </a:xfrm>
        </p:grpSpPr>
        <p:sp>
          <p:nvSpPr>
            <p:cNvPr id="9" name="Cloud Callout 8"/>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4223658" y="688205"/>
              <a:ext cx="4919222" cy="1064229"/>
            </a:xfrm>
            <a:prstGeom prst="rect">
              <a:avLst/>
            </a:prstGeom>
            <a:noFill/>
            <a:ln>
              <a:noFill/>
            </a:ln>
          </p:spPr>
          <p:txBody>
            <a:bodyPr wrap="square" rtlCol="0">
              <a:spAutoFit/>
            </a:bodyPr>
            <a:lstStyle/>
            <a:p>
              <a:pPr algn="ctr"/>
              <a:r>
                <a:rPr lang="en-US" sz="2800" smtClean="0">
                  <a:solidFill>
                    <a:srgbClr val="002060"/>
                  </a:solidFill>
                  <a:latin typeface="Arial" panose="020B0604020202020204" pitchFamily="34" charset="0"/>
                  <a:ea typeface="Arial-Rounded" panose="020B0500000000000000" pitchFamily="34" charset="0"/>
                  <a:cs typeface="Arial" panose="020B0604020202020204" pitchFamily="34" charset="0"/>
                </a:rPr>
                <a:t>Cùng quan sát</a:t>
              </a:r>
              <a:endPar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9978" y1="52652" x2="15401" y2="87121"/>
                        <a14:foregroundMark x1="24729" y1="89394" x2="31020" y2="95833"/>
                        <a14:foregroundMark x1="55315" y1="78409" x2="61388" y2="81061"/>
                        <a14:foregroundMark x1="65510" y1="92424" x2="94143" y2="90909"/>
                        <a14:foregroundMark x1="62907" y1="20833" x2="79393" y2="34091"/>
                        <a14:foregroundMark x1="51193" y1="21591" x2="52495" y2="33333"/>
                        <a14:foregroundMark x1="48590" y1="30303" x2="52495" y2="31818"/>
                        <a14:foregroundMark x1="9111" y1="25379" x2="16269" y2="34848"/>
                        <a14:foregroundMark x1="9544" y1="37121" x2="19089" y2="26136"/>
                        <a14:foregroundMark x1="6941" y1="30303" x2="19089" y2="28788"/>
                        <a14:foregroundMark x1="12798" y1="26136" x2="17570" y2="20076"/>
                        <a14:foregroundMark x1="10629" y1="51894" x2="17570" y2="56818"/>
                        <a14:foregroundMark x1="65076" y1="57576" x2="67245" y2="73864"/>
                      </a14:backgroundRemoval>
                    </a14:imgEffect>
                  </a14:imgLayer>
                </a14:imgProps>
              </a:ext>
              <a:ext uri="{28A0092B-C50C-407E-A947-70E740481C1C}">
                <a14:useLocalDpi xmlns:a14="http://schemas.microsoft.com/office/drawing/2010/main" val="0"/>
              </a:ext>
            </a:extLst>
          </a:blip>
          <a:stretch>
            <a:fillRect/>
          </a:stretch>
        </p:blipFill>
        <p:spPr>
          <a:xfrm>
            <a:off x="7860348" y="4332291"/>
            <a:ext cx="3246872" cy="1861264"/>
          </a:xfrm>
          <a:prstGeom prst="rect">
            <a:avLst/>
          </a:prstGeom>
        </p:spPr>
      </p:pic>
    </p:spTree>
    <p:extLst>
      <p:ext uri="{BB962C8B-B14F-4D97-AF65-F5344CB8AC3E}">
        <p14:creationId xmlns:p14="http://schemas.microsoft.com/office/powerpoint/2010/main" val="1977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par>
                                <p:cTn id="22" presetID="21"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669726" y="1854763"/>
            <a:ext cx="7442056" cy="342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183074" y="192466"/>
            <a:ext cx="10841601" cy="1138773"/>
            <a:chOff x="238537" y="232458"/>
            <a:chExt cx="10841601" cy="1138773"/>
          </a:xfrm>
        </p:grpSpPr>
        <p:sp>
          <p:nvSpPr>
            <p:cNvPr id="6" name="TextBox 5"/>
            <p:cNvSpPr txBox="1"/>
            <p:nvPr/>
          </p:nvSpPr>
          <p:spPr>
            <a:xfrm>
              <a:off x="786448" y="232458"/>
              <a:ext cx="10293690" cy="1138773"/>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a:solidFill>
                    <a:srgbClr val="008200"/>
                  </a:solidFill>
                  <a:latin typeface="Arial" pitchFamily="34" charset="0"/>
                  <a:cs typeface="Arial" pitchFamily="34" charset="0"/>
                </a:rPr>
                <a:t>Nhìn tranh, nói tên đồ vật và nêu công dụng </a:t>
              </a:r>
            </a:p>
            <a:p>
              <a:r>
                <a:rPr lang="en-US" sz="3200" b="1" dirty="0">
                  <a:solidFill>
                    <a:srgbClr val="008200"/>
                  </a:solidFill>
                  <a:latin typeface="Arial" pitchFamily="34" charset="0"/>
                  <a:cs typeface="Arial" pitchFamily="34" charset="0"/>
                </a:rPr>
                <a:t>của chúng.</a:t>
              </a:r>
              <a:endParaRPr lang="vi-VN" sz="3200" b="1" dirty="0">
                <a:solidFill>
                  <a:srgbClr val="008200"/>
                </a:solidFill>
                <a:latin typeface="Arial" pitchFamily="34" charset="0"/>
                <a:cs typeface="Arial" pitchFamily="34" charset="0"/>
              </a:endParaRPr>
            </a:p>
          </p:txBody>
        </p:sp>
        <p:sp>
          <p:nvSpPr>
            <p:cNvPr id="7" name="Oval 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itchFamily="34" charset="0"/>
                  <a:cs typeface="Arial" pitchFamily="34" charset="0"/>
                </a:rPr>
                <a:t>1</a:t>
              </a:r>
            </a:p>
          </p:txBody>
        </p:sp>
      </p:grpSp>
      <p:sp>
        <p:nvSpPr>
          <p:cNvPr id="2" name="Rounded Rectangle 1"/>
          <p:cNvSpPr/>
          <p:nvPr/>
        </p:nvSpPr>
        <p:spPr>
          <a:xfrm>
            <a:off x="8518358" y="2101516"/>
            <a:ext cx="3169433" cy="3174882"/>
          </a:xfrm>
          <a:prstGeom prst="roundRect">
            <a:avLst/>
          </a:prstGeom>
          <a:no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4B26D2C-1BC9-4238-BC4C-795267AEDD6F}"/>
              </a:ext>
            </a:extLst>
          </p:cNvPr>
          <p:cNvSpPr txBox="1"/>
          <p:nvPr/>
        </p:nvSpPr>
        <p:spPr>
          <a:xfrm>
            <a:off x="8691188" y="2565572"/>
            <a:ext cx="2823772" cy="2246769"/>
          </a:xfrm>
          <a:prstGeom prst="rect">
            <a:avLst/>
          </a:prstGeom>
          <a:noFill/>
        </p:spPr>
        <p:txBody>
          <a:bodyPr wrap="square" rtlCol="0">
            <a:spAutoFit/>
          </a:bodyPr>
          <a:lstStyle/>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Giấy vẽ</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chì</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Bút màu</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Tẩy</a:t>
            </a:r>
          </a:p>
          <a:p>
            <a:pPr marL="457200" indent="-457200">
              <a:buFontTx/>
              <a:buChar char="-"/>
            </a:pPr>
            <a:r>
              <a:rPr lang="en-US" sz="2800" b="1" dirty="0">
                <a:solidFill>
                  <a:srgbClr val="002060"/>
                </a:solidFill>
                <a:latin typeface="Arial" panose="020B0604020202020204" pitchFamily="34" charset="0"/>
                <a:cs typeface="Arial" panose="020B0604020202020204" pitchFamily="34" charset="0"/>
              </a:rPr>
              <a:t>Thước kẻ</a:t>
            </a:r>
          </a:p>
        </p:txBody>
      </p:sp>
    </p:spTree>
    <p:extLst>
      <p:ext uri="{BB962C8B-B14F-4D97-AF65-F5344CB8AC3E}">
        <p14:creationId xmlns:p14="http://schemas.microsoft.com/office/powerpoint/2010/main" val="272035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6570" y="155043"/>
            <a:ext cx="7244065" cy="579967"/>
          </a:xfrm>
          <a:prstGeom prst="rect">
            <a:avLst/>
          </a:prstGeom>
          <a:noFill/>
        </p:spPr>
        <p:txBody>
          <a:bodyPr wrap="square" rtlCol="0">
            <a:spAutoFit/>
          </a:bodyPr>
          <a:lstStyle/>
          <a:p>
            <a:pPr>
              <a:lnSpc>
                <a:spcPct val="150000"/>
              </a:lnSpc>
            </a:pP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Công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dụng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của</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một</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số</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đồ</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vật</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trong</a:t>
            </a:r>
            <a:r>
              <a:rPr lang="en-US" sz="2400" dirty="0">
                <a:solidFill>
                  <a:srgbClr val="FF0000"/>
                </a:solidFill>
                <a:latin typeface="Times New Roman" panose="02020603050405020304" pitchFamily="18" charset="0"/>
              </a:rPr>
              <a:t> </a:t>
            </a:r>
            <a:r>
              <a:rPr lang="en-US" sz="2400" dirty="0" err="1">
                <a:solidFill>
                  <a:srgbClr val="FF0000"/>
                </a:solidFill>
                <a:latin typeface="Times New Roman" panose="02020603050405020304" pitchFamily="18" charset="0"/>
              </a:rPr>
              <a:t>tranh</a:t>
            </a:r>
            <a:endParaRPr lang="en-US" sz="2400" dirty="0">
              <a:solidFill>
                <a:srgbClr val="FF0000"/>
              </a:solidFill>
              <a:latin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79414229"/>
              </p:ext>
            </p:extLst>
          </p:nvPr>
        </p:nvGraphicFramePr>
        <p:xfrm>
          <a:off x="4076179" y="945369"/>
          <a:ext cx="7556500" cy="3583587"/>
        </p:xfrm>
        <a:graphic>
          <a:graphicData uri="http://schemas.openxmlformats.org/drawingml/2006/table">
            <a:tbl>
              <a:tblPr firstRow="1" bandRow="1"/>
              <a:tblGrid>
                <a:gridCol w="1333500">
                  <a:extLst>
                    <a:ext uri="{9D8B030D-6E8A-4147-A177-3AD203B41FA5}">
                      <a16:colId xmlns:a16="http://schemas.microsoft.com/office/drawing/2014/main" val="2878530393"/>
                    </a:ext>
                  </a:extLst>
                </a:gridCol>
                <a:gridCol w="1765300">
                  <a:extLst>
                    <a:ext uri="{9D8B030D-6E8A-4147-A177-3AD203B41FA5}">
                      <a16:colId xmlns:a16="http://schemas.microsoft.com/office/drawing/2014/main" val="1927145733"/>
                    </a:ext>
                  </a:extLst>
                </a:gridCol>
                <a:gridCol w="4457700">
                  <a:extLst>
                    <a:ext uri="{9D8B030D-6E8A-4147-A177-3AD203B41FA5}">
                      <a16:colId xmlns:a16="http://schemas.microsoft.com/office/drawing/2014/main" val="2162826108"/>
                    </a:ext>
                  </a:extLst>
                </a:gridCol>
              </a:tblGrid>
              <a:tr h="511941">
                <a:tc>
                  <a:txBody>
                    <a:bodyPr/>
                    <a:lstStyle/>
                    <a:p>
                      <a:pPr algn="ctr"/>
                      <a:r>
                        <a:rPr lang="en-US" sz="1900" b="0" i="0" dirty="0" err="1">
                          <a:latin typeface="Times New Roman" panose="02020603050405020304" pitchFamily="18" charset="0"/>
                        </a:rPr>
                        <a:t>Số</a:t>
                      </a:r>
                      <a:r>
                        <a:rPr lang="en-US" sz="1900" b="0" i="0" dirty="0">
                          <a:latin typeface="Times New Roman" panose="02020603050405020304" pitchFamily="18" charset="0"/>
                        </a:rPr>
                        <a:t> </a:t>
                      </a:r>
                      <a:r>
                        <a:rPr lang="en-US" sz="1900" b="0" i="0" dirty="0" err="1">
                          <a:latin typeface="Times New Roman" panose="02020603050405020304" pitchFamily="18" charset="0"/>
                        </a:rPr>
                        <a:t>thứ</a:t>
                      </a:r>
                      <a:r>
                        <a:rPr lang="en-US" sz="1900" b="0" i="0" baseline="0" dirty="0">
                          <a:latin typeface="Times New Roman" panose="02020603050405020304" pitchFamily="18" charset="0"/>
                        </a:rPr>
                        <a:t> </a:t>
                      </a:r>
                      <a:r>
                        <a:rPr lang="en-US" sz="1900" b="0" i="0" baseline="0" dirty="0" err="1">
                          <a:latin typeface="Times New Roman" panose="02020603050405020304" pitchFamily="18" charset="0"/>
                        </a:rPr>
                        <a:t>tự</a:t>
                      </a:r>
                      <a:endParaRPr lang="en-US" sz="1900" b="0" i="0" dirty="0">
                        <a:latin typeface="Times New Roman" panose="02020603050405020304" pitchFamily="18" charset="0"/>
                      </a:endParaRPr>
                    </a:p>
                  </a:txBody>
                  <a:tcPr marL="121920" marR="121920" marT="60960" marB="60960" anchor="ctr"/>
                </a:tc>
                <a:tc>
                  <a:txBody>
                    <a:bodyPr/>
                    <a:lstStyle/>
                    <a:p>
                      <a:pPr algn="ctr"/>
                      <a:r>
                        <a:rPr lang="en-US" sz="1900" b="0" i="0" dirty="0" err="1">
                          <a:latin typeface="Times New Roman" panose="02020603050405020304" pitchFamily="18" charset="0"/>
                        </a:rPr>
                        <a:t>Từ</a:t>
                      </a:r>
                      <a:endParaRPr lang="en-US" sz="1900" b="0" i="0" dirty="0">
                        <a:latin typeface="Times New Roman" panose="02020603050405020304" pitchFamily="18" charset="0"/>
                      </a:endParaRPr>
                    </a:p>
                  </a:txBody>
                  <a:tcPr marL="121920" marR="121920" marT="60960" marB="60960" anchor="ctr"/>
                </a:tc>
                <a:tc>
                  <a:txBody>
                    <a:bodyPr/>
                    <a:lstStyle/>
                    <a:p>
                      <a:pPr algn="ctr"/>
                      <a:r>
                        <a:rPr lang="en-US" sz="1900" b="0" i="0" dirty="0" err="1">
                          <a:latin typeface="Times New Roman" panose="02020603050405020304" pitchFamily="18" charset="0"/>
                        </a:rPr>
                        <a:t>Câu</a:t>
                      </a:r>
                      <a:r>
                        <a:rPr lang="en-US" sz="1900" b="0" i="0" baseline="0" dirty="0">
                          <a:latin typeface="Times New Roman" panose="02020603050405020304" pitchFamily="18" charset="0"/>
                        </a:rPr>
                        <a:t> </a:t>
                      </a:r>
                      <a:endParaRPr lang="en-US" sz="1900" b="0" i="0" dirty="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4162415262"/>
                  </a:ext>
                </a:extLst>
              </a:tr>
              <a:tr h="511941">
                <a:tc>
                  <a:txBody>
                    <a:bodyPr/>
                    <a:lstStyle/>
                    <a:p>
                      <a:pPr algn="ctr"/>
                      <a:r>
                        <a:rPr lang="en-US" sz="1900" b="0" i="0" dirty="0">
                          <a:latin typeface="Times New Roman" panose="02020603050405020304" pitchFamily="18" charset="0"/>
                        </a:rPr>
                        <a:t>1</a:t>
                      </a:r>
                    </a:p>
                  </a:txBody>
                  <a:tcPr marL="121920" marR="121920" marT="60960" marB="60960" anchor="ctr"/>
                </a:tc>
                <a:tc>
                  <a:txBody>
                    <a:bodyPr/>
                    <a:lstStyle/>
                    <a:p>
                      <a:pPr algn="ctr"/>
                      <a:r>
                        <a:rPr lang="en-US" sz="1900" b="0" i="0" dirty="0" err="1">
                          <a:latin typeface="Times New Roman" panose="02020603050405020304" pitchFamily="18" charset="0"/>
                        </a:rPr>
                        <a:t>bút</a:t>
                      </a:r>
                      <a:r>
                        <a:rPr lang="en-US" sz="1900" b="0" i="0" baseline="0" dirty="0">
                          <a:latin typeface="Times New Roman" panose="02020603050405020304" pitchFamily="18" charset="0"/>
                        </a:rPr>
                        <a:t> </a:t>
                      </a:r>
                      <a:r>
                        <a:rPr lang="en-US" sz="1900" b="0" i="0" baseline="0" dirty="0" err="1">
                          <a:latin typeface="Times New Roman" panose="02020603050405020304" pitchFamily="18" charset="0"/>
                        </a:rPr>
                        <a:t>màu</a:t>
                      </a:r>
                      <a:endParaRPr lang="en-US" sz="1900" b="0" i="0" dirty="0">
                        <a:latin typeface="Times New Roman" panose="02020603050405020304" pitchFamily="18" charset="0"/>
                      </a:endParaRPr>
                    </a:p>
                  </a:txBody>
                  <a:tcPr marL="121920" marR="121920" marT="60960" marB="60960" anchor="ctr"/>
                </a:tc>
                <a:tc>
                  <a:txBody>
                    <a:bodyPr/>
                    <a:lstStyle/>
                    <a:p>
                      <a:pPr algn="ctr"/>
                      <a:r>
                        <a:rPr lang="en-US" sz="1900" b="0" i="0" dirty="0" err="1">
                          <a:solidFill>
                            <a:srgbClr val="000000"/>
                          </a:solidFill>
                          <a:latin typeface="Times New Roman" panose="02020603050405020304" pitchFamily="18" charset="0"/>
                        </a:rPr>
                        <a:t>Bút</a:t>
                      </a:r>
                      <a:r>
                        <a:rPr lang="en-US" sz="1900" b="0" i="0" baseline="0" dirty="0">
                          <a:solidFill>
                            <a:srgbClr val="000000"/>
                          </a:solidFill>
                          <a:latin typeface="Times New Roman" panose="02020603050405020304" pitchFamily="18" charset="0"/>
                        </a:rPr>
                        <a:t> </a:t>
                      </a:r>
                      <a:r>
                        <a:rPr lang="en-US" sz="1900" b="0" i="0" baseline="0" dirty="0" err="1">
                          <a:solidFill>
                            <a:srgbClr val="000000"/>
                          </a:solidFill>
                          <a:latin typeface="Times New Roman" panose="02020603050405020304" pitchFamily="18" charset="0"/>
                        </a:rPr>
                        <a:t>màu</a:t>
                      </a:r>
                      <a:r>
                        <a:rPr lang="en-US" sz="1900" b="0" i="0" baseline="0" dirty="0">
                          <a:solidFill>
                            <a:srgbClr val="000000"/>
                          </a:solidFill>
                          <a:latin typeface="Times New Roman" panose="02020603050405020304" pitchFamily="18" charset="0"/>
                        </a:rPr>
                        <a:t> </a:t>
                      </a:r>
                      <a:r>
                        <a:rPr lang="en-US" sz="1900" b="0" i="0" baseline="0" dirty="0" err="1">
                          <a:solidFill>
                            <a:srgbClr val="000000"/>
                          </a:solidFill>
                          <a:latin typeface="Times New Roman" panose="02020603050405020304" pitchFamily="18" charset="0"/>
                        </a:rPr>
                        <a:t>dùng</a:t>
                      </a:r>
                      <a:r>
                        <a:rPr lang="en-US" sz="1900" b="0" i="0" baseline="0" dirty="0">
                          <a:solidFill>
                            <a:srgbClr val="000000"/>
                          </a:solidFill>
                          <a:latin typeface="Times New Roman" panose="02020603050405020304" pitchFamily="18" charset="0"/>
                        </a:rPr>
                        <a:t> </a:t>
                      </a:r>
                      <a:r>
                        <a:rPr lang="en-US" sz="1900" b="0" i="0" baseline="0" err="1">
                          <a:solidFill>
                            <a:srgbClr val="000000"/>
                          </a:solidFill>
                          <a:latin typeface="Times New Roman" panose="02020603050405020304" pitchFamily="18" charset="0"/>
                        </a:rPr>
                        <a:t>để</a:t>
                      </a:r>
                      <a:r>
                        <a:rPr lang="en-US" sz="1900" b="0" i="0" baseline="0">
                          <a:solidFill>
                            <a:srgbClr val="000000"/>
                          </a:solidFill>
                          <a:latin typeface="Times New Roman" panose="02020603050405020304" pitchFamily="18" charset="0"/>
                        </a:rPr>
                        <a:t> </a:t>
                      </a:r>
                      <a:r>
                        <a:rPr lang="en-US" sz="1900" b="0" i="0" baseline="0" smtClean="0">
                          <a:solidFill>
                            <a:srgbClr val="000000"/>
                          </a:solidFill>
                          <a:latin typeface="Times New Roman" panose="02020603050405020304" pitchFamily="18" charset="0"/>
                        </a:rPr>
                        <a:t>tô</a:t>
                      </a:r>
                      <a:r>
                        <a:rPr lang="en-US" sz="1900" b="0" i="0" baseline="0" smtClean="0">
                          <a:latin typeface="Times New Roman" panose="02020603050405020304" pitchFamily="18" charset="0"/>
                        </a:rPr>
                        <a:t>.</a:t>
                      </a:r>
                      <a:endParaRPr lang="en-US" sz="1900" b="0" i="0" dirty="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1222832004"/>
                  </a:ext>
                </a:extLst>
              </a:tr>
              <a:tr h="511941">
                <a:tc>
                  <a:txBody>
                    <a:bodyPr/>
                    <a:lstStyle/>
                    <a:p>
                      <a:pPr algn="ctr"/>
                      <a:r>
                        <a:rPr lang="en-US" sz="1900" b="0" i="0" dirty="0">
                          <a:latin typeface="Times New Roman" panose="02020603050405020304" pitchFamily="18" charset="0"/>
                        </a:rPr>
                        <a:t>2</a:t>
                      </a:r>
                    </a:p>
                  </a:txBody>
                  <a:tcPr marL="121920" marR="121920" marT="60960" marB="60960" anchor="ctr"/>
                </a:tc>
                <a:tc>
                  <a:txBody>
                    <a:bodyPr/>
                    <a:lstStyle/>
                    <a:p>
                      <a:pPr algn="ctr"/>
                      <a:r>
                        <a:rPr lang="en-US" sz="1900" b="0" i="0" baseline="0" err="1">
                          <a:latin typeface="Times New Roman" panose="02020603050405020304" pitchFamily="18" charset="0"/>
                        </a:rPr>
                        <a:t>giấy</a:t>
                      </a:r>
                      <a:r>
                        <a:rPr lang="en-US" sz="1900" b="0" i="0" baseline="0">
                          <a:latin typeface="Times New Roman" panose="02020603050405020304" pitchFamily="18" charset="0"/>
                        </a:rPr>
                        <a:t> </a:t>
                      </a:r>
                      <a:r>
                        <a:rPr lang="en-US" sz="1900" b="0" i="0" baseline="0" smtClean="0">
                          <a:latin typeface="Times New Roman" panose="02020603050405020304" pitchFamily="18" charset="0"/>
                        </a:rPr>
                        <a:t>vẽ</a:t>
                      </a:r>
                      <a:endParaRPr lang="en-US" sz="1900" b="0" i="0" baseline="0" dirty="0">
                        <a:latin typeface="Times New Roman" panose="02020603050405020304" pitchFamily="18" charset="0"/>
                      </a:endParaRPr>
                    </a:p>
                  </a:txBody>
                  <a:tcPr marL="121920" marR="121920" marT="60960" marB="60960" anchor="ctr"/>
                </a:tc>
                <a:tc>
                  <a:txBody>
                    <a:bodyPr/>
                    <a:lstStyle/>
                    <a:p>
                      <a:pPr algn="ctr"/>
                      <a:r>
                        <a:rPr lang="en-US" sz="1900" b="0" i="0" dirty="0" err="1">
                          <a:latin typeface="Times New Roman" panose="02020603050405020304" pitchFamily="18" charset="0"/>
                        </a:rPr>
                        <a:t>Giấy</a:t>
                      </a:r>
                      <a:r>
                        <a:rPr lang="en-US" sz="1900" b="0" i="0" dirty="0">
                          <a:latin typeface="Times New Roman" panose="02020603050405020304" pitchFamily="18" charset="0"/>
                        </a:rPr>
                        <a:t> </a:t>
                      </a:r>
                      <a:r>
                        <a:rPr lang="en-US" sz="1900" b="0" i="0" dirty="0" err="1">
                          <a:latin typeface="Times New Roman" panose="02020603050405020304" pitchFamily="18" charset="0"/>
                        </a:rPr>
                        <a:t>màu</a:t>
                      </a:r>
                      <a:r>
                        <a:rPr lang="en-US" sz="1900" b="0" i="0" dirty="0">
                          <a:latin typeface="Times New Roman" panose="02020603050405020304" pitchFamily="18" charset="0"/>
                        </a:rPr>
                        <a:t> </a:t>
                      </a:r>
                      <a:r>
                        <a:rPr lang="en-US" sz="1900" b="0" i="0" baseline="0" dirty="0" err="1">
                          <a:solidFill>
                            <a:schemeClr val="accent6">
                              <a:lumMod val="50000"/>
                            </a:schemeClr>
                          </a:solidFill>
                          <a:latin typeface="Times New Roman" panose="02020603050405020304" pitchFamily="18" charset="0"/>
                        </a:rPr>
                        <a:t>dùng</a:t>
                      </a:r>
                      <a:r>
                        <a:rPr lang="en-US" sz="1900" b="0" i="0" baseline="0" dirty="0">
                          <a:solidFill>
                            <a:schemeClr val="accent6">
                              <a:lumMod val="50000"/>
                            </a:schemeClr>
                          </a:solidFill>
                          <a:latin typeface="Times New Roman" panose="02020603050405020304" pitchFamily="18" charset="0"/>
                        </a:rPr>
                        <a:t> </a:t>
                      </a:r>
                      <a:r>
                        <a:rPr lang="en-US" sz="1900" b="0" i="0" baseline="0" dirty="0" err="1">
                          <a:solidFill>
                            <a:schemeClr val="accent6">
                              <a:lumMod val="50000"/>
                            </a:schemeClr>
                          </a:solidFill>
                          <a:latin typeface="Times New Roman" panose="02020603050405020304" pitchFamily="18" charset="0"/>
                        </a:rPr>
                        <a:t>để</a:t>
                      </a:r>
                      <a:r>
                        <a:rPr lang="en-US" sz="1900" b="0" i="0" baseline="0" dirty="0">
                          <a:solidFill>
                            <a:schemeClr val="accent6">
                              <a:lumMod val="50000"/>
                            </a:schemeClr>
                          </a:solidFill>
                          <a:latin typeface="Times New Roman" panose="02020603050405020304" pitchFamily="18" charset="0"/>
                        </a:rPr>
                        <a:t> </a:t>
                      </a:r>
                      <a:r>
                        <a:rPr lang="en-US" sz="1900" b="0" i="0" baseline="0" dirty="0" err="1">
                          <a:solidFill>
                            <a:schemeClr val="accent6">
                              <a:lumMod val="50000"/>
                            </a:schemeClr>
                          </a:solidFill>
                          <a:latin typeface="Times New Roman" panose="02020603050405020304" pitchFamily="18" charset="0"/>
                        </a:rPr>
                        <a:t>vẽ</a:t>
                      </a:r>
                      <a:r>
                        <a:rPr lang="en-US" sz="1900" b="0" i="0" baseline="0" dirty="0">
                          <a:solidFill>
                            <a:schemeClr val="accent6">
                              <a:lumMod val="50000"/>
                            </a:schemeClr>
                          </a:solidFill>
                          <a:latin typeface="Times New Roman" panose="02020603050405020304" pitchFamily="18" charset="0"/>
                        </a:rPr>
                        <a:t> </a:t>
                      </a:r>
                      <a:r>
                        <a:rPr lang="en-US" sz="1900" b="0" i="0" baseline="0" dirty="0">
                          <a:latin typeface="Times New Roman" panose="02020603050405020304" pitchFamily="18" charset="0"/>
                        </a:rPr>
                        <a:t>.</a:t>
                      </a:r>
                      <a:endParaRPr lang="en-US" sz="1900" b="0" i="0" dirty="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291938486"/>
                  </a:ext>
                </a:extLst>
              </a:tr>
              <a:tr h="511941">
                <a:tc>
                  <a:txBody>
                    <a:bodyPr/>
                    <a:lstStyle/>
                    <a:p>
                      <a:pPr algn="ctr"/>
                      <a:r>
                        <a:rPr lang="en-US" sz="1900" b="0" i="0" dirty="0">
                          <a:latin typeface="Times New Roman" panose="02020603050405020304" pitchFamily="18" charset="0"/>
                        </a:rPr>
                        <a:t>3</a:t>
                      </a:r>
                    </a:p>
                  </a:txBody>
                  <a:tcPr marL="121920" marR="121920" marT="60960" marB="60960" anchor="ctr"/>
                </a:tc>
                <a:tc>
                  <a:txBody>
                    <a:bodyPr/>
                    <a:lstStyle/>
                    <a:p>
                      <a:pPr algn="ctr"/>
                      <a:r>
                        <a:rPr lang="en-US" sz="1900" b="0" i="0" baseline="0" dirty="0" err="1">
                          <a:latin typeface="Times New Roman" panose="02020603050405020304" pitchFamily="18" charset="0"/>
                        </a:rPr>
                        <a:t>bút</a:t>
                      </a:r>
                      <a:r>
                        <a:rPr lang="en-US" sz="1900" b="0" i="0" baseline="0" dirty="0">
                          <a:latin typeface="Times New Roman" panose="02020603050405020304" pitchFamily="18" charset="0"/>
                        </a:rPr>
                        <a:t> </a:t>
                      </a:r>
                      <a:r>
                        <a:rPr lang="en-US" sz="1900" b="0" i="0" baseline="0" dirty="0" err="1">
                          <a:latin typeface="Times New Roman" panose="02020603050405020304" pitchFamily="18" charset="0"/>
                        </a:rPr>
                        <a:t>chì</a:t>
                      </a:r>
                      <a:endParaRPr lang="en-US" sz="1900" b="0" i="0" baseline="0" dirty="0">
                        <a:latin typeface="Times New Roman" panose="02020603050405020304" pitchFamily="18" charset="0"/>
                      </a:endParaRPr>
                    </a:p>
                  </a:txBody>
                  <a:tcPr marL="121920" marR="121920" marT="60960" marB="60960" anchor="ctr"/>
                </a:tc>
                <a:tc>
                  <a:txBody>
                    <a:bodyPr/>
                    <a:lstStyle/>
                    <a:p>
                      <a:pPr algn="ctr"/>
                      <a:r>
                        <a:rPr lang="en-US" sz="1900" b="0" i="0" smtClean="0">
                          <a:latin typeface="Times New Roman" panose="02020603050405020304" pitchFamily="18" charset="0"/>
                        </a:rPr>
                        <a:t>Bút</a:t>
                      </a:r>
                      <a:r>
                        <a:rPr lang="en-US" sz="1900" b="0" i="0" baseline="0" smtClean="0">
                          <a:latin typeface="Times New Roman" panose="02020603050405020304" pitchFamily="18" charset="0"/>
                        </a:rPr>
                        <a:t> chì dùng để viết, vẽ.</a:t>
                      </a:r>
                      <a:endParaRPr lang="en-US" sz="1900" b="0" i="0" dirty="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1717222107"/>
                  </a:ext>
                </a:extLst>
              </a:tr>
              <a:tr h="511941">
                <a:tc>
                  <a:txBody>
                    <a:bodyPr/>
                    <a:lstStyle/>
                    <a:p>
                      <a:pPr algn="ctr"/>
                      <a:r>
                        <a:rPr lang="en-US" sz="1900" b="0" i="0" smtClean="0">
                          <a:latin typeface="Times New Roman" panose="02020603050405020304" pitchFamily="18" charset="0"/>
                        </a:rPr>
                        <a:t>4</a:t>
                      </a:r>
                      <a:endParaRPr lang="en-US" sz="1900" b="0" i="0" dirty="0">
                        <a:latin typeface="Times New Roman" panose="02020603050405020304" pitchFamily="18" charset="0"/>
                      </a:endParaRPr>
                    </a:p>
                  </a:txBody>
                  <a:tcPr marL="121920" marR="121920" marT="60960" marB="60960" anchor="ctr"/>
                </a:tc>
                <a:tc>
                  <a:txBody>
                    <a:bodyPr/>
                    <a:lstStyle/>
                    <a:p>
                      <a:pPr algn="ctr"/>
                      <a:r>
                        <a:rPr lang="en-US" sz="1900" b="0" i="0" smtClean="0">
                          <a:latin typeface="Times New Roman" panose="02020603050405020304" pitchFamily="18" charset="0"/>
                        </a:rPr>
                        <a:t>Thước</a:t>
                      </a:r>
                      <a:r>
                        <a:rPr lang="en-US" sz="1900" b="0" i="0" baseline="0" smtClean="0">
                          <a:latin typeface="Times New Roman" panose="02020603050405020304" pitchFamily="18" charset="0"/>
                        </a:rPr>
                        <a:t> kẻ</a:t>
                      </a:r>
                      <a:endParaRPr lang="en-US" sz="1900" b="0" i="0" dirty="0">
                        <a:latin typeface="Times New Roman" panose="02020603050405020304" pitchFamily="18" charset="0"/>
                      </a:endParaRPr>
                    </a:p>
                  </a:txBody>
                  <a:tcPr marL="121920" marR="121920" marT="60960" marB="60960" anchor="ctr"/>
                </a:tc>
                <a:tc>
                  <a:txBody>
                    <a:bodyPr/>
                    <a:lstStyle/>
                    <a:p>
                      <a:pPr algn="ctr"/>
                      <a:r>
                        <a:rPr lang="en-US" sz="1900" b="0" i="0" smtClean="0">
                          <a:latin typeface="Times New Roman" panose="02020603050405020304" pitchFamily="18" charset="0"/>
                        </a:rPr>
                        <a:t>Thước</a:t>
                      </a:r>
                      <a:r>
                        <a:rPr lang="en-US" sz="1900" b="0" i="0" baseline="0" smtClean="0">
                          <a:latin typeface="Times New Roman" panose="02020603050405020304" pitchFamily="18" charset="0"/>
                        </a:rPr>
                        <a:t> kẻ dung để kẻ đoạn, đường thẳng</a:t>
                      </a:r>
                      <a:endParaRPr lang="en-US" sz="1900" b="0" i="0" smtClean="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1335330545"/>
                  </a:ext>
                </a:extLst>
              </a:tr>
              <a:tr h="511941">
                <a:tc>
                  <a:txBody>
                    <a:bodyPr/>
                    <a:lstStyle/>
                    <a:p>
                      <a:pPr algn="ctr"/>
                      <a:endParaRPr lang="en-US" sz="1900" b="0" i="0" dirty="0">
                        <a:latin typeface="Times New Roman" panose="02020603050405020304" pitchFamily="18" charset="0"/>
                      </a:endParaRPr>
                    </a:p>
                  </a:txBody>
                  <a:tcPr marL="121920" marR="121920" marT="60960" marB="60960" anchor="ctr"/>
                </a:tc>
                <a:tc>
                  <a:txBody>
                    <a:bodyPr/>
                    <a:lstStyle/>
                    <a:p>
                      <a:pPr algn="ctr"/>
                      <a:endParaRPr lang="en-US" sz="1900" b="0" i="0" dirty="0">
                        <a:latin typeface="Times New Roman" panose="02020603050405020304" pitchFamily="18" charset="0"/>
                      </a:endParaRPr>
                    </a:p>
                  </a:txBody>
                  <a:tcPr marL="121920" marR="121920" marT="60960" marB="60960" anchor="ctr"/>
                </a:tc>
                <a:tc>
                  <a:txBody>
                    <a:bodyPr/>
                    <a:lstStyle/>
                    <a:p>
                      <a:pPr algn="ctr"/>
                      <a:endParaRPr lang="en-US" sz="1900" b="0" i="0" smtClean="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579369166"/>
                  </a:ext>
                </a:extLst>
              </a:tr>
              <a:tr h="511941">
                <a:tc>
                  <a:txBody>
                    <a:bodyPr/>
                    <a:lstStyle/>
                    <a:p>
                      <a:pPr algn="ctr"/>
                      <a:endParaRPr lang="en-US" sz="1900" b="0" i="0" dirty="0">
                        <a:latin typeface="Times New Roman" panose="02020603050405020304" pitchFamily="18" charset="0"/>
                      </a:endParaRPr>
                    </a:p>
                  </a:txBody>
                  <a:tcPr marL="121920" marR="121920" marT="60960" marB="60960" anchor="ctr"/>
                </a:tc>
                <a:tc>
                  <a:txBody>
                    <a:bodyPr/>
                    <a:lstStyle/>
                    <a:p>
                      <a:pPr algn="ctr"/>
                      <a:endParaRPr lang="en-US" sz="1900" b="0" i="0" dirty="0">
                        <a:latin typeface="Times New Roman" panose="02020603050405020304" pitchFamily="18" charset="0"/>
                      </a:endParaRPr>
                    </a:p>
                  </a:txBody>
                  <a:tcPr marL="121920" marR="121920" marT="60960" marB="60960" anchor="ctr"/>
                </a:tc>
                <a:tc>
                  <a:txBody>
                    <a:bodyPr/>
                    <a:lstStyle/>
                    <a:p>
                      <a:pPr algn="ctr"/>
                      <a:endParaRPr lang="en-US" sz="1900" b="0" i="0" smtClean="0">
                        <a:latin typeface="Times New Roman" panose="02020603050405020304" pitchFamily="18" charset="0"/>
                      </a:endParaRPr>
                    </a:p>
                  </a:txBody>
                  <a:tcPr marL="121920" marR="121920" marT="60960" marB="60960" anchor="ctr"/>
                </a:tc>
                <a:extLst>
                  <a:ext uri="{0D108BD9-81ED-4DB2-BD59-A6C34878D82A}">
                    <a16:rowId xmlns:a16="http://schemas.microsoft.com/office/drawing/2014/main" val="3190410143"/>
                  </a:ext>
                </a:extLst>
              </a:tr>
            </a:tbl>
          </a:graphicData>
        </a:graphic>
      </p:graphicFrame>
      <p:grpSp>
        <p:nvGrpSpPr>
          <p:cNvPr id="6" name="Google Shape;1156;p45"/>
          <p:cNvGrpSpPr/>
          <p:nvPr/>
        </p:nvGrpSpPr>
        <p:grpSpPr>
          <a:xfrm>
            <a:off x="3991418" y="4956250"/>
            <a:ext cx="1170565" cy="1219195"/>
            <a:chOff x="4022111" y="879761"/>
            <a:chExt cx="1373687" cy="1426738"/>
          </a:xfrm>
        </p:grpSpPr>
        <p:sp>
          <p:nvSpPr>
            <p:cNvPr id="7" name="Google Shape;1157;p45"/>
            <p:cNvSpPr/>
            <p:nvPr/>
          </p:nvSpPr>
          <p:spPr>
            <a:xfrm>
              <a:off x="4154389" y="1027899"/>
              <a:ext cx="1198123" cy="1190500"/>
            </a:xfrm>
            <a:custGeom>
              <a:avLst/>
              <a:gdLst/>
              <a:ahLst/>
              <a:cxnLst/>
              <a:rect l="l" t="t" r="r" b="b"/>
              <a:pathLst>
                <a:path w="18658" h="18540" extrusionOk="0">
                  <a:moveTo>
                    <a:pt x="7719" y="3321"/>
                  </a:moveTo>
                  <a:cubicBezTo>
                    <a:pt x="7793" y="3321"/>
                    <a:pt x="7881" y="3380"/>
                    <a:pt x="8042" y="3487"/>
                  </a:cubicBezTo>
                  <a:lnTo>
                    <a:pt x="10379" y="5150"/>
                  </a:lnTo>
                  <a:cubicBezTo>
                    <a:pt x="10537" y="5269"/>
                    <a:pt x="10696" y="5388"/>
                    <a:pt x="10854" y="5507"/>
                  </a:cubicBezTo>
                  <a:cubicBezTo>
                    <a:pt x="10973" y="5586"/>
                    <a:pt x="10973" y="5784"/>
                    <a:pt x="10894" y="5903"/>
                  </a:cubicBezTo>
                  <a:cubicBezTo>
                    <a:pt x="10022" y="7210"/>
                    <a:pt x="9151" y="8518"/>
                    <a:pt x="8279" y="9825"/>
                  </a:cubicBezTo>
                  <a:cubicBezTo>
                    <a:pt x="7883" y="10379"/>
                    <a:pt x="7527" y="11013"/>
                    <a:pt x="7131" y="11607"/>
                  </a:cubicBezTo>
                  <a:cubicBezTo>
                    <a:pt x="7051" y="11687"/>
                    <a:pt x="6972" y="11726"/>
                    <a:pt x="6893" y="11766"/>
                  </a:cubicBezTo>
                  <a:cubicBezTo>
                    <a:pt x="6893" y="11726"/>
                    <a:pt x="6893" y="11726"/>
                    <a:pt x="6893" y="11687"/>
                  </a:cubicBezTo>
                  <a:cubicBezTo>
                    <a:pt x="6853" y="11607"/>
                    <a:pt x="6853" y="11528"/>
                    <a:pt x="6893" y="11449"/>
                  </a:cubicBezTo>
                  <a:cubicBezTo>
                    <a:pt x="7051" y="11092"/>
                    <a:pt x="7249" y="10736"/>
                    <a:pt x="7447" y="10419"/>
                  </a:cubicBezTo>
                  <a:cubicBezTo>
                    <a:pt x="8319" y="9033"/>
                    <a:pt x="9230" y="7686"/>
                    <a:pt x="10141" y="6339"/>
                  </a:cubicBezTo>
                  <a:cubicBezTo>
                    <a:pt x="10260" y="6180"/>
                    <a:pt x="10339" y="5982"/>
                    <a:pt x="10458" y="5784"/>
                  </a:cubicBezTo>
                  <a:lnTo>
                    <a:pt x="7844" y="3804"/>
                  </a:lnTo>
                  <a:cubicBezTo>
                    <a:pt x="6259" y="5586"/>
                    <a:pt x="4912" y="7567"/>
                    <a:pt x="3486" y="9468"/>
                  </a:cubicBezTo>
                  <a:lnTo>
                    <a:pt x="5744" y="10974"/>
                  </a:lnTo>
                  <a:cubicBezTo>
                    <a:pt x="5982" y="11132"/>
                    <a:pt x="6259" y="11251"/>
                    <a:pt x="6457" y="11409"/>
                  </a:cubicBezTo>
                  <a:cubicBezTo>
                    <a:pt x="6576" y="11528"/>
                    <a:pt x="6774" y="11607"/>
                    <a:pt x="6774" y="11726"/>
                  </a:cubicBezTo>
                  <a:cubicBezTo>
                    <a:pt x="6774" y="11766"/>
                    <a:pt x="6774" y="11845"/>
                    <a:pt x="6734" y="11885"/>
                  </a:cubicBezTo>
                  <a:cubicBezTo>
                    <a:pt x="6694" y="11953"/>
                    <a:pt x="6639" y="11979"/>
                    <a:pt x="6580" y="11979"/>
                  </a:cubicBezTo>
                  <a:cubicBezTo>
                    <a:pt x="6466" y="11979"/>
                    <a:pt x="6337" y="11883"/>
                    <a:pt x="6259" y="11805"/>
                  </a:cubicBezTo>
                  <a:cubicBezTo>
                    <a:pt x="5546" y="11370"/>
                    <a:pt x="4833" y="10894"/>
                    <a:pt x="4120" y="10419"/>
                  </a:cubicBezTo>
                  <a:cubicBezTo>
                    <a:pt x="3803" y="10181"/>
                    <a:pt x="3447" y="9983"/>
                    <a:pt x="3130" y="9746"/>
                  </a:cubicBezTo>
                  <a:cubicBezTo>
                    <a:pt x="3051" y="9666"/>
                    <a:pt x="3011" y="9587"/>
                    <a:pt x="2971" y="9508"/>
                  </a:cubicBezTo>
                  <a:cubicBezTo>
                    <a:pt x="2932" y="9508"/>
                    <a:pt x="3051" y="9429"/>
                    <a:pt x="3090" y="9389"/>
                  </a:cubicBezTo>
                  <a:cubicBezTo>
                    <a:pt x="3169" y="9349"/>
                    <a:pt x="3209" y="9310"/>
                    <a:pt x="3249" y="9270"/>
                  </a:cubicBezTo>
                  <a:cubicBezTo>
                    <a:pt x="4477" y="7290"/>
                    <a:pt x="5863" y="5388"/>
                    <a:pt x="7408" y="3606"/>
                  </a:cubicBezTo>
                  <a:cubicBezTo>
                    <a:pt x="7561" y="3409"/>
                    <a:pt x="7629" y="3321"/>
                    <a:pt x="7719" y="3321"/>
                  </a:cubicBezTo>
                  <a:close/>
                  <a:moveTo>
                    <a:pt x="6655" y="1"/>
                  </a:moveTo>
                  <a:cubicBezTo>
                    <a:pt x="6497" y="239"/>
                    <a:pt x="6299" y="437"/>
                    <a:pt x="6140" y="635"/>
                  </a:cubicBezTo>
                  <a:cubicBezTo>
                    <a:pt x="5031" y="2259"/>
                    <a:pt x="3962" y="3883"/>
                    <a:pt x="2813" y="5507"/>
                  </a:cubicBezTo>
                  <a:cubicBezTo>
                    <a:pt x="1862" y="6893"/>
                    <a:pt x="951" y="8240"/>
                    <a:pt x="0" y="9627"/>
                  </a:cubicBezTo>
                  <a:cubicBezTo>
                    <a:pt x="4160" y="12281"/>
                    <a:pt x="8161" y="15291"/>
                    <a:pt x="11924" y="18539"/>
                  </a:cubicBezTo>
                  <a:cubicBezTo>
                    <a:pt x="12478" y="17826"/>
                    <a:pt x="13112" y="17113"/>
                    <a:pt x="13627" y="16361"/>
                  </a:cubicBezTo>
                  <a:cubicBezTo>
                    <a:pt x="14697" y="14935"/>
                    <a:pt x="15687" y="13469"/>
                    <a:pt x="16677" y="12003"/>
                  </a:cubicBezTo>
                  <a:cubicBezTo>
                    <a:pt x="17390" y="11013"/>
                    <a:pt x="18024" y="9944"/>
                    <a:pt x="18658" y="9033"/>
                  </a:cubicBezTo>
                  <a:cubicBezTo>
                    <a:pt x="18024" y="8597"/>
                    <a:pt x="17390" y="8201"/>
                    <a:pt x="16836" y="7725"/>
                  </a:cubicBezTo>
                  <a:cubicBezTo>
                    <a:pt x="14697" y="5943"/>
                    <a:pt x="12557" y="4160"/>
                    <a:pt x="10260" y="2576"/>
                  </a:cubicBezTo>
                  <a:lnTo>
                    <a:pt x="8319" y="1189"/>
                  </a:lnTo>
                  <a:cubicBezTo>
                    <a:pt x="8002" y="991"/>
                    <a:pt x="7685" y="833"/>
                    <a:pt x="7408" y="595"/>
                  </a:cubicBezTo>
                  <a:cubicBezTo>
                    <a:pt x="7131" y="397"/>
                    <a:pt x="6933" y="199"/>
                    <a:pt x="6655" y="1"/>
                  </a:cubicBezTo>
                  <a:close/>
                </a:path>
              </a:pathLst>
            </a:custGeom>
            <a:solidFill>
              <a:schemeClr val="accent1">
                <a:lumMod val="40000"/>
                <a:lumOff val="60000"/>
              </a:schemeClr>
            </a:solidFill>
            <a:ln>
              <a:noFill/>
            </a:ln>
          </p:spPr>
          <p:txBody>
            <a:bodyPr spcFirstLastPara="1" wrap="square" lIns="121900" tIns="121900" rIns="121900" bIns="121900" anchor="ctr" anchorCtr="0">
              <a:noAutofit/>
            </a:bodyPr>
            <a:lstStyle/>
            <a:p>
              <a:endParaRPr sz="2400" dirty="0"/>
            </a:p>
          </p:txBody>
        </p:sp>
        <p:sp>
          <p:nvSpPr>
            <p:cNvPr id="8" name="Google Shape;1158;p45"/>
            <p:cNvSpPr/>
            <p:nvPr/>
          </p:nvSpPr>
          <p:spPr>
            <a:xfrm>
              <a:off x="4022111" y="879761"/>
              <a:ext cx="1373687" cy="1426738"/>
            </a:xfrm>
            <a:custGeom>
              <a:avLst/>
              <a:gdLst/>
              <a:ahLst/>
              <a:cxnLst/>
              <a:rect l="l" t="t" r="r" b="b"/>
              <a:pathLst>
                <a:path w="21392" h="22219" extrusionOk="0">
                  <a:moveTo>
                    <a:pt x="5705" y="763"/>
                  </a:moveTo>
                  <a:cubicBezTo>
                    <a:pt x="6457" y="1278"/>
                    <a:pt x="7250" y="1833"/>
                    <a:pt x="8002" y="2347"/>
                  </a:cubicBezTo>
                  <a:lnTo>
                    <a:pt x="2417" y="10587"/>
                  </a:lnTo>
                  <a:cubicBezTo>
                    <a:pt x="2457" y="10112"/>
                    <a:pt x="5150" y="1476"/>
                    <a:pt x="5705" y="763"/>
                  </a:cubicBezTo>
                  <a:close/>
                  <a:moveTo>
                    <a:pt x="2615" y="525"/>
                  </a:moveTo>
                  <a:lnTo>
                    <a:pt x="3090" y="961"/>
                  </a:lnTo>
                  <a:cubicBezTo>
                    <a:pt x="3566" y="1357"/>
                    <a:pt x="4001" y="1753"/>
                    <a:pt x="4437" y="2110"/>
                  </a:cubicBezTo>
                  <a:cubicBezTo>
                    <a:pt x="4556" y="2189"/>
                    <a:pt x="4596" y="2308"/>
                    <a:pt x="4556" y="2427"/>
                  </a:cubicBezTo>
                  <a:cubicBezTo>
                    <a:pt x="3724" y="5041"/>
                    <a:pt x="2892" y="7695"/>
                    <a:pt x="2060" y="10349"/>
                  </a:cubicBezTo>
                  <a:cubicBezTo>
                    <a:pt x="1981" y="10666"/>
                    <a:pt x="1902" y="10983"/>
                    <a:pt x="1823" y="11300"/>
                  </a:cubicBezTo>
                  <a:lnTo>
                    <a:pt x="1743" y="11260"/>
                  </a:lnTo>
                  <a:cubicBezTo>
                    <a:pt x="2060" y="7695"/>
                    <a:pt x="2338" y="4170"/>
                    <a:pt x="2615" y="525"/>
                  </a:cubicBezTo>
                  <a:close/>
                  <a:moveTo>
                    <a:pt x="2060" y="1872"/>
                  </a:moveTo>
                  <a:cubicBezTo>
                    <a:pt x="1981" y="3259"/>
                    <a:pt x="1862" y="4605"/>
                    <a:pt x="1783" y="5952"/>
                  </a:cubicBezTo>
                  <a:cubicBezTo>
                    <a:pt x="1664" y="7656"/>
                    <a:pt x="1506" y="9359"/>
                    <a:pt x="1427" y="11023"/>
                  </a:cubicBezTo>
                  <a:cubicBezTo>
                    <a:pt x="1427" y="11260"/>
                    <a:pt x="1427" y="11498"/>
                    <a:pt x="1466" y="11696"/>
                  </a:cubicBezTo>
                  <a:cubicBezTo>
                    <a:pt x="1354" y="11752"/>
                    <a:pt x="1242" y="11778"/>
                    <a:pt x="1133" y="11778"/>
                  </a:cubicBezTo>
                  <a:cubicBezTo>
                    <a:pt x="935" y="11778"/>
                    <a:pt x="748" y="11691"/>
                    <a:pt x="595" y="11538"/>
                  </a:cubicBezTo>
                  <a:cubicBezTo>
                    <a:pt x="516" y="11458"/>
                    <a:pt x="516" y="11379"/>
                    <a:pt x="516" y="11300"/>
                  </a:cubicBezTo>
                  <a:cubicBezTo>
                    <a:pt x="753" y="9240"/>
                    <a:pt x="991" y="7141"/>
                    <a:pt x="1268" y="5081"/>
                  </a:cubicBezTo>
                  <a:cubicBezTo>
                    <a:pt x="1387" y="4011"/>
                    <a:pt x="1545" y="2981"/>
                    <a:pt x="1704" y="1912"/>
                  </a:cubicBezTo>
                  <a:lnTo>
                    <a:pt x="2060" y="1872"/>
                  </a:lnTo>
                  <a:close/>
                  <a:moveTo>
                    <a:pt x="8715" y="2347"/>
                  </a:moveTo>
                  <a:cubicBezTo>
                    <a:pt x="8953" y="2546"/>
                    <a:pt x="9191" y="2744"/>
                    <a:pt x="9468" y="2942"/>
                  </a:cubicBezTo>
                  <a:cubicBezTo>
                    <a:pt x="9706" y="3100"/>
                    <a:pt x="10062" y="3338"/>
                    <a:pt x="10379" y="3536"/>
                  </a:cubicBezTo>
                  <a:lnTo>
                    <a:pt x="12320" y="4883"/>
                  </a:lnTo>
                  <a:cubicBezTo>
                    <a:pt x="14578" y="6467"/>
                    <a:pt x="16757" y="8250"/>
                    <a:pt x="18896" y="10072"/>
                  </a:cubicBezTo>
                  <a:cubicBezTo>
                    <a:pt x="19450" y="10508"/>
                    <a:pt x="20084" y="10904"/>
                    <a:pt x="20718" y="11340"/>
                  </a:cubicBezTo>
                  <a:cubicBezTo>
                    <a:pt x="20084" y="12290"/>
                    <a:pt x="19450" y="13281"/>
                    <a:pt x="18737" y="14310"/>
                  </a:cubicBezTo>
                  <a:cubicBezTo>
                    <a:pt x="17747" y="15776"/>
                    <a:pt x="16757" y="17242"/>
                    <a:pt x="15687" y="18707"/>
                  </a:cubicBezTo>
                  <a:cubicBezTo>
                    <a:pt x="15172" y="19460"/>
                    <a:pt x="14538" y="20133"/>
                    <a:pt x="13984" y="20846"/>
                  </a:cubicBezTo>
                  <a:cubicBezTo>
                    <a:pt x="10221" y="17598"/>
                    <a:pt x="6220" y="14627"/>
                    <a:pt x="2060" y="11934"/>
                  </a:cubicBezTo>
                  <a:cubicBezTo>
                    <a:pt x="3011" y="10547"/>
                    <a:pt x="3922" y="9200"/>
                    <a:pt x="4873" y="7814"/>
                  </a:cubicBezTo>
                  <a:cubicBezTo>
                    <a:pt x="5982" y="6229"/>
                    <a:pt x="7091" y="4566"/>
                    <a:pt x="8200" y="2981"/>
                  </a:cubicBezTo>
                  <a:cubicBezTo>
                    <a:pt x="8359" y="2744"/>
                    <a:pt x="8557" y="2546"/>
                    <a:pt x="8715" y="2347"/>
                  </a:cubicBezTo>
                  <a:close/>
                  <a:moveTo>
                    <a:pt x="2501" y="0"/>
                  </a:moveTo>
                  <a:cubicBezTo>
                    <a:pt x="2473" y="0"/>
                    <a:pt x="2445" y="3"/>
                    <a:pt x="2417" y="10"/>
                  </a:cubicBezTo>
                  <a:cubicBezTo>
                    <a:pt x="2298" y="50"/>
                    <a:pt x="2219" y="248"/>
                    <a:pt x="2219" y="367"/>
                  </a:cubicBezTo>
                  <a:cubicBezTo>
                    <a:pt x="2140" y="723"/>
                    <a:pt x="2100" y="1040"/>
                    <a:pt x="2060" y="1436"/>
                  </a:cubicBezTo>
                  <a:cubicBezTo>
                    <a:pt x="1961" y="1456"/>
                    <a:pt x="1872" y="1466"/>
                    <a:pt x="1788" y="1466"/>
                  </a:cubicBezTo>
                  <a:cubicBezTo>
                    <a:pt x="1704" y="1466"/>
                    <a:pt x="1625" y="1456"/>
                    <a:pt x="1545" y="1436"/>
                  </a:cubicBezTo>
                  <a:cubicBezTo>
                    <a:pt x="1465" y="1413"/>
                    <a:pt x="1401" y="1400"/>
                    <a:pt x="1350" y="1400"/>
                  </a:cubicBezTo>
                  <a:cubicBezTo>
                    <a:pt x="1225" y="1400"/>
                    <a:pt x="1177" y="1477"/>
                    <a:pt x="1149" y="1674"/>
                  </a:cubicBezTo>
                  <a:cubicBezTo>
                    <a:pt x="1110" y="2625"/>
                    <a:pt x="1030" y="3575"/>
                    <a:pt x="872" y="4487"/>
                  </a:cubicBezTo>
                  <a:cubicBezTo>
                    <a:pt x="634" y="5992"/>
                    <a:pt x="516" y="7457"/>
                    <a:pt x="357" y="8963"/>
                  </a:cubicBezTo>
                  <a:cubicBezTo>
                    <a:pt x="238" y="9795"/>
                    <a:pt x="199" y="10666"/>
                    <a:pt x="40" y="11538"/>
                  </a:cubicBezTo>
                  <a:cubicBezTo>
                    <a:pt x="1" y="11815"/>
                    <a:pt x="80" y="12092"/>
                    <a:pt x="278" y="12290"/>
                  </a:cubicBezTo>
                  <a:cubicBezTo>
                    <a:pt x="357" y="12369"/>
                    <a:pt x="436" y="12488"/>
                    <a:pt x="555" y="12567"/>
                  </a:cubicBezTo>
                  <a:cubicBezTo>
                    <a:pt x="1981" y="13716"/>
                    <a:pt x="3368" y="14905"/>
                    <a:pt x="4794" y="16014"/>
                  </a:cubicBezTo>
                  <a:cubicBezTo>
                    <a:pt x="6457" y="17361"/>
                    <a:pt x="8121" y="18668"/>
                    <a:pt x="9745" y="19935"/>
                  </a:cubicBezTo>
                  <a:cubicBezTo>
                    <a:pt x="10696" y="20648"/>
                    <a:pt x="11647" y="21322"/>
                    <a:pt x="12558" y="21995"/>
                  </a:cubicBezTo>
                  <a:cubicBezTo>
                    <a:pt x="12710" y="22148"/>
                    <a:pt x="12895" y="22219"/>
                    <a:pt x="13092" y="22219"/>
                  </a:cubicBezTo>
                  <a:cubicBezTo>
                    <a:pt x="13202" y="22219"/>
                    <a:pt x="13315" y="22196"/>
                    <a:pt x="13429" y="22154"/>
                  </a:cubicBezTo>
                  <a:cubicBezTo>
                    <a:pt x="13667" y="22035"/>
                    <a:pt x="13904" y="21876"/>
                    <a:pt x="14142" y="21718"/>
                  </a:cubicBezTo>
                  <a:cubicBezTo>
                    <a:pt x="14340" y="21560"/>
                    <a:pt x="14380" y="21282"/>
                    <a:pt x="14301" y="21084"/>
                  </a:cubicBezTo>
                  <a:cubicBezTo>
                    <a:pt x="14301" y="20965"/>
                    <a:pt x="14301" y="20886"/>
                    <a:pt x="14380" y="20807"/>
                  </a:cubicBezTo>
                  <a:cubicBezTo>
                    <a:pt x="14895" y="20292"/>
                    <a:pt x="15410" y="19777"/>
                    <a:pt x="15885" y="19183"/>
                  </a:cubicBezTo>
                  <a:cubicBezTo>
                    <a:pt x="16479" y="18430"/>
                    <a:pt x="17034" y="17598"/>
                    <a:pt x="17588" y="16766"/>
                  </a:cubicBezTo>
                  <a:cubicBezTo>
                    <a:pt x="18816" y="14944"/>
                    <a:pt x="20044" y="13122"/>
                    <a:pt x="21312" y="11260"/>
                  </a:cubicBezTo>
                  <a:cubicBezTo>
                    <a:pt x="21312" y="11260"/>
                    <a:pt x="21352" y="11221"/>
                    <a:pt x="21352" y="11181"/>
                  </a:cubicBezTo>
                  <a:cubicBezTo>
                    <a:pt x="21391" y="11062"/>
                    <a:pt x="21272" y="10904"/>
                    <a:pt x="21114" y="10904"/>
                  </a:cubicBezTo>
                  <a:lnTo>
                    <a:pt x="20955" y="10904"/>
                  </a:lnTo>
                  <a:cubicBezTo>
                    <a:pt x="20401" y="10547"/>
                    <a:pt x="19807" y="10191"/>
                    <a:pt x="19292" y="9755"/>
                  </a:cubicBezTo>
                  <a:cubicBezTo>
                    <a:pt x="17905" y="8646"/>
                    <a:pt x="16519" y="7537"/>
                    <a:pt x="15132" y="6388"/>
                  </a:cubicBezTo>
                  <a:cubicBezTo>
                    <a:pt x="14103" y="5596"/>
                    <a:pt x="13073" y="4803"/>
                    <a:pt x="12003" y="4051"/>
                  </a:cubicBezTo>
                  <a:cubicBezTo>
                    <a:pt x="10934" y="3298"/>
                    <a:pt x="9983" y="2664"/>
                    <a:pt x="8993" y="1991"/>
                  </a:cubicBezTo>
                  <a:cubicBezTo>
                    <a:pt x="8903" y="1902"/>
                    <a:pt x="8790" y="1861"/>
                    <a:pt x="8681" y="1861"/>
                  </a:cubicBezTo>
                  <a:cubicBezTo>
                    <a:pt x="8549" y="1861"/>
                    <a:pt x="8424" y="1922"/>
                    <a:pt x="8359" y="2031"/>
                  </a:cubicBezTo>
                  <a:cubicBezTo>
                    <a:pt x="8002" y="1793"/>
                    <a:pt x="7685" y="1595"/>
                    <a:pt x="7368" y="1397"/>
                  </a:cubicBezTo>
                  <a:cubicBezTo>
                    <a:pt x="6893" y="1080"/>
                    <a:pt x="6457" y="723"/>
                    <a:pt x="5942" y="446"/>
                  </a:cubicBezTo>
                  <a:cubicBezTo>
                    <a:pt x="5794" y="357"/>
                    <a:pt x="5679" y="312"/>
                    <a:pt x="5582" y="312"/>
                  </a:cubicBezTo>
                  <a:cubicBezTo>
                    <a:pt x="5422" y="312"/>
                    <a:pt x="5314" y="436"/>
                    <a:pt x="5190" y="684"/>
                  </a:cubicBezTo>
                  <a:cubicBezTo>
                    <a:pt x="5031" y="1119"/>
                    <a:pt x="4912" y="1397"/>
                    <a:pt x="4754" y="1753"/>
                  </a:cubicBezTo>
                  <a:lnTo>
                    <a:pt x="4596" y="1634"/>
                  </a:lnTo>
                  <a:cubicBezTo>
                    <a:pt x="4001" y="1159"/>
                    <a:pt x="3447" y="644"/>
                    <a:pt x="2853" y="169"/>
                  </a:cubicBezTo>
                  <a:cubicBezTo>
                    <a:pt x="2755" y="71"/>
                    <a:pt x="2630" y="0"/>
                    <a:pt x="250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grpSp>
        <p:nvGrpSpPr>
          <p:cNvPr id="24" name="Google Shape;96;p7"/>
          <p:cNvGrpSpPr/>
          <p:nvPr/>
        </p:nvGrpSpPr>
        <p:grpSpPr>
          <a:xfrm rot="-424879">
            <a:off x="9488285" y="5971301"/>
            <a:ext cx="1014567" cy="513507"/>
            <a:chOff x="6348021" y="1029754"/>
            <a:chExt cx="2339285" cy="1183990"/>
          </a:xfrm>
        </p:grpSpPr>
        <p:sp>
          <p:nvSpPr>
            <p:cNvPr id="25" name="Google Shape;97;p7"/>
            <p:cNvSpPr/>
            <p:nvPr/>
          </p:nvSpPr>
          <p:spPr>
            <a:xfrm>
              <a:off x="8350757" y="1080312"/>
              <a:ext cx="336535" cy="522691"/>
            </a:xfrm>
            <a:custGeom>
              <a:avLst/>
              <a:gdLst/>
              <a:ahLst/>
              <a:cxnLst/>
              <a:rect l="l" t="t" r="r" b="b"/>
              <a:pathLst>
                <a:path w="2576" h="4001" extrusionOk="0">
                  <a:moveTo>
                    <a:pt x="120" y="0"/>
                  </a:moveTo>
                  <a:lnTo>
                    <a:pt x="120" y="0"/>
                  </a:lnTo>
                  <a:cubicBezTo>
                    <a:pt x="1" y="634"/>
                    <a:pt x="1110" y="3328"/>
                    <a:pt x="1783" y="4001"/>
                  </a:cubicBezTo>
                  <a:cubicBezTo>
                    <a:pt x="2575" y="3169"/>
                    <a:pt x="1427" y="436"/>
                    <a:pt x="12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6" name="Google Shape;98;p7"/>
            <p:cNvSpPr/>
            <p:nvPr/>
          </p:nvSpPr>
          <p:spPr>
            <a:xfrm>
              <a:off x="6498128" y="2079046"/>
              <a:ext cx="77732" cy="31092"/>
            </a:xfrm>
            <a:custGeom>
              <a:avLst/>
              <a:gdLst/>
              <a:ahLst/>
              <a:cxnLst/>
              <a:rect l="l" t="t" r="r" b="b"/>
              <a:pathLst>
                <a:path w="595" h="238" extrusionOk="0">
                  <a:moveTo>
                    <a:pt x="595" y="0"/>
                  </a:moveTo>
                  <a:lnTo>
                    <a:pt x="40" y="40"/>
                  </a:lnTo>
                  <a:cubicBezTo>
                    <a:pt x="0" y="40"/>
                    <a:pt x="0" y="80"/>
                    <a:pt x="0" y="80"/>
                  </a:cubicBezTo>
                  <a:lnTo>
                    <a:pt x="555" y="238"/>
                  </a:lnTo>
                  <a:lnTo>
                    <a:pt x="595" y="0"/>
                  </a:lnTo>
                  <a:close/>
                </a:path>
              </a:pathLst>
            </a:custGeom>
            <a:solidFill>
              <a:srgbClr val="F41439"/>
            </a:solidFill>
            <a:ln>
              <a:noFill/>
            </a:ln>
          </p:spPr>
          <p:txBody>
            <a:bodyPr spcFirstLastPara="1" wrap="square" lIns="121900" tIns="121900" rIns="121900" bIns="121900" anchor="ctr" anchorCtr="0">
              <a:noAutofit/>
            </a:bodyPr>
            <a:lstStyle/>
            <a:p>
              <a:endParaRPr sz="2400"/>
            </a:p>
          </p:txBody>
        </p:sp>
        <p:sp>
          <p:nvSpPr>
            <p:cNvPr id="27" name="Google Shape;99;p7"/>
            <p:cNvSpPr/>
            <p:nvPr/>
          </p:nvSpPr>
          <p:spPr>
            <a:xfrm>
              <a:off x="6441169" y="2001708"/>
              <a:ext cx="134692" cy="30831"/>
            </a:xfrm>
            <a:custGeom>
              <a:avLst/>
              <a:gdLst/>
              <a:ahLst/>
              <a:cxnLst/>
              <a:rect l="l" t="t" r="r" b="b"/>
              <a:pathLst>
                <a:path w="1031" h="236" extrusionOk="0">
                  <a:moveTo>
                    <a:pt x="454" y="0"/>
                  </a:moveTo>
                  <a:cubicBezTo>
                    <a:pt x="297" y="0"/>
                    <a:pt x="141" y="51"/>
                    <a:pt x="1" y="157"/>
                  </a:cubicBezTo>
                  <a:lnTo>
                    <a:pt x="1031" y="236"/>
                  </a:lnTo>
                  <a:cubicBezTo>
                    <a:pt x="854" y="81"/>
                    <a:pt x="653" y="0"/>
                    <a:pt x="454" y="0"/>
                  </a:cubicBezTo>
                  <a:close/>
                </a:path>
              </a:pathLst>
            </a:custGeom>
            <a:solidFill>
              <a:srgbClr val="F41439"/>
            </a:solidFill>
            <a:ln>
              <a:noFill/>
            </a:ln>
          </p:spPr>
          <p:txBody>
            <a:bodyPr spcFirstLastPara="1" wrap="square" lIns="121900" tIns="121900" rIns="121900" bIns="121900" anchor="ctr" anchorCtr="0">
              <a:noAutofit/>
            </a:bodyPr>
            <a:lstStyle/>
            <a:p>
              <a:endParaRPr sz="2400"/>
            </a:p>
          </p:txBody>
        </p:sp>
        <p:sp>
          <p:nvSpPr>
            <p:cNvPr id="28" name="Google Shape;100;p7"/>
            <p:cNvSpPr/>
            <p:nvPr/>
          </p:nvSpPr>
          <p:spPr>
            <a:xfrm>
              <a:off x="7967846" y="1080312"/>
              <a:ext cx="559019" cy="667701"/>
            </a:xfrm>
            <a:custGeom>
              <a:avLst/>
              <a:gdLst/>
              <a:ahLst/>
              <a:cxnLst/>
              <a:rect l="l" t="t" r="r" b="b"/>
              <a:pathLst>
                <a:path w="4279" h="5111" extrusionOk="0">
                  <a:moveTo>
                    <a:pt x="2139" y="990"/>
                  </a:moveTo>
                  <a:cubicBezTo>
                    <a:pt x="2298" y="1228"/>
                    <a:pt x="2258" y="1505"/>
                    <a:pt x="2100" y="1545"/>
                  </a:cubicBezTo>
                  <a:cubicBezTo>
                    <a:pt x="2057" y="1556"/>
                    <a:pt x="2018" y="1561"/>
                    <a:pt x="1980" y="1561"/>
                  </a:cubicBezTo>
                  <a:cubicBezTo>
                    <a:pt x="1878" y="1561"/>
                    <a:pt x="1791" y="1524"/>
                    <a:pt x="1704" y="1466"/>
                  </a:cubicBezTo>
                  <a:cubicBezTo>
                    <a:pt x="1624" y="1268"/>
                    <a:pt x="1664" y="1109"/>
                    <a:pt x="1823" y="990"/>
                  </a:cubicBezTo>
                  <a:close/>
                  <a:moveTo>
                    <a:pt x="980" y="1717"/>
                  </a:moveTo>
                  <a:cubicBezTo>
                    <a:pt x="1050" y="1717"/>
                    <a:pt x="1119" y="1736"/>
                    <a:pt x="1189" y="1783"/>
                  </a:cubicBezTo>
                  <a:cubicBezTo>
                    <a:pt x="1228" y="1862"/>
                    <a:pt x="1189" y="2020"/>
                    <a:pt x="1189" y="2218"/>
                  </a:cubicBezTo>
                  <a:cubicBezTo>
                    <a:pt x="991" y="2179"/>
                    <a:pt x="832" y="2139"/>
                    <a:pt x="793" y="2060"/>
                  </a:cubicBezTo>
                  <a:cubicBezTo>
                    <a:pt x="713" y="1981"/>
                    <a:pt x="793" y="1783"/>
                    <a:pt x="832" y="1743"/>
                  </a:cubicBezTo>
                  <a:cubicBezTo>
                    <a:pt x="881" y="1727"/>
                    <a:pt x="931" y="1717"/>
                    <a:pt x="980" y="1717"/>
                  </a:cubicBezTo>
                  <a:close/>
                  <a:moveTo>
                    <a:pt x="2035" y="2320"/>
                  </a:moveTo>
                  <a:cubicBezTo>
                    <a:pt x="2109" y="2320"/>
                    <a:pt x="2205" y="2337"/>
                    <a:pt x="2337" y="2337"/>
                  </a:cubicBezTo>
                  <a:cubicBezTo>
                    <a:pt x="2298" y="2575"/>
                    <a:pt x="2258" y="2694"/>
                    <a:pt x="2179" y="2733"/>
                  </a:cubicBezTo>
                  <a:cubicBezTo>
                    <a:pt x="2100" y="2733"/>
                    <a:pt x="1981" y="2694"/>
                    <a:pt x="1862" y="2654"/>
                  </a:cubicBezTo>
                  <a:cubicBezTo>
                    <a:pt x="1862" y="2575"/>
                    <a:pt x="1862" y="2377"/>
                    <a:pt x="1941" y="2337"/>
                  </a:cubicBezTo>
                  <a:cubicBezTo>
                    <a:pt x="1968" y="2324"/>
                    <a:pt x="1999" y="2320"/>
                    <a:pt x="2035" y="2320"/>
                  </a:cubicBezTo>
                  <a:close/>
                  <a:moveTo>
                    <a:pt x="2654" y="0"/>
                  </a:moveTo>
                  <a:lnTo>
                    <a:pt x="1664" y="396"/>
                  </a:lnTo>
                  <a:lnTo>
                    <a:pt x="396" y="911"/>
                  </a:lnTo>
                  <a:cubicBezTo>
                    <a:pt x="0" y="1070"/>
                    <a:pt x="0" y="1070"/>
                    <a:pt x="80" y="1466"/>
                  </a:cubicBezTo>
                  <a:cubicBezTo>
                    <a:pt x="159" y="1703"/>
                    <a:pt x="238" y="1981"/>
                    <a:pt x="317" y="2218"/>
                  </a:cubicBezTo>
                  <a:cubicBezTo>
                    <a:pt x="396" y="2496"/>
                    <a:pt x="476" y="2733"/>
                    <a:pt x="555" y="2971"/>
                  </a:cubicBezTo>
                  <a:cubicBezTo>
                    <a:pt x="832" y="3644"/>
                    <a:pt x="1110" y="4278"/>
                    <a:pt x="1387" y="4952"/>
                  </a:cubicBezTo>
                  <a:cubicBezTo>
                    <a:pt x="1440" y="5057"/>
                    <a:pt x="1510" y="5110"/>
                    <a:pt x="1598" y="5110"/>
                  </a:cubicBezTo>
                  <a:cubicBezTo>
                    <a:pt x="1642" y="5110"/>
                    <a:pt x="1690" y="5097"/>
                    <a:pt x="1743" y="5070"/>
                  </a:cubicBezTo>
                  <a:cubicBezTo>
                    <a:pt x="2100" y="4952"/>
                    <a:pt x="2496" y="4833"/>
                    <a:pt x="2852" y="4714"/>
                  </a:cubicBezTo>
                  <a:lnTo>
                    <a:pt x="4278" y="4239"/>
                  </a:lnTo>
                  <a:cubicBezTo>
                    <a:pt x="4041" y="3763"/>
                    <a:pt x="3764" y="3328"/>
                    <a:pt x="3565" y="2892"/>
                  </a:cubicBezTo>
                  <a:cubicBezTo>
                    <a:pt x="3051" y="1981"/>
                    <a:pt x="2734" y="1030"/>
                    <a:pt x="265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9" name="Google Shape;101;p7"/>
            <p:cNvSpPr/>
            <p:nvPr/>
          </p:nvSpPr>
          <p:spPr>
            <a:xfrm>
              <a:off x="6348021" y="1029754"/>
              <a:ext cx="2339285" cy="1183990"/>
            </a:xfrm>
            <a:custGeom>
              <a:avLst/>
              <a:gdLst/>
              <a:ahLst/>
              <a:cxnLst/>
              <a:rect l="l" t="t" r="r" b="b"/>
              <a:pathLst>
                <a:path w="17906" h="9063" extrusionOk="0">
                  <a:moveTo>
                    <a:pt x="15450" y="387"/>
                  </a:moveTo>
                  <a:cubicBezTo>
                    <a:pt x="16757" y="823"/>
                    <a:pt x="17905" y="3556"/>
                    <a:pt x="17113" y="4388"/>
                  </a:cubicBezTo>
                  <a:cubicBezTo>
                    <a:pt x="16440" y="3754"/>
                    <a:pt x="15331" y="1021"/>
                    <a:pt x="15450" y="387"/>
                  </a:cubicBezTo>
                  <a:close/>
                  <a:moveTo>
                    <a:pt x="9785" y="2328"/>
                  </a:moveTo>
                  <a:cubicBezTo>
                    <a:pt x="9864" y="2764"/>
                    <a:pt x="9904" y="3160"/>
                    <a:pt x="9983" y="3596"/>
                  </a:cubicBezTo>
                  <a:lnTo>
                    <a:pt x="4041" y="5299"/>
                  </a:lnTo>
                  <a:cubicBezTo>
                    <a:pt x="4041" y="4863"/>
                    <a:pt x="3764" y="4744"/>
                    <a:pt x="3407" y="4626"/>
                  </a:cubicBezTo>
                  <a:lnTo>
                    <a:pt x="9785" y="2328"/>
                  </a:lnTo>
                  <a:close/>
                  <a:moveTo>
                    <a:pt x="15053" y="387"/>
                  </a:moveTo>
                  <a:cubicBezTo>
                    <a:pt x="15133" y="1377"/>
                    <a:pt x="15450" y="2368"/>
                    <a:pt x="15964" y="3239"/>
                  </a:cubicBezTo>
                  <a:cubicBezTo>
                    <a:pt x="16163" y="3675"/>
                    <a:pt x="16440" y="4111"/>
                    <a:pt x="16677" y="4626"/>
                  </a:cubicBezTo>
                  <a:lnTo>
                    <a:pt x="15251" y="5061"/>
                  </a:lnTo>
                  <a:cubicBezTo>
                    <a:pt x="14895" y="5220"/>
                    <a:pt x="14499" y="5339"/>
                    <a:pt x="14142" y="5457"/>
                  </a:cubicBezTo>
                  <a:cubicBezTo>
                    <a:pt x="14089" y="5471"/>
                    <a:pt x="14041" y="5479"/>
                    <a:pt x="13997" y="5479"/>
                  </a:cubicBezTo>
                  <a:cubicBezTo>
                    <a:pt x="13909" y="5479"/>
                    <a:pt x="13839" y="5444"/>
                    <a:pt x="13786" y="5339"/>
                  </a:cubicBezTo>
                  <a:cubicBezTo>
                    <a:pt x="13509" y="4665"/>
                    <a:pt x="13231" y="3992"/>
                    <a:pt x="12954" y="3318"/>
                  </a:cubicBezTo>
                  <a:cubicBezTo>
                    <a:pt x="12875" y="3081"/>
                    <a:pt x="12795" y="2843"/>
                    <a:pt x="12716" y="2605"/>
                  </a:cubicBezTo>
                  <a:cubicBezTo>
                    <a:pt x="12637" y="2368"/>
                    <a:pt x="12558" y="2090"/>
                    <a:pt x="12479" y="1813"/>
                  </a:cubicBezTo>
                  <a:cubicBezTo>
                    <a:pt x="12399" y="1417"/>
                    <a:pt x="12399" y="1417"/>
                    <a:pt x="12795" y="1259"/>
                  </a:cubicBezTo>
                  <a:lnTo>
                    <a:pt x="14063" y="783"/>
                  </a:lnTo>
                  <a:lnTo>
                    <a:pt x="15053" y="387"/>
                  </a:lnTo>
                  <a:close/>
                  <a:moveTo>
                    <a:pt x="12003" y="1536"/>
                  </a:moveTo>
                  <a:cubicBezTo>
                    <a:pt x="12201" y="2249"/>
                    <a:pt x="12399" y="2962"/>
                    <a:pt x="12637" y="3635"/>
                  </a:cubicBezTo>
                  <a:cubicBezTo>
                    <a:pt x="12875" y="4309"/>
                    <a:pt x="13152" y="4982"/>
                    <a:pt x="13469" y="5695"/>
                  </a:cubicBezTo>
                  <a:lnTo>
                    <a:pt x="12875" y="5933"/>
                  </a:lnTo>
                  <a:cubicBezTo>
                    <a:pt x="12162" y="4586"/>
                    <a:pt x="11409" y="3318"/>
                    <a:pt x="11211" y="1813"/>
                  </a:cubicBezTo>
                  <a:lnTo>
                    <a:pt x="12003" y="1536"/>
                  </a:lnTo>
                  <a:close/>
                  <a:moveTo>
                    <a:pt x="10141" y="3952"/>
                  </a:moveTo>
                  <a:lnTo>
                    <a:pt x="10617" y="5101"/>
                  </a:lnTo>
                  <a:lnTo>
                    <a:pt x="4635" y="6844"/>
                  </a:lnTo>
                  <a:cubicBezTo>
                    <a:pt x="4635" y="6606"/>
                    <a:pt x="4675" y="6369"/>
                    <a:pt x="4556" y="6170"/>
                  </a:cubicBezTo>
                  <a:cubicBezTo>
                    <a:pt x="4437" y="5933"/>
                    <a:pt x="4120" y="5893"/>
                    <a:pt x="3922" y="5774"/>
                  </a:cubicBezTo>
                  <a:lnTo>
                    <a:pt x="10141" y="3952"/>
                  </a:lnTo>
                  <a:close/>
                  <a:moveTo>
                    <a:pt x="10775" y="5497"/>
                  </a:moveTo>
                  <a:cubicBezTo>
                    <a:pt x="10815" y="5576"/>
                    <a:pt x="10894" y="5735"/>
                    <a:pt x="10973" y="5933"/>
                  </a:cubicBezTo>
                  <a:cubicBezTo>
                    <a:pt x="11053" y="6091"/>
                    <a:pt x="11171" y="6250"/>
                    <a:pt x="11251" y="6408"/>
                  </a:cubicBezTo>
                  <a:cubicBezTo>
                    <a:pt x="9072" y="7200"/>
                    <a:pt x="6893" y="7834"/>
                    <a:pt x="4675" y="8349"/>
                  </a:cubicBezTo>
                  <a:lnTo>
                    <a:pt x="4635" y="8349"/>
                  </a:lnTo>
                  <a:cubicBezTo>
                    <a:pt x="4873" y="7913"/>
                    <a:pt x="4873" y="7874"/>
                    <a:pt x="4556" y="7359"/>
                  </a:cubicBezTo>
                  <a:lnTo>
                    <a:pt x="10775" y="5497"/>
                  </a:lnTo>
                  <a:close/>
                  <a:moveTo>
                    <a:pt x="3172" y="5020"/>
                  </a:moveTo>
                  <a:cubicBezTo>
                    <a:pt x="3269" y="5020"/>
                    <a:pt x="3363" y="5033"/>
                    <a:pt x="3447" y="5061"/>
                  </a:cubicBezTo>
                  <a:cubicBezTo>
                    <a:pt x="3685" y="5141"/>
                    <a:pt x="3685" y="5259"/>
                    <a:pt x="3605" y="5418"/>
                  </a:cubicBezTo>
                  <a:cubicBezTo>
                    <a:pt x="3487" y="5576"/>
                    <a:pt x="3407" y="5656"/>
                    <a:pt x="3328" y="5735"/>
                  </a:cubicBezTo>
                  <a:cubicBezTo>
                    <a:pt x="3170" y="5972"/>
                    <a:pt x="3209" y="6091"/>
                    <a:pt x="3487" y="6131"/>
                  </a:cubicBezTo>
                  <a:cubicBezTo>
                    <a:pt x="3685" y="6170"/>
                    <a:pt x="3843" y="6170"/>
                    <a:pt x="4041" y="6210"/>
                  </a:cubicBezTo>
                  <a:cubicBezTo>
                    <a:pt x="4279" y="6289"/>
                    <a:pt x="4358" y="6448"/>
                    <a:pt x="4160" y="6646"/>
                  </a:cubicBezTo>
                  <a:cubicBezTo>
                    <a:pt x="4002" y="6844"/>
                    <a:pt x="3804" y="6923"/>
                    <a:pt x="3685" y="7082"/>
                  </a:cubicBezTo>
                  <a:cubicBezTo>
                    <a:pt x="3605" y="7161"/>
                    <a:pt x="3526" y="7280"/>
                    <a:pt x="3487" y="7398"/>
                  </a:cubicBezTo>
                  <a:cubicBezTo>
                    <a:pt x="3605" y="7478"/>
                    <a:pt x="3685" y="7517"/>
                    <a:pt x="3804" y="7557"/>
                  </a:cubicBezTo>
                  <a:cubicBezTo>
                    <a:pt x="3962" y="7597"/>
                    <a:pt x="4081" y="7597"/>
                    <a:pt x="4239" y="7636"/>
                  </a:cubicBezTo>
                  <a:cubicBezTo>
                    <a:pt x="4477" y="7715"/>
                    <a:pt x="4517" y="7953"/>
                    <a:pt x="4318" y="8112"/>
                  </a:cubicBezTo>
                  <a:cubicBezTo>
                    <a:pt x="4031" y="8431"/>
                    <a:pt x="3616" y="8621"/>
                    <a:pt x="3196" y="8621"/>
                  </a:cubicBezTo>
                  <a:cubicBezTo>
                    <a:pt x="3094" y="8621"/>
                    <a:pt x="2993" y="8610"/>
                    <a:pt x="2892" y="8587"/>
                  </a:cubicBezTo>
                  <a:lnTo>
                    <a:pt x="2140" y="8389"/>
                  </a:lnTo>
                  <a:cubicBezTo>
                    <a:pt x="2298" y="7636"/>
                    <a:pt x="2021" y="7002"/>
                    <a:pt x="1704" y="6369"/>
                  </a:cubicBezTo>
                  <a:cubicBezTo>
                    <a:pt x="1664" y="6289"/>
                    <a:pt x="1664" y="6170"/>
                    <a:pt x="1704" y="6052"/>
                  </a:cubicBezTo>
                  <a:cubicBezTo>
                    <a:pt x="1863" y="5774"/>
                    <a:pt x="2021" y="5497"/>
                    <a:pt x="2179" y="5259"/>
                  </a:cubicBezTo>
                  <a:cubicBezTo>
                    <a:pt x="2338" y="5220"/>
                    <a:pt x="2496" y="5180"/>
                    <a:pt x="2655" y="5141"/>
                  </a:cubicBezTo>
                  <a:cubicBezTo>
                    <a:pt x="2808" y="5064"/>
                    <a:pt x="2995" y="5020"/>
                    <a:pt x="3172" y="5020"/>
                  </a:cubicBezTo>
                  <a:close/>
                  <a:moveTo>
                    <a:pt x="15281" y="0"/>
                  </a:moveTo>
                  <a:cubicBezTo>
                    <a:pt x="15071" y="0"/>
                    <a:pt x="14859" y="49"/>
                    <a:pt x="14657" y="149"/>
                  </a:cubicBezTo>
                  <a:cubicBezTo>
                    <a:pt x="12518" y="942"/>
                    <a:pt x="10340" y="1655"/>
                    <a:pt x="8200" y="2407"/>
                  </a:cubicBezTo>
                  <a:cubicBezTo>
                    <a:pt x="6299" y="3081"/>
                    <a:pt x="4358" y="3794"/>
                    <a:pt x="2417" y="4507"/>
                  </a:cubicBezTo>
                  <a:cubicBezTo>
                    <a:pt x="2219" y="4586"/>
                    <a:pt x="2021" y="4705"/>
                    <a:pt x="1863" y="4903"/>
                  </a:cubicBezTo>
                  <a:cubicBezTo>
                    <a:pt x="1387" y="5616"/>
                    <a:pt x="951" y="6369"/>
                    <a:pt x="476" y="7121"/>
                  </a:cubicBezTo>
                  <a:cubicBezTo>
                    <a:pt x="397" y="7280"/>
                    <a:pt x="278" y="7398"/>
                    <a:pt x="199" y="7557"/>
                  </a:cubicBezTo>
                  <a:cubicBezTo>
                    <a:pt x="1" y="7953"/>
                    <a:pt x="80" y="8230"/>
                    <a:pt x="516" y="8349"/>
                  </a:cubicBezTo>
                  <a:cubicBezTo>
                    <a:pt x="1149" y="8547"/>
                    <a:pt x="1823" y="8745"/>
                    <a:pt x="2457" y="8904"/>
                  </a:cubicBezTo>
                  <a:cubicBezTo>
                    <a:pt x="2774" y="9023"/>
                    <a:pt x="3130" y="9062"/>
                    <a:pt x="3447" y="9062"/>
                  </a:cubicBezTo>
                  <a:cubicBezTo>
                    <a:pt x="3883" y="9023"/>
                    <a:pt x="4318" y="8904"/>
                    <a:pt x="4715" y="8785"/>
                  </a:cubicBezTo>
                  <a:cubicBezTo>
                    <a:pt x="6695" y="8230"/>
                    <a:pt x="8715" y="7676"/>
                    <a:pt x="10696" y="7082"/>
                  </a:cubicBezTo>
                  <a:cubicBezTo>
                    <a:pt x="12439" y="6567"/>
                    <a:pt x="14182" y="5933"/>
                    <a:pt x="15885" y="5339"/>
                  </a:cubicBezTo>
                  <a:cubicBezTo>
                    <a:pt x="16361" y="5180"/>
                    <a:pt x="16836" y="4982"/>
                    <a:pt x="17311" y="4824"/>
                  </a:cubicBezTo>
                  <a:cubicBezTo>
                    <a:pt x="17628" y="4586"/>
                    <a:pt x="17826" y="4190"/>
                    <a:pt x="17787" y="3794"/>
                  </a:cubicBezTo>
                  <a:cubicBezTo>
                    <a:pt x="17826" y="2487"/>
                    <a:pt x="17311" y="1219"/>
                    <a:pt x="16321" y="427"/>
                  </a:cubicBezTo>
                  <a:cubicBezTo>
                    <a:pt x="16018" y="149"/>
                    <a:pt x="15651" y="0"/>
                    <a:pt x="15281"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0" name="Google Shape;102;p7"/>
            <p:cNvSpPr/>
            <p:nvPr/>
          </p:nvSpPr>
          <p:spPr>
            <a:xfrm>
              <a:off x="8211101" y="1383394"/>
              <a:ext cx="62186" cy="54085"/>
            </a:xfrm>
            <a:custGeom>
              <a:avLst/>
              <a:gdLst/>
              <a:ahLst/>
              <a:cxnLst/>
              <a:rect l="l" t="t" r="r" b="b"/>
              <a:pathLst>
                <a:path w="476" h="414" extrusionOk="0">
                  <a:moveTo>
                    <a:pt x="160" y="1"/>
                  </a:moveTo>
                  <a:cubicBezTo>
                    <a:pt x="129" y="1"/>
                    <a:pt x="103" y="6"/>
                    <a:pt x="79" y="17"/>
                  </a:cubicBezTo>
                  <a:cubicBezTo>
                    <a:pt x="0" y="96"/>
                    <a:pt x="0" y="255"/>
                    <a:pt x="0" y="334"/>
                  </a:cubicBezTo>
                  <a:cubicBezTo>
                    <a:pt x="119" y="334"/>
                    <a:pt x="238" y="413"/>
                    <a:pt x="317" y="413"/>
                  </a:cubicBezTo>
                  <a:cubicBezTo>
                    <a:pt x="436" y="374"/>
                    <a:pt x="436" y="215"/>
                    <a:pt x="475" y="57"/>
                  </a:cubicBezTo>
                  <a:cubicBezTo>
                    <a:pt x="335" y="29"/>
                    <a:pt x="235" y="1"/>
                    <a:pt x="160"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1" name="Google Shape;103;p7"/>
            <p:cNvSpPr/>
            <p:nvPr/>
          </p:nvSpPr>
          <p:spPr>
            <a:xfrm>
              <a:off x="8180008" y="1210951"/>
              <a:ext cx="88053" cy="78515"/>
            </a:xfrm>
            <a:custGeom>
              <a:avLst/>
              <a:gdLst/>
              <a:ahLst/>
              <a:cxnLst/>
              <a:rect l="l" t="t" r="r" b="b"/>
              <a:pathLst>
                <a:path w="674" h="601" extrusionOk="0">
                  <a:moveTo>
                    <a:pt x="397" y="0"/>
                  </a:moveTo>
                  <a:cubicBezTo>
                    <a:pt x="357" y="0"/>
                    <a:pt x="317" y="10"/>
                    <a:pt x="278" y="30"/>
                  </a:cubicBezTo>
                  <a:lnTo>
                    <a:pt x="238" y="30"/>
                  </a:lnTo>
                  <a:cubicBezTo>
                    <a:pt x="80" y="109"/>
                    <a:pt x="0" y="307"/>
                    <a:pt x="80" y="466"/>
                  </a:cubicBezTo>
                  <a:cubicBezTo>
                    <a:pt x="80" y="466"/>
                    <a:pt x="80" y="505"/>
                    <a:pt x="80" y="505"/>
                  </a:cubicBezTo>
                  <a:cubicBezTo>
                    <a:pt x="167" y="563"/>
                    <a:pt x="275" y="600"/>
                    <a:pt x="373" y="600"/>
                  </a:cubicBezTo>
                  <a:cubicBezTo>
                    <a:pt x="409" y="600"/>
                    <a:pt x="444" y="595"/>
                    <a:pt x="476" y="585"/>
                  </a:cubicBezTo>
                  <a:cubicBezTo>
                    <a:pt x="634" y="505"/>
                    <a:pt x="674" y="268"/>
                    <a:pt x="515" y="30"/>
                  </a:cubicBezTo>
                  <a:cubicBezTo>
                    <a:pt x="476" y="10"/>
                    <a:pt x="436" y="0"/>
                    <a:pt x="39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32" name="Google Shape;104;p7"/>
            <p:cNvSpPr/>
            <p:nvPr/>
          </p:nvSpPr>
          <p:spPr>
            <a:xfrm>
              <a:off x="8060994" y="1304619"/>
              <a:ext cx="67412" cy="65581"/>
            </a:xfrm>
            <a:custGeom>
              <a:avLst/>
              <a:gdLst/>
              <a:ahLst/>
              <a:cxnLst/>
              <a:rect l="l" t="t" r="r" b="b"/>
              <a:pathLst>
                <a:path w="516" h="502" extrusionOk="0">
                  <a:moveTo>
                    <a:pt x="267" y="0"/>
                  </a:moveTo>
                  <a:cubicBezTo>
                    <a:pt x="218" y="0"/>
                    <a:pt x="168" y="10"/>
                    <a:pt x="119" y="26"/>
                  </a:cubicBezTo>
                  <a:cubicBezTo>
                    <a:pt x="40" y="26"/>
                    <a:pt x="0" y="264"/>
                    <a:pt x="80" y="343"/>
                  </a:cubicBezTo>
                  <a:cubicBezTo>
                    <a:pt x="119" y="422"/>
                    <a:pt x="278" y="462"/>
                    <a:pt x="476" y="501"/>
                  </a:cubicBezTo>
                  <a:cubicBezTo>
                    <a:pt x="476" y="303"/>
                    <a:pt x="515" y="145"/>
                    <a:pt x="476" y="66"/>
                  </a:cubicBezTo>
                  <a:cubicBezTo>
                    <a:pt x="406" y="19"/>
                    <a:pt x="337" y="0"/>
                    <a:pt x="26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59" name="TextBox 58">
            <a:extLst>
              <a:ext uri="{FF2B5EF4-FFF2-40B4-BE49-F238E27FC236}">
                <a16:creationId xmlns:a16="http://schemas.microsoft.com/office/drawing/2014/main" id="{E2DB08E3-3E1E-9B4C-9E71-DE3704E1FA3F}"/>
              </a:ext>
            </a:extLst>
          </p:cNvPr>
          <p:cNvSpPr txBox="1"/>
          <p:nvPr/>
        </p:nvSpPr>
        <p:spPr>
          <a:xfrm>
            <a:off x="3963972" y="4563988"/>
            <a:ext cx="7780915" cy="954044"/>
          </a:xfrm>
          <a:prstGeom prst="rect">
            <a:avLst/>
          </a:prstGeom>
          <a:noFill/>
        </p:spPr>
        <p:txBody>
          <a:bodyPr wrap="square" rtlCol="0">
            <a:spAutoFit/>
          </a:bodyPr>
          <a:lstStyle/>
          <a:p>
            <a:pPr algn="ctr">
              <a:lnSpc>
                <a:spcPct val="150000"/>
              </a:lnSpc>
            </a:pPr>
            <a:r>
              <a:rPr lang="en-US" sz="3733" dirty="0" err="1">
                <a:latin typeface="Times New Roman" panose="02020603050405020304" pitchFamily="18" charset="0"/>
              </a:rPr>
              <a:t>Bút</a:t>
            </a:r>
            <a:r>
              <a:rPr lang="en-US" sz="3733" dirty="0">
                <a:latin typeface="Times New Roman" panose="02020603050405020304" pitchFamily="18" charset="0"/>
              </a:rPr>
              <a:t> </a:t>
            </a:r>
            <a:r>
              <a:rPr lang="en-US" sz="3733" dirty="0" err="1">
                <a:latin typeface="Times New Roman" panose="02020603050405020304" pitchFamily="18" charset="0"/>
              </a:rPr>
              <a:t>màu</a:t>
            </a:r>
            <a:r>
              <a:rPr lang="en-US" sz="3733" dirty="0">
                <a:latin typeface="Times New Roman" panose="02020603050405020304" pitchFamily="18" charset="0"/>
              </a:rPr>
              <a:t> </a:t>
            </a:r>
            <a:r>
              <a:rPr lang="en-US" sz="3733" dirty="0" err="1">
                <a:solidFill>
                  <a:schemeClr val="accent6">
                    <a:lumMod val="50000"/>
                  </a:schemeClr>
                </a:solidFill>
                <a:latin typeface="Times New Roman" panose="02020603050405020304" pitchFamily="18" charset="0"/>
              </a:rPr>
              <a:t>dùng</a:t>
            </a:r>
            <a:r>
              <a:rPr lang="en-US" sz="3733" dirty="0">
                <a:solidFill>
                  <a:schemeClr val="accent6">
                    <a:lumMod val="50000"/>
                  </a:schemeClr>
                </a:solidFill>
                <a:latin typeface="Times New Roman" panose="02020603050405020304" pitchFamily="18" charset="0"/>
              </a:rPr>
              <a:t> </a:t>
            </a:r>
            <a:r>
              <a:rPr lang="en-US" sz="3733" err="1">
                <a:solidFill>
                  <a:schemeClr val="accent6">
                    <a:lumMod val="50000"/>
                  </a:schemeClr>
                </a:solidFill>
                <a:latin typeface="Times New Roman" panose="02020603050405020304" pitchFamily="18" charset="0"/>
              </a:rPr>
              <a:t>để</a:t>
            </a:r>
            <a:r>
              <a:rPr lang="en-US" sz="3733">
                <a:solidFill>
                  <a:schemeClr val="accent6">
                    <a:lumMod val="50000"/>
                  </a:schemeClr>
                </a:solidFill>
                <a:latin typeface="Times New Roman" panose="02020603050405020304" pitchFamily="18" charset="0"/>
              </a:rPr>
              <a:t> </a:t>
            </a:r>
            <a:r>
              <a:rPr lang="en-US" sz="3733" smtClean="0">
                <a:solidFill>
                  <a:schemeClr val="accent6">
                    <a:lumMod val="50000"/>
                  </a:schemeClr>
                </a:solidFill>
                <a:latin typeface="Times New Roman" panose="02020603050405020304" pitchFamily="18" charset="0"/>
              </a:rPr>
              <a:t>tô tranh</a:t>
            </a:r>
            <a:r>
              <a:rPr lang="en-US" sz="3733" smtClean="0">
                <a:latin typeface="Times New Roman" panose="02020603050405020304" pitchFamily="18" charset="0"/>
              </a:rPr>
              <a:t>.</a:t>
            </a:r>
            <a:endParaRPr lang="en-US" sz="3733" dirty="0">
              <a:latin typeface="Times New Roman" panose="02020603050405020304" pitchFamily="18" charset="0"/>
            </a:endParaRPr>
          </a:p>
        </p:txBody>
      </p:sp>
      <p:sp>
        <p:nvSpPr>
          <p:cNvPr id="22" name="Left Brace 21">
            <a:extLst>
              <a:ext uri="{FF2B5EF4-FFF2-40B4-BE49-F238E27FC236}">
                <a16:creationId xmlns:a16="http://schemas.microsoft.com/office/drawing/2014/main" id="{BCDA8B7D-8686-EC42-BAD5-DD0CD59ADEAD}"/>
              </a:ext>
            </a:extLst>
          </p:cNvPr>
          <p:cNvSpPr/>
          <p:nvPr/>
        </p:nvSpPr>
        <p:spPr>
          <a:xfrm rot="16200000">
            <a:off x="6123294" y="4978231"/>
            <a:ext cx="292099" cy="1514845"/>
          </a:xfrm>
          <a:prstGeom prst="leftBrace">
            <a:avLst>
              <a:gd name="adj1" fmla="val 56950"/>
              <a:gd name="adj2" fmla="val 50000"/>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3" name="Left Brace 22">
            <a:extLst>
              <a:ext uri="{FF2B5EF4-FFF2-40B4-BE49-F238E27FC236}">
                <a16:creationId xmlns:a16="http://schemas.microsoft.com/office/drawing/2014/main" id="{BF7802F4-91E0-704C-A6B6-7598D0FEE006}"/>
              </a:ext>
            </a:extLst>
          </p:cNvPr>
          <p:cNvSpPr/>
          <p:nvPr/>
        </p:nvSpPr>
        <p:spPr>
          <a:xfrm rot="16200000">
            <a:off x="8578183" y="4163779"/>
            <a:ext cx="292099" cy="3143751"/>
          </a:xfrm>
          <a:prstGeom prst="leftBrace">
            <a:avLst>
              <a:gd name="adj1" fmla="val 56950"/>
              <a:gd name="adj2" fmla="val 50000"/>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pic>
        <p:nvPicPr>
          <p:cNvPr id="33" name="Picture 2">
            <a:extLst>
              <a:ext uri="{FF2B5EF4-FFF2-40B4-BE49-F238E27FC236}">
                <a16:creationId xmlns:a16="http://schemas.microsoft.com/office/drawing/2014/main" id="{1A23A17F-FB0D-4A2A-9114-F7D6ECE3D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889" t="26535" r="12694" b="12061"/>
          <a:stretch/>
        </p:blipFill>
        <p:spPr bwMode="auto">
          <a:xfrm>
            <a:off x="0" y="1420309"/>
            <a:ext cx="3991417" cy="3611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91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barn(inVertical)">
                                      <p:cBhvr>
                                        <p:cTn id="18" dur="500"/>
                                        <p:tgtEl>
                                          <p:spTgt spid="5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up)">
                                      <p:cBhvr>
                                        <p:cTn id="21" dur="500"/>
                                        <p:tgtEl>
                                          <p:spTgt spid="2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53" presetClass="entr" presetSubtype="16"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9" grpId="0"/>
      <p:bldP spid="22"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62"/>
          <p:cNvSpPr txBox="1"/>
          <p:nvPr/>
        </p:nvSpPr>
        <p:spPr>
          <a:xfrm>
            <a:off x="2952771" y="2668677"/>
            <a:ext cx="6815344" cy="748988"/>
          </a:xfrm>
          <a:prstGeom prst="rect">
            <a:avLst/>
          </a:prstGeom>
          <a:noFill/>
        </p:spPr>
        <p:txBody>
          <a:bodyPr wrap="square" rtlCol="0">
            <a:spAutoFit/>
          </a:bodyPr>
          <a:lstStyle/>
          <a:p>
            <a:pPr algn="ctr"/>
            <a:r>
              <a:rPr lang="en-US" sz="4267" dirty="0">
                <a:ln>
                  <a:solidFill>
                    <a:schemeClr val="bg1">
                      <a:lumMod val="25000"/>
                    </a:schemeClr>
                  </a:solidFill>
                </a:ln>
                <a:solidFill>
                  <a:schemeClr val="accent1"/>
                </a:solidFill>
                <a:latin typeface="Times New Roman" panose="02020603050405020304" pitchFamily="18" charset="0"/>
              </a:rPr>
              <a:t>LUYỆN TẬP, THỰC HÀNH</a:t>
            </a:r>
          </a:p>
        </p:txBody>
      </p:sp>
      <p:sp>
        <p:nvSpPr>
          <p:cNvPr id="64" name="Google Shape;1714;p64"/>
          <p:cNvSpPr/>
          <p:nvPr/>
        </p:nvSpPr>
        <p:spPr>
          <a:xfrm rot="-2019064">
            <a:off x="3343750" y="1530851"/>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5" name="Google Shape;1715;p64"/>
          <p:cNvSpPr/>
          <p:nvPr/>
        </p:nvSpPr>
        <p:spPr>
          <a:xfrm rot="-2019064">
            <a:off x="2231178" y="1135471"/>
            <a:ext cx="141263" cy="130320"/>
          </a:xfrm>
          <a:custGeom>
            <a:avLst/>
            <a:gdLst/>
            <a:ahLst/>
            <a:cxnLst/>
            <a:rect l="l" t="t" r="r" b="b"/>
            <a:pathLst>
              <a:path w="2737" h="2525" extrusionOk="0">
                <a:moveTo>
                  <a:pt x="514" y="0"/>
                </a:moveTo>
                <a:cubicBezTo>
                  <a:pt x="329" y="0"/>
                  <a:pt x="187" y="258"/>
                  <a:pt x="344" y="415"/>
                </a:cubicBezTo>
                <a:cubicBezTo>
                  <a:pt x="502" y="573"/>
                  <a:pt x="621" y="692"/>
                  <a:pt x="780" y="811"/>
                </a:cubicBezTo>
                <a:lnTo>
                  <a:pt x="304" y="851"/>
                </a:lnTo>
                <a:cubicBezTo>
                  <a:pt x="0" y="889"/>
                  <a:pt x="25" y="1328"/>
                  <a:pt x="307" y="1328"/>
                </a:cubicBezTo>
                <a:cubicBezTo>
                  <a:pt x="319" y="1328"/>
                  <a:pt x="331" y="1328"/>
                  <a:pt x="344" y="1326"/>
                </a:cubicBezTo>
                <a:lnTo>
                  <a:pt x="740" y="1286"/>
                </a:lnTo>
                <a:lnTo>
                  <a:pt x="740" y="1286"/>
                </a:lnTo>
                <a:cubicBezTo>
                  <a:pt x="582" y="1484"/>
                  <a:pt x="423" y="1722"/>
                  <a:pt x="265" y="1960"/>
                </a:cubicBezTo>
                <a:cubicBezTo>
                  <a:pt x="130" y="2121"/>
                  <a:pt x="288" y="2283"/>
                  <a:pt x="453" y="2283"/>
                </a:cubicBezTo>
                <a:cubicBezTo>
                  <a:pt x="531" y="2283"/>
                  <a:pt x="610" y="2247"/>
                  <a:pt x="661" y="2158"/>
                </a:cubicBezTo>
                <a:lnTo>
                  <a:pt x="1017" y="1603"/>
                </a:lnTo>
                <a:cubicBezTo>
                  <a:pt x="1057" y="1841"/>
                  <a:pt x="1097" y="2118"/>
                  <a:pt x="1097" y="2316"/>
                </a:cubicBezTo>
                <a:cubicBezTo>
                  <a:pt x="1116" y="2455"/>
                  <a:pt x="1225" y="2524"/>
                  <a:pt x="1334" y="2524"/>
                </a:cubicBezTo>
                <a:cubicBezTo>
                  <a:pt x="1443" y="2524"/>
                  <a:pt x="1552" y="2455"/>
                  <a:pt x="1572" y="2316"/>
                </a:cubicBezTo>
                <a:cubicBezTo>
                  <a:pt x="1572" y="2039"/>
                  <a:pt x="1493" y="1762"/>
                  <a:pt x="1493" y="1484"/>
                </a:cubicBezTo>
                <a:lnTo>
                  <a:pt x="1493" y="1484"/>
                </a:lnTo>
                <a:lnTo>
                  <a:pt x="1849" y="1762"/>
                </a:lnTo>
                <a:cubicBezTo>
                  <a:pt x="1898" y="1802"/>
                  <a:pt x="1949" y="1820"/>
                  <a:pt x="1996" y="1820"/>
                </a:cubicBezTo>
                <a:cubicBezTo>
                  <a:pt x="2179" y="1820"/>
                  <a:pt x="2315" y="1562"/>
                  <a:pt x="2127" y="1405"/>
                </a:cubicBezTo>
                <a:cubicBezTo>
                  <a:pt x="2008" y="1326"/>
                  <a:pt x="1929" y="1247"/>
                  <a:pt x="1810" y="1128"/>
                </a:cubicBezTo>
                <a:lnTo>
                  <a:pt x="2443" y="1049"/>
                </a:lnTo>
                <a:cubicBezTo>
                  <a:pt x="2736" y="975"/>
                  <a:pt x="2725" y="564"/>
                  <a:pt x="2503" y="564"/>
                </a:cubicBezTo>
                <a:cubicBezTo>
                  <a:pt x="2484" y="564"/>
                  <a:pt x="2465" y="567"/>
                  <a:pt x="2443" y="573"/>
                </a:cubicBezTo>
                <a:lnTo>
                  <a:pt x="1691" y="653"/>
                </a:lnTo>
                <a:lnTo>
                  <a:pt x="1849" y="415"/>
                </a:lnTo>
                <a:cubicBezTo>
                  <a:pt x="1994" y="241"/>
                  <a:pt x="1843" y="47"/>
                  <a:pt x="1674" y="47"/>
                </a:cubicBezTo>
                <a:cubicBezTo>
                  <a:pt x="1611" y="47"/>
                  <a:pt x="1546" y="73"/>
                  <a:pt x="1493" y="138"/>
                </a:cubicBezTo>
                <a:lnTo>
                  <a:pt x="1374" y="336"/>
                </a:lnTo>
                <a:lnTo>
                  <a:pt x="1374" y="296"/>
                </a:lnTo>
                <a:cubicBezTo>
                  <a:pt x="1355" y="143"/>
                  <a:pt x="1234" y="73"/>
                  <a:pt x="1118" y="73"/>
                </a:cubicBezTo>
                <a:cubicBezTo>
                  <a:pt x="995" y="73"/>
                  <a:pt x="878" y="153"/>
                  <a:pt x="899" y="296"/>
                </a:cubicBezTo>
                <a:lnTo>
                  <a:pt x="661" y="58"/>
                </a:lnTo>
                <a:cubicBezTo>
                  <a:pt x="612" y="18"/>
                  <a:pt x="561" y="0"/>
                  <a:pt x="514"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6" name="Google Shape;1716;p64"/>
          <p:cNvSpPr/>
          <p:nvPr/>
        </p:nvSpPr>
        <p:spPr>
          <a:xfrm rot="-2019064">
            <a:off x="2407411" y="1385565"/>
            <a:ext cx="370317" cy="743756"/>
          </a:xfrm>
          <a:custGeom>
            <a:avLst/>
            <a:gdLst/>
            <a:ahLst/>
            <a:cxnLst/>
            <a:rect l="l" t="t" r="r" b="b"/>
            <a:pathLst>
              <a:path w="7175" h="7104" extrusionOk="0">
                <a:moveTo>
                  <a:pt x="1980" y="0"/>
                </a:moveTo>
                <a:cubicBezTo>
                  <a:pt x="1831" y="0"/>
                  <a:pt x="1685" y="128"/>
                  <a:pt x="1760" y="303"/>
                </a:cubicBezTo>
                <a:cubicBezTo>
                  <a:pt x="2116" y="1016"/>
                  <a:pt x="2433" y="1729"/>
                  <a:pt x="2750" y="2482"/>
                </a:cubicBezTo>
                <a:cubicBezTo>
                  <a:pt x="1958" y="2284"/>
                  <a:pt x="1126" y="2086"/>
                  <a:pt x="334" y="1888"/>
                </a:cubicBezTo>
                <a:cubicBezTo>
                  <a:pt x="311" y="1881"/>
                  <a:pt x="289" y="1878"/>
                  <a:pt x="269" y="1878"/>
                </a:cubicBezTo>
                <a:cubicBezTo>
                  <a:pt x="46" y="1878"/>
                  <a:pt x="0" y="2251"/>
                  <a:pt x="255" y="2324"/>
                </a:cubicBezTo>
                <a:lnTo>
                  <a:pt x="2631" y="2918"/>
                </a:lnTo>
                <a:lnTo>
                  <a:pt x="1364" y="3552"/>
                </a:lnTo>
                <a:cubicBezTo>
                  <a:pt x="1159" y="3688"/>
                  <a:pt x="1307" y="3972"/>
                  <a:pt x="1529" y="3972"/>
                </a:cubicBezTo>
                <a:cubicBezTo>
                  <a:pt x="1565" y="3972"/>
                  <a:pt x="1603" y="3964"/>
                  <a:pt x="1641" y="3948"/>
                </a:cubicBezTo>
                <a:lnTo>
                  <a:pt x="2909" y="3314"/>
                </a:lnTo>
                <a:lnTo>
                  <a:pt x="2909" y="3314"/>
                </a:lnTo>
                <a:cubicBezTo>
                  <a:pt x="2552" y="4067"/>
                  <a:pt x="2275" y="4819"/>
                  <a:pt x="1958" y="5611"/>
                </a:cubicBezTo>
                <a:cubicBezTo>
                  <a:pt x="1906" y="5795"/>
                  <a:pt x="2060" y="5943"/>
                  <a:pt x="2206" y="5943"/>
                </a:cubicBezTo>
                <a:cubicBezTo>
                  <a:pt x="2281" y="5943"/>
                  <a:pt x="2353" y="5904"/>
                  <a:pt x="2394" y="5809"/>
                </a:cubicBezTo>
                <a:cubicBezTo>
                  <a:pt x="2671" y="5057"/>
                  <a:pt x="2988" y="4304"/>
                  <a:pt x="3305" y="3591"/>
                </a:cubicBezTo>
                <a:cubicBezTo>
                  <a:pt x="3780" y="4700"/>
                  <a:pt x="4255" y="5809"/>
                  <a:pt x="4691" y="6958"/>
                </a:cubicBezTo>
                <a:cubicBezTo>
                  <a:pt x="4735" y="7060"/>
                  <a:pt x="4810" y="7103"/>
                  <a:pt x="4887" y="7103"/>
                </a:cubicBezTo>
                <a:cubicBezTo>
                  <a:pt x="5018" y="7103"/>
                  <a:pt x="5152" y="6975"/>
                  <a:pt x="5127" y="6800"/>
                </a:cubicBezTo>
                <a:cubicBezTo>
                  <a:pt x="4651" y="5572"/>
                  <a:pt x="4137" y="4344"/>
                  <a:pt x="3582" y="3155"/>
                </a:cubicBezTo>
                <a:lnTo>
                  <a:pt x="3582" y="3155"/>
                </a:lnTo>
                <a:cubicBezTo>
                  <a:pt x="4651" y="3393"/>
                  <a:pt x="5721" y="3631"/>
                  <a:pt x="6830" y="3868"/>
                </a:cubicBezTo>
                <a:cubicBezTo>
                  <a:pt x="6842" y="3870"/>
                  <a:pt x="6854" y="3871"/>
                  <a:pt x="6865" y="3871"/>
                </a:cubicBezTo>
                <a:cubicBezTo>
                  <a:pt x="7114" y="3871"/>
                  <a:pt x="7175" y="3469"/>
                  <a:pt x="6909" y="3393"/>
                </a:cubicBezTo>
                <a:cubicBezTo>
                  <a:pt x="5919" y="3195"/>
                  <a:pt x="4929" y="2957"/>
                  <a:pt x="3978" y="2759"/>
                </a:cubicBezTo>
                <a:lnTo>
                  <a:pt x="5483" y="1927"/>
                </a:lnTo>
                <a:cubicBezTo>
                  <a:pt x="5722" y="1825"/>
                  <a:pt x="5550" y="1547"/>
                  <a:pt x="5346" y="1547"/>
                </a:cubicBezTo>
                <a:cubicBezTo>
                  <a:pt x="5313" y="1547"/>
                  <a:pt x="5279" y="1554"/>
                  <a:pt x="5246" y="1571"/>
                </a:cubicBezTo>
                <a:lnTo>
                  <a:pt x="3859" y="2284"/>
                </a:lnTo>
                <a:cubicBezTo>
                  <a:pt x="4176" y="1690"/>
                  <a:pt x="4453" y="1096"/>
                  <a:pt x="4770" y="501"/>
                </a:cubicBezTo>
                <a:cubicBezTo>
                  <a:pt x="4849" y="318"/>
                  <a:pt x="4703" y="170"/>
                  <a:pt x="4549" y="170"/>
                </a:cubicBezTo>
                <a:cubicBezTo>
                  <a:pt x="4470" y="170"/>
                  <a:pt x="4388" y="209"/>
                  <a:pt x="4335" y="303"/>
                </a:cubicBezTo>
                <a:cubicBezTo>
                  <a:pt x="3978" y="1016"/>
                  <a:pt x="3622" y="1729"/>
                  <a:pt x="3265" y="2482"/>
                </a:cubicBezTo>
                <a:cubicBezTo>
                  <a:pt x="2909" y="1690"/>
                  <a:pt x="2552" y="898"/>
                  <a:pt x="2196" y="145"/>
                </a:cubicBezTo>
                <a:cubicBezTo>
                  <a:pt x="2152" y="43"/>
                  <a:pt x="2066" y="0"/>
                  <a:pt x="1980"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67" name="Google Shape;1725;p64"/>
          <p:cNvGrpSpPr/>
          <p:nvPr/>
        </p:nvGrpSpPr>
        <p:grpSpPr>
          <a:xfrm rot="-1723955">
            <a:off x="2974560" y="541904"/>
            <a:ext cx="297009" cy="328459"/>
            <a:chOff x="5414907" y="2017485"/>
            <a:chExt cx="220338" cy="243702"/>
          </a:xfrm>
        </p:grpSpPr>
        <p:sp>
          <p:nvSpPr>
            <p:cNvPr id="68"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69" name="Google Shape;1727;p64"/>
            <p:cNvSpPr/>
            <p:nvPr/>
          </p:nvSpPr>
          <p:spPr>
            <a:xfrm>
              <a:off x="5469978" y="2200929"/>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0"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
        <p:nvSpPr>
          <p:cNvPr id="71" name="Google Shape;1714;p64"/>
          <p:cNvSpPr/>
          <p:nvPr/>
        </p:nvSpPr>
        <p:spPr>
          <a:xfrm rot="-2019064">
            <a:off x="2415298" y="677583"/>
            <a:ext cx="233132" cy="245983"/>
          </a:xfrm>
          <a:custGeom>
            <a:avLst/>
            <a:gdLst/>
            <a:ahLst/>
            <a:cxnLst/>
            <a:rect l="l" t="t" r="r" b="b"/>
            <a:pathLst>
              <a:path w="4517" h="4766" extrusionOk="0">
                <a:moveTo>
                  <a:pt x="1687" y="1"/>
                </a:moveTo>
                <a:cubicBezTo>
                  <a:pt x="1549" y="1"/>
                  <a:pt x="1405" y="121"/>
                  <a:pt x="1453" y="315"/>
                </a:cubicBezTo>
                <a:cubicBezTo>
                  <a:pt x="1612" y="790"/>
                  <a:pt x="1730" y="1305"/>
                  <a:pt x="1889" y="1741"/>
                </a:cubicBezTo>
                <a:cubicBezTo>
                  <a:pt x="1612" y="1582"/>
                  <a:pt x="1334" y="1384"/>
                  <a:pt x="1057" y="1186"/>
                </a:cubicBezTo>
                <a:cubicBezTo>
                  <a:pt x="1009" y="1158"/>
                  <a:pt x="960" y="1147"/>
                  <a:pt x="914" y="1147"/>
                </a:cubicBezTo>
                <a:cubicBezTo>
                  <a:pt x="698" y="1147"/>
                  <a:pt x="544" y="1412"/>
                  <a:pt x="740" y="1543"/>
                </a:cubicBezTo>
                <a:cubicBezTo>
                  <a:pt x="1097" y="1780"/>
                  <a:pt x="1453" y="2018"/>
                  <a:pt x="1810" y="2256"/>
                </a:cubicBezTo>
                <a:cubicBezTo>
                  <a:pt x="1295" y="2414"/>
                  <a:pt x="780" y="2573"/>
                  <a:pt x="265" y="2731"/>
                </a:cubicBezTo>
                <a:cubicBezTo>
                  <a:pt x="1" y="2807"/>
                  <a:pt x="132" y="3170"/>
                  <a:pt x="385" y="3170"/>
                </a:cubicBezTo>
                <a:cubicBezTo>
                  <a:pt x="397" y="3170"/>
                  <a:pt x="410" y="3169"/>
                  <a:pt x="423" y="3167"/>
                </a:cubicBezTo>
                <a:lnTo>
                  <a:pt x="1730" y="2771"/>
                </a:lnTo>
                <a:lnTo>
                  <a:pt x="1730" y="2771"/>
                </a:lnTo>
                <a:cubicBezTo>
                  <a:pt x="1532" y="3127"/>
                  <a:pt x="1334" y="3444"/>
                  <a:pt x="1097" y="3801"/>
                </a:cubicBezTo>
                <a:cubicBezTo>
                  <a:pt x="989" y="3963"/>
                  <a:pt x="1156" y="4106"/>
                  <a:pt x="1324" y="4106"/>
                </a:cubicBezTo>
                <a:cubicBezTo>
                  <a:pt x="1403" y="4106"/>
                  <a:pt x="1482" y="4075"/>
                  <a:pt x="1532" y="3999"/>
                </a:cubicBezTo>
                <a:cubicBezTo>
                  <a:pt x="1770" y="3642"/>
                  <a:pt x="1968" y="3246"/>
                  <a:pt x="2206" y="2890"/>
                </a:cubicBezTo>
                <a:cubicBezTo>
                  <a:pt x="2364" y="3444"/>
                  <a:pt x="2523" y="4038"/>
                  <a:pt x="2642" y="4593"/>
                </a:cubicBezTo>
                <a:cubicBezTo>
                  <a:pt x="2672" y="4714"/>
                  <a:pt x="2754" y="4766"/>
                  <a:pt x="2840" y="4766"/>
                </a:cubicBezTo>
                <a:cubicBezTo>
                  <a:pt x="2979" y="4766"/>
                  <a:pt x="3126" y="4630"/>
                  <a:pt x="3077" y="4434"/>
                </a:cubicBezTo>
                <a:cubicBezTo>
                  <a:pt x="2958" y="3880"/>
                  <a:pt x="2800" y="3286"/>
                  <a:pt x="2642" y="2731"/>
                </a:cubicBezTo>
                <a:lnTo>
                  <a:pt x="2642" y="2731"/>
                </a:lnTo>
                <a:cubicBezTo>
                  <a:pt x="2998" y="2929"/>
                  <a:pt x="3315" y="3127"/>
                  <a:pt x="3671" y="3286"/>
                </a:cubicBezTo>
                <a:cubicBezTo>
                  <a:pt x="3713" y="3310"/>
                  <a:pt x="3753" y="3320"/>
                  <a:pt x="3790" y="3320"/>
                </a:cubicBezTo>
                <a:cubicBezTo>
                  <a:pt x="3998" y="3320"/>
                  <a:pt x="4105" y="2990"/>
                  <a:pt x="3870" y="2890"/>
                </a:cubicBezTo>
                <a:cubicBezTo>
                  <a:pt x="3553" y="2731"/>
                  <a:pt x="3236" y="2573"/>
                  <a:pt x="2958" y="2375"/>
                </a:cubicBezTo>
                <a:cubicBezTo>
                  <a:pt x="3394" y="2256"/>
                  <a:pt x="3790" y="2137"/>
                  <a:pt x="4226" y="1978"/>
                </a:cubicBezTo>
                <a:cubicBezTo>
                  <a:pt x="4517" y="1869"/>
                  <a:pt x="4407" y="1494"/>
                  <a:pt x="4143" y="1494"/>
                </a:cubicBezTo>
                <a:cubicBezTo>
                  <a:pt x="4119" y="1494"/>
                  <a:pt x="4094" y="1497"/>
                  <a:pt x="4068" y="1503"/>
                </a:cubicBezTo>
                <a:cubicBezTo>
                  <a:pt x="3632" y="1662"/>
                  <a:pt x="3196" y="1820"/>
                  <a:pt x="2721" y="1939"/>
                </a:cubicBezTo>
                <a:cubicBezTo>
                  <a:pt x="2919" y="1622"/>
                  <a:pt x="3077" y="1305"/>
                  <a:pt x="3236" y="949"/>
                </a:cubicBezTo>
                <a:cubicBezTo>
                  <a:pt x="3340" y="765"/>
                  <a:pt x="3186" y="617"/>
                  <a:pt x="3035" y="617"/>
                </a:cubicBezTo>
                <a:cubicBezTo>
                  <a:pt x="2957" y="617"/>
                  <a:pt x="2880" y="656"/>
                  <a:pt x="2840" y="750"/>
                </a:cubicBezTo>
                <a:cubicBezTo>
                  <a:pt x="2681" y="1067"/>
                  <a:pt x="2523" y="1384"/>
                  <a:pt x="2364" y="1701"/>
                </a:cubicBezTo>
                <a:cubicBezTo>
                  <a:pt x="2206" y="1186"/>
                  <a:pt x="2047" y="671"/>
                  <a:pt x="1889" y="156"/>
                </a:cubicBezTo>
                <a:cubicBezTo>
                  <a:pt x="1858" y="49"/>
                  <a:pt x="1774" y="1"/>
                  <a:pt x="168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nvGrpSpPr>
          <p:cNvPr id="72" name="Google Shape;1725;p64"/>
          <p:cNvGrpSpPr/>
          <p:nvPr/>
        </p:nvGrpSpPr>
        <p:grpSpPr>
          <a:xfrm rot="6447076">
            <a:off x="2860400" y="1145684"/>
            <a:ext cx="363539" cy="417083"/>
            <a:chOff x="5365548" y="2017485"/>
            <a:chExt cx="269696" cy="309455"/>
          </a:xfrm>
        </p:grpSpPr>
        <p:sp>
          <p:nvSpPr>
            <p:cNvPr id="73" name="Google Shape;1726;p64"/>
            <p:cNvSpPr/>
            <p:nvPr/>
          </p:nvSpPr>
          <p:spPr>
            <a:xfrm>
              <a:off x="5414907" y="2017485"/>
              <a:ext cx="131370" cy="113351"/>
            </a:xfrm>
            <a:custGeom>
              <a:avLst/>
              <a:gdLst/>
              <a:ahLst/>
              <a:cxnLst/>
              <a:rect l="l" t="t" r="r" b="b"/>
              <a:pathLst>
                <a:path w="2457" h="2120" extrusionOk="0">
                  <a:moveTo>
                    <a:pt x="1361" y="470"/>
                  </a:moveTo>
                  <a:cubicBezTo>
                    <a:pt x="1383" y="470"/>
                    <a:pt x="1405" y="472"/>
                    <a:pt x="1427" y="476"/>
                  </a:cubicBezTo>
                  <a:cubicBezTo>
                    <a:pt x="1506" y="555"/>
                    <a:pt x="1585" y="634"/>
                    <a:pt x="1664" y="714"/>
                  </a:cubicBezTo>
                  <a:cubicBezTo>
                    <a:pt x="1902" y="951"/>
                    <a:pt x="2021" y="1308"/>
                    <a:pt x="1704" y="1546"/>
                  </a:cubicBezTo>
                  <a:cubicBezTo>
                    <a:pt x="1565" y="1645"/>
                    <a:pt x="1407" y="1694"/>
                    <a:pt x="1248" y="1694"/>
                  </a:cubicBezTo>
                  <a:cubicBezTo>
                    <a:pt x="1090" y="1694"/>
                    <a:pt x="931" y="1645"/>
                    <a:pt x="793" y="1546"/>
                  </a:cubicBezTo>
                  <a:cubicBezTo>
                    <a:pt x="515" y="1347"/>
                    <a:pt x="515" y="951"/>
                    <a:pt x="753" y="714"/>
                  </a:cubicBezTo>
                  <a:lnTo>
                    <a:pt x="793" y="714"/>
                  </a:lnTo>
                  <a:cubicBezTo>
                    <a:pt x="934" y="608"/>
                    <a:pt x="1171" y="470"/>
                    <a:pt x="1361" y="470"/>
                  </a:cubicBezTo>
                  <a:close/>
                  <a:moveTo>
                    <a:pt x="1427" y="1"/>
                  </a:moveTo>
                  <a:cubicBezTo>
                    <a:pt x="1149" y="1"/>
                    <a:pt x="872" y="80"/>
                    <a:pt x="634" y="238"/>
                  </a:cubicBezTo>
                  <a:cubicBezTo>
                    <a:pt x="623" y="227"/>
                    <a:pt x="608" y="222"/>
                    <a:pt x="591" y="222"/>
                  </a:cubicBezTo>
                  <a:cubicBezTo>
                    <a:pt x="552" y="222"/>
                    <a:pt x="504" y="250"/>
                    <a:pt x="476" y="278"/>
                  </a:cubicBezTo>
                  <a:cubicBezTo>
                    <a:pt x="40" y="714"/>
                    <a:pt x="1" y="1387"/>
                    <a:pt x="436" y="1823"/>
                  </a:cubicBezTo>
                  <a:cubicBezTo>
                    <a:pt x="674" y="2021"/>
                    <a:pt x="961" y="2120"/>
                    <a:pt x="1248" y="2120"/>
                  </a:cubicBezTo>
                  <a:cubicBezTo>
                    <a:pt x="1536" y="2120"/>
                    <a:pt x="1823" y="2021"/>
                    <a:pt x="2060" y="1823"/>
                  </a:cubicBezTo>
                  <a:cubicBezTo>
                    <a:pt x="2417" y="1466"/>
                    <a:pt x="2456" y="833"/>
                    <a:pt x="2100" y="476"/>
                  </a:cubicBezTo>
                  <a:cubicBezTo>
                    <a:pt x="1942" y="238"/>
                    <a:pt x="1704" y="80"/>
                    <a:pt x="1427"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4" name="Google Shape;1727;p64"/>
            <p:cNvSpPr/>
            <p:nvPr/>
          </p:nvSpPr>
          <p:spPr>
            <a:xfrm>
              <a:off x="5365548" y="2266682"/>
              <a:ext cx="77849" cy="60258"/>
            </a:xfrm>
            <a:custGeom>
              <a:avLst/>
              <a:gdLst/>
              <a:ahLst/>
              <a:cxnLst/>
              <a:rect l="l" t="t" r="r" b="b"/>
              <a:pathLst>
                <a:path w="1456" h="1127" extrusionOk="0">
                  <a:moveTo>
                    <a:pt x="707" y="0"/>
                  </a:moveTo>
                  <a:cubicBezTo>
                    <a:pt x="599" y="0"/>
                    <a:pt x="492" y="32"/>
                    <a:pt x="397" y="95"/>
                  </a:cubicBezTo>
                  <a:cubicBezTo>
                    <a:pt x="278" y="95"/>
                    <a:pt x="238" y="135"/>
                    <a:pt x="199" y="214"/>
                  </a:cubicBezTo>
                  <a:cubicBezTo>
                    <a:pt x="40" y="372"/>
                    <a:pt x="0" y="610"/>
                    <a:pt x="80" y="808"/>
                  </a:cubicBezTo>
                  <a:cubicBezTo>
                    <a:pt x="199" y="1006"/>
                    <a:pt x="436" y="1125"/>
                    <a:pt x="634" y="1125"/>
                  </a:cubicBezTo>
                  <a:cubicBezTo>
                    <a:pt x="651" y="1126"/>
                    <a:pt x="667" y="1127"/>
                    <a:pt x="683" y="1127"/>
                  </a:cubicBezTo>
                  <a:cubicBezTo>
                    <a:pt x="1169" y="1127"/>
                    <a:pt x="1456" y="559"/>
                    <a:pt x="1149" y="214"/>
                  </a:cubicBezTo>
                  <a:cubicBezTo>
                    <a:pt x="1030" y="71"/>
                    <a:pt x="869" y="0"/>
                    <a:pt x="70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75" name="Google Shape;1728;p64"/>
            <p:cNvSpPr/>
            <p:nvPr/>
          </p:nvSpPr>
          <p:spPr>
            <a:xfrm>
              <a:off x="5603431" y="2178473"/>
              <a:ext cx="31813" cy="25451"/>
            </a:xfrm>
            <a:custGeom>
              <a:avLst/>
              <a:gdLst/>
              <a:ahLst/>
              <a:cxnLst/>
              <a:rect l="l" t="t" r="r" b="b"/>
              <a:pathLst>
                <a:path w="595" h="476" extrusionOk="0">
                  <a:moveTo>
                    <a:pt x="277" y="0"/>
                  </a:moveTo>
                  <a:cubicBezTo>
                    <a:pt x="0" y="0"/>
                    <a:pt x="0" y="476"/>
                    <a:pt x="317" y="476"/>
                  </a:cubicBezTo>
                  <a:cubicBezTo>
                    <a:pt x="594" y="476"/>
                    <a:pt x="594" y="0"/>
                    <a:pt x="277"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314891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1044&quot;&gt;&lt;object type=&quot;3&quot; unique_id=&quot;11045&quot;&gt;&lt;property id=&quot;20148&quot; value=&quot;5&quot;/&gt;&lt;property id=&quot;20300&quot; value=&quot;Slide 1&quot;/&gt;&lt;property id=&quot;20307&quot; value=&quot;256&quot;/&gt;&lt;/object&gt;&lt;object type=&quot;3&quot; unique_id=&quot;11046&quot;&gt;&lt;property id=&quot;20148&quot; value=&quot;5&quot;/&gt;&lt;property id=&quot;20300&quot; value=&quot;Slide 2&quot;/&gt;&lt;property id=&quot;20307&quot; value=&quot;264&quot;/&gt;&lt;/object&gt;&lt;object type=&quot;3&quot; unique_id=&quot;11047&quot;&gt;&lt;property id=&quot;20148&quot; value=&quot;5&quot;/&gt;&lt;property id=&quot;20300&quot; value=&quot;Slide 3&quot;/&gt;&lt;property id=&quot;20307&quot; value=&quot;288&quot;/&gt;&lt;/object&gt;&lt;object type=&quot;3&quot; unique_id=&quot;11048&quot;&gt;&lt;property id=&quot;20148&quot; value=&quot;5&quot;/&gt;&lt;property id=&quot;20300&quot; value=&quot;Slide 4&quot;/&gt;&lt;property id=&quot;20307&quot; value=&quot;290&quot;/&gt;&lt;/object&gt;&lt;object type=&quot;3&quot; unique_id=&quot;11049&quot;&gt;&lt;property id=&quot;20148&quot; value=&quot;5&quot;/&gt;&lt;property id=&quot;20300&quot; value=&quot;Slide 5&quot;/&gt;&lt;property id=&quot;20307&quot; value=&quot;279&quot;/&gt;&lt;/object&gt;&lt;object type=&quot;3&quot; unique_id=&quot;11050&quot;&gt;&lt;property id=&quot;20148&quot; value=&quot;5&quot;/&gt;&lt;property id=&quot;20300&quot; value=&quot;Slide 6&quot;/&gt;&lt;property id=&quot;20307&quot; value=&quot;289&quot;/&gt;&lt;/object&gt;&lt;object type=&quot;3&quot; unique_id=&quot;11051&quot;&gt;&lt;property id=&quot;20148&quot; value=&quot;5&quot;/&gt;&lt;property id=&quot;20300&quot; value=&quot;Slide 7&quot;/&gt;&lt;property id=&quot;20307&quot; value=&quot;270&quot;/&gt;&lt;/object&gt;&lt;/object&gt;&lt;object type=&quot;8&quot; unique_id=&quot;11060&quot;&gt;&lt;/object&gt;&lt;/object&gt;&lt;/database&gt;"/>
  <p:tag name="MMPROD_NEXTUNIQUEID" val="10013"/>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862</TotalTime>
  <Words>353</Words>
  <Application>Microsoft Office PowerPoint</Application>
  <PresentationFormat>Widescreen</PresentationFormat>
  <Paragraphs>60</Paragraphs>
  <Slides>16</Slides>
  <Notes>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宋体</vt:lpstr>
      <vt:lpstr>Arial</vt:lpstr>
      <vt:lpstr>Arial-Rounded</vt:lpstr>
      <vt:lpstr>Calibri</vt:lpstr>
      <vt:lpstr>Calibri Light</vt:lpstr>
      <vt:lpstr>HP001 4 hàng</vt:lpstr>
      <vt:lpstr>iCiel Crocante</vt:lpstr>
      <vt:lpstr>Times New Roman</vt:lpstr>
      <vt:lpstr>思源黑体 CN 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cp:lastModifiedBy>
  <cp:revision>209</cp:revision>
  <dcterms:created xsi:type="dcterms:W3CDTF">2021-05-29T04:05:18Z</dcterms:created>
  <dcterms:modified xsi:type="dcterms:W3CDTF">2021-10-22T13:33:59Z</dcterms:modified>
</cp:coreProperties>
</file>