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704" r:id="rId3"/>
    <p:sldMasterId id="2147483709" r:id="rId4"/>
  </p:sldMasterIdLst>
  <p:notesMasterIdLst>
    <p:notesMasterId r:id="rId12"/>
  </p:notesMasterIdLst>
  <p:sldIdLst>
    <p:sldId id="522" r:id="rId5"/>
    <p:sldId id="528" r:id="rId6"/>
    <p:sldId id="526" r:id="rId7"/>
    <p:sldId id="324" r:id="rId8"/>
    <p:sldId id="281" r:id="rId9"/>
    <p:sldId id="527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6686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1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1700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1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361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92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85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75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59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28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6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77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59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7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03" r:id="rId14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5492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>
            <a:extLst>
              <a:ext uri="{FF2B5EF4-FFF2-40B4-BE49-F238E27FC236}">
                <a16:creationId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1226313" y="2388068"/>
            <a:ext cx="1054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11: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06135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DA3A7-C5B1-43ED-836B-AACA3C27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998F396A-2AB8-40FA-BEA5-8D6E7D55B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7535" y="4441782"/>
            <a:ext cx="9854950" cy="8160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E35C4-939F-4302-A2EB-173400ABD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38626-7E84-483F-8ABE-D736E442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62" y="92078"/>
            <a:ext cx="2193149" cy="806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6982F-1527-4F25-B227-FD7817E3E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" y="1600202"/>
            <a:ext cx="2789305" cy="2416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ED95A-58E1-4E72-94B7-506D57206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091" y="1658075"/>
            <a:ext cx="2465967" cy="2300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EA7D74-B7E6-455E-B66F-8CDB59093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775" y="1647828"/>
            <a:ext cx="2523645" cy="23004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5DD15C-541B-42B3-A78F-F6275DC70225}"/>
              </a:ext>
            </a:extLst>
          </p:cNvPr>
          <p:cNvSpPr/>
          <p:nvPr/>
        </p:nvSpPr>
        <p:spPr>
          <a:xfrm>
            <a:off x="2407534" y="202557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C082D7-4FD1-42CF-800A-17A739AFCC57}"/>
              </a:ext>
            </a:extLst>
          </p:cNvPr>
          <p:cNvSpPr/>
          <p:nvPr/>
        </p:nvSpPr>
        <p:spPr>
          <a:xfrm>
            <a:off x="2330272" y="2798061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04DD837-97C3-4D56-B901-AEF9DD050E9E}"/>
              </a:ext>
            </a:extLst>
          </p:cNvPr>
          <p:cNvSpPr/>
          <p:nvPr/>
        </p:nvSpPr>
        <p:spPr>
          <a:xfrm>
            <a:off x="5941574" y="205004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E4E493-81C4-4735-8C04-461FEA45E8FF}"/>
              </a:ext>
            </a:extLst>
          </p:cNvPr>
          <p:cNvSpPr/>
          <p:nvPr/>
        </p:nvSpPr>
        <p:spPr>
          <a:xfrm>
            <a:off x="5941574" y="2809629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1F21A15-B0CF-4995-84AA-C461182FA846}"/>
              </a:ext>
            </a:extLst>
          </p:cNvPr>
          <p:cNvSpPr/>
          <p:nvPr/>
        </p:nvSpPr>
        <p:spPr>
          <a:xfrm>
            <a:off x="9587054" y="2022558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D539D0-FA80-487E-ABF3-566CF2102F7C}"/>
              </a:ext>
            </a:extLst>
          </p:cNvPr>
          <p:cNvSpPr/>
          <p:nvPr/>
        </p:nvSpPr>
        <p:spPr>
          <a:xfrm>
            <a:off x="9587054" y="284870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</a:p>
        </p:txBody>
      </p:sp>
    </p:spTree>
    <p:extLst>
      <p:ext uri="{BB962C8B-B14F-4D97-AF65-F5344CB8AC3E}">
        <p14:creationId xmlns:p14="http://schemas.microsoft.com/office/powerpoint/2010/main" val="97836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7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1438"/>
            <a:ext cx="12273699" cy="70008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914851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68238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942427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19205" y="6206433"/>
            <a:ext cx="690344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Oval 19"/>
          <p:cNvSpPr/>
          <p:nvPr/>
        </p:nvSpPr>
        <p:spPr>
          <a:xfrm flipV="1">
            <a:off x="3802853" y="5537874"/>
            <a:ext cx="677152" cy="664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8DD47-FEE3-42E5-B504-E14D7C29F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857835-5D94-4FBC-915B-C31EB7DE2C2E}"/>
              </a:ext>
            </a:extLst>
          </p:cNvPr>
          <p:cNvSpPr txBox="1"/>
          <p:nvPr/>
        </p:nvSpPr>
        <p:spPr>
          <a:xfrm>
            <a:off x="146756" y="306242"/>
            <a:ext cx="1204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5. </a:t>
            </a:r>
            <a:r>
              <a:rPr lang="en-US" sz="3600" dirty="0" err="1">
                <a:solidFill>
                  <a:schemeClr val="bg1"/>
                </a:solidFill>
              </a:rPr>
              <a:t>Thảo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luận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tính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của</a:t>
            </a:r>
            <a:r>
              <a:rPr lang="en-US" sz="3600" dirty="0">
                <a:solidFill>
                  <a:schemeClr val="bg1"/>
                </a:solidFill>
              </a:rPr>
              <a:t> Dung </a:t>
            </a:r>
            <a:r>
              <a:rPr lang="en-US" sz="3600" dirty="0" err="1">
                <a:solidFill>
                  <a:schemeClr val="bg1"/>
                </a:solidFill>
              </a:rPr>
              <a:t>và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Đức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thích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nào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120F9-3799-408D-9124-BEB3164F7EB2}"/>
              </a:ext>
            </a:extLst>
          </p:cNvPr>
          <p:cNvSpPr txBox="1"/>
          <p:nvPr/>
        </p:nvSpPr>
        <p:spPr>
          <a:xfrm>
            <a:off x="4064000" y="1313218"/>
            <a:ext cx="433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9 + 5 = 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1D9946-0F7E-4A81-896D-FA6AE4CA9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2249129"/>
            <a:ext cx="4861111" cy="38351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5EED59-F3E8-4545-A2DA-66500876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49129"/>
            <a:ext cx="5513511" cy="34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3592F3-7FD1-44CD-8DFC-1B90D35BCBCE}"/>
              </a:ext>
            </a:extLst>
          </p:cNvPr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89</Words>
  <Application>Microsoft Office PowerPoint</Application>
  <PresentationFormat>Widescreen</PresentationFormat>
  <Paragraphs>26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字魂59号-创粗黑</vt:lpstr>
      <vt:lpstr>1_Office Theme</vt:lpstr>
      <vt:lpstr>4_Office 主题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Windows User</cp:lastModifiedBy>
  <cp:revision>29</cp:revision>
  <dcterms:created xsi:type="dcterms:W3CDTF">2021-05-12T03:14:00Z</dcterms:created>
  <dcterms:modified xsi:type="dcterms:W3CDTF">2021-11-04T14:05:07Z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