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9" r:id="rId12"/>
    <p:sldId id="267" r:id="rId13"/>
    <p:sldId id="268" r:id="rId14"/>
    <p:sldId id="275" r:id="rId15"/>
    <p:sldId id="270" r:id="rId16"/>
    <p:sldId id="27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9F831-6729-4130-8959-3CF7D5ECB617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93D7C1-295B-43AE-A149-176958D06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575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5821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6760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>
                <a:solidFill>
                  <a:prstClr val="black"/>
                </a:solidFill>
              </a:rPr>
              <a:t>12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119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1531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B2E7F-D20F-4814-85CF-8E1AC580BA43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0DCD8-4AB2-4E8A-8C15-F6B283F29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74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B2E7F-D20F-4814-85CF-8E1AC580BA43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0DCD8-4AB2-4E8A-8C15-F6B283F29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03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B2E7F-D20F-4814-85CF-8E1AC580BA43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0DCD8-4AB2-4E8A-8C15-F6B283F29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2312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1825355"/>
      </p:ext>
    </p:extLst>
  </p:cSld>
  <p:clrMapOvr>
    <a:masterClrMapping/>
  </p:clrMapOvr>
  <p:transition spd="slow" advTm="1000">
    <p:push dir="u"/>
    <p:sndAc>
      <p:stSnd>
        <p:snd r:embed="rId1" name="当我们同在一起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B2E7F-D20F-4814-85CF-8E1AC580BA43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0DCD8-4AB2-4E8A-8C15-F6B283F29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23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B2E7F-D20F-4814-85CF-8E1AC580BA43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0DCD8-4AB2-4E8A-8C15-F6B283F29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390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B2E7F-D20F-4814-85CF-8E1AC580BA43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0DCD8-4AB2-4E8A-8C15-F6B283F29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428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B2E7F-D20F-4814-85CF-8E1AC580BA43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0DCD8-4AB2-4E8A-8C15-F6B283F29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988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B2E7F-D20F-4814-85CF-8E1AC580BA43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0DCD8-4AB2-4E8A-8C15-F6B283F29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107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B2E7F-D20F-4814-85CF-8E1AC580BA43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0DCD8-4AB2-4E8A-8C15-F6B283F29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56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B2E7F-D20F-4814-85CF-8E1AC580BA43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0DCD8-4AB2-4E8A-8C15-F6B283F29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925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B2E7F-D20F-4814-85CF-8E1AC580BA43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0DCD8-4AB2-4E8A-8C15-F6B283F29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124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EB2E7F-D20F-4814-85CF-8E1AC580BA43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40DCD8-4AB2-4E8A-8C15-F6B283F29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434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11" Type="http://schemas.openxmlformats.org/officeDocument/2006/relationships/image" Target="../media/image10.png"/><Relationship Id="rId5" Type="http://schemas.openxmlformats.org/officeDocument/2006/relationships/image" Target="../media/image41.png"/><Relationship Id="rId10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419" y="-27384"/>
            <a:ext cx="12255059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526" y="-931444"/>
            <a:ext cx="7193075" cy="779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628" y="4263651"/>
            <a:ext cx="7469361" cy="259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920204" y="1245525"/>
            <a:ext cx="2139785" cy="218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1731797" y="932723"/>
            <a:ext cx="2540000" cy="281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4982" y="1473563"/>
            <a:ext cx="4320480" cy="157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9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21" name="Picture 13" descr="VU4bmaO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50800"/>
            <a:ext cx="5715000" cy="3200400"/>
          </a:xfrm>
          <a:prstGeom prst="rect">
            <a:avLst/>
          </a:prstGeom>
          <a:noFill/>
          <a:ln w="9525">
            <a:solidFill>
              <a:srgbClr val="AE0A4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3" name="Picture 5" descr="ANd9GcTE4Eghz-9Ht6srW83W_BJeIG-BoSbaYfIQFgpeuRfOWw5GxaqX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38101"/>
            <a:ext cx="5867400" cy="3314700"/>
          </a:xfrm>
          <a:prstGeom prst="rect">
            <a:avLst/>
          </a:prstGeom>
          <a:noFill/>
          <a:ln w="9525">
            <a:solidFill>
              <a:srgbClr val="AE0A4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5" name="Picture 7" descr="hauj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3302000"/>
            <a:ext cx="5715000" cy="3429000"/>
          </a:xfrm>
          <a:prstGeom prst="rect">
            <a:avLst/>
          </a:prstGeom>
          <a:noFill/>
          <a:ln w="9525">
            <a:solidFill>
              <a:srgbClr val="AE0A4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7" name="Picture 9" descr="hoctro6122013-3d6c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3429001"/>
            <a:ext cx="5865813" cy="3340100"/>
          </a:xfrm>
          <a:prstGeom prst="rect">
            <a:avLst/>
          </a:prstGeom>
          <a:noFill/>
          <a:ln w="9525">
            <a:solidFill>
              <a:srgbClr val="AE0A4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80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4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0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0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981201" y="2041525"/>
            <a:ext cx="6553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 dirty="0" err="1">
                <a:solidFill>
                  <a:srgbClr val="AE0A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600" b="1" dirty="0">
                <a:solidFill>
                  <a:srgbClr val="AE0A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AE0A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600" b="1" dirty="0">
                <a:solidFill>
                  <a:srgbClr val="AE0A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AE0A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dirty="0">
                <a:solidFill>
                  <a:srgbClr val="AE0A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AE0A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600" b="1" dirty="0">
                <a:solidFill>
                  <a:srgbClr val="AE0A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2097260" y="2895600"/>
            <a:ext cx="9753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2097260" y="3625651"/>
            <a:ext cx="9753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ý.</a:t>
            </a:r>
          </a:p>
        </p:txBody>
      </p:sp>
      <p:sp>
        <p:nvSpPr>
          <p:cNvPr id="12298" name="Text Box 10"/>
          <p:cNvSpPr txBox="1">
            <a:spLocks noChangeArrowheads="1"/>
          </p:cNvSpPr>
          <p:nvPr/>
        </p:nvSpPr>
        <p:spPr bwMode="auto">
          <a:xfrm>
            <a:off x="2097260" y="4375547"/>
            <a:ext cx="9753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3151982" y="517525"/>
            <a:ext cx="8250237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altLang="en-US" sz="5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95" name="Picture 11" descr="ANd9GcQ0pO9MJPSgKGGRrrLFwht8vXZHmZwQPq3tISRmqIfjt0ptxy5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1" y="1828800"/>
            <a:ext cx="4876800" cy="4648200"/>
          </a:xfrm>
          <a:prstGeom prst="rect">
            <a:avLst/>
          </a:prstGeom>
          <a:noFill/>
          <a:ln w="9525">
            <a:solidFill>
              <a:srgbClr val="AE0A4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8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296" grpId="0"/>
      <p:bldP spid="12297" grpId="0"/>
      <p:bldP spid="12298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0" y="-2117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91728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1"/>
          <p:cNvSpPr/>
          <p:nvPr/>
        </p:nvSpPr>
        <p:spPr>
          <a:xfrm>
            <a:off x="1487488" y="-262710"/>
            <a:ext cx="10392864" cy="3840427"/>
          </a:xfrm>
          <a:prstGeom prst="cloud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7542" y="944875"/>
            <a:ext cx="15850973" cy="24467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24417" y="-623077"/>
            <a:ext cx="2763760" cy="31295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14827" y="1575132"/>
            <a:ext cx="3137680" cy="563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04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8104" y="-897087"/>
            <a:ext cx="12947341" cy="1723595"/>
          </a:xfrm>
          <a:prstGeom prst="rect">
            <a:avLst/>
          </a:prstGeom>
        </p:spPr>
      </p:pic>
      <p:pic>
        <p:nvPicPr>
          <p:cNvPr id="8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2324" y="541250"/>
            <a:ext cx="4676365" cy="390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60"/>
          <p:cNvGrpSpPr/>
          <p:nvPr/>
        </p:nvGrpSpPr>
        <p:grpSpPr>
          <a:xfrm>
            <a:off x="6117210" y="1327954"/>
            <a:ext cx="6089311" cy="4693335"/>
            <a:chOff x="4587907" y="945187"/>
            <a:chExt cx="4566983" cy="3520001"/>
          </a:xfrm>
        </p:grpSpPr>
        <p:sp>
          <p:nvSpPr>
            <p:cNvPr id="10" name="Freeform 5"/>
            <p:cNvSpPr/>
            <p:nvPr/>
          </p:nvSpPr>
          <p:spPr bwMode="auto">
            <a:xfrm flipH="1">
              <a:off x="8242329" y="945187"/>
              <a:ext cx="382558" cy="1517689"/>
            </a:xfrm>
            <a:custGeom>
              <a:avLst/>
              <a:gdLst>
                <a:gd name="T0" fmla="*/ 192 w 192"/>
                <a:gd name="T1" fmla="*/ 724 h 761"/>
                <a:gd name="T2" fmla="*/ 0 w 192"/>
                <a:gd name="T3" fmla="*/ 0 h 761"/>
                <a:gd name="T4" fmla="*/ 0 w 192"/>
                <a:gd name="T5" fmla="*/ 223 h 761"/>
                <a:gd name="T6" fmla="*/ 192 w 192"/>
                <a:gd name="T7" fmla="*/ 761 h 761"/>
                <a:gd name="T8" fmla="*/ 192 w 192"/>
                <a:gd name="T9" fmla="*/ 724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761">
                  <a:moveTo>
                    <a:pt x="192" y="724"/>
                  </a:moveTo>
                  <a:lnTo>
                    <a:pt x="0" y="0"/>
                  </a:lnTo>
                  <a:lnTo>
                    <a:pt x="0" y="223"/>
                  </a:lnTo>
                  <a:lnTo>
                    <a:pt x="192" y="761"/>
                  </a:lnTo>
                  <a:lnTo>
                    <a:pt x="192" y="724"/>
                  </a:lnTo>
                  <a:close/>
                </a:path>
              </a:pathLst>
            </a:cu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endParaRPr lang="id-ID" sz="1200" kern="0">
                <a:solidFill>
                  <a:sysClr val="window" lastClr="FFFFFF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/>
              </a:endParaRPr>
            </a:p>
          </p:txBody>
        </p:sp>
        <p:sp>
          <p:nvSpPr>
            <p:cNvPr id="11" name="Freeform 6"/>
            <p:cNvSpPr/>
            <p:nvPr/>
          </p:nvSpPr>
          <p:spPr bwMode="auto">
            <a:xfrm flipH="1">
              <a:off x="8238342" y="1711012"/>
              <a:ext cx="396506" cy="885485"/>
            </a:xfrm>
            <a:custGeom>
              <a:avLst/>
              <a:gdLst>
                <a:gd name="T0" fmla="*/ 199 w 199"/>
                <a:gd name="T1" fmla="*/ 408 h 444"/>
                <a:gd name="T2" fmla="*/ 0 w 199"/>
                <a:gd name="T3" fmla="*/ 0 h 444"/>
                <a:gd name="T4" fmla="*/ 0 w 199"/>
                <a:gd name="T5" fmla="*/ 228 h 444"/>
                <a:gd name="T6" fmla="*/ 199 w 199"/>
                <a:gd name="T7" fmla="*/ 444 h 444"/>
                <a:gd name="T8" fmla="*/ 199 w 199"/>
                <a:gd name="T9" fmla="*/ 408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444">
                  <a:moveTo>
                    <a:pt x="199" y="408"/>
                  </a:moveTo>
                  <a:lnTo>
                    <a:pt x="0" y="0"/>
                  </a:lnTo>
                  <a:lnTo>
                    <a:pt x="0" y="228"/>
                  </a:lnTo>
                  <a:lnTo>
                    <a:pt x="199" y="444"/>
                  </a:lnTo>
                  <a:lnTo>
                    <a:pt x="199" y="408"/>
                  </a:lnTo>
                  <a:close/>
                </a:path>
              </a:pathLst>
            </a:cu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endParaRPr lang="id-ID" sz="1200" kern="0">
                <a:solidFill>
                  <a:sysClr val="window" lastClr="FFFFFF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/>
              </a:endParaRPr>
            </a:p>
          </p:txBody>
        </p:sp>
        <p:sp>
          <p:nvSpPr>
            <p:cNvPr id="12" name="Freeform 7"/>
            <p:cNvSpPr/>
            <p:nvPr/>
          </p:nvSpPr>
          <p:spPr bwMode="auto">
            <a:xfrm flipH="1">
              <a:off x="8248305" y="2472847"/>
              <a:ext cx="386543" cy="450720"/>
            </a:xfrm>
            <a:custGeom>
              <a:avLst/>
              <a:gdLst>
                <a:gd name="T0" fmla="*/ 194 w 194"/>
                <a:gd name="T1" fmla="*/ 98 h 226"/>
                <a:gd name="T2" fmla="*/ 0 w 194"/>
                <a:gd name="T3" fmla="*/ 0 h 226"/>
                <a:gd name="T4" fmla="*/ 0 w 194"/>
                <a:gd name="T5" fmla="*/ 226 h 226"/>
                <a:gd name="T6" fmla="*/ 194 w 194"/>
                <a:gd name="T7" fmla="*/ 133 h 226"/>
                <a:gd name="T8" fmla="*/ 194 w 194"/>
                <a:gd name="T9" fmla="*/ 98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4" h="226">
                  <a:moveTo>
                    <a:pt x="194" y="98"/>
                  </a:moveTo>
                  <a:lnTo>
                    <a:pt x="0" y="0"/>
                  </a:lnTo>
                  <a:lnTo>
                    <a:pt x="0" y="226"/>
                  </a:lnTo>
                  <a:lnTo>
                    <a:pt x="194" y="133"/>
                  </a:lnTo>
                  <a:lnTo>
                    <a:pt x="194" y="98"/>
                  </a:lnTo>
                  <a:close/>
                </a:path>
              </a:pathLst>
            </a:custGeom>
            <a:solidFill>
              <a:srgbClr val="7F7F7F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8323">
                <a:defRPr/>
              </a:pPr>
              <a:endParaRPr lang="id-ID" sz="146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Freeform 8"/>
            <p:cNvSpPr/>
            <p:nvPr/>
          </p:nvSpPr>
          <p:spPr bwMode="auto">
            <a:xfrm flipH="1">
              <a:off x="8238342" y="2809890"/>
              <a:ext cx="396506" cy="883490"/>
            </a:xfrm>
            <a:custGeom>
              <a:avLst/>
              <a:gdLst>
                <a:gd name="T0" fmla="*/ 199 w 199"/>
                <a:gd name="T1" fmla="*/ 0 h 443"/>
                <a:gd name="T2" fmla="*/ 0 w 199"/>
                <a:gd name="T3" fmla="*/ 218 h 443"/>
                <a:gd name="T4" fmla="*/ 0 w 199"/>
                <a:gd name="T5" fmla="*/ 443 h 443"/>
                <a:gd name="T6" fmla="*/ 199 w 199"/>
                <a:gd name="T7" fmla="*/ 35 h 443"/>
                <a:gd name="T8" fmla="*/ 199 w 199"/>
                <a:gd name="T9" fmla="*/ 0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443">
                  <a:moveTo>
                    <a:pt x="199" y="0"/>
                  </a:moveTo>
                  <a:lnTo>
                    <a:pt x="0" y="218"/>
                  </a:lnTo>
                  <a:lnTo>
                    <a:pt x="0" y="443"/>
                  </a:lnTo>
                  <a:lnTo>
                    <a:pt x="199" y="35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rgbClr val="FAC14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8323">
                <a:defRPr/>
              </a:pPr>
              <a:endParaRPr lang="id-ID" sz="146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Freeform 9"/>
            <p:cNvSpPr/>
            <p:nvPr/>
          </p:nvSpPr>
          <p:spPr bwMode="auto">
            <a:xfrm flipH="1">
              <a:off x="8234358" y="2937528"/>
              <a:ext cx="404477" cy="1523673"/>
            </a:xfrm>
            <a:custGeom>
              <a:avLst/>
              <a:gdLst>
                <a:gd name="T0" fmla="*/ 203 w 203"/>
                <a:gd name="T1" fmla="*/ 0 h 764"/>
                <a:gd name="T2" fmla="*/ 0 w 203"/>
                <a:gd name="T3" fmla="*/ 536 h 764"/>
                <a:gd name="T4" fmla="*/ 0 w 203"/>
                <a:gd name="T5" fmla="*/ 764 h 764"/>
                <a:gd name="T6" fmla="*/ 203 w 203"/>
                <a:gd name="T7" fmla="*/ 35 h 764"/>
                <a:gd name="T8" fmla="*/ 203 w 203"/>
                <a:gd name="T9" fmla="*/ 0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" h="764">
                  <a:moveTo>
                    <a:pt x="203" y="0"/>
                  </a:moveTo>
                  <a:lnTo>
                    <a:pt x="0" y="536"/>
                  </a:lnTo>
                  <a:lnTo>
                    <a:pt x="0" y="764"/>
                  </a:lnTo>
                  <a:lnTo>
                    <a:pt x="203" y="35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9564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8323">
                <a:defRPr/>
              </a:pPr>
              <a:endParaRPr lang="id-ID" sz="146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Rectangle 37"/>
            <p:cNvSpPr>
              <a:spLocks noChangeArrowheads="1"/>
            </p:cNvSpPr>
            <p:nvPr/>
          </p:nvSpPr>
          <p:spPr bwMode="auto">
            <a:xfrm flipH="1">
              <a:off x="8624887" y="945187"/>
              <a:ext cx="530003" cy="444736"/>
            </a:xfrm>
            <a:prstGeom prst="rect">
              <a:avLst/>
            </a:prstGeom>
            <a:solidFill>
              <a:srgbClr val="37668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endParaRPr lang="id-ID" sz="1200" kern="0">
                <a:solidFill>
                  <a:sysClr val="window" lastClr="FFFFFF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/>
              </a:endParaRPr>
            </a:p>
          </p:txBody>
        </p:sp>
        <p:sp>
          <p:nvSpPr>
            <p:cNvPr id="16" name="Rectangle 38"/>
            <p:cNvSpPr>
              <a:spLocks noChangeArrowheads="1"/>
            </p:cNvSpPr>
            <p:nvPr/>
          </p:nvSpPr>
          <p:spPr bwMode="auto">
            <a:xfrm flipH="1">
              <a:off x="8634849" y="1711012"/>
              <a:ext cx="520041" cy="454708"/>
            </a:xfrm>
            <a:prstGeom prst="rect">
              <a:avLst/>
            </a:prstGeom>
            <a:solidFill>
              <a:srgbClr val="2DA9A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8323">
                <a:defRPr/>
              </a:pPr>
              <a:endParaRPr lang="id-ID" sz="146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Rectangle 39"/>
            <p:cNvSpPr>
              <a:spLocks noChangeArrowheads="1"/>
            </p:cNvSpPr>
            <p:nvPr/>
          </p:nvSpPr>
          <p:spPr bwMode="auto">
            <a:xfrm flipH="1">
              <a:off x="8634849" y="2472847"/>
              <a:ext cx="520041" cy="450720"/>
            </a:xfrm>
            <a:prstGeom prst="rect">
              <a:avLst/>
            </a:prstGeom>
            <a:solidFill>
              <a:srgbClr val="7F7F7F">
                <a:lumMod val="7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8323">
                <a:defRPr/>
              </a:pPr>
              <a:endParaRPr lang="id-ID" sz="146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Rectangle 40"/>
            <p:cNvSpPr>
              <a:spLocks noChangeArrowheads="1"/>
            </p:cNvSpPr>
            <p:nvPr/>
          </p:nvSpPr>
          <p:spPr bwMode="auto">
            <a:xfrm flipH="1">
              <a:off x="8630864" y="3240666"/>
              <a:ext cx="524026" cy="448725"/>
            </a:xfrm>
            <a:prstGeom prst="rect">
              <a:avLst/>
            </a:prstGeom>
            <a:solidFill>
              <a:srgbClr val="FAC14D">
                <a:lumMod val="7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8323">
                <a:defRPr/>
              </a:pPr>
              <a:endParaRPr lang="id-ID" sz="146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Rectangle 41"/>
            <p:cNvSpPr>
              <a:spLocks noChangeArrowheads="1"/>
            </p:cNvSpPr>
            <p:nvPr/>
          </p:nvSpPr>
          <p:spPr bwMode="auto">
            <a:xfrm flipH="1">
              <a:off x="8638834" y="4006491"/>
              <a:ext cx="516056" cy="458697"/>
            </a:xfrm>
            <a:prstGeom prst="rect">
              <a:avLst/>
            </a:prstGeom>
            <a:solidFill>
              <a:srgbClr val="F95647">
                <a:lumMod val="7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8323">
                <a:defRPr/>
              </a:pPr>
              <a:endParaRPr lang="id-ID" sz="146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Rectangle 42"/>
            <p:cNvSpPr>
              <a:spLocks noChangeArrowheads="1"/>
            </p:cNvSpPr>
            <p:nvPr/>
          </p:nvSpPr>
          <p:spPr bwMode="auto">
            <a:xfrm flipH="1">
              <a:off x="7002958" y="2389086"/>
              <a:ext cx="1242000" cy="73790"/>
            </a:xfrm>
            <a:prstGeom prst="rect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endParaRPr lang="id-ID" sz="1200" kern="0">
                <a:solidFill>
                  <a:sysClr val="window" lastClr="FFFFFF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/>
              </a:endParaRPr>
            </a:p>
          </p:txBody>
        </p:sp>
        <p:sp>
          <p:nvSpPr>
            <p:cNvPr id="21" name="Freeform 43"/>
            <p:cNvSpPr>
              <a:spLocks noEditPoints="1"/>
            </p:cNvSpPr>
            <p:nvPr/>
          </p:nvSpPr>
          <p:spPr bwMode="auto">
            <a:xfrm flipH="1">
              <a:off x="6541062" y="1228383"/>
              <a:ext cx="438348" cy="871524"/>
            </a:xfrm>
            <a:custGeom>
              <a:avLst/>
              <a:gdLst>
                <a:gd name="T0" fmla="*/ 51 w 93"/>
                <a:gd name="T1" fmla="*/ 93 h 184"/>
                <a:gd name="T2" fmla="*/ 93 w 93"/>
                <a:gd name="T3" fmla="*/ 47 h 184"/>
                <a:gd name="T4" fmla="*/ 46 w 93"/>
                <a:gd name="T5" fmla="*/ 0 h 184"/>
                <a:gd name="T6" fmla="*/ 0 w 93"/>
                <a:gd name="T7" fmla="*/ 47 h 184"/>
                <a:gd name="T8" fmla="*/ 36 w 93"/>
                <a:gd name="T9" fmla="*/ 92 h 184"/>
                <a:gd name="T10" fmla="*/ 36 w 93"/>
                <a:gd name="T11" fmla="*/ 184 h 184"/>
                <a:gd name="T12" fmla="*/ 51 w 93"/>
                <a:gd name="T13" fmla="*/ 184 h 184"/>
                <a:gd name="T14" fmla="*/ 51 w 93"/>
                <a:gd name="T15" fmla="*/ 93 h 184"/>
                <a:gd name="T16" fmla="*/ 19 w 93"/>
                <a:gd name="T17" fmla="*/ 47 h 184"/>
                <a:gd name="T18" fmla="*/ 46 w 93"/>
                <a:gd name="T19" fmla="*/ 19 h 184"/>
                <a:gd name="T20" fmla="*/ 74 w 93"/>
                <a:gd name="T21" fmla="*/ 47 h 184"/>
                <a:gd name="T22" fmla="*/ 46 w 93"/>
                <a:gd name="T23" fmla="*/ 74 h 184"/>
                <a:gd name="T24" fmla="*/ 19 w 93"/>
                <a:gd name="T25" fmla="*/ 47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3" h="184">
                  <a:moveTo>
                    <a:pt x="51" y="93"/>
                  </a:moveTo>
                  <a:cubicBezTo>
                    <a:pt x="75" y="90"/>
                    <a:pt x="93" y="71"/>
                    <a:pt x="93" y="47"/>
                  </a:cubicBezTo>
                  <a:cubicBezTo>
                    <a:pt x="93" y="21"/>
                    <a:pt x="72" y="0"/>
                    <a:pt x="46" y="0"/>
                  </a:cubicBezTo>
                  <a:cubicBezTo>
                    <a:pt x="21" y="0"/>
                    <a:pt x="0" y="21"/>
                    <a:pt x="0" y="47"/>
                  </a:cubicBezTo>
                  <a:cubicBezTo>
                    <a:pt x="0" y="69"/>
                    <a:pt x="15" y="87"/>
                    <a:pt x="36" y="92"/>
                  </a:cubicBezTo>
                  <a:cubicBezTo>
                    <a:pt x="36" y="184"/>
                    <a:pt x="36" y="184"/>
                    <a:pt x="36" y="184"/>
                  </a:cubicBezTo>
                  <a:cubicBezTo>
                    <a:pt x="51" y="184"/>
                    <a:pt x="51" y="184"/>
                    <a:pt x="51" y="184"/>
                  </a:cubicBezTo>
                  <a:lnTo>
                    <a:pt x="51" y="93"/>
                  </a:lnTo>
                  <a:close/>
                  <a:moveTo>
                    <a:pt x="19" y="47"/>
                  </a:moveTo>
                  <a:cubicBezTo>
                    <a:pt x="19" y="32"/>
                    <a:pt x="31" y="19"/>
                    <a:pt x="46" y="19"/>
                  </a:cubicBezTo>
                  <a:cubicBezTo>
                    <a:pt x="61" y="19"/>
                    <a:pt x="74" y="32"/>
                    <a:pt x="74" y="47"/>
                  </a:cubicBezTo>
                  <a:cubicBezTo>
                    <a:pt x="74" y="62"/>
                    <a:pt x="61" y="74"/>
                    <a:pt x="46" y="74"/>
                  </a:cubicBezTo>
                  <a:cubicBezTo>
                    <a:pt x="31" y="74"/>
                    <a:pt x="19" y="62"/>
                    <a:pt x="19" y="47"/>
                  </a:cubicBezTo>
                  <a:close/>
                </a:path>
              </a:pathLst>
            </a:cu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endParaRPr lang="id-ID" sz="1200" kern="0">
                <a:solidFill>
                  <a:sysClr val="window" lastClr="FFFFFF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/>
              </a:endParaRPr>
            </a:p>
          </p:txBody>
        </p:sp>
        <p:sp>
          <p:nvSpPr>
            <p:cNvPr id="22" name="Freeform 44"/>
            <p:cNvSpPr/>
            <p:nvPr/>
          </p:nvSpPr>
          <p:spPr bwMode="auto">
            <a:xfrm flipH="1">
              <a:off x="6739656" y="2099907"/>
              <a:ext cx="306844" cy="362969"/>
            </a:xfrm>
            <a:custGeom>
              <a:avLst/>
              <a:gdLst>
                <a:gd name="T0" fmla="*/ 50 w 65"/>
                <a:gd name="T1" fmla="*/ 0 h 77"/>
                <a:gd name="T2" fmla="*/ 50 w 65"/>
                <a:gd name="T3" fmla="*/ 0 h 77"/>
                <a:gd name="T4" fmla="*/ 2 w 65"/>
                <a:gd name="T5" fmla="*/ 61 h 77"/>
                <a:gd name="T6" fmla="*/ 0 w 65"/>
                <a:gd name="T7" fmla="*/ 61 h 77"/>
                <a:gd name="T8" fmla="*/ 0 w 65"/>
                <a:gd name="T9" fmla="*/ 77 h 77"/>
                <a:gd name="T10" fmla="*/ 2 w 65"/>
                <a:gd name="T11" fmla="*/ 77 h 77"/>
                <a:gd name="T12" fmla="*/ 43 w 65"/>
                <a:gd name="T13" fmla="*/ 63 h 77"/>
                <a:gd name="T14" fmla="*/ 65 w 65"/>
                <a:gd name="T15" fmla="*/ 0 h 77"/>
                <a:gd name="T16" fmla="*/ 65 w 65"/>
                <a:gd name="T17" fmla="*/ 0 h 77"/>
                <a:gd name="T18" fmla="*/ 50 w 65"/>
                <a:gd name="T1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5" h="77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50" y="23"/>
                    <a:pt x="44" y="61"/>
                    <a:pt x="2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2" y="77"/>
                    <a:pt x="2" y="77"/>
                    <a:pt x="2" y="77"/>
                  </a:cubicBezTo>
                  <a:cubicBezTo>
                    <a:pt x="13" y="77"/>
                    <a:pt x="29" y="75"/>
                    <a:pt x="43" y="63"/>
                  </a:cubicBezTo>
                  <a:cubicBezTo>
                    <a:pt x="58" y="50"/>
                    <a:pt x="65" y="29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lnTo>
                    <a:pt x="50" y="0"/>
                  </a:lnTo>
                  <a:close/>
                </a:path>
              </a:pathLst>
            </a:cu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endParaRPr lang="id-ID" sz="1200" kern="0">
                <a:solidFill>
                  <a:sysClr val="window" lastClr="FFFFFF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/>
              </a:endParaRPr>
            </a:p>
          </p:txBody>
        </p:sp>
        <p:sp>
          <p:nvSpPr>
            <p:cNvPr id="23" name="Rectangle 45"/>
            <p:cNvSpPr>
              <a:spLocks noChangeArrowheads="1"/>
            </p:cNvSpPr>
            <p:nvPr/>
          </p:nvSpPr>
          <p:spPr bwMode="auto">
            <a:xfrm flipH="1">
              <a:off x="5889933" y="2524701"/>
              <a:ext cx="2349000" cy="71796"/>
            </a:xfrm>
            <a:prstGeom prst="rect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endParaRPr lang="id-ID" sz="1200" kern="0">
                <a:solidFill>
                  <a:sysClr val="window" lastClr="FFFFFF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/>
              </a:endParaRPr>
            </a:p>
          </p:txBody>
        </p:sp>
        <p:sp>
          <p:nvSpPr>
            <p:cNvPr id="24" name="Freeform 46"/>
            <p:cNvSpPr/>
            <p:nvPr/>
          </p:nvSpPr>
          <p:spPr bwMode="auto">
            <a:xfrm flipH="1">
              <a:off x="5618808" y="2236176"/>
              <a:ext cx="292897" cy="358981"/>
            </a:xfrm>
            <a:custGeom>
              <a:avLst/>
              <a:gdLst>
                <a:gd name="T0" fmla="*/ 46 w 62"/>
                <a:gd name="T1" fmla="*/ 0 h 76"/>
                <a:gd name="T2" fmla="*/ 46 w 62"/>
                <a:gd name="T3" fmla="*/ 0 h 76"/>
                <a:gd name="T4" fmla="*/ 1 w 62"/>
                <a:gd name="T5" fmla="*/ 61 h 76"/>
                <a:gd name="T6" fmla="*/ 0 w 62"/>
                <a:gd name="T7" fmla="*/ 61 h 76"/>
                <a:gd name="T8" fmla="*/ 0 w 62"/>
                <a:gd name="T9" fmla="*/ 76 h 76"/>
                <a:gd name="T10" fmla="*/ 1 w 62"/>
                <a:gd name="T11" fmla="*/ 76 h 76"/>
                <a:gd name="T12" fmla="*/ 62 w 62"/>
                <a:gd name="T13" fmla="*/ 0 h 76"/>
                <a:gd name="T14" fmla="*/ 62 w 62"/>
                <a:gd name="T15" fmla="*/ 0 h 76"/>
                <a:gd name="T16" fmla="*/ 46 w 62"/>
                <a:gd name="T17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" h="76">
                  <a:moveTo>
                    <a:pt x="46" y="0"/>
                  </a:moveTo>
                  <a:cubicBezTo>
                    <a:pt x="46" y="0"/>
                    <a:pt x="46" y="0"/>
                    <a:pt x="46" y="0"/>
                  </a:cubicBezTo>
                  <a:cubicBezTo>
                    <a:pt x="46" y="55"/>
                    <a:pt x="14" y="61"/>
                    <a:pt x="1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" y="76"/>
                    <a:pt x="1" y="76"/>
                    <a:pt x="1" y="76"/>
                  </a:cubicBezTo>
                  <a:cubicBezTo>
                    <a:pt x="38" y="76"/>
                    <a:pt x="62" y="47"/>
                    <a:pt x="62" y="0"/>
                  </a:cubicBezTo>
                  <a:cubicBezTo>
                    <a:pt x="62" y="0"/>
                    <a:pt x="62" y="0"/>
                    <a:pt x="62" y="0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endParaRPr lang="id-ID" sz="1200" kern="0">
                <a:solidFill>
                  <a:sysClr val="window" lastClr="FFFFFF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/>
              </a:endParaRPr>
            </a:p>
          </p:txBody>
        </p:sp>
        <p:sp>
          <p:nvSpPr>
            <p:cNvPr id="25" name="Freeform 47"/>
            <p:cNvSpPr>
              <a:spLocks noEditPoints="1"/>
            </p:cNvSpPr>
            <p:nvPr/>
          </p:nvSpPr>
          <p:spPr bwMode="auto">
            <a:xfrm flipH="1">
              <a:off x="5434845" y="1314207"/>
              <a:ext cx="434363" cy="1009134"/>
            </a:xfrm>
            <a:custGeom>
              <a:avLst/>
              <a:gdLst>
                <a:gd name="T0" fmla="*/ 53 w 92"/>
                <a:gd name="T1" fmla="*/ 93 h 213"/>
                <a:gd name="T2" fmla="*/ 92 w 92"/>
                <a:gd name="T3" fmla="*/ 47 h 213"/>
                <a:gd name="T4" fmla="*/ 46 w 92"/>
                <a:gd name="T5" fmla="*/ 0 h 213"/>
                <a:gd name="T6" fmla="*/ 0 w 92"/>
                <a:gd name="T7" fmla="*/ 47 h 213"/>
                <a:gd name="T8" fmla="*/ 37 w 92"/>
                <a:gd name="T9" fmla="*/ 92 h 213"/>
                <a:gd name="T10" fmla="*/ 37 w 92"/>
                <a:gd name="T11" fmla="*/ 213 h 213"/>
                <a:gd name="T12" fmla="*/ 53 w 92"/>
                <a:gd name="T13" fmla="*/ 213 h 213"/>
                <a:gd name="T14" fmla="*/ 53 w 92"/>
                <a:gd name="T15" fmla="*/ 93 h 213"/>
                <a:gd name="T16" fmla="*/ 19 w 92"/>
                <a:gd name="T17" fmla="*/ 47 h 213"/>
                <a:gd name="T18" fmla="*/ 46 w 92"/>
                <a:gd name="T19" fmla="*/ 19 h 213"/>
                <a:gd name="T20" fmla="*/ 73 w 92"/>
                <a:gd name="T21" fmla="*/ 47 h 213"/>
                <a:gd name="T22" fmla="*/ 46 w 92"/>
                <a:gd name="T23" fmla="*/ 74 h 213"/>
                <a:gd name="T24" fmla="*/ 19 w 92"/>
                <a:gd name="T25" fmla="*/ 47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2" h="213">
                  <a:moveTo>
                    <a:pt x="53" y="93"/>
                  </a:moveTo>
                  <a:cubicBezTo>
                    <a:pt x="75" y="89"/>
                    <a:pt x="92" y="70"/>
                    <a:pt x="92" y="47"/>
                  </a:cubicBezTo>
                  <a:cubicBezTo>
                    <a:pt x="92" y="21"/>
                    <a:pt x="72" y="0"/>
                    <a:pt x="46" y="0"/>
                  </a:cubicBezTo>
                  <a:cubicBezTo>
                    <a:pt x="20" y="0"/>
                    <a:pt x="0" y="21"/>
                    <a:pt x="0" y="47"/>
                  </a:cubicBezTo>
                  <a:cubicBezTo>
                    <a:pt x="0" y="69"/>
                    <a:pt x="16" y="88"/>
                    <a:pt x="37" y="92"/>
                  </a:cubicBezTo>
                  <a:cubicBezTo>
                    <a:pt x="37" y="213"/>
                    <a:pt x="37" y="213"/>
                    <a:pt x="37" y="213"/>
                  </a:cubicBezTo>
                  <a:cubicBezTo>
                    <a:pt x="53" y="213"/>
                    <a:pt x="53" y="213"/>
                    <a:pt x="53" y="213"/>
                  </a:cubicBezTo>
                  <a:lnTo>
                    <a:pt x="53" y="93"/>
                  </a:lnTo>
                  <a:close/>
                  <a:moveTo>
                    <a:pt x="19" y="47"/>
                  </a:moveTo>
                  <a:cubicBezTo>
                    <a:pt x="19" y="32"/>
                    <a:pt x="31" y="19"/>
                    <a:pt x="46" y="19"/>
                  </a:cubicBezTo>
                  <a:cubicBezTo>
                    <a:pt x="61" y="19"/>
                    <a:pt x="73" y="32"/>
                    <a:pt x="73" y="47"/>
                  </a:cubicBezTo>
                  <a:cubicBezTo>
                    <a:pt x="73" y="62"/>
                    <a:pt x="61" y="74"/>
                    <a:pt x="46" y="74"/>
                  </a:cubicBezTo>
                  <a:cubicBezTo>
                    <a:pt x="31" y="74"/>
                    <a:pt x="19" y="62"/>
                    <a:pt x="19" y="47"/>
                  </a:cubicBezTo>
                  <a:close/>
                </a:path>
              </a:pathLst>
            </a:cu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endParaRPr lang="id-ID" sz="1200" kern="0">
                <a:solidFill>
                  <a:sysClr val="window" lastClr="FFFFFF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/>
              </a:endParaRPr>
            </a:p>
          </p:txBody>
        </p:sp>
        <p:sp>
          <p:nvSpPr>
            <p:cNvPr id="26" name="Rectangle 48"/>
            <p:cNvSpPr>
              <a:spLocks noChangeArrowheads="1"/>
            </p:cNvSpPr>
            <p:nvPr/>
          </p:nvSpPr>
          <p:spPr bwMode="auto">
            <a:xfrm flipH="1">
              <a:off x="5353217" y="2668293"/>
              <a:ext cx="2895090" cy="69801"/>
            </a:xfrm>
            <a:prstGeom prst="rect">
              <a:avLst/>
            </a:prstGeom>
            <a:solidFill>
              <a:srgbClr val="7F7F7F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8323">
                <a:defRPr/>
              </a:pPr>
              <a:endParaRPr lang="id-ID" sz="146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Freeform 49"/>
            <p:cNvSpPr>
              <a:spLocks noEditPoints="1"/>
            </p:cNvSpPr>
            <p:nvPr/>
          </p:nvSpPr>
          <p:spPr bwMode="auto">
            <a:xfrm rot="16200000" flipH="1">
              <a:off x="4912480" y="2157904"/>
              <a:ext cx="438754" cy="1087900"/>
            </a:xfrm>
            <a:custGeom>
              <a:avLst/>
              <a:gdLst>
                <a:gd name="T0" fmla="*/ 54 w 93"/>
                <a:gd name="T1" fmla="*/ 92 h 230"/>
                <a:gd name="T2" fmla="*/ 93 w 93"/>
                <a:gd name="T3" fmla="*/ 47 h 230"/>
                <a:gd name="T4" fmla="*/ 47 w 93"/>
                <a:gd name="T5" fmla="*/ 0 h 230"/>
                <a:gd name="T6" fmla="*/ 0 w 93"/>
                <a:gd name="T7" fmla="*/ 47 h 230"/>
                <a:gd name="T8" fmla="*/ 39 w 93"/>
                <a:gd name="T9" fmla="*/ 92 h 230"/>
                <a:gd name="T10" fmla="*/ 39 w 93"/>
                <a:gd name="T11" fmla="*/ 230 h 230"/>
                <a:gd name="T12" fmla="*/ 54 w 93"/>
                <a:gd name="T13" fmla="*/ 230 h 230"/>
                <a:gd name="T14" fmla="*/ 54 w 93"/>
                <a:gd name="T15" fmla="*/ 92 h 230"/>
                <a:gd name="T16" fmla="*/ 19 w 93"/>
                <a:gd name="T17" fmla="*/ 47 h 230"/>
                <a:gd name="T18" fmla="*/ 47 w 93"/>
                <a:gd name="T19" fmla="*/ 19 h 230"/>
                <a:gd name="T20" fmla="*/ 74 w 93"/>
                <a:gd name="T21" fmla="*/ 47 h 230"/>
                <a:gd name="T22" fmla="*/ 47 w 93"/>
                <a:gd name="T23" fmla="*/ 74 h 230"/>
                <a:gd name="T24" fmla="*/ 19 w 93"/>
                <a:gd name="T25" fmla="*/ 47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3" h="230">
                  <a:moveTo>
                    <a:pt x="54" y="92"/>
                  </a:moveTo>
                  <a:cubicBezTo>
                    <a:pt x="76" y="89"/>
                    <a:pt x="93" y="70"/>
                    <a:pt x="93" y="47"/>
                  </a:cubicBezTo>
                  <a:cubicBezTo>
                    <a:pt x="93" y="21"/>
                    <a:pt x="72" y="0"/>
                    <a:pt x="47" y="0"/>
                  </a:cubicBezTo>
                  <a:cubicBezTo>
                    <a:pt x="21" y="0"/>
                    <a:pt x="0" y="21"/>
                    <a:pt x="0" y="47"/>
                  </a:cubicBezTo>
                  <a:cubicBezTo>
                    <a:pt x="0" y="70"/>
                    <a:pt x="17" y="89"/>
                    <a:pt x="39" y="92"/>
                  </a:cubicBezTo>
                  <a:cubicBezTo>
                    <a:pt x="39" y="230"/>
                    <a:pt x="39" y="230"/>
                    <a:pt x="39" y="230"/>
                  </a:cubicBezTo>
                  <a:cubicBezTo>
                    <a:pt x="54" y="230"/>
                    <a:pt x="54" y="230"/>
                    <a:pt x="54" y="230"/>
                  </a:cubicBezTo>
                  <a:lnTo>
                    <a:pt x="54" y="92"/>
                  </a:lnTo>
                  <a:close/>
                  <a:moveTo>
                    <a:pt x="19" y="47"/>
                  </a:moveTo>
                  <a:cubicBezTo>
                    <a:pt x="19" y="32"/>
                    <a:pt x="31" y="19"/>
                    <a:pt x="47" y="19"/>
                  </a:cubicBezTo>
                  <a:cubicBezTo>
                    <a:pt x="62" y="19"/>
                    <a:pt x="74" y="32"/>
                    <a:pt x="74" y="47"/>
                  </a:cubicBezTo>
                  <a:cubicBezTo>
                    <a:pt x="74" y="62"/>
                    <a:pt x="62" y="74"/>
                    <a:pt x="47" y="74"/>
                  </a:cubicBezTo>
                  <a:cubicBezTo>
                    <a:pt x="31" y="74"/>
                    <a:pt x="19" y="62"/>
                    <a:pt x="19" y="47"/>
                  </a:cubicBezTo>
                  <a:close/>
                </a:path>
              </a:pathLst>
            </a:custGeom>
            <a:solidFill>
              <a:srgbClr val="7F7F7F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8323">
                <a:defRPr/>
              </a:pPr>
              <a:endParaRPr lang="id-ID" sz="146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Freeform 51"/>
            <p:cNvSpPr/>
            <p:nvPr/>
          </p:nvSpPr>
          <p:spPr bwMode="auto">
            <a:xfrm flipH="1">
              <a:off x="5598562" y="2803187"/>
              <a:ext cx="286919" cy="378924"/>
            </a:xfrm>
            <a:custGeom>
              <a:avLst/>
              <a:gdLst>
                <a:gd name="T0" fmla="*/ 61 w 61"/>
                <a:gd name="T1" fmla="*/ 78 h 80"/>
                <a:gd name="T2" fmla="*/ 4 w 61"/>
                <a:gd name="T3" fmla="*/ 1 h 80"/>
                <a:gd name="T4" fmla="*/ 0 w 61"/>
                <a:gd name="T5" fmla="*/ 0 h 80"/>
                <a:gd name="T6" fmla="*/ 0 w 61"/>
                <a:gd name="T7" fmla="*/ 16 h 80"/>
                <a:gd name="T8" fmla="*/ 3 w 61"/>
                <a:gd name="T9" fmla="*/ 16 h 80"/>
                <a:gd name="T10" fmla="*/ 46 w 61"/>
                <a:gd name="T11" fmla="*/ 78 h 80"/>
                <a:gd name="T12" fmla="*/ 46 w 61"/>
                <a:gd name="T13" fmla="*/ 80 h 80"/>
                <a:gd name="T14" fmla="*/ 61 w 61"/>
                <a:gd name="T15" fmla="*/ 80 h 80"/>
                <a:gd name="T16" fmla="*/ 61 w 61"/>
                <a:gd name="T17" fmla="*/ 7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80">
                  <a:moveTo>
                    <a:pt x="61" y="78"/>
                  </a:moveTo>
                  <a:cubicBezTo>
                    <a:pt x="61" y="26"/>
                    <a:pt x="45" y="3"/>
                    <a:pt x="4" y="1"/>
                  </a:cubicBezTo>
                  <a:cubicBezTo>
                    <a:pt x="3" y="1"/>
                    <a:pt x="2" y="1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2" y="16"/>
                    <a:pt x="3" y="16"/>
                  </a:cubicBezTo>
                  <a:cubicBezTo>
                    <a:pt x="26" y="18"/>
                    <a:pt x="46" y="24"/>
                    <a:pt x="46" y="78"/>
                  </a:cubicBezTo>
                  <a:cubicBezTo>
                    <a:pt x="46" y="80"/>
                    <a:pt x="46" y="80"/>
                    <a:pt x="46" y="80"/>
                  </a:cubicBezTo>
                  <a:cubicBezTo>
                    <a:pt x="61" y="80"/>
                    <a:pt x="61" y="80"/>
                    <a:pt x="61" y="80"/>
                  </a:cubicBezTo>
                  <a:lnTo>
                    <a:pt x="61" y="78"/>
                  </a:lnTo>
                  <a:close/>
                </a:path>
              </a:pathLst>
            </a:custGeom>
            <a:solidFill>
              <a:srgbClr val="FAC14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8323">
                <a:defRPr/>
              </a:pPr>
              <a:endParaRPr lang="id-ID" sz="146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Freeform 52"/>
            <p:cNvSpPr/>
            <p:nvPr/>
          </p:nvSpPr>
          <p:spPr bwMode="auto">
            <a:xfrm flipH="1">
              <a:off x="5873257" y="2799919"/>
              <a:ext cx="2365087" cy="79773"/>
            </a:xfrm>
            <a:custGeom>
              <a:avLst/>
              <a:gdLst>
                <a:gd name="T0" fmla="*/ 0 w 501"/>
                <a:gd name="T1" fmla="*/ 2 h 17"/>
                <a:gd name="T2" fmla="*/ 0 w 501"/>
                <a:gd name="T3" fmla="*/ 17 h 17"/>
                <a:gd name="T4" fmla="*/ 501 w 501"/>
                <a:gd name="T5" fmla="*/ 17 h 17"/>
                <a:gd name="T6" fmla="*/ 501 w 501"/>
                <a:gd name="T7" fmla="*/ 1 h 17"/>
                <a:gd name="T8" fmla="*/ 0 w 501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1" h="17">
                  <a:moveTo>
                    <a:pt x="0" y="2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4" y="17"/>
                    <a:pt x="447" y="15"/>
                    <a:pt x="501" y="17"/>
                  </a:cubicBezTo>
                  <a:cubicBezTo>
                    <a:pt x="501" y="1"/>
                    <a:pt x="501" y="1"/>
                    <a:pt x="501" y="1"/>
                  </a:cubicBezTo>
                  <a:cubicBezTo>
                    <a:pt x="443" y="0"/>
                    <a:pt x="18" y="2"/>
                    <a:pt x="0" y="2"/>
                  </a:cubicBezTo>
                  <a:close/>
                </a:path>
              </a:pathLst>
            </a:custGeom>
            <a:solidFill>
              <a:srgbClr val="FAC14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8323">
                <a:defRPr/>
              </a:pPr>
              <a:endParaRPr lang="id-ID" sz="146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Freeform 53"/>
            <p:cNvSpPr>
              <a:spLocks noEditPoints="1"/>
            </p:cNvSpPr>
            <p:nvPr/>
          </p:nvSpPr>
          <p:spPr bwMode="auto">
            <a:xfrm flipH="1">
              <a:off x="5424563" y="3094945"/>
              <a:ext cx="438348" cy="999162"/>
            </a:xfrm>
            <a:custGeom>
              <a:avLst/>
              <a:gdLst>
                <a:gd name="T0" fmla="*/ 56 w 93"/>
                <a:gd name="T1" fmla="*/ 119 h 211"/>
                <a:gd name="T2" fmla="*/ 56 w 93"/>
                <a:gd name="T3" fmla="*/ 0 h 211"/>
                <a:gd name="T4" fmla="*/ 41 w 93"/>
                <a:gd name="T5" fmla="*/ 0 h 211"/>
                <a:gd name="T6" fmla="*/ 41 w 93"/>
                <a:gd name="T7" fmla="*/ 118 h 211"/>
                <a:gd name="T8" fmla="*/ 0 w 93"/>
                <a:gd name="T9" fmla="*/ 164 h 211"/>
                <a:gd name="T10" fmla="*/ 46 w 93"/>
                <a:gd name="T11" fmla="*/ 211 h 211"/>
                <a:gd name="T12" fmla="*/ 93 w 93"/>
                <a:gd name="T13" fmla="*/ 164 h 211"/>
                <a:gd name="T14" fmla="*/ 56 w 93"/>
                <a:gd name="T15" fmla="*/ 119 h 211"/>
                <a:gd name="T16" fmla="*/ 46 w 93"/>
                <a:gd name="T17" fmla="*/ 191 h 211"/>
                <a:gd name="T18" fmla="*/ 19 w 93"/>
                <a:gd name="T19" fmla="*/ 164 h 211"/>
                <a:gd name="T20" fmla="*/ 46 w 93"/>
                <a:gd name="T21" fmla="*/ 137 h 211"/>
                <a:gd name="T22" fmla="*/ 74 w 93"/>
                <a:gd name="T23" fmla="*/ 164 h 211"/>
                <a:gd name="T24" fmla="*/ 46 w 93"/>
                <a:gd name="T25" fmla="*/ 19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3" h="211">
                  <a:moveTo>
                    <a:pt x="56" y="119"/>
                  </a:moveTo>
                  <a:cubicBezTo>
                    <a:pt x="56" y="0"/>
                    <a:pt x="56" y="0"/>
                    <a:pt x="56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118"/>
                    <a:pt x="41" y="118"/>
                    <a:pt x="41" y="118"/>
                  </a:cubicBezTo>
                  <a:cubicBezTo>
                    <a:pt x="18" y="121"/>
                    <a:pt x="0" y="141"/>
                    <a:pt x="0" y="164"/>
                  </a:cubicBezTo>
                  <a:cubicBezTo>
                    <a:pt x="0" y="190"/>
                    <a:pt x="21" y="211"/>
                    <a:pt x="46" y="211"/>
                  </a:cubicBezTo>
                  <a:cubicBezTo>
                    <a:pt x="72" y="211"/>
                    <a:pt x="93" y="190"/>
                    <a:pt x="93" y="164"/>
                  </a:cubicBezTo>
                  <a:cubicBezTo>
                    <a:pt x="93" y="142"/>
                    <a:pt x="77" y="123"/>
                    <a:pt x="56" y="119"/>
                  </a:cubicBezTo>
                  <a:close/>
                  <a:moveTo>
                    <a:pt x="46" y="191"/>
                  </a:moveTo>
                  <a:cubicBezTo>
                    <a:pt x="31" y="191"/>
                    <a:pt x="19" y="179"/>
                    <a:pt x="19" y="164"/>
                  </a:cubicBezTo>
                  <a:cubicBezTo>
                    <a:pt x="19" y="149"/>
                    <a:pt x="31" y="137"/>
                    <a:pt x="46" y="137"/>
                  </a:cubicBezTo>
                  <a:cubicBezTo>
                    <a:pt x="61" y="137"/>
                    <a:pt x="74" y="149"/>
                    <a:pt x="74" y="164"/>
                  </a:cubicBezTo>
                  <a:cubicBezTo>
                    <a:pt x="74" y="179"/>
                    <a:pt x="61" y="191"/>
                    <a:pt x="46" y="191"/>
                  </a:cubicBezTo>
                  <a:close/>
                </a:path>
              </a:pathLst>
            </a:custGeom>
            <a:solidFill>
              <a:srgbClr val="FAC14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8323">
                <a:defRPr/>
              </a:pPr>
              <a:endParaRPr lang="id-ID" sz="146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Freeform 54"/>
            <p:cNvSpPr/>
            <p:nvPr/>
          </p:nvSpPr>
          <p:spPr bwMode="auto">
            <a:xfrm flipH="1">
              <a:off x="6714087" y="2937527"/>
              <a:ext cx="324777" cy="311116"/>
            </a:xfrm>
            <a:custGeom>
              <a:avLst/>
              <a:gdLst>
                <a:gd name="T0" fmla="*/ 69 w 69"/>
                <a:gd name="T1" fmla="*/ 64 h 66"/>
                <a:gd name="T2" fmla="*/ 1 w 69"/>
                <a:gd name="T3" fmla="*/ 0 h 66"/>
                <a:gd name="T4" fmla="*/ 0 w 69"/>
                <a:gd name="T5" fmla="*/ 0 h 66"/>
                <a:gd name="T6" fmla="*/ 0 w 69"/>
                <a:gd name="T7" fmla="*/ 15 h 66"/>
                <a:gd name="T8" fmla="*/ 1 w 69"/>
                <a:gd name="T9" fmla="*/ 15 h 66"/>
                <a:gd name="T10" fmla="*/ 53 w 69"/>
                <a:gd name="T11" fmla="*/ 64 h 66"/>
                <a:gd name="T12" fmla="*/ 53 w 69"/>
                <a:gd name="T13" fmla="*/ 66 h 66"/>
                <a:gd name="T14" fmla="*/ 69 w 69"/>
                <a:gd name="T15" fmla="*/ 66 h 66"/>
                <a:gd name="T16" fmla="*/ 69 w 69"/>
                <a:gd name="T17" fmla="*/ 6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" h="66">
                  <a:moveTo>
                    <a:pt x="69" y="64"/>
                  </a:moveTo>
                  <a:cubicBezTo>
                    <a:pt x="69" y="28"/>
                    <a:pt x="3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21" y="15"/>
                    <a:pt x="53" y="36"/>
                    <a:pt x="53" y="64"/>
                  </a:cubicBezTo>
                  <a:cubicBezTo>
                    <a:pt x="53" y="65"/>
                    <a:pt x="53" y="66"/>
                    <a:pt x="53" y="66"/>
                  </a:cubicBezTo>
                  <a:cubicBezTo>
                    <a:pt x="69" y="66"/>
                    <a:pt x="69" y="66"/>
                    <a:pt x="69" y="66"/>
                  </a:cubicBezTo>
                  <a:cubicBezTo>
                    <a:pt x="69" y="66"/>
                    <a:pt x="69" y="65"/>
                    <a:pt x="69" y="64"/>
                  </a:cubicBezTo>
                  <a:close/>
                </a:path>
              </a:pathLst>
            </a:custGeom>
            <a:solidFill>
              <a:srgbClr val="F9564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8323">
                <a:defRPr/>
              </a:pPr>
              <a:endParaRPr lang="id-ID" sz="146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Rectangle 55"/>
            <p:cNvSpPr>
              <a:spLocks noChangeArrowheads="1"/>
            </p:cNvSpPr>
            <p:nvPr/>
          </p:nvSpPr>
          <p:spPr bwMode="auto">
            <a:xfrm flipH="1">
              <a:off x="7038865" y="2937527"/>
              <a:ext cx="1195494" cy="69801"/>
            </a:xfrm>
            <a:prstGeom prst="rect">
              <a:avLst/>
            </a:prstGeom>
            <a:solidFill>
              <a:srgbClr val="F9564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8323">
                <a:defRPr/>
              </a:pPr>
              <a:endParaRPr lang="id-ID" sz="146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Freeform 56"/>
            <p:cNvSpPr>
              <a:spLocks noEditPoints="1"/>
            </p:cNvSpPr>
            <p:nvPr/>
          </p:nvSpPr>
          <p:spPr bwMode="auto">
            <a:xfrm flipH="1">
              <a:off x="6540088" y="3248643"/>
              <a:ext cx="438348" cy="923377"/>
            </a:xfrm>
            <a:custGeom>
              <a:avLst/>
              <a:gdLst>
                <a:gd name="T0" fmla="*/ 55 w 93"/>
                <a:gd name="T1" fmla="*/ 103 h 195"/>
                <a:gd name="T2" fmla="*/ 56 w 93"/>
                <a:gd name="T3" fmla="*/ 0 h 195"/>
                <a:gd name="T4" fmla="*/ 40 w 93"/>
                <a:gd name="T5" fmla="*/ 0 h 195"/>
                <a:gd name="T6" fmla="*/ 39 w 93"/>
                <a:gd name="T7" fmla="*/ 102 h 195"/>
                <a:gd name="T8" fmla="*/ 0 w 93"/>
                <a:gd name="T9" fmla="*/ 148 h 195"/>
                <a:gd name="T10" fmla="*/ 47 w 93"/>
                <a:gd name="T11" fmla="*/ 195 h 195"/>
                <a:gd name="T12" fmla="*/ 93 w 93"/>
                <a:gd name="T13" fmla="*/ 148 h 195"/>
                <a:gd name="T14" fmla="*/ 55 w 93"/>
                <a:gd name="T15" fmla="*/ 103 h 195"/>
                <a:gd name="T16" fmla="*/ 47 w 93"/>
                <a:gd name="T17" fmla="*/ 176 h 195"/>
                <a:gd name="T18" fmla="*/ 19 w 93"/>
                <a:gd name="T19" fmla="*/ 148 h 195"/>
                <a:gd name="T20" fmla="*/ 47 w 93"/>
                <a:gd name="T21" fmla="*/ 121 h 195"/>
                <a:gd name="T22" fmla="*/ 74 w 93"/>
                <a:gd name="T23" fmla="*/ 148 h 195"/>
                <a:gd name="T24" fmla="*/ 47 w 93"/>
                <a:gd name="T25" fmla="*/ 176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3" h="195">
                  <a:moveTo>
                    <a:pt x="55" y="103"/>
                  </a:moveTo>
                  <a:cubicBezTo>
                    <a:pt x="55" y="81"/>
                    <a:pt x="56" y="27"/>
                    <a:pt x="56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0" y="27"/>
                    <a:pt x="39" y="81"/>
                    <a:pt x="39" y="102"/>
                  </a:cubicBezTo>
                  <a:cubicBezTo>
                    <a:pt x="17" y="106"/>
                    <a:pt x="0" y="125"/>
                    <a:pt x="0" y="148"/>
                  </a:cubicBezTo>
                  <a:cubicBezTo>
                    <a:pt x="0" y="174"/>
                    <a:pt x="21" y="195"/>
                    <a:pt x="47" y="195"/>
                  </a:cubicBezTo>
                  <a:cubicBezTo>
                    <a:pt x="72" y="195"/>
                    <a:pt x="93" y="174"/>
                    <a:pt x="93" y="148"/>
                  </a:cubicBezTo>
                  <a:cubicBezTo>
                    <a:pt x="93" y="125"/>
                    <a:pt x="77" y="106"/>
                    <a:pt x="55" y="103"/>
                  </a:cubicBezTo>
                  <a:close/>
                  <a:moveTo>
                    <a:pt x="47" y="176"/>
                  </a:moveTo>
                  <a:cubicBezTo>
                    <a:pt x="32" y="176"/>
                    <a:pt x="19" y="163"/>
                    <a:pt x="19" y="148"/>
                  </a:cubicBezTo>
                  <a:cubicBezTo>
                    <a:pt x="19" y="133"/>
                    <a:pt x="32" y="121"/>
                    <a:pt x="47" y="121"/>
                  </a:cubicBezTo>
                  <a:cubicBezTo>
                    <a:pt x="62" y="121"/>
                    <a:pt x="74" y="133"/>
                    <a:pt x="74" y="148"/>
                  </a:cubicBezTo>
                  <a:cubicBezTo>
                    <a:pt x="74" y="163"/>
                    <a:pt x="62" y="176"/>
                    <a:pt x="47" y="176"/>
                  </a:cubicBezTo>
                  <a:close/>
                </a:path>
              </a:pathLst>
            </a:custGeom>
            <a:solidFill>
              <a:srgbClr val="F9564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8323">
                <a:defRPr/>
              </a:pPr>
              <a:endParaRPr lang="id-ID" sz="146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 flipH="1">
              <a:off x="6614176" y="1277144"/>
              <a:ext cx="235882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323">
                <a:defRPr/>
              </a:pPr>
              <a:r>
                <a:rPr lang="id-ID" sz="2000" kern="0" dirty="0">
                  <a:solidFill>
                    <a:srgbClr val="7F7F7F">
                      <a:lumMod val="75000"/>
                    </a:srgbClr>
                  </a:solidFill>
                  <a:ea typeface="Roboto" panose="02000000000000000000" pitchFamily="2" charset="0"/>
                </a:rPr>
                <a:t>1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 flipH="1">
              <a:off x="5505966" y="1377077"/>
              <a:ext cx="235882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323">
                <a:defRPr/>
              </a:pPr>
              <a:r>
                <a:rPr lang="id-ID" sz="2000" kern="0" dirty="0">
                  <a:solidFill>
                    <a:srgbClr val="7F7F7F">
                      <a:lumMod val="75000"/>
                    </a:srgbClr>
                  </a:solidFill>
                  <a:ea typeface="Roboto" panose="02000000000000000000" pitchFamily="2" charset="0"/>
                </a:rPr>
                <a:t>2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 flipH="1">
              <a:off x="4661675" y="2536574"/>
              <a:ext cx="235882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323">
                <a:defRPr/>
              </a:pPr>
              <a:r>
                <a:rPr lang="id-ID" sz="2000" kern="0" dirty="0">
                  <a:solidFill>
                    <a:srgbClr val="7F7F7F">
                      <a:lumMod val="75000"/>
                    </a:srgbClr>
                  </a:solidFill>
                  <a:ea typeface="Roboto" panose="02000000000000000000" pitchFamily="2" charset="0"/>
                </a:rPr>
                <a:t>3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flipH="1">
              <a:off x="6621888" y="3791744"/>
              <a:ext cx="235882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323">
                <a:defRPr/>
              </a:pPr>
              <a:r>
                <a:rPr lang="id-ID" sz="2000" kern="0" dirty="0">
                  <a:solidFill>
                    <a:srgbClr val="7F7F7F">
                      <a:lumMod val="75000"/>
                    </a:srgbClr>
                  </a:solidFill>
                  <a:ea typeface="Roboto" panose="02000000000000000000" pitchFamily="2" charset="0"/>
                </a:rPr>
                <a:t>5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 flipH="1">
              <a:off x="5499875" y="3710331"/>
              <a:ext cx="235882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323">
                <a:defRPr/>
              </a:pPr>
              <a:r>
                <a:rPr lang="id-ID" sz="2000" kern="0" dirty="0">
                  <a:solidFill>
                    <a:srgbClr val="7F7F7F">
                      <a:lumMod val="75000"/>
                    </a:srgbClr>
                  </a:solidFill>
                  <a:ea typeface="Roboto" panose="02000000000000000000" pitchFamily="2" charset="0"/>
                </a:rPr>
                <a:t>4</a:t>
              </a:r>
            </a:p>
          </p:txBody>
        </p:sp>
        <p:grpSp>
          <p:nvGrpSpPr>
            <p:cNvPr id="39" name="Group 34"/>
            <p:cNvGrpSpPr/>
            <p:nvPr/>
          </p:nvGrpSpPr>
          <p:grpSpPr>
            <a:xfrm flipH="1">
              <a:off x="8819509" y="1033147"/>
              <a:ext cx="181915" cy="219687"/>
              <a:chOff x="134906" y="3220464"/>
              <a:chExt cx="730251" cy="881063"/>
            </a:xfrm>
            <a:noFill/>
          </p:grpSpPr>
          <p:sp>
            <p:nvSpPr>
              <p:cNvPr id="48" name="Freeform 34"/>
              <p:cNvSpPr/>
              <p:nvPr/>
            </p:nvSpPr>
            <p:spPr bwMode="auto">
              <a:xfrm>
                <a:off x="134906" y="3220464"/>
                <a:ext cx="730251" cy="577851"/>
              </a:xfrm>
              <a:custGeom>
                <a:avLst/>
                <a:gdLst>
                  <a:gd name="T0" fmla="*/ 124 w 192"/>
                  <a:gd name="T1" fmla="*/ 96 h 152"/>
                  <a:gd name="T2" fmla="*/ 116 w 192"/>
                  <a:gd name="T3" fmla="*/ 92 h 152"/>
                  <a:gd name="T4" fmla="*/ 116 w 192"/>
                  <a:gd name="T5" fmla="*/ 80 h 152"/>
                  <a:gd name="T6" fmla="*/ 120 w 192"/>
                  <a:gd name="T7" fmla="*/ 60 h 152"/>
                  <a:gd name="T8" fmla="*/ 121 w 192"/>
                  <a:gd name="T9" fmla="*/ 25 h 152"/>
                  <a:gd name="T10" fmla="*/ 96 w 192"/>
                  <a:gd name="T11" fmla="*/ 0 h 152"/>
                  <a:gd name="T12" fmla="*/ 72 w 192"/>
                  <a:gd name="T13" fmla="*/ 24 h 152"/>
                  <a:gd name="T14" fmla="*/ 72 w 192"/>
                  <a:gd name="T15" fmla="*/ 60 h 152"/>
                  <a:gd name="T16" fmla="*/ 76 w 192"/>
                  <a:gd name="T17" fmla="*/ 80 h 152"/>
                  <a:gd name="T18" fmla="*/ 76 w 192"/>
                  <a:gd name="T19" fmla="*/ 92 h 152"/>
                  <a:gd name="T20" fmla="*/ 68 w 192"/>
                  <a:gd name="T21" fmla="*/ 96 h 152"/>
                  <a:gd name="T22" fmla="*/ 16 w 192"/>
                  <a:gd name="T23" fmla="*/ 96 h 152"/>
                  <a:gd name="T24" fmla="*/ 0 w 192"/>
                  <a:gd name="T25" fmla="*/ 116 h 152"/>
                  <a:gd name="T26" fmla="*/ 0 w 192"/>
                  <a:gd name="T27" fmla="*/ 152 h 152"/>
                  <a:gd name="T28" fmla="*/ 192 w 192"/>
                  <a:gd name="T29" fmla="*/ 152 h 152"/>
                  <a:gd name="T30" fmla="*/ 192 w 192"/>
                  <a:gd name="T31" fmla="*/ 116 h 152"/>
                  <a:gd name="T32" fmla="*/ 176 w 192"/>
                  <a:gd name="T33" fmla="*/ 96 h 152"/>
                  <a:gd name="T34" fmla="*/ 124 w 192"/>
                  <a:gd name="T35" fmla="*/ 96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2" h="152">
                    <a:moveTo>
                      <a:pt x="124" y="96"/>
                    </a:moveTo>
                    <a:cubicBezTo>
                      <a:pt x="121" y="96"/>
                      <a:pt x="118" y="95"/>
                      <a:pt x="116" y="92"/>
                    </a:cubicBezTo>
                    <a:cubicBezTo>
                      <a:pt x="114" y="89"/>
                      <a:pt x="115" y="83"/>
                      <a:pt x="116" y="80"/>
                    </a:cubicBezTo>
                    <a:cubicBezTo>
                      <a:pt x="119" y="72"/>
                      <a:pt x="120" y="68"/>
                      <a:pt x="120" y="60"/>
                    </a:cubicBezTo>
                    <a:cubicBezTo>
                      <a:pt x="121" y="25"/>
                      <a:pt x="121" y="25"/>
                      <a:pt x="121" y="25"/>
                    </a:cubicBezTo>
                    <a:cubicBezTo>
                      <a:pt x="121" y="11"/>
                      <a:pt x="110" y="0"/>
                      <a:pt x="96" y="0"/>
                    </a:cubicBezTo>
                    <a:cubicBezTo>
                      <a:pt x="82" y="0"/>
                      <a:pt x="72" y="10"/>
                      <a:pt x="72" y="24"/>
                    </a:cubicBezTo>
                    <a:cubicBezTo>
                      <a:pt x="72" y="60"/>
                      <a:pt x="72" y="60"/>
                      <a:pt x="72" y="60"/>
                    </a:cubicBezTo>
                    <a:cubicBezTo>
                      <a:pt x="72" y="68"/>
                      <a:pt x="73" y="72"/>
                      <a:pt x="76" y="80"/>
                    </a:cubicBezTo>
                    <a:cubicBezTo>
                      <a:pt x="77" y="83"/>
                      <a:pt x="78" y="89"/>
                      <a:pt x="76" y="92"/>
                    </a:cubicBezTo>
                    <a:cubicBezTo>
                      <a:pt x="74" y="95"/>
                      <a:pt x="71" y="96"/>
                      <a:pt x="68" y="96"/>
                    </a:cubicBezTo>
                    <a:cubicBezTo>
                      <a:pt x="16" y="96"/>
                      <a:pt x="16" y="96"/>
                      <a:pt x="16" y="96"/>
                    </a:cubicBezTo>
                    <a:cubicBezTo>
                      <a:pt x="8" y="96"/>
                      <a:pt x="0" y="108"/>
                      <a:pt x="0" y="116"/>
                    </a:cubicBezTo>
                    <a:cubicBezTo>
                      <a:pt x="0" y="152"/>
                      <a:pt x="0" y="152"/>
                      <a:pt x="0" y="152"/>
                    </a:cubicBezTo>
                    <a:cubicBezTo>
                      <a:pt x="192" y="152"/>
                      <a:pt x="192" y="152"/>
                      <a:pt x="192" y="152"/>
                    </a:cubicBezTo>
                    <a:cubicBezTo>
                      <a:pt x="192" y="116"/>
                      <a:pt x="192" y="116"/>
                      <a:pt x="192" y="116"/>
                    </a:cubicBezTo>
                    <a:cubicBezTo>
                      <a:pt x="192" y="108"/>
                      <a:pt x="184" y="96"/>
                      <a:pt x="176" y="96"/>
                    </a:cubicBezTo>
                    <a:lnTo>
                      <a:pt x="124" y="96"/>
                    </a:lnTo>
                    <a:close/>
                  </a:path>
                </a:pathLst>
              </a:custGeom>
              <a:grpFill/>
              <a:ln w="15875" cap="rnd">
                <a:solidFill>
                  <a:sysClr val="window" lastClr="FFFFFF"/>
                </a:solidFill>
                <a:prstDash val="solid"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8323">
                  <a:defRPr/>
                </a:pPr>
                <a:endParaRPr lang="id-ID" sz="20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9" name="Freeform 35"/>
              <p:cNvSpPr/>
              <p:nvPr/>
            </p:nvSpPr>
            <p:spPr bwMode="auto">
              <a:xfrm>
                <a:off x="165069" y="3798314"/>
                <a:ext cx="669926" cy="303213"/>
              </a:xfrm>
              <a:custGeom>
                <a:avLst/>
                <a:gdLst>
                  <a:gd name="T0" fmla="*/ 422 w 422"/>
                  <a:gd name="T1" fmla="*/ 191 h 191"/>
                  <a:gd name="T2" fmla="*/ 115 w 422"/>
                  <a:gd name="T3" fmla="*/ 191 h 191"/>
                  <a:gd name="T4" fmla="*/ 115 w 422"/>
                  <a:gd name="T5" fmla="*/ 95 h 191"/>
                  <a:gd name="T6" fmla="*/ 67 w 422"/>
                  <a:gd name="T7" fmla="*/ 191 h 191"/>
                  <a:gd name="T8" fmla="*/ 0 w 422"/>
                  <a:gd name="T9" fmla="*/ 191 h 191"/>
                  <a:gd name="T10" fmla="*/ 0 w 422"/>
                  <a:gd name="T11" fmla="*/ 0 h 191"/>
                  <a:gd name="T12" fmla="*/ 422 w 422"/>
                  <a:gd name="T13" fmla="*/ 0 h 191"/>
                  <a:gd name="T14" fmla="*/ 422 w 422"/>
                  <a:gd name="T15" fmla="*/ 191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2" h="191">
                    <a:moveTo>
                      <a:pt x="422" y="191"/>
                    </a:moveTo>
                    <a:lnTo>
                      <a:pt x="115" y="191"/>
                    </a:lnTo>
                    <a:lnTo>
                      <a:pt x="115" y="95"/>
                    </a:lnTo>
                    <a:lnTo>
                      <a:pt x="67" y="191"/>
                    </a:lnTo>
                    <a:lnTo>
                      <a:pt x="0" y="191"/>
                    </a:lnTo>
                    <a:lnTo>
                      <a:pt x="0" y="0"/>
                    </a:lnTo>
                    <a:lnTo>
                      <a:pt x="422" y="0"/>
                    </a:lnTo>
                    <a:lnTo>
                      <a:pt x="422" y="191"/>
                    </a:lnTo>
                    <a:close/>
                  </a:path>
                </a:pathLst>
              </a:custGeom>
              <a:grpFill/>
              <a:ln w="15875" cap="rnd">
                <a:solidFill>
                  <a:sysClr val="window" lastClr="FFFFFF"/>
                </a:solidFill>
                <a:prstDash val="solid"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8323">
                  <a:defRPr/>
                </a:pPr>
                <a:endParaRPr lang="id-ID" sz="20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0" name="Line 36"/>
              <p:cNvSpPr>
                <a:spLocks noChangeShapeType="1"/>
              </p:cNvSpPr>
              <p:nvPr/>
            </p:nvSpPr>
            <p:spPr bwMode="auto">
              <a:xfrm>
                <a:off x="742919" y="3904677"/>
                <a:ext cx="0" cy="196850"/>
              </a:xfrm>
              <a:prstGeom prst="line">
                <a:avLst/>
              </a:prstGeom>
              <a:grpFill/>
              <a:ln w="15875" cap="rnd">
                <a:solidFill>
                  <a:sysClr val="window" lastClr="FFFFFF"/>
                </a:solidFill>
                <a:prstDash val="solid"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8323">
                  <a:defRPr/>
                </a:pPr>
                <a:endParaRPr lang="id-ID" sz="20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1" name="Line 37"/>
              <p:cNvSpPr>
                <a:spLocks noChangeShapeType="1"/>
              </p:cNvSpPr>
              <p:nvPr/>
            </p:nvSpPr>
            <p:spPr bwMode="auto">
              <a:xfrm>
                <a:off x="652432" y="3949127"/>
                <a:ext cx="0" cy="152400"/>
              </a:xfrm>
              <a:prstGeom prst="line">
                <a:avLst/>
              </a:prstGeom>
              <a:grpFill/>
              <a:ln w="15875" cap="rnd">
                <a:solidFill>
                  <a:sysClr val="window" lastClr="FFFFFF"/>
                </a:solidFill>
                <a:prstDash val="solid"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8323">
                  <a:defRPr/>
                </a:pPr>
                <a:endParaRPr lang="id-ID" sz="20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2" name="Line 38"/>
              <p:cNvSpPr>
                <a:spLocks noChangeShapeType="1"/>
              </p:cNvSpPr>
              <p:nvPr/>
            </p:nvSpPr>
            <p:spPr bwMode="auto">
              <a:xfrm>
                <a:off x="560357" y="4011039"/>
                <a:ext cx="0" cy="90488"/>
              </a:xfrm>
              <a:prstGeom prst="line">
                <a:avLst/>
              </a:prstGeom>
              <a:grpFill/>
              <a:ln w="15875" cap="rnd">
                <a:solidFill>
                  <a:sysClr val="window" lastClr="FFFFFF"/>
                </a:solidFill>
                <a:prstDash val="solid"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8323">
                  <a:defRPr/>
                </a:pPr>
                <a:endParaRPr lang="id-ID" sz="20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3" name="Oval 39"/>
              <p:cNvSpPr>
                <a:spLocks noChangeArrowheads="1"/>
              </p:cNvSpPr>
              <p:nvPr/>
            </p:nvSpPr>
            <p:spPr bwMode="auto">
              <a:xfrm>
                <a:off x="480981" y="3296664"/>
                <a:ext cx="38100" cy="38100"/>
              </a:xfrm>
              <a:prstGeom prst="ellipse">
                <a:avLst/>
              </a:prstGeom>
              <a:grpFill/>
              <a:ln w="15875" cap="rnd">
                <a:solidFill>
                  <a:sysClr val="window" lastClr="FFFFFF"/>
                </a:solidFill>
                <a:prstDash val="solid"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8323">
                  <a:defRPr/>
                </a:pPr>
                <a:endParaRPr lang="id-ID" sz="2000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40" name="Freeform 5"/>
            <p:cNvSpPr>
              <a:spLocks noEditPoints="1"/>
            </p:cNvSpPr>
            <p:nvPr/>
          </p:nvSpPr>
          <p:spPr bwMode="auto">
            <a:xfrm flipH="1">
              <a:off x="8812015" y="1851125"/>
              <a:ext cx="196903" cy="193136"/>
            </a:xfrm>
            <a:custGeom>
              <a:avLst/>
              <a:gdLst>
                <a:gd name="T0" fmla="*/ 179 w 208"/>
                <a:gd name="T1" fmla="*/ 79 h 204"/>
                <a:gd name="T2" fmla="*/ 174 w 208"/>
                <a:gd name="T3" fmla="*/ 66 h 204"/>
                <a:gd name="T4" fmla="*/ 185 w 208"/>
                <a:gd name="T5" fmla="*/ 38 h 204"/>
                <a:gd name="T6" fmla="*/ 169 w 208"/>
                <a:gd name="T7" fmla="*/ 22 h 204"/>
                <a:gd name="T8" fmla="*/ 140 w 208"/>
                <a:gd name="T9" fmla="*/ 33 h 204"/>
                <a:gd name="T10" fmla="*/ 128 w 208"/>
                <a:gd name="T11" fmla="*/ 28 h 204"/>
                <a:gd name="T12" fmla="*/ 115 w 208"/>
                <a:gd name="T13" fmla="*/ 0 h 204"/>
                <a:gd name="T14" fmla="*/ 92 w 208"/>
                <a:gd name="T15" fmla="*/ 0 h 204"/>
                <a:gd name="T16" fmla="*/ 80 w 208"/>
                <a:gd name="T17" fmla="*/ 28 h 204"/>
                <a:gd name="T18" fmla="*/ 67 w 208"/>
                <a:gd name="T19" fmla="*/ 33 h 204"/>
                <a:gd name="T20" fmla="*/ 38 w 208"/>
                <a:gd name="T21" fmla="*/ 22 h 204"/>
                <a:gd name="T22" fmla="*/ 22 w 208"/>
                <a:gd name="T23" fmla="*/ 38 h 204"/>
                <a:gd name="T24" fmla="*/ 34 w 208"/>
                <a:gd name="T25" fmla="*/ 66 h 204"/>
                <a:gd name="T26" fmla="*/ 28 w 208"/>
                <a:gd name="T27" fmla="*/ 79 h 204"/>
                <a:gd name="T28" fmla="*/ 0 w 208"/>
                <a:gd name="T29" fmla="*/ 91 h 204"/>
                <a:gd name="T30" fmla="*/ 0 w 208"/>
                <a:gd name="T31" fmla="*/ 114 h 204"/>
                <a:gd name="T32" fmla="*/ 28 w 208"/>
                <a:gd name="T33" fmla="*/ 125 h 204"/>
                <a:gd name="T34" fmla="*/ 34 w 208"/>
                <a:gd name="T35" fmla="*/ 138 h 204"/>
                <a:gd name="T36" fmla="*/ 22 w 208"/>
                <a:gd name="T37" fmla="*/ 167 h 204"/>
                <a:gd name="T38" fmla="*/ 39 w 208"/>
                <a:gd name="T39" fmla="*/ 182 h 204"/>
                <a:gd name="T40" fmla="*/ 67 w 208"/>
                <a:gd name="T41" fmla="*/ 171 h 204"/>
                <a:gd name="T42" fmla="*/ 80 w 208"/>
                <a:gd name="T43" fmla="*/ 176 h 204"/>
                <a:gd name="T44" fmla="*/ 93 w 208"/>
                <a:gd name="T45" fmla="*/ 204 h 204"/>
                <a:gd name="T46" fmla="*/ 116 w 208"/>
                <a:gd name="T47" fmla="*/ 204 h 204"/>
                <a:gd name="T48" fmla="*/ 128 w 208"/>
                <a:gd name="T49" fmla="*/ 176 h 204"/>
                <a:gd name="T50" fmla="*/ 141 w 208"/>
                <a:gd name="T51" fmla="*/ 171 h 204"/>
                <a:gd name="T52" fmla="*/ 170 w 208"/>
                <a:gd name="T53" fmla="*/ 182 h 204"/>
                <a:gd name="T54" fmla="*/ 186 w 208"/>
                <a:gd name="T55" fmla="*/ 166 h 204"/>
                <a:gd name="T56" fmla="*/ 174 w 208"/>
                <a:gd name="T57" fmla="*/ 138 h 204"/>
                <a:gd name="T58" fmla="*/ 179 w 208"/>
                <a:gd name="T59" fmla="*/ 125 h 204"/>
                <a:gd name="T60" fmla="*/ 208 w 208"/>
                <a:gd name="T61" fmla="*/ 113 h 204"/>
                <a:gd name="T62" fmla="*/ 208 w 208"/>
                <a:gd name="T63" fmla="*/ 90 h 204"/>
                <a:gd name="T64" fmla="*/ 179 w 208"/>
                <a:gd name="T65" fmla="*/ 79 h 204"/>
                <a:gd name="T66" fmla="*/ 137 w 208"/>
                <a:gd name="T67" fmla="*/ 102 h 204"/>
                <a:gd name="T68" fmla="*/ 104 w 208"/>
                <a:gd name="T69" fmla="*/ 135 h 204"/>
                <a:gd name="T70" fmla="*/ 70 w 208"/>
                <a:gd name="T71" fmla="*/ 102 h 204"/>
                <a:gd name="T72" fmla="*/ 104 w 208"/>
                <a:gd name="T73" fmla="*/ 69 h 204"/>
                <a:gd name="T74" fmla="*/ 137 w 208"/>
                <a:gd name="T75" fmla="*/ 102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8" h="204">
                  <a:moveTo>
                    <a:pt x="179" y="79"/>
                  </a:moveTo>
                  <a:cubicBezTo>
                    <a:pt x="174" y="66"/>
                    <a:pt x="174" y="66"/>
                    <a:pt x="174" y="66"/>
                  </a:cubicBezTo>
                  <a:cubicBezTo>
                    <a:pt x="174" y="66"/>
                    <a:pt x="186" y="39"/>
                    <a:pt x="185" y="38"/>
                  </a:cubicBezTo>
                  <a:cubicBezTo>
                    <a:pt x="169" y="22"/>
                    <a:pt x="169" y="22"/>
                    <a:pt x="169" y="22"/>
                  </a:cubicBezTo>
                  <a:cubicBezTo>
                    <a:pt x="168" y="21"/>
                    <a:pt x="140" y="33"/>
                    <a:pt x="140" y="33"/>
                  </a:cubicBezTo>
                  <a:cubicBezTo>
                    <a:pt x="128" y="28"/>
                    <a:pt x="128" y="28"/>
                    <a:pt x="128" y="28"/>
                  </a:cubicBezTo>
                  <a:cubicBezTo>
                    <a:pt x="128" y="28"/>
                    <a:pt x="116" y="0"/>
                    <a:pt x="115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0" y="0"/>
                    <a:pt x="80" y="28"/>
                    <a:pt x="80" y="28"/>
                  </a:cubicBezTo>
                  <a:cubicBezTo>
                    <a:pt x="67" y="33"/>
                    <a:pt x="67" y="33"/>
                    <a:pt x="67" y="33"/>
                  </a:cubicBezTo>
                  <a:cubicBezTo>
                    <a:pt x="67" y="33"/>
                    <a:pt x="39" y="21"/>
                    <a:pt x="38" y="22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1" y="39"/>
                    <a:pt x="34" y="66"/>
                    <a:pt x="34" y="66"/>
                  </a:cubicBezTo>
                  <a:cubicBezTo>
                    <a:pt x="28" y="79"/>
                    <a:pt x="28" y="79"/>
                    <a:pt x="28" y="79"/>
                  </a:cubicBezTo>
                  <a:cubicBezTo>
                    <a:pt x="28" y="79"/>
                    <a:pt x="0" y="90"/>
                    <a:pt x="0" y="91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5"/>
                    <a:pt x="28" y="125"/>
                    <a:pt x="28" y="125"/>
                  </a:cubicBezTo>
                  <a:cubicBezTo>
                    <a:pt x="34" y="138"/>
                    <a:pt x="34" y="138"/>
                    <a:pt x="34" y="138"/>
                  </a:cubicBezTo>
                  <a:cubicBezTo>
                    <a:pt x="34" y="138"/>
                    <a:pt x="21" y="166"/>
                    <a:pt x="22" y="167"/>
                  </a:cubicBezTo>
                  <a:cubicBezTo>
                    <a:pt x="39" y="182"/>
                    <a:pt x="39" y="182"/>
                    <a:pt x="39" y="182"/>
                  </a:cubicBezTo>
                  <a:cubicBezTo>
                    <a:pt x="40" y="183"/>
                    <a:pt x="67" y="171"/>
                    <a:pt x="67" y="171"/>
                  </a:cubicBezTo>
                  <a:cubicBezTo>
                    <a:pt x="80" y="176"/>
                    <a:pt x="80" y="176"/>
                    <a:pt x="80" y="176"/>
                  </a:cubicBezTo>
                  <a:cubicBezTo>
                    <a:pt x="80" y="176"/>
                    <a:pt x="91" y="204"/>
                    <a:pt x="93" y="204"/>
                  </a:cubicBezTo>
                  <a:cubicBezTo>
                    <a:pt x="116" y="204"/>
                    <a:pt x="116" y="204"/>
                    <a:pt x="116" y="204"/>
                  </a:cubicBezTo>
                  <a:cubicBezTo>
                    <a:pt x="117" y="204"/>
                    <a:pt x="128" y="176"/>
                    <a:pt x="128" y="176"/>
                  </a:cubicBezTo>
                  <a:cubicBezTo>
                    <a:pt x="141" y="171"/>
                    <a:pt x="141" y="171"/>
                    <a:pt x="141" y="171"/>
                  </a:cubicBezTo>
                  <a:cubicBezTo>
                    <a:pt x="141" y="171"/>
                    <a:pt x="169" y="183"/>
                    <a:pt x="170" y="182"/>
                  </a:cubicBezTo>
                  <a:cubicBezTo>
                    <a:pt x="186" y="166"/>
                    <a:pt x="186" y="166"/>
                    <a:pt x="186" y="166"/>
                  </a:cubicBezTo>
                  <a:cubicBezTo>
                    <a:pt x="187" y="165"/>
                    <a:pt x="174" y="138"/>
                    <a:pt x="174" y="138"/>
                  </a:cubicBezTo>
                  <a:cubicBezTo>
                    <a:pt x="179" y="125"/>
                    <a:pt x="179" y="125"/>
                    <a:pt x="179" y="125"/>
                  </a:cubicBezTo>
                  <a:cubicBezTo>
                    <a:pt x="179" y="125"/>
                    <a:pt x="208" y="114"/>
                    <a:pt x="208" y="113"/>
                  </a:cubicBezTo>
                  <a:cubicBezTo>
                    <a:pt x="208" y="90"/>
                    <a:pt x="208" y="90"/>
                    <a:pt x="208" y="90"/>
                  </a:cubicBezTo>
                  <a:cubicBezTo>
                    <a:pt x="208" y="89"/>
                    <a:pt x="179" y="79"/>
                    <a:pt x="179" y="79"/>
                  </a:cubicBezTo>
                  <a:moveTo>
                    <a:pt x="137" y="102"/>
                  </a:moveTo>
                  <a:cubicBezTo>
                    <a:pt x="137" y="120"/>
                    <a:pt x="122" y="135"/>
                    <a:pt x="104" y="135"/>
                  </a:cubicBezTo>
                  <a:cubicBezTo>
                    <a:pt x="85" y="135"/>
                    <a:pt x="70" y="120"/>
                    <a:pt x="70" y="102"/>
                  </a:cubicBezTo>
                  <a:cubicBezTo>
                    <a:pt x="70" y="84"/>
                    <a:pt x="85" y="69"/>
                    <a:pt x="104" y="69"/>
                  </a:cubicBezTo>
                  <a:cubicBezTo>
                    <a:pt x="122" y="69"/>
                    <a:pt x="137" y="84"/>
                    <a:pt x="137" y="102"/>
                  </a:cubicBezTo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18323">
                <a:defRPr/>
              </a:pPr>
              <a:endParaRPr lang="id-ID" sz="20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Freeform 12"/>
            <p:cNvSpPr>
              <a:spLocks noEditPoints="1"/>
            </p:cNvSpPr>
            <p:nvPr/>
          </p:nvSpPr>
          <p:spPr bwMode="auto">
            <a:xfrm flipH="1">
              <a:off x="8820187" y="3379930"/>
              <a:ext cx="180558" cy="149824"/>
            </a:xfrm>
            <a:custGeom>
              <a:avLst/>
              <a:gdLst>
                <a:gd name="T0" fmla="*/ 221 w 242"/>
                <a:gd name="T1" fmla="*/ 0 h 200"/>
                <a:gd name="T2" fmla="*/ 171 w 242"/>
                <a:gd name="T3" fmla="*/ 0 h 200"/>
                <a:gd name="T4" fmla="*/ 135 w 242"/>
                <a:gd name="T5" fmla="*/ 15 h 200"/>
                <a:gd name="T6" fmla="*/ 51 w 242"/>
                <a:gd name="T7" fmla="*/ 99 h 200"/>
                <a:gd name="T8" fmla="*/ 51 w 242"/>
                <a:gd name="T9" fmla="*/ 129 h 200"/>
                <a:gd name="T10" fmla="*/ 113 w 242"/>
                <a:gd name="T11" fmla="*/ 192 h 200"/>
                <a:gd name="T12" fmla="*/ 143 w 242"/>
                <a:gd name="T13" fmla="*/ 192 h 200"/>
                <a:gd name="T14" fmla="*/ 227 w 242"/>
                <a:gd name="T15" fmla="*/ 108 h 200"/>
                <a:gd name="T16" fmla="*/ 242 w 242"/>
                <a:gd name="T17" fmla="*/ 71 h 200"/>
                <a:gd name="T18" fmla="*/ 242 w 242"/>
                <a:gd name="T19" fmla="*/ 22 h 200"/>
                <a:gd name="T20" fmla="*/ 221 w 242"/>
                <a:gd name="T21" fmla="*/ 0 h 200"/>
                <a:gd name="T22" fmla="*/ 192 w 242"/>
                <a:gd name="T23" fmla="*/ 71 h 200"/>
                <a:gd name="T24" fmla="*/ 171 w 242"/>
                <a:gd name="T25" fmla="*/ 50 h 200"/>
                <a:gd name="T26" fmla="*/ 192 w 242"/>
                <a:gd name="T27" fmla="*/ 29 h 200"/>
                <a:gd name="T28" fmla="*/ 214 w 242"/>
                <a:gd name="T29" fmla="*/ 50 h 200"/>
                <a:gd name="T30" fmla="*/ 192 w 242"/>
                <a:gd name="T31" fmla="*/ 71 h 200"/>
                <a:gd name="T32" fmla="*/ 19 w 242"/>
                <a:gd name="T33" fmla="*/ 119 h 200"/>
                <a:gd name="T34" fmla="*/ 95 w 242"/>
                <a:gd name="T35" fmla="*/ 196 h 200"/>
                <a:gd name="T36" fmla="*/ 70 w 242"/>
                <a:gd name="T37" fmla="*/ 192 h 200"/>
                <a:gd name="T38" fmla="*/ 8 w 242"/>
                <a:gd name="T39" fmla="*/ 129 h 200"/>
                <a:gd name="T40" fmla="*/ 8 w 242"/>
                <a:gd name="T41" fmla="*/ 99 h 200"/>
                <a:gd name="T42" fmla="*/ 92 w 242"/>
                <a:gd name="T43" fmla="*/ 15 h 200"/>
                <a:gd name="T44" fmla="*/ 128 w 242"/>
                <a:gd name="T45" fmla="*/ 0 h 200"/>
                <a:gd name="T46" fmla="*/ 19 w 242"/>
                <a:gd name="T47" fmla="*/ 109 h 200"/>
                <a:gd name="T48" fmla="*/ 19 w 242"/>
                <a:gd name="T49" fmla="*/ 119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42" h="200">
                  <a:moveTo>
                    <a:pt x="221" y="0"/>
                  </a:moveTo>
                  <a:cubicBezTo>
                    <a:pt x="171" y="0"/>
                    <a:pt x="171" y="0"/>
                    <a:pt x="171" y="0"/>
                  </a:cubicBezTo>
                  <a:cubicBezTo>
                    <a:pt x="159" y="0"/>
                    <a:pt x="143" y="7"/>
                    <a:pt x="135" y="15"/>
                  </a:cubicBezTo>
                  <a:cubicBezTo>
                    <a:pt x="51" y="99"/>
                    <a:pt x="51" y="99"/>
                    <a:pt x="51" y="99"/>
                  </a:cubicBezTo>
                  <a:cubicBezTo>
                    <a:pt x="42" y="107"/>
                    <a:pt x="42" y="121"/>
                    <a:pt x="51" y="129"/>
                  </a:cubicBezTo>
                  <a:cubicBezTo>
                    <a:pt x="113" y="192"/>
                    <a:pt x="113" y="192"/>
                    <a:pt x="113" y="192"/>
                  </a:cubicBezTo>
                  <a:cubicBezTo>
                    <a:pt x="121" y="200"/>
                    <a:pt x="135" y="200"/>
                    <a:pt x="143" y="192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36" y="100"/>
                    <a:pt x="242" y="83"/>
                    <a:pt x="242" y="71"/>
                  </a:cubicBezTo>
                  <a:cubicBezTo>
                    <a:pt x="242" y="22"/>
                    <a:pt x="242" y="22"/>
                    <a:pt x="242" y="22"/>
                  </a:cubicBezTo>
                  <a:cubicBezTo>
                    <a:pt x="242" y="10"/>
                    <a:pt x="233" y="0"/>
                    <a:pt x="221" y="0"/>
                  </a:cubicBezTo>
                  <a:moveTo>
                    <a:pt x="192" y="71"/>
                  </a:moveTo>
                  <a:cubicBezTo>
                    <a:pt x="181" y="71"/>
                    <a:pt x="171" y="62"/>
                    <a:pt x="171" y="50"/>
                  </a:cubicBezTo>
                  <a:cubicBezTo>
                    <a:pt x="171" y="38"/>
                    <a:pt x="181" y="29"/>
                    <a:pt x="192" y="29"/>
                  </a:cubicBezTo>
                  <a:cubicBezTo>
                    <a:pt x="204" y="29"/>
                    <a:pt x="214" y="38"/>
                    <a:pt x="214" y="50"/>
                  </a:cubicBezTo>
                  <a:cubicBezTo>
                    <a:pt x="214" y="62"/>
                    <a:pt x="204" y="71"/>
                    <a:pt x="192" y="71"/>
                  </a:cubicBezTo>
                  <a:moveTo>
                    <a:pt x="19" y="119"/>
                  </a:moveTo>
                  <a:cubicBezTo>
                    <a:pt x="95" y="196"/>
                    <a:pt x="95" y="196"/>
                    <a:pt x="95" y="196"/>
                  </a:cubicBezTo>
                  <a:cubicBezTo>
                    <a:pt x="87" y="200"/>
                    <a:pt x="77" y="199"/>
                    <a:pt x="70" y="192"/>
                  </a:cubicBezTo>
                  <a:cubicBezTo>
                    <a:pt x="8" y="129"/>
                    <a:pt x="8" y="129"/>
                    <a:pt x="8" y="129"/>
                  </a:cubicBezTo>
                  <a:cubicBezTo>
                    <a:pt x="0" y="121"/>
                    <a:pt x="0" y="107"/>
                    <a:pt x="8" y="99"/>
                  </a:cubicBezTo>
                  <a:cubicBezTo>
                    <a:pt x="92" y="15"/>
                    <a:pt x="92" y="15"/>
                    <a:pt x="92" y="15"/>
                  </a:cubicBezTo>
                  <a:cubicBezTo>
                    <a:pt x="100" y="7"/>
                    <a:pt x="116" y="0"/>
                    <a:pt x="128" y="0"/>
                  </a:cubicBezTo>
                  <a:cubicBezTo>
                    <a:pt x="19" y="109"/>
                    <a:pt x="19" y="109"/>
                    <a:pt x="19" y="109"/>
                  </a:cubicBezTo>
                  <a:cubicBezTo>
                    <a:pt x="16" y="112"/>
                    <a:pt x="16" y="117"/>
                    <a:pt x="19" y="119"/>
                  </a:cubicBezTo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18323">
                <a:defRPr/>
              </a:pPr>
              <a:endParaRPr lang="id-ID" sz="20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Freeform 9"/>
            <p:cNvSpPr/>
            <p:nvPr/>
          </p:nvSpPr>
          <p:spPr bwMode="auto">
            <a:xfrm flipH="1">
              <a:off x="8797682" y="4131266"/>
              <a:ext cx="225569" cy="214600"/>
            </a:xfrm>
            <a:custGeom>
              <a:avLst/>
              <a:gdLst>
                <a:gd name="T0" fmla="*/ 207 w 211"/>
                <a:gd name="T1" fmla="*/ 85 h 200"/>
                <a:gd name="T2" fmla="*/ 153 w 211"/>
                <a:gd name="T3" fmla="*/ 124 h 200"/>
                <a:gd name="T4" fmla="*/ 173 w 211"/>
                <a:gd name="T5" fmla="*/ 189 h 200"/>
                <a:gd name="T6" fmla="*/ 170 w 211"/>
                <a:gd name="T7" fmla="*/ 198 h 200"/>
                <a:gd name="T8" fmla="*/ 165 w 211"/>
                <a:gd name="T9" fmla="*/ 200 h 200"/>
                <a:gd name="T10" fmla="*/ 160 w 211"/>
                <a:gd name="T11" fmla="*/ 198 h 200"/>
                <a:gd name="T12" fmla="*/ 106 w 211"/>
                <a:gd name="T13" fmla="*/ 158 h 200"/>
                <a:gd name="T14" fmla="*/ 51 w 211"/>
                <a:gd name="T15" fmla="*/ 198 h 200"/>
                <a:gd name="T16" fmla="*/ 41 w 211"/>
                <a:gd name="T17" fmla="*/ 198 h 200"/>
                <a:gd name="T18" fmla="*/ 38 w 211"/>
                <a:gd name="T19" fmla="*/ 189 h 200"/>
                <a:gd name="T20" fmla="*/ 59 w 211"/>
                <a:gd name="T21" fmla="*/ 124 h 200"/>
                <a:gd name="T22" fmla="*/ 5 w 211"/>
                <a:gd name="T23" fmla="*/ 85 h 200"/>
                <a:gd name="T24" fmla="*/ 2 w 211"/>
                <a:gd name="T25" fmla="*/ 75 h 200"/>
                <a:gd name="T26" fmla="*/ 10 w 211"/>
                <a:gd name="T27" fmla="*/ 70 h 200"/>
                <a:gd name="T28" fmla="*/ 77 w 211"/>
                <a:gd name="T29" fmla="*/ 70 h 200"/>
                <a:gd name="T30" fmla="*/ 98 w 211"/>
                <a:gd name="T31" fmla="*/ 5 h 200"/>
                <a:gd name="T32" fmla="*/ 106 w 211"/>
                <a:gd name="T33" fmla="*/ 0 h 200"/>
                <a:gd name="T34" fmla="*/ 114 w 211"/>
                <a:gd name="T35" fmla="*/ 5 h 200"/>
                <a:gd name="T36" fmla="*/ 135 w 211"/>
                <a:gd name="T37" fmla="*/ 70 h 200"/>
                <a:gd name="T38" fmla="*/ 202 w 211"/>
                <a:gd name="T39" fmla="*/ 70 h 200"/>
                <a:gd name="T40" fmla="*/ 210 w 211"/>
                <a:gd name="T41" fmla="*/ 75 h 200"/>
                <a:gd name="T42" fmla="*/ 207 w 211"/>
                <a:gd name="T43" fmla="*/ 8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1" h="200">
                  <a:moveTo>
                    <a:pt x="207" y="85"/>
                  </a:moveTo>
                  <a:cubicBezTo>
                    <a:pt x="153" y="124"/>
                    <a:pt x="153" y="124"/>
                    <a:pt x="153" y="124"/>
                  </a:cubicBezTo>
                  <a:cubicBezTo>
                    <a:pt x="173" y="189"/>
                    <a:pt x="173" y="189"/>
                    <a:pt x="173" y="189"/>
                  </a:cubicBezTo>
                  <a:cubicBezTo>
                    <a:pt x="175" y="192"/>
                    <a:pt x="173" y="196"/>
                    <a:pt x="170" y="198"/>
                  </a:cubicBezTo>
                  <a:cubicBezTo>
                    <a:pt x="169" y="199"/>
                    <a:pt x="167" y="200"/>
                    <a:pt x="165" y="200"/>
                  </a:cubicBezTo>
                  <a:cubicBezTo>
                    <a:pt x="164" y="200"/>
                    <a:pt x="162" y="199"/>
                    <a:pt x="160" y="198"/>
                  </a:cubicBezTo>
                  <a:cubicBezTo>
                    <a:pt x="106" y="158"/>
                    <a:pt x="106" y="158"/>
                    <a:pt x="106" y="158"/>
                  </a:cubicBezTo>
                  <a:cubicBezTo>
                    <a:pt x="51" y="198"/>
                    <a:pt x="51" y="198"/>
                    <a:pt x="51" y="198"/>
                  </a:cubicBezTo>
                  <a:cubicBezTo>
                    <a:pt x="48" y="200"/>
                    <a:pt x="44" y="200"/>
                    <a:pt x="41" y="198"/>
                  </a:cubicBezTo>
                  <a:cubicBezTo>
                    <a:pt x="38" y="196"/>
                    <a:pt x="37" y="192"/>
                    <a:pt x="38" y="189"/>
                  </a:cubicBezTo>
                  <a:cubicBezTo>
                    <a:pt x="59" y="124"/>
                    <a:pt x="59" y="124"/>
                    <a:pt x="59" y="124"/>
                  </a:cubicBezTo>
                  <a:cubicBezTo>
                    <a:pt x="5" y="85"/>
                    <a:pt x="5" y="85"/>
                    <a:pt x="5" y="85"/>
                  </a:cubicBezTo>
                  <a:cubicBezTo>
                    <a:pt x="2" y="83"/>
                    <a:pt x="0" y="79"/>
                    <a:pt x="2" y="75"/>
                  </a:cubicBezTo>
                  <a:cubicBezTo>
                    <a:pt x="3" y="72"/>
                    <a:pt x="6" y="70"/>
                    <a:pt x="10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98" y="5"/>
                    <a:pt x="98" y="5"/>
                    <a:pt x="98" y="5"/>
                  </a:cubicBezTo>
                  <a:cubicBezTo>
                    <a:pt x="99" y="2"/>
                    <a:pt x="102" y="0"/>
                    <a:pt x="106" y="0"/>
                  </a:cubicBezTo>
                  <a:cubicBezTo>
                    <a:pt x="110" y="0"/>
                    <a:pt x="113" y="2"/>
                    <a:pt x="114" y="5"/>
                  </a:cubicBezTo>
                  <a:cubicBezTo>
                    <a:pt x="135" y="70"/>
                    <a:pt x="135" y="70"/>
                    <a:pt x="135" y="70"/>
                  </a:cubicBezTo>
                  <a:cubicBezTo>
                    <a:pt x="202" y="70"/>
                    <a:pt x="202" y="70"/>
                    <a:pt x="202" y="70"/>
                  </a:cubicBezTo>
                  <a:cubicBezTo>
                    <a:pt x="206" y="70"/>
                    <a:pt x="209" y="72"/>
                    <a:pt x="210" y="75"/>
                  </a:cubicBezTo>
                  <a:cubicBezTo>
                    <a:pt x="211" y="79"/>
                    <a:pt x="210" y="83"/>
                    <a:pt x="207" y="85"/>
                  </a:cubicBezTo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18323">
                <a:defRPr/>
              </a:pPr>
              <a:endParaRPr lang="id-ID" sz="2000" ker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43" name="Group 38"/>
            <p:cNvGrpSpPr/>
            <p:nvPr/>
          </p:nvGrpSpPr>
          <p:grpSpPr>
            <a:xfrm flipH="1">
              <a:off x="8849720" y="2601604"/>
              <a:ext cx="133008" cy="203178"/>
              <a:chOff x="6553" y="1835403"/>
              <a:chExt cx="576263" cy="879476"/>
            </a:xfrm>
            <a:noFill/>
          </p:grpSpPr>
          <p:sp>
            <p:nvSpPr>
              <p:cNvPr id="44" name="Freeform 50"/>
              <p:cNvSpPr/>
              <p:nvPr/>
            </p:nvSpPr>
            <p:spPr bwMode="auto">
              <a:xfrm>
                <a:off x="63703" y="1835403"/>
                <a:ext cx="442913" cy="150813"/>
              </a:xfrm>
              <a:custGeom>
                <a:avLst/>
                <a:gdLst>
                  <a:gd name="T0" fmla="*/ 231 w 279"/>
                  <a:gd name="T1" fmla="*/ 95 h 95"/>
                  <a:gd name="T2" fmla="*/ 58 w 279"/>
                  <a:gd name="T3" fmla="*/ 95 h 95"/>
                  <a:gd name="T4" fmla="*/ 0 w 279"/>
                  <a:gd name="T5" fmla="*/ 0 h 95"/>
                  <a:gd name="T6" fmla="*/ 279 w 279"/>
                  <a:gd name="T7" fmla="*/ 0 h 95"/>
                  <a:gd name="T8" fmla="*/ 231 w 279"/>
                  <a:gd name="T9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9" h="95">
                    <a:moveTo>
                      <a:pt x="231" y="95"/>
                    </a:moveTo>
                    <a:lnTo>
                      <a:pt x="58" y="95"/>
                    </a:lnTo>
                    <a:lnTo>
                      <a:pt x="0" y="0"/>
                    </a:lnTo>
                    <a:lnTo>
                      <a:pt x="279" y="0"/>
                    </a:lnTo>
                    <a:lnTo>
                      <a:pt x="231" y="95"/>
                    </a:lnTo>
                    <a:close/>
                  </a:path>
                </a:pathLst>
              </a:custGeom>
              <a:grpFill/>
              <a:ln w="12700" cap="rnd">
                <a:solidFill>
                  <a:sysClr val="window" lastClr="FFFFFF"/>
                </a:solidFill>
                <a:prstDash val="solid"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8323">
                  <a:defRPr/>
                </a:pPr>
                <a:endParaRPr lang="id-ID" sz="20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5" name="Freeform 51"/>
              <p:cNvSpPr/>
              <p:nvPr/>
            </p:nvSpPr>
            <p:spPr bwMode="auto">
              <a:xfrm>
                <a:off x="6553" y="1986216"/>
                <a:ext cx="576263" cy="728663"/>
              </a:xfrm>
              <a:custGeom>
                <a:avLst/>
                <a:gdLst>
                  <a:gd name="T0" fmla="*/ 219 w 363"/>
                  <a:gd name="T1" fmla="*/ 459 h 459"/>
                  <a:gd name="T2" fmla="*/ 142 w 363"/>
                  <a:gd name="T3" fmla="*/ 459 h 459"/>
                  <a:gd name="T4" fmla="*/ 0 w 363"/>
                  <a:gd name="T5" fmla="*/ 158 h 459"/>
                  <a:gd name="T6" fmla="*/ 94 w 363"/>
                  <a:gd name="T7" fmla="*/ 0 h 459"/>
                  <a:gd name="T8" fmla="*/ 267 w 363"/>
                  <a:gd name="T9" fmla="*/ 0 h 459"/>
                  <a:gd name="T10" fmla="*/ 363 w 363"/>
                  <a:gd name="T11" fmla="*/ 158 h 459"/>
                  <a:gd name="T12" fmla="*/ 219 w 363"/>
                  <a:gd name="T13" fmla="*/ 459 h 4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3" h="459">
                    <a:moveTo>
                      <a:pt x="219" y="459"/>
                    </a:moveTo>
                    <a:lnTo>
                      <a:pt x="142" y="459"/>
                    </a:lnTo>
                    <a:lnTo>
                      <a:pt x="0" y="158"/>
                    </a:lnTo>
                    <a:lnTo>
                      <a:pt x="94" y="0"/>
                    </a:lnTo>
                    <a:lnTo>
                      <a:pt x="267" y="0"/>
                    </a:lnTo>
                    <a:lnTo>
                      <a:pt x="363" y="158"/>
                    </a:lnTo>
                    <a:lnTo>
                      <a:pt x="219" y="459"/>
                    </a:lnTo>
                    <a:close/>
                  </a:path>
                </a:pathLst>
              </a:custGeom>
              <a:grpFill/>
              <a:ln w="12700" cap="rnd">
                <a:solidFill>
                  <a:sysClr val="window" lastClr="FFFFFF"/>
                </a:solidFill>
                <a:prstDash val="solid"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8323">
                  <a:defRPr/>
                </a:pPr>
                <a:endParaRPr lang="id-ID" sz="20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6" name="Line 52"/>
              <p:cNvSpPr>
                <a:spLocks noChangeShapeType="1"/>
              </p:cNvSpPr>
              <p:nvPr/>
            </p:nvSpPr>
            <p:spPr bwMode="auto">
              <a:xfrm>
                <a:off x="292303" y="2291016"/>
                <a:ext cx="0" cy="423863"/>
              </a:xfrm>
              <a:prstGeom prst="line">
                <a:avLst/>
              </a:prstGeom>
              <a:grpFill/>
              <a:ln w="12700" cap="rnd">
                <a:solidFill>
                  <a:sysClr val="window" lastClr="FFFFFF"/>
                </a:solidFill>
                <a:prstDash val="solid"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8323">
                  <a:defRPr/>
                </a:pPr>
                <a:endParaRPr lang="id-ID" sz="20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7" name="Oval 53"/>
              <p:cNvSpPr>
                <a:spLocks noChangeArrowheads="1"/>
              </p:cNvSpPr>
              <p:nvPr/>
            </p:nvSpPr>
            <p:spPr bwMode="auto">
              <a:xfrm>
                <a:off x="216103" y="2138616"/>
                <a:ext cx="152400" cy="152400"/>
              </a:xfrm>
              <a:prstGeom prst="ellipse">
                <a:avLst/>
              </a:prstGeom>
              <a:grpFill/>
              <a:ln w="12700" cap="rnd">
                <a:solidFill>
                  <a:sysClr val="window" lastClr="FFFFFF"/>
                </a:solidFill>
                <a:prstDash val="solid"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8323">
                  <a:defRPr/>
                </a:pPr>
                <a:endParaRPr lang="id-ID" sz="2000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54" name="组合 105"/>
          <p:cNvGrpSpPr/>
          <p:nvPr/>
        </p:nvGrpSpPr>
        <p:grpSpPr>
          <a:xfrm>
            <a:off x="7556934" y="1163659"/>
            <a:ext cx="3841372" cy="1703060"/>
            <a:chOff x="5667700" y="821966"/>
            <a:chExt cx="2881029" cy="1277295"/>
          </a:xfrm>
        </p:grpSpPr>
        <p:sp>
          <p:nvSpPr>
            <p:cNvPr id="57" name="矩形 108"/>
            <p:cNvSpPr/>
            <p:nvPr/>
          </p:nvSpPr>
          <p:spPr>
            <a:xfrm>
              <a:off x="5719117" y="821966"/>
              <a:ext cx="2829612" cy="4016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20000"/>
                </a:lnSpc>
                <a:defRPr/>
              </a:pPr>
              <a:r>
                <a:rPr lang="en-US" alt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Đó</a:t>
              </a:r>
              <a:r>
                <a:rPr lang="en-US" alt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là</a:t>
              </a:r>
              <a:r>
                <a:rPr lang="en-US" alt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một</a:t>
              </a:r>
              <a:r>
                <a:rPr lang="en-US" alt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ngày</a:t>
              </a:r>
              <a:r>
                <a:rPr lang="en-US" alt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thế</a:t>
              </a:r>
              <a:r>
                <a:rPr lang="en-US" alt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nào</a:t>
              </a:r>
              <a:r>
                <a:rPr lang="en-US" alt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?</a:t>
              </a:r>
              <a:endParaRPr lang="zh-CN" altLang="en-US" sz="2400" kern="0" dirty="0">
                <a:solidFill>
                  <a:srgbClr val="7F7F7F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59" name="矩形 110"/>
            <p:cNvSpPr/>
            <p:nvPr/>
          </p:nvSpPr>
          <p:spPr>
            <a:xfrm>
              <a:off x="5667700" y="1919212"/>
              <a:ext cx="1060414" cy="1800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70">
                <a:lnSpc>
                  <a:spcPct val="120000"/>
                </a:lnSpc>
                <a:defRPr/>
              </a:pPr>
              <a:endParaRPr lang="zh-CN" altLang="en-US" sz="800" kern="0" dirty="0">
                <a:solidFill>
                  <a:srgbClr val="7F7F7F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</p:grpSp>
      <p:sp>
        <p:nvSpPr>
          <p:cNvPr id="65" name="Text Box 10"/>
          <p:cNvSpPr txBox="1">
            <a:spLocks noChangeArrowheads="1"/>
          </p:cNvSpPr>
          <p:nvPr/>
        </p:nvSpPr>
        <p:spPr bwMode="auto">
          <a:xfrm>
            <a:off x="3964467" y="1704237"/>
            <a:ext cx="15341600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Ai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dẫn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tới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66" name="Rectangle 65"/>
          <p:cNvSpPr/>
          <p:nvPr/>
        </p:nvSpPr>
        <p:spPr>
          <a:xfrm>
            <a:off x="3415897" y="2711895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vừa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thấy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cảnh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tượng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67" name="Text Box 12"/>
          <p:cNvSpPr txBox="1">
            <a:spLocks noChangeArrowheads="1"/>
          </p:cNvSpPr>
          <p:nvPr/>
        </p:nvSpPr>
        <p:spPr bwMode="auto">
          <a:xfrm>
            <a:off x="-488849" y="4213983"/>
            <a:ext cx="15443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189" indent="-457189">
              <a:spcBef>
                <a:spcPct val="0"/>
              </a:spcBef>
              <a:buFontTx/>
              <a:buChar char="-"/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Buổi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tiên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diễn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thúc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?</a:t>
            </a:r>
          </a:p>
          <a:p>
            <a:pPr marL="457189" indent="-457189">
              <a:spcBef>
                <a:spcPct val="0"/>
              </a:spcBef>
              <a:buFontTx/>
              <a:buChar char="-"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nhớ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rõ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buổi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tiên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68" name="Text Box 13"/>
          <p:cNvSpPr txBox="1">
            <a:spLocks noChangeArrowheads="1"/>
          </p:cNvSpPr>
          <p:nvPr/>
        </p:nvSpPr>
        <p:spPr bwMode="auto">
          <a:xfrm>
            <a:off x="6444051" y="5570409"/>
            <a:ext cx="10259484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nghĩ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buổi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tiên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22042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8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/>
      <p:bldP spid="67" grpId="0"/>
      <p:bldP spid="6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/>
          <p:cNvSpPr/>
          <p:nvPr/>
        </p:nvSpPr>
        <p:spPr>
          <a:xfrm>
            <a:off x="1777938" y="1707052"/>
            <a:ext cx="2739609" cy="4449557"/>
          </a:xfrm>
          <a:prstGeom prst="rect">
            <a:avLst/>
          </a:prstGeom>
          <a:solidFill>
            <a:schemeClr val="tx2">
              <a:lumMod val="50000"/>
            </a:schemeClr>
          </a:solidFill>
          <a:ln w="19050">
            <a:solidFill>
              <a:srgbClr val="B8B3AB"/>
            </a:solidFill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grpSp>
        <p:nvGrpSpPr>
          <p:cNvPr id="4" name="组合 30"/>
          <p:cNvGrpSpPr/>
          <p:nvPr/>
        </p:nvGrpSpPr>
        <p:grpSpPr>
          <a:xfrm>
            <a:off x="2260812" y="1555085"/>
            <a:ext cx="9018414" cy="1072268"/>
            <a:chOff x="1218940" y="1015336"/>
            <a:chExt cx="6765572" cy="804410"/>
          </a:xfrm>
        </p:grpSpPr>
        <p:sp>
          <p:nvSpPr>
            <p:cNvPr id="5" name="五边形 31"/>
            <p:cNvSpPr/>
            <p:nvPr/>
          </p:nvSpPr>
          <p:spPr>
            <a:xfrm>
              <a:off x="1218940" y="1015336"/>
              <a:ext cx="2061635" cy="804410"/>
            </a:xfrm>
            <a:prstGeom prst="homePlate">
              <a:avLst>
                <a:gd name="adj" fmla="val 30537"/>
              </a:avLst>
            </a:prstGeom>
            <a:solidFill>
              <a:srgbClr val="FF5215"/>
            </a:solidFill>
            <a:ln w="19050">
              <a:solidFill>
                <a:srgbClr val="AEB3BB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6" name="任意多边形 32"/>
            <p:cNvSpPr/>
            <p:nvPr/>
          </p:nvSpPr>
          <p:spPr>
            <a:xfrm>
              <a:off x="3150058" y="1015336"/>
              <a:ext cx="4834454" cy="804410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DDDDDD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7" name="文本框 15"/>
            <p:cNvSpPr txBox="1"/>
            <p:nvPr/>
          </p:nvSpPr>
          <p:spPr>
            <a:xfrm>
              <a:off x="3325591" y="1152083"/>
              <a:ext cx="4613905" cy="530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3999" b="1" dirty="0">
                  <a:solidFill>
                    <a:srgbClr val="AE0A4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999" b="1" dirty="0" err="1">
                  <a:solidFill>
                    <a:srgbClr val="AE0A4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altLang="en-US" sz="3999" b="1" dirty="0">
                  <a:solidFill>
                    <a:srgbClr val="AE0A4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999" b="1" dirty="0" err="1">
                  <a:solidFill>
                    <a:srgbClr val="AE0A4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r>
                <a:rPr lang="en-US" altLang="en-US" sz="3999" b="1" dirty="0">
                  <a:solidFill>
                    <a:srgbClr val="AE0A4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999" b="1" dirty="0" err="1">
                  <a:solidFill>
                    <a:srgbClr val="AE0A4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altLang="en-US" sz="3999" b="1" dirty="0">
                  <a:solidFill>
                    <a:srgbClr val="AE0A4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999" b="1" dirty="0" err="1">
                  <a:solidFill>
                    <a:srgbClr val="AE0A4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en-US" sz="3999" b="1" dirty="0">
                  <a:solidFill>
                    <a:srgbClr val="AE0A4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999" b="1" dirty="0" err="1">
                  <a:solidFill>
                    <a:srgbClr val="AE0A4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3999" b="1" dirty="0">
                  <a:solidFill>
                    <a:srgbClr val="AE0A4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999" b="1" dirty="0" err="1">
                  <a:solidFill>
                    <a:srgbClr val="AE0A4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altLang="en-US" sz="3999" b="1" dirty="0">
                  <a:solidFill>
                    <a:srgbClr val="AE0A4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grpSp>
        <p:nvGrpSpPr>
          <p:cNvPr id="8" name="组合 35"/>
          <p:cNvGrpSpPr/>
          <p:nvPr/>
        </p:nvGrpSpPr>
        <p:grpSpPr>
          <a:xfrm>
            <a:off x="2260812" y="2790682"/>
            <a:ext cx="9018414" cy="1072268"/>
            <a:chOff x="1218940" y="1942273"/>
            <a:chExt cx="6765572" cy="804410"/>
          </a:xfrm>
        </p:grpSpPr>
        <p:sp>
          <p:nvSpPr>
            <p:cNvPr id="9" name="五边形 36"/>
            <p:cNvSpPr/>
            <p:nvPr/>
          </p:nvSpPr>
          <p:spPr>
            <a:xfrm>
              <a:off x="1218940" y="1942273"/>
              <a:ext cx="2061635" cy="804410"/>
            </a:xfrm>
            <a:prstGeom prst="homePlate">
              <a:avLst>
                <a:gd name="adj" fmla="val 30537"/>
              </a:avLst>
            </a:prstGeom>
            <a:solidFill>
              <a:srgbClr val="FF9900"/>
            </a:solidFill>
            <a:ln w="19050">
              <a:solidFill>
                <a:srgbClr val="C4C4C4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</a:endParaRPr>
            </a:p>
          </p:txBody>
        </p:sp>
        <p:sp>
          <p:nvSpPr>
            <p:cNvPr id="10" name="任意多边形 37"/>
            <p:cNvSpPr/>
            <p:nvPr/>
          </p:nvSpPr>
          <p:spPr>
            <a:xfrm>
              <a:off x="3150058" y="1942273"/>
              <a:ext cx="4834454" cy="804410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DDDDDD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1" name="文本框 17"/>
            <p:cNvSpPr txBox="1"/>
            <p:nvPr/>
          </p:nvSpPr>
          <p:spPr>
            <a:xfrm>
              <a:off x="3608733" y="2017386"/>
              <a:ext cx="3471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ct val="50000"/>
                </a:spcBef>
                <a:buFontTx/>
                <a:buChar char="-"/>
              </a:pPr>
              <a:r>
                <a:rPr lang="en-US" altLang="en-US" sz="3199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199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altLang="en-US" sz="3199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199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en-US" sz="3199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199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altLang="en-US" sz="3199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199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altLang="en-US" sz="3199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199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altLang="en-US" sz="3199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.</a:t>
              </a:r>
            </a:p>
          </p:txBody>
        </p:sp>
      </p:grpSp>
      <p:grpSp>
        <p:nvGrpSpPr>
          <p:cNvPr id="12" name="组合 40"/>
          <p:cNvGrpSpPr/>
          <p:nvPr/>
        </p:nvGrpSpPr>
        <p:grpSpPr>
          <a:xfrm>
            <a:off x="2260812" y="3936796"/>
            <a:ext cx="9018414" cy="1136178"/>
            <a:chOff x="1218940" y="2802085"/>
            <a:chExt cx="6765572" cy="852356"/>
          </a:xfrm>
        </p:grpSpPr>
        <p:sp>
          <p:nvSpPr>
            <p:cNvPr id="13" name="五边形 41"/>
            <p:cNvSpPr/>
            <p:nvPr/>
          </p:nvSpPr>
          <p:spPr>
            <a:xfrm>
              <a:off x="1218940" y="2850031"/>
              <a:ext cx="2061635" cy="804410"/>
            </a:xfrm>
            <a:prstGeom prst="homePlate">
              <a:avLst>
                <a:gd name="adj" fmla="val 30537"/>
              </a:avLst>
            </a:prstGeom>
            <a:solidFill>
              <a:srgbClr val="03ADAE"/>
            </a:solidFill>
            <a:ln w="19050">
              <a:solidFill>
                <a:srgbClr val="C4C4C4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4" name="任意多边形 42"/>
            <p:cNvSpPr/>
            <p:nvPr/>
          </p:nvSpPr>
          <p:spPr>
            <a:xfrm>
              <a:off x="3150058" y="2850031"/>
              <a:ext cx="4834454" cy="804410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DDDDDD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5" name="文本框 18"/>
            <p:cNvSpPr txBox="1"/>
            <p:nvPr/>
          </p:nvSpPr>
          <p:spPr>
            <a:xfrm>
              <a:off x="3608733" y="2802085"/>
              <a:ext cx="4275729" cy="807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ct val="50000"/>
                </a:spcBef>
                <a:buFontTx/>
                <a:buChar char="-"/>
              </a:pPr>
              <a:r>
                <a:rPr lang="en-US" altLang="en-US" sz="3199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altLang="en-US" sz="3199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199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en-US" sz="3199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199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r>
                <a:rPr lang="en-US" altLang="en-US" sz="3199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199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đạt</a:t>
              </a:r>
              <a:r>
                <a:rPr lang="en-US" altLang="en-US" sz="3199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199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mạch</a:t>
              </a:r>
              <a:r>
                <a:rPr lang="en-US" altLang="en-US" sz="3199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199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lạc</a:t>
              </a:r>
              <a:r>
                <a:rPr lang="en-US" altLang="en-US" sz="3199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199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rõ</a:t>
              </a:r>
              <a:r>
                <a:rPr lang="en-US" altLang="en-US" sz="3199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ý, </a:t>
              </a:r>
              <a:r>
                <a:rPr lang="en-US" altLang="en-US" sz="3199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altLang="en-US" sz="3199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199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en-US" sz="3199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199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altLang="en-US" sz="3199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199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altLang="en-US" sz="3199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199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altLang="en-US" sz="3199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6" name="组合 45"/>
          <p:cNvGrpSpPr/>
          <p:nvPr/>
        </p:nvGrpSpPr>
        <p:grpSpPr>
          <a:xfrm>
            <a:off x="2260812" y="5236302"/>
            <a:ext cx="9018414" cy="1072267"/>
            <a:chOff x="1218940" y="3776968"/>
            <a:chExt cx="6765572" cy="804410"/>
          </a:xfrm>
        </p:grpSpPr>
        <p:sp>
          <p:nvSpPr>
            <p:cNvPr id="17" name="五边形 46"/>
            <p:cNvSpPr/>
            <p:nvPr/>
          </p:nvSpPr>
          <p:spPr>
            <a:xfrm>
              <a:off x="1218940" y="3776968"/>
              <a:ext cx="2061635" cy="804410"/>
            </a:xfrm>
            <a:prstGeom prst="homePlate">
              <a:avLst>
                <a:gd name="adj" fmla="val 30537"/>
              </a:avLst>
            </a:prstGeom>
            <a:solidFill>
              <a:srgbClr val="FF8860"/>
            </a:solidFill>
            <a:ln w="19050">
              <a:solidFill>
                <a:srgbClr val="C4C4C4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8" name="任意多边形 47"/>
            <p:cNvSpPr/>
            <p:nvPr/>
          </p:nvSpPr>
          <p:spPr>
            <a:xfrm>
              <a:off x="3150058" y="3776968"/>
              <a:ext cx="4834454" cy="804410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DDDDDD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9" name="文本框 19"/>
            <p:cNvSpPr txBox="1"/>
            <p:nvPr/>
          </p:nvSpPr>
          <p:spPr>
            <a:xfrm>
              <a:off x="3608733" y="3863269"/>
              <a:ext cx="4275729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ct val="50000"/>
                </a:spcBef>
                <a:buFontTx/>
                <a:buChar char="-"/>
              </a:pPr>
              <a:r>
                <a:rPr lang="en-US" alt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199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altLang="en-US" sz="3199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199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en-US" sz="3199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199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bộc</a:t>
              </a:r>
              <a:r>
                <a:rPr lang="en-US" altLang="en-US" sz="3199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199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lộ</a:t>
              </a:r>
              <a:r>
                <a:rPr lang="en-US" altLang="en-US" sz="3199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199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en-US" sz="3199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199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altLang="en-US" sz="3199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199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xúc</a:t>
              </a:r>
              <a:r>
                <a:rPr lang="en-US" alt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20" name="任意多边形 54"/>
          <p:cNvSpPr/>
          <p:nvPr/>
        </p:nvSpPr>
        <p:spPr>
          <a:xfrm rot="13500000">
            <a:off x="1859788" y="1520201"/>
            <a:ext cx="2018" cy="2018"/>
          </a:xfrm>
          <a:custGeom>
            <a:avLst/>
            <a:gdLst>
              <a:gd name="connsiteX0" fmla="*/ 2018 w 2018"/>
              <a:gd name="connsiteY0" fmla="*/ 2018 h 2018"/>
              <a:gd name="connsiteX1" fmla="*/ 0 w 2018"/>
              <a:gd name="connsiteY1" fmla="*/ 0 h 2018"/>
              <a:gd name="connsiteX2" fmla="*/ 1213 w 2018"/>
              <a:gd name="connsiteY2" fmla="*/ 805 h 2018"/>
              <a:gd name="connsiteX3" fmla="*/ 2018 w 2018"/>
              <a:gd name="connsiteY3" fmla="*/ 2018 h 2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8" h="2018">
                <a:moveTo>
                  <a:pt x="2018" y="2018"/>
                </a:moveTo>
                <a:lnTo>
                  <a:pt x="0" y="0"/>
                </a:lnTo>
                <a:lnTo>
                  <a:pt x="1213" y="805"/>
                </a:lnTo>
                <a:lnTo>
                  <a:pt x="2018" y="201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zh-CN" altLang="en-US" sz="2399"/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2280808" y="479898"/>
            <a:ext cx="8836898" cy="630074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499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499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99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499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99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499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99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499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99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499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99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altLang="en-US" sz="3499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(5 </a:t>
            </a:r>
            <a:r>
              <a:rPr lang="en-US" altLang="en-US" sz="3499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499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altLang="en-US" sz="3499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499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</p:txBody>
      </p:sp>
      <p:pic>
        <p:nvPicPr>
          <p:cNvPr id="22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230547" y="1016461"/>
            <a:ext cx="4175341" cy="462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194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6"/>
          <p:cNvSpPr txBox="1">
            <a:spLocks noChangeArrowheads="1"/>
          </p:cNvSpPr>
          <p:nvPr/>
        </p:nvSpPr>
        <p:spPr bwMode="auto">
          <a:xfrm>
            <a:off x="152400" y="1"/>
            <a:ext cx="1188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làm</a:t>
            </a:r>
          </a:p>
        </p:txBody>
      </p:sp>
      <p:sp>
        <p:nvSpPr>
          <p:cNvPr id="13315" name="Text Box 7"/>
          <p:cNvSpPr txBox="1">
            <a:spLocks noChangeArrowheads="1"/>
          </p:cNvSpPr>
          <p:nvPr/>
        </p:nvSpPr>
        <p:spPr bwMode="auto">
          <a:xfrm>
            <a:off x="381000" y="381001"/>
            <a:ext cx="11658600" cy="649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sụt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sùi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21593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877" y="1206549"/>
            <a:ext cx="6008027" cy="38546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961" y="1995004"/>
            <a:ext cx="5938529" cy="67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4"/>
          <p:cNvSpPr txBox="1">
            <a:spLocks noChangeArrowheads="1"/>
          </p:cNvSpPr>
          <p:nvPr/>
        </p:nvSpPr>
        <p:spPr bwMode="auto">
          <a:xfrm>
            <a:off x="4073232" y="1809276"/>
            <a:ext cx="4356792" cy="1062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3" rIns="91428" bIns="45713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1219170">
              <a:defRPr/>
            </a:pPr>
            <a:r>
              <a:rPr lang="en-US" altLang="zh-CN" sz="3333" b="0" kern="0" dirty="0" err="1">
                <a:latin typeface="Arial" panose="020B0604020202020204"/>
                <a:ea typeface="微软雅黑" panose="020B0503020204020204" pitchFamily="34" charset="-122"/>
              </a:rPr>
              <a:t>Hẹn</a:t>
            </a:r>
            <a:r>
              <a:rPr lang="en-US" altLang="zh-CN" sz="3333" b="0" kern="0" dirty="0">
                <a:latin typeface="Arial" panose="020B0604020202020204"/>
                <a:ea typeface="微软雅黑" panose="020B0503020204020204" pitchFamily="34" charset="-122"/>
              </a:rPr>
              <a:t> </a:t>
            </a:r>
            <a:r>
              <a:rPr lang="en-US" altLang="zh-CN" sz="3333" b="0" kern="0" dirty="0" err="1">
                <a:latin typeface="Arial" panose="020B0604020202020204"/>
                <a:ea typeface="微软雅黑" panose="020B0503020204020204" pitchFamily="34" charset="-122"/>
              </a:rPr>
              <a:t>gặp</a:t>
            </a:r>
            <a:r>
              <a:rPr lang="en-US" altLang="zh-CN" sz="3333" b="0" kern="0" dirty="0">
                <a:latin typeface="Arial" panose="020B0604020202020204"/>
                <a:ea typeface="微软雅黑" panose="020B0503020204020204" pitchFamily="34" charset="-122"/>
              </a:rPr>
              <a:t> </a:t>
            </a:r>
            <a:r>
              <a:rPr lang="en-US" altLang="zh-CN" sz="3333" b="0" kern="0" dirty="0" err="1">
                <a:latin typeface="Arial" panose="020B0604020202020204"/>
                <a:ea typeface="微软雅黑" panose="020B0503020204020204" pitchFamily="34" charset="-122"/>
              </a:rPr>
              <a:t>lại</a:t>
            </a:r>
            <a:r>
              <a:rPr lang="en-US" altLang="zh-CN" sz="3333" b="0" kern="0" dirty="0">
                <a:latin typeface="Arial" panose="020B0604020202020204"/>
                <a:ea typeface="微软雅黑" panose="020B0503020204020204" pitchFamily="34" charset="-122"/>
              </a:rPr>
              <a:t> </a:t>
            </a:r>
            <a:r>
              <a:rPr lang="en-US" altLang="zh-CN" sz="3333" b="0" kern="0" dirty="0" err="1">
                <a:latin typeface="Arial" panose="020B0604020202020204"/>
                <a:ea typeface="微软雅黑" panose="020B0503020204020204" pitchFamily="34" charset="-122"/>
              </a:rPr>
              <a:t>các</a:t>
            </a:r>
            <a:r>
              <a:rPr lang="en-US" altLang="zh-CN" sz="3333" b="0" kern="0" dirty="0">
                <a:latin typeface="Arial" panose="020B0604020202020204"/>
                <a:ea typeface="微软雅黑" panose="020B0503020204020204" pitchFamily="34" charset="-122"/>
              </a:rPr>
              <a:t> </a:t>
            </a:r>
            <a:r>
              <a:rPr lang="en-US" altLang="zh-CN" sz="3333" b="0" kern="0" dirty="0" err="1">
                <a:latin typeface="Arial" panose="020B0604020202020204"/>
                <a:ea typeface="微软雅黑" panose="020B0503020204020204" pitchFamily="34" charset="-122"/>
              </a:rPr>
              <a:t>em</a:t>
            </a:r>
            <a:r>
              <a:rPr lang="en-US" altLang="zh-CN" sz="3333" b="0" kern="0" dirty="0">
                <a:latin typeface="Arial" panose="020B0604020202020204"/>
                <a:ea typeface="微软雅黑" panose="020B0503020204020204" pitchFamily="34" charset="-122"/>
              </a:rPr>
              <a:t>!</a:t>
            </a:r>
            <a:endParaRPr lang="zh-CN" altLang="en-US" sz="3333" b="0" kern="0" dirty="0">
              <a:latin typeface="Arial" panose="020B0604020202020204"/>
              <a:ea typeface="微软雅黑" panose="020B0503020204020204" pitchFamily="34" charset="-122"/>
            </a:endParaRPr>
          </a:p>
        </p:txBody>
      </p:sp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331" y="1411414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72643" y="-153895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91728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70876"/>
      </p:ext>
    </p:extLst>
  </p:cSld>
  <p:clrMapOvr>
    <a:masterClrMapping/>
  </p:clrMapOvr>
  <p:transition spd="slow">
    <p:push dir="u"/>
    <p:sndAc>
      <p:stSnd>
        <p:snd r:embed="rId3" name="当我们同在一起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147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 descr="C:\Users\admin\Downloads\Các loại lớp 5B\BÀI GIẢNG POI\BÀI GIẢNG POI - NGA\hoam\cung-vui-den-truong-02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2014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6897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5"/>
          <p:cNvSpPr txBox="1">
            <a:spLocks noChangeArrowheads="1"/>
          </p:cNvSpPr>
          <p:nvPr/>
        </p:nvSpPr>
        <p:spPr bwMode="auto">
          <a:xfrm>
            <a:off x="152400" y="1"/>
            <a:ext cx="11887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 u="sng">
                <a:solidFill>
                  <a:srgbClr val="0000FF"/>
                </a:solidFill>
                <a:latin typeface="Times New Roman" panose="02020603050405020304" pitchFamily="18" charset="0"/>
              </a:rPr>
              <a:t>Tập làm văn</a:t>
            </a:r>
          </a:p>
        </p:txBody>
      </p:sp>
      <p:pic>
        <p:nvPicPr>
          <p:cNvPr id="68619" name="Picture 11" descr="tOI DI HOC"/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17221"/>
            <a:ext cx="9144000" cy="5486400"/>
          </a:xfrm>
          <a:prstGeom prst="rect">
            <a:avLst/>
          </a:prstGeom>
          <a:noFill/>
          <a:ln>
            <a:noFill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4" name="Text Box 16"/>
          <p:cNvSpPr txBox="1">
            <a:spLocks noChangeArrowheads="1"/>
          </p:cNvSpPr>
          <p:nvPr/>
        </p:nvSpPr>
        <p:spPr bwMode="auto">
          <a:xfrm>
            <a:off x="152400" y="457201"/>
            <a:ext cx="11887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altLang="en-US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09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8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6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7" y="1"/>
            <a:ext cx="12194117" cy="776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直接连接符 29"/>
          <p:cNvCxnSpPr/>
          <p:nvPr/>
        </p:nvCxnSpPr>
        <p:spPr>
          <a:xfrm flipH="1">
            <a:off x="1871532" y="1688411"/>
            <a:ext cx="8090609" cy="0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dash"/>
          </a:ln>
          <a:effectLst/>
        </p:spPr>
      </p:cxnSp>
      <p:sp>
        <p:nvSpPr>
          <p:cNvPr id="34" name="标题层"/>
          <p:cNvSpPr txBox="1"/>
          <p:nvPr/>
        </p:nvSpPr>
        <p:spPr bwMode="auto">
          <a:xfrm>
            <a:off x="2543605" y="1839471"/>
            <a:ext cx="799280" cy="66678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3733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02</a:t>
            </a:r>
            <a:endParaRPr lang="zh-CN" altLang="en-US" sz="3733" kern="0" dirty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9" name="标题层"/>
          <p:cNvSpPr txBox="1"/>
          <p:nvPr/>
        </p:nvSpPr>
        <p:spPr bwMode="auto">
          <a:xfrm>
            <a:off x="2569976" y="4651959"/>
            <a:ext cx="799280" cy="66678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3733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05</a:t>
            </a:r>
            <a:endParaRPr lang="zh-CN" altLang="en-US" sz="3733" kern="0" dirty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4" name="标题层"/>
          <p:cNvSpPr txBox="1"/>
          <p:nvPr/>
        </p:nvSpPr>
        <p:spPr bwMode="auto">
          <a:xfrm>
            <a:off x="1706360" y="2480889"/>
            <a:ext cx="799280" cy="66678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3733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03</a:t>
            </a:r>
            <a:endParaRPr lang="zh-CN" altLang="en-US" sz="3733" kern="0" dirty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47" name="直接连接符 46"/>
          <p:cNvCxnSpPr/>
          <p:nvPr/>
        </p:nvCxnSpPr>
        <p:spPr>
          <a:xfrm>
            <a:off x="6576054" y="3906425"/>
            <a:ext cx="1917716" cy="0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dash"/>
            <a:tailEnd type="oval"/>
          </a:ln>
          <a:effectLst/>
        </p:spPr>
      </p:cxnSp>
      <p:sp>
        <p:nvSpPr>
          <p:cNvPr id="49" name="标题层"/>
          <p:cNvSpPr txBox="1"/>
          <p:nvPr/>
        </p:nvSpPr>
        <p:spPr bwMode="auto">
          <a:xfrm>
            <a:off x="581948" y="3239663"/>
            <a:ext cx="799280" cy="66678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3733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04</a:t>
            </a:r>
            <a:endParaRPr lang="zh-CN" altLang="en-US" sz="3733" kern="0" dirty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2186457" y="216271"/>
            <a:ext cx="10177132" cy="913007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just"/>
            <a:r>
              <a:rPr lang="en-US" altLang="en-US" sz="5333" b="1" u="sng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5333" b="1" u="sng" dirty="0">
                <a:solidFill>
                  <a:srgbClr val="002060"/>
                </a:solidFill>
                <a:latin typeface="Times New Roman" panose="02020603050405020304" pitchFamily="18" charset="0"/>
              </a:rPr>
              <a:t> 1:</a:t>
            </a:r>
            <a:r>
              <a:rPr lang="en-US" altLang="en-US" sz="5333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333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Kể</a:t>
            </a:r>
            <a:r>
              <a:rPr lang="en-US" altLang="en-US" sz="5333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333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5333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333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buổi</a:t>
            </a:r>
            <a:r>
              <a:rPr lang="en-US" altLang="en-US" sz="5333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333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en-US" sz="5333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333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5333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333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5333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333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5333" b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altLang="en-US" sz="5333" b="1" u="sng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-662533" y="-549402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169" y="4608428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10"/>
          <p:cNvSpPr txBox="1">
            <a:spLocks noChangeArrowheads="1"/>
          </p:cNvSpPr>
          <p:nvPr/>
        </p:nvSpPr>
        <p:spPr bwMode="auto">
          <a:xfrm>
            <a:off x="3983765" y="1844654"/>
            <a:ext cx="15849600" cy="58477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- Ai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dẫn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tới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32" name="Text Box 11"/>
          <p:cNvSpPr txBox="1">
            <a:spLocks noChangeArrowheads="1"/>
          </p:cNvSpPr>
          <p:nvPr/>
        </p:nvSpPr>
        <p:spPr bwMode="auto">
          <a:xfrm>
            <a:off x="3215680" y="2537098"/>
            <a:ext cx="15849600" cy="58477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vừa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thấy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cảnh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tượng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4751851" y="1176237"/>
            <a:ext cx="8849784" cy="58477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? </a:t>
            </a:r>
          </a:p>
        </p:txBody>
      </p:sp>
      <p:sp>
        <p:nvSpPr>
          <p:cNvPr id="38" name="标题层"/>
          <p:cNvSpPr txBox="1"/>
          <p:nvPr/>
        </p:nvSpPr>
        <p:spPr bwMode="auto">
          <a:xfrm>
            <a:off x="3247024" y="1094469"/>
            <a:ext cx="799280" cy="66678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3733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01</a:t>
            </a:r>
            <a:endParaRPr lang="zh-CN" altLang="en-US" sz="3733" kern="0" dirty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3" name="Text Box 12"/>
          <p:cNvSpPr txBox="1">
            <a:spLocks noChangeArrowheads="1"/>
          </p:cNvSpPr>
          <p:nvPr/>
        </p:nvSpPr>
        <p:spPr bwMode="auto">
          <a:xfrm>
            <a:off x="1474753" y="3346888"/>
            <a:ext cx="15849600" cy="107721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189" indent="-457189">
              <a:spcBef>
                <a:spcPct val="0"/>
              </a:spcBef>
              <a:buFontTx/>
              <a:buChar char="-"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Buổi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tiên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diễn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thúc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?</a:t>
            </a:r>
          </a:p>
          <a:p>
            <a:pPr marL="457189" indent="-457189">
              <a:spcBef>
                <a:spcPct val="0"/>
              </a:spcBef>
              <a:buFontTx/>
              <a:buChar char="-"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nhớ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rõ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buổi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tiên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48" name="Text Box 13"/>
          <p:cNvSpPr txBox="1">
            <a:spLocks noChangeArrowheads="1"/>
          </p:cNvSpPr>
          <p:nvPr/>
        </p:nvSpPr>
        <p:spPr bwMode="auto">
          <a:xfrm>
            <a:off x="3332454" y="4692995"/>
            <a:ext cx="10665884" cy="58477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nghĩ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buổi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tiên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5275" y="4338130"/>
            <a:ext cx="6153429" cy="385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522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00"/>
                            </p:stCondLst>
                            <p:childTnLst>
                              <p:par>
                                <p:cTn id="13" presetID="2" presetClass="entr" presetSubtype="8" decel="525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100"/>
                            </p:stCondLst>
                            <p:childTnLst>
                              <p:par>
                                <p:cTn id="18" presetID="2" presetClass="entr" presetSubtype="8" decel="525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8" decel="525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900"/>
                            </p:stCondLst>
                            <p:childTnLst>
                              <p:par>
                                <p:cTn id="28" presetID="2" presetClass="entr" presetSubtype="8" decel="525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3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800"/>
                            </p:stCondLst>
                            <p:childTnLst>
                              <p:par>
                                <p:cTn id="37" presetID="2" presetClass="entr" presetSubtype="8" decel="525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4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4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200"/>
                            </p:stCondLst>
                            <p:childTnLst>
                              <p:par>
                                <p:cTn id="42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9" grpId="0"/>
      <p:bldP spid="44" grpId="0"/>
      <p:bldP spid="49" grpId="0"/>
      <p:bldP spid="31" grpId="0" animBg="1"/>
      <p:bldP spid="32" grpId="0" animBg="1"/>
      <p:bldP spid="33" grpId="0" animBg="1"/>
      <p:bldP spid="38" grpId="0"/>
      <p:bldP spid="43" grpId="0" animBg="1"/>
      <p:bldP spid="4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altLang="en-US">
              <a:latin typeface="Century Gothic" panose="020B0502020202020204" pitchFamily="34" charset="0"/>
            </a:endParaRPr>
          </a:p>
        </p:txBody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altLang="en-US">
              <a:latin typeface="Century Gothic" panose="020B0502020202020204" pitchFamily="34" charset="0"/>
            </a:endParaRPr>
          </a:p>
        </p:txBody>
      </p:sp>
      <p:pic>
        <p:nvPicPr>
          <p:cNvPr id="45060" name="Picture 4" descr="hoc-sinh-a-13787014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2" y="76200"/>
            <a:ext cx="12038012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533401" y="533400"/>
            <a:ext cx="6248400" cy="1169551"/>
          </a:xfrm>
          <a:prstGeom prst="rect">
            <a:avLst/>
          </a:prstGeom>
          <a:solidFill>
            <a:srgbClr val="F8FB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377" eaLnBrk="1" hangingPunct="1">
              <a:spcBef>
                <a:spcPct val="50000"/>
              </a:spcBef>
            </a:pPr>
            <a:r>
              <a:rPr lang="en-US" altLang="en-US" sz="35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Buổi đầu em đi học là buổi sáng hay buổi chiều?</a:t>
            </a:r>
            <a:r>
              <a:rPr lang="en-US" altLang="en-US" sz="35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533401" y="2209801"/>
            <a:ext cx="6248400" cy="1708160"/>
          </a:xfrm>
          <a:prstGeom prst="rect">
            <a:avLst/>
          </a:prstGeom>
          <a:solidFill>
            <a:srgbClr val="F8FB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377" eaLnBrk="1" hangingPunct="1">
              <a:spcBef>
                <a:spcPct val="50000"/>
              </a:spcBef>
            </a:pPr>
            <a:r>
              <a:rPr lang="en-US" altLang="en-US" sz="3500">
                <a:solidFill>
                  <a:schemeClr val="tx2"/>
                </a:solidFill>
              </a:rPr>
              <a:t>       </a:t>
            </a:r>
            <a:r>
              <a:rPr lang="en-US" altLang="en-US" sz="35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đã chuẩn bị cho buổi học đó như thế nào ? (áo quần, sách vở…)</a:t>
            </a:r>
          </a:p>
        </p:txBody>
      </p:sp>
    </p:spTree>
    <p:extLst>
      <p:ext uri="{BB962C8B-B14F-4D97-AF65-F5344CB8AC3E}">
        <p14:creationId xmlns:p14="http://schemas.microsoft.com/office/powerpoint/2010/main" val="25570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6" dur="20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1" grpId="0" animBg="1"/>
      <p:bldP spid="45061" grpId="1" animBg="1"/>
      <p:bldP spid="45062" grpId="0" animBg="1"/>
      <p:bldP spid="4506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9" descr="IMG_340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7" y="38101"/>
            <a:ext cx="5513387" cy="3201988"/>
          </a:xfrm>
          <a:prstGeom prst="rect">
            <a:avLst/>
          </a:prstGeom>
          <a:noFill/>
          <a:ln w="9525">
            <a:solidFill>
              <a:srgbClr val="AE0A4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11023675-roi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0"/>
            <a:ext cx="6096000" cy="3200400"/>
          </a:xfrm>
          <a:prstGeom prst="rect">
            <a:avLst/>
          </a:prstGeom>
          <a:noFill/>
          <a:ln w="9525">
            <a:solidFill>
              <a:srgbClr val="AE0A4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75346491-tre-di-hoc-vtcvn-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314" y="3386139"/>
            <a:ext cx="5499100" cy="3429000"/>
          </a:xfrm>
          <a:prstGeom prst="rect">
            <a:avLst/>
          </a:prstGeom>
          <a:solidFill>
            <a:srgbClr val="AE0A45"/>
          </a:solidFill>
          <a:ln w="9525">
            <a:solidFill>
              <a:srgbClr val="AE0A45"/>
            </a:solidFill>
            <a:miter lim="800000"/>
            <a:headEnd/>
            <a:tailEnd/>
          </a:ln>
        </p:spPr>
      </p:pic>
      <p:pic>
        <p:nvPicPr>
          <p:cNvPr id="8205" name="Picture 13" descr="bo%20du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3352800"/>
            <a:ext cx="6172200" cy="3505200"/>
          </a:xfrm>
          <a:prstGeom prst="rect">
            <a:avLst/>
          </a:prstGeom>
          <a:noFill/>
          <a:ln w="9525">
            <a:solidFill>
              <a:srgbClr val="AE0A4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7" name="Rectangle 15"/>
          <p:cNvSpPr>
            <a:spLocks noChangeArrowheads="1"/>
          </p:cNvSpPr>
          <p:nvPr/>
        </p:nvSpPr>
        <p:spPr bwMode="auto">
          <a:xfrm>
            <a:off x="3505201" y="3048000"/>
            <a:ext cx="5950668" cy="630942"/>
          </a:xfrm>
          <a:prstGeom prst="rect">
            <a:avLst/>
          </a:prstGeom>
          <a:solidFill>
            <a:srgbClr val="F8FB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377" eaLnBrk="1" hangingPunct="1"/>
            <a:r>
              <a:rPr lang="en-US" altLang="en-US" sz="35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là người đưa em đến trường?</a:t>
            </a:r>
            <a:endParaRPr lang="vi-VN" altLang="en-US" sz="35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50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7" grpId="0" animBg="1"/>
      <p:bldP spid="820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9" y="71969"/>
            <a:ext cx="6139856" cy="32270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873" y="71969"/>
            <a:ext cx="5951057" cy="33502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59" y="3433291"/>
            <a:ext cx="6023309" cy="3390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328" y="3544059"/>
            <a:ext cx="5749896" cy="32369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6126" y="3020200"/>
            <a:ext cx="10038951" cy="95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39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532" y="0"/>
            <a:ext cx="3976468" cy="685799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929" y="24531"/>
            <a:ext cx="3976468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39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24" name="Picture 12" descr="anh3-5313-13857177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3594100"/>
            <a:ext cx="5562600" cy="3200400"/>
          </a:xfrm>
          <a:prstGeom prst="rect">
            <a:avLst/>
          </a:prstGeom>
          <a:noFill/>
          <a:ln w="9525">
            <a:solidFill>
              <a:srgbClr val="AE0A4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7" name="Picture 2" descr="http://nhasachtritue.com/forum/uploads/23/1_tre-kho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1" y="50800"/>
            <a:ext cx="5943600" cy="3276600"/>
          </a:xfrm>
          <a:prstGeom prst="rect">
            <a:avLst/>
          </a:prstGeom>
          <a:noFill/>
          <a:ln w="9525">
            <a:solidFill>
              <a:srgbClr val="AE0A4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9" name="Picture 7" descr="images608269_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88900"/>
            <a:ext cx="5486400" cy="3429000"/>
          </a:xfrm>
          <a:prstGeom prst="rect">
            <a:avLst/>
          </a:prstGeom>
          <a:noFill/>
          <a:ln w="9525">
            <a:solidFill>
              <a:srgbClr val="AE0A4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1" name="Picture 9" descr="tieng%20Anh%20C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3505200"/>
            <a:ext cx="5867400" cy="3352800"/>
          </a:xfrm>
          <a:prstGeom prst="rect">
            <a:avLst/>
          </a:prstGeom>
          <a:noFill/>
          <a:ln w="9525">
            <a:solidFill>
              <a:srgbClr val="AE0A4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1143001" y="2514600"/>
            <a:ext cx="10058400" cy="1169551"/>
          </a:xfrm>
          <a:prstGeom prst="rect">
            <a:avLst/>
          </a:prstGeom>
          <a:solidFill>
            <a:srgbClr val="F8FB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377" eaLnBrk="1" hangingPunct="1">
              <a:spcBef>
                <a:spcPct val="50000"/>
              </a:spcBef>
            </a:pPr>
            <a:r>
              <a:rPr lang="en-US" altLang="en-US" sz="35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 đầu, em bỡ ngỡ ra sao(vui mừng, hồi hộp,lo lắng, bỡ ngỡ, rụt rè,..? Ai đã giúp đỡ em?</a:t>
            </a:r>
          </a:p>
        </p:txBody>
      </p:sp>
    </p:spTree>
    <p:extLst>
      <p:ext uri="{BB962C8B-B14F-4D97-AF65-F5344CB8AC3E}">
        <p14:creationId xmlns:p14="http://schemas.microsoft.com/office/powerpoint/2010/main" val="176274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10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2" grpId="0" animBg="1"/>
      <p:bldP spid="38922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501</Words>
  <Application>Microsoft Office PowerPoint</Application>
  <PresentationFormat>Widescreen</PresentationFormat>
  <Paragraphs>49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微软雅黑</vt:lpstr>
      <vt:lpstr>Arial</vt:lpstr>
      <vt:lpstr>Calibri</vt:lpstr>
      <vt:lpstr>Calibri Light</vt:lpstr>
      <vt:lpstr>Century Gothic</vt:lpstr>
      <vt:lpstr>Impact</vt:lpstr>
      <vt:lpstr>Roboto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</dc:creator>
  <cp:lastModifiedBy>Admin</cp:lastModifiedBy>
  <cp:revision>9</cp:revision>
  <dcterms:created xsi:type="dcterms:W3CDTF">2021-10-03T14:59:01Z</dcterms:created>
  <dcterms:modified xsi:type="dcterms:W3CDTF">2021-10-09T13:59:10Z</dcterms:modified>
</cp:coreProperties>
</file>