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10" r:id="rId2"/>
    <p:sldId id="315" r:id="rId3"/>
    <p:sldId id="298" r:id="rId4"/>
    <p:sldId id="312" r:id="rId5"/>
    <p:sldId id="300" r:id="rId6"/>
    <p:sldId id="302" r:id="rId7"/>
    <p:sldId id="274" r:id="rId8"/>
    <p:sldId id="259" r:id="rId9"/>
    <p:sldId id="301" r:id="rId10"/>
    <p:sldId id="303" r:id="rId11"/>
    <p:sldId id="288" r:id="rId12"/>
    <p:sldId id="314" r:id="rId13"/>
    <p:sldId id="282" r:id="rId14"/>
    <p:sldId id="292" r:id="rId15"/>
    <p:sldId id="304" r:id="rId16"/>
    <p:sldId id="305" r:id="rId17"/>
    <p:sldId id="306" r:id="rId18"/>
    <p:sldId id="313" r:id="rId19"/>
    <p:sldId id="256" r:id="rId20"/>
    <p:sldId id="268" r:id="rId21"/>
    <p:sldId id="296" r:id="rId22"/>
    <p:sldId id="307" r:id="rId23"/>
    <p:sldId id="308" r:id="rId24"/>
    <p:sldId id="309" r:id="rId25"/>
    <p:sldId id="316" r:id="rId26"/>
    <p:sldId id="2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 autoAdjust="0"/>
    <p:restoredTop sz="94660"/>
  </p:normalViewPr>
  <p:slideViewPr>
    <p:cSldViewPr snapToGrid="0">
      <p:cViewPr varScale="1">
        <p:scale>
          <a:sx n="83" d="100"/>
          <a:sy n="83" d="100"/>
        </p:scale>
        <p:origin x="74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54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199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Dựa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GV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huống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nội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14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9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1.wdp"/><Relationship Id="rId5" Type="http://schemas.openxmlformats.org/officeDocument/2006/relationships/image" Target="../media/image55.png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6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2017549"/>
      </p:ext>
    </p:extLst>
  </p:cSld>
  <p:clrMapOvr>
    <a:masterClrMapping/>
  </p:clrMapOvr>
  <p:transition advTm="81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6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0" y="2678268"/>
            <a:ext cx="3114675" cy="411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29535" y="991480"/>
            <a:ext cx="4740165" cy="580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265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65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ạ!”</a:t>
            </a:r>
          </a:p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mỉm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lang="vi-VN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ươi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65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endParaRPr lang="en-US" sz="265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thoảng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vi-VN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nhài</a:t>
            </a:r>
            <a:endParaRPr lang="en-US" sz="265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265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65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giảng</a:t>
            </a:r>
            <a:endParaRPr lang="en-US" sz="265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</a:t>
            </a:r>
            <a:endParaRPr lang="en-US" sz="265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ngắm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endParaRPr lang="en-US" sz="265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iểm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</a:t>
            </a:r>
            <a:r>
              <a:rPr lang="vi-VN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81270" y="287505"/>
            <a:ext cx="3891319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 </a:t>
            </a:r>
            <a:r>
              <a:rPr lang="en-US" sz="32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 EM</a:t>
            </a:r>
            <a:endParaRPr lang="en-US" sz="32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60495" y="1057820"/>
            <a:ext cx="290017" cy="5044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3488508" y="3157247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3488508" y="5100331"/>
            <a:ext cx="328899" cy="32997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178035" y="2027568"/>
            <a:ext cx="3338015" cy="1940706"/>
            <a:chOff x="242986" y="532128"/>
            <a:chExt cx="3338015" cy="194070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803691" y="1242718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nối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14" y="4938022"/>
            <a:ext cx="2821187" cy="199195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5109119" y="1057820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723979" y="1440658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854088" y="1799581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700281" y="2181509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152449" y="2133651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340789" y="3015236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063826" y="3375994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777076" y="3827511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200310" y="4192047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212137" y="5046837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604797" y="5402768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506848" y="5780522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6421244" y="6175424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7507920" y="6166538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7238589" y="2133651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250587" y="4193793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7593768" y="6175424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7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/>
      <p:bldP spid="12" grpId="0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6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0" y="2678268"/>
            <a:ext cx="3114675" cy="411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29535" y="991480"/>
            <a:ext cx="4740165" cy="580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265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65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ạ!”</a:t>
            </a:r>
          </a:p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mỉm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lang="vi-VN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ươi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65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endParaRPr lang="en-US" sz="265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thoảng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vi-VN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nhài</a:t>
            </a:r>
            <a:endParaRPr lang="en-US" sz="265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265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65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giảng</a:t>
            </a:r>
            <a:endParaRPr lang="en-US" sz="265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</a:t>
            </a:r>
            <a:endParaRPr lang="en-US" sz="265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ngắm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endParaRPr lang="en-US" sz="265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iểm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</a:t>
            </a:r>
            <a:r>
              <a:rPr lang="vi-VN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81270" y="287505"/>
            <a:ext cx="3891319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 </a:t>
            </a:r>
            <a:r>
              <a:rPr lang="en-US" sz="32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 EM</a:t>
            </a:r>
            <a:endParaRPr lang="en-US" sz="32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60495" y="1057820"/>
            <a:ext cx="290017" cy="5044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3488508" y="3157247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3488508" y="5100331"/>
            <a:ext cx="328899" cy="32997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14" y="4938022"/>
            <a:ext cx="2821187" cy="199195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5109119" y="1057820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723979" y="1440658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854088" y="1799581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700281" y="2181509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152449" y="2133651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340789" y="3015236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063826" y="3375994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777076" y="3827511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200310" y="4192047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212137" y="5046837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604797" y="5402768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506848" y="5780522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6421244" y="6175424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7507920" y="6166538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7238589" y="2133651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250587" y="4193793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7593768" y="6175424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0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/>
      <p:bldP spid="12" grpId="0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78" y="-223255"/>
            <a:ext cx="8887145" cy="7311309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5400" b="1" spc="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5400" b="1" spc="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5" r="1262" b="8678"/>
          <a:stretch/>
        </p:blipFill>
        <p:spPr>
          <a:xfrm>
            <a:off x="840536" y="244465"/>
            <a:ext cx="9513949" cy="66135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46929" y="964484"/>
            <a:ext cx="68082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255360" y="2743200"/>
            <a:ext cx="3114675" cy="411480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116" y="473849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7638" y="48533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ounded Rectangle 25"/>
          <p:cNvSpPr/>
          <p:nvPr/>
        </p:nvSpPr>
        <p:spPr>
          <a:xfrm>
            <a:off x="2346929" y="2279050"/>
            <a:ext cx="68082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mỉm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tươi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0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8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5" r="1262" b="8678"/>
          <a:stretch/>
        </p:blipFill>
        <p:spPr>
          <a:xfrm>
            <a:off x="840536" y="244465"/>
            <a:ext cx="9513949" cy="66135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46929" y="964484"/>
            <a:ext cx="68082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255360" y="2743200"/>
            <a:ext cx="3114675" cy="411480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116" y="473849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7638" y="48533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ounded Rectangle 25"/>
          <p:cNvSpPr/>
          <p:nvPr/>
        </p:nvSpPr>
        <p:spPr>
          <a:xfrm>
            <a:off x="3110786" y="2383524"/>
            <a:ext cx="5280505" cy="19918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nhài</a:t>
            </a:r>
            <a:endParaRPr lang="en-US" sz="3200" b="1" dirty="0" smtClean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3200" b="1" dirty="0" smtClean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371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8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5" r="1262" b="8678"/>
          <a:stretch/>
        </p:blipFill>
        <p:spPr>
          <a:xfrm>
            <a:off x="840536" y="244465"/>
            <a:ext cx="9513949" cy="66135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46929" y="964484"/>
            <a:ext cx="68082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255360" y="2743200"/>
            <a:ext cx="3114675" cy="411480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116" y="473849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7638" y="48533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ounded Rectangle 25"/>
          <p:cNvSpPr/>
          <p:nvPr/>
        </p:nvSpPr>
        <p:spPr>
          <a:xfrm>
            <a:off x="2346929" y="2493192"/>
            <a:ext cx="6595945" cy="19918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mỉm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 smtClean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015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8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5" r="1262" b="8678"/>
          <a:stretch/>
        </p:blipFill>
        <p:spPr>
          <a:xfrm>
            <a:off x="851686" y="306862"/>
            <a:ext cx="9513949" cy="66135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46929" y="964484"/>
            <a:ext cx="68082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Qua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255360" y="2743200"/>
            <a:ext cx="3114675" cy="411480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116" y="473849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7638" y="48533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ounded Rectangle 25"/>
          <p:cNvSpPr/>
          <p:nvPr/>
        </p:nvSpPr>
        <p:spPr>
          <a:xfrm>
            <a:off x="2346929" y="2042812"/>
            <a:ext cx="6595945" cy="19918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êu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333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8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5" r="1262" b="8678"/>
          <a:stretch/>
        </p:blipFill>
        <p:spPr>
          <a:xfrm>
            <a:off x="821651" y="159080"/>
            <a:ext cx="9513949" cy="66135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46929" y="964484"/>
            <a:ext cx="68082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dung: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255360" y="2743200"/>
            <a:ext cx="3114675" cy="411480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116" y="473849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7638" y="48533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ounded Rectangle 25"/>
          <p:cNvSpPr/>
          <p:nvPr/>
        </p:nvSpPr>
        <p:spPr>
          <a:xfrm>
            <a:off x="2453066" y="1121424"/>
            <a:ext cx="6595945" cy="19918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6103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8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94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271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882650" y="511633"/>
            <a:ext cx="10426700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454399" y="2375210"/>
            <a:ext cx="4764097" cy="41288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8151541" y="1141647"/>
            <a:ext cx="4040459" cy="1557779"/>
          </a:xfrm>
          <a:prstGeom prst="cloudCallout">
            <a:avLst>
              <a:gd name="adj1" fmla="val -55768"/>
              <a:gd name="adj2" fmla="val 10196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ngờ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79825" y="1409606"/>
            <a:ext cx="3957637" cy="1570657"/>
          </a:xfrm>
          <a:prstGeom prst="cloudCallout">
            <a:avLst>
              <a:gd name="adj1" fmla="val 43184"/>
              <a:gd name="adj2" fmla="val 9197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ảnh Sân Khấu Hình ảnh | Định dạng hình ảnh PSD 401623562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99" y="-144966"/>
            <a:ext cx="12400699" cy="736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0895" y="1934515"/>
            <a:ext cx="5798905" cy="1973766"/>
          </a:xfrm>
          <a:prstGeom prst="rect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04057" y="2598232"/>
            <a:ext cx="54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GIAO LƯU VĂN NGHỆ</a:t>
            </a:r>
            <a:endParaRPr lang="en-US" sz="3600" b="1" i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14" y="4434780"/>
            <a:ext cx="2423220" cy="2423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549" y="4114800"/>
            <a:ext cx="1353721" cy="288041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9239586" y="1468231"/>
            <a:ext cx="3110542" cy="1776332"/>
          </a:xfrm>
          <a:prstGeom prst="cloudCallout">
            <a:avLst>
              <a:gd name="adj1" fmla="val -25537"/>
              <a:gd name="adj2" fmla="val 9598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Wow!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9091" y1="37461" x2="57955" y2="33127"/>
                        <a14:foregroundMark x1="8864" y1="7121" x2="24545" y2="94118"/>
                        <a14:foregroundMark x1="15227" y1="37461" x2="21818" y2="32508"/>
                        <a14:foregroundMark x1="12955" y1="71827" x2="14545" y2="95666"/>
                        <a14:foregroundMark x1="82045" y1="6811" x2="92045" y2="94737"/>
                        <a14:foregroundMark x1="79773" y1="95666" x2="77500" y2="8669"/>
                        <a14:foregroundMark x1="83182" y1="7740" x2="98636" y2="26935"/>
                        <a14:foregroundMark x1="92955" y1="41796" x2="95000" y2="59752"/>
                        <a14:foregroundMark x1="10682" y1="8359" x2="27500" y2="44892"/>
                        <a14:foregroundMark x1="13409" y1="9598" x2="29091" y2="22601"/>
                        <a14:foregroundMark x1="6818" y1="38390" x2="5455" y2="14861"/>
                        <a14:foregroundMark x1="25000" y1="47368" x2="34091" y2="51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1" y="4623725"/>
            <a:ext cx="3233854" cy="2371493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189571" y="1934514"/>
            <a:ext cx="2868845" cy="2091075"/>
          </a:xfrm>
          <a:prstGeom prst="cloudCallout">
            <a:avLst>
              <a:gd name="adj1" fmla="val -46464"/>
              <a:gd name="adj2" fmla="val 8039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6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Ấm áp Phim Hoạt Hình Sàn Nhà Tường Thiết Kế Nền Cửa Sổ, Ấm áp, Phim Hoạt  Hình, Nền Nhà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0308" y1="1750" x2="12000" y2="98500"/>
                        <a14:foregroundMark x1="12000" y1="17750" x2="29231" y2="20250"/>
                        <a14:foregroundMark x1="25538" y1="35000" x2="24308" y2="41000"/>
                        <a14:foregroundMark x1="8923" y1="40250" x2="8308" y2="49000"/>
                        <a14:foregroundMark x1="31077" y1="39000" x2="43692" y2="66250"/>
                        <a14:foregroundMark x1="58462" y1="26750" x2="74154" y2="9250"/>
                        <a14:foregroundMark x1="29538" y1="37250" x2="19077" y2="59750"/>
                        <a14:foregroundMark x1="74462" y1="10250" x2="89538" y2="20000"/>
                        <a14:foregroundMark x1="64923" y1="98000" x2="70462" y2="93750"/>
                        <a14:foregroundMark x1="74462" y1="94750" x2="81846" y2="98750"/>
                        <a14:foregroundMark x1="24615" y1="62000" x2="31385" y2="9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81" y="1929161"/>
            <a:ext cx="3916595" cy="48204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96" b="79630" l="17000" r="70100">
                        <a14:foregroundMark x1="48500" y1="30093" x2="52500" y2="29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r="29570" b="21138"/>
          <a:stretch/>
        </p:blipFill>
        <p:spPr>
          <a:xfrm flipH="1">
            <a:off x="6640397" y="2977377"/>
            <a:ext cx="2234267" cy="36241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080" y="4762268"/>
            <a:ext cx="1813349" cy="183925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7605131" y="944567"/>
            <a:ext cx="3852900" cy="1776332"/>
          </a:xfrm>
          <a:prstGeom prst="cloudCallout">
            <a:avLst>
              <a:gd name="adj1" fmla="val -25537"/>
              <a:gd name="adj2" fmla="val 9598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1683834" y="152185"/>
            <a:ext cx="3281441" cy="2091075"/>
          </a:xfrm>
          <a:prstGeom prst="cloudCallout">
            <a:avLst>
              <a:gd name="adj1" fmla="val -31512"/>
              <a:gd name="adj2" fmla="val 7986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11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8676" y="311937"/>
            <a:ext cx="11782097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1" r="469" b="10071"/>
          <a:stretch/>
        </p:blipFill>
        <p:spPr>
          <a:xfrm>
            <a:off x="1907627" y="861752"/>
            <a:ext cx="8324194" cy="59068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876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418156" y="1246382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23D19A-05F7-4881-B55D-7EF9761ED250}"/>
              </a:ext>
            </a:extLst>
          </p:cNvPr>
          <p:cNvSpPr txBox="1"/>
          <p:nvPr/>
        </p:nvSpPr>
        <p:spPr>
          <a:xfrm>
            <a:off x="1502685" y="2748790"/>
            <a:ext cx="1008441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10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17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40" b="79397" l="2804" r="94860">
                        <a14:foregroundMark x1="41121" y1="24288" x2="65654" y2="26801"/>
                        <a14:foregroundMark x1="29907" y1="23618" x2="49299" y2="19263"/>
                        <a14:foregroundMark x1="49299" y1="19263" x2="73832" y2="22948"/>
                        <a14:foregroundMark x1="35514" y1="24121" x2="25467" y2="26633"/>
                        <a14:foregroundMark x1="25467" y1="26633" x2="27103" y2="19765"/>
                        <a14:foregroundMark x1="27103" y1="19765" x2="49065" y2="17588"/>
                        <a14:foregroundMark x1="48832" y1="14740" x2="76168" y2="22613"/>
                        <a14:foregroundMark x1="76402" y1="23116" x2="71028" y2="26801"/>
                      </a14:backgroundRemoval>
                    </a14:imgEffect>
                  </a14:imgLayer>
                </a14:imgProps>
              </a:ext>
            </a:extLst>
          </a:blip>
          <a:srcRect l="-1" t="17191" r="8123" b="22155"/>
          <a:stretch/>
        </p:blipFill>
        <p:spPr>
          <a:xfrm>
            <a:off x="2190307" y="0"/>
            <a:ext cx="7060019" cy="6533995"/>
          </a:xfrm>
          <a:prstGeom prst="rect">
            <a:avLst/>
          </a:prstGeom>
        </p:spPr>
      </p:pic>
      <p:pic>
        <p:nvPicPr>
          <p:cNvPr id="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129424" y="2609866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58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96135" y="77470"/>
            <a:ext cx="7583170" cy="1106964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Thứ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</a:t>
            </a:r>
            <a:r>
              <a:rPr lang="en-US" sz="2400" b="1" i="1" dirty="0" err="1" smtClean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hai</a:t>
            </a:r>
            <a:r>
              <a:rPr lang="en-US" sz="2400" b="1" i="1" dirty="0" smtClean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</a:t>
            </a:r>
            <a:r>
              <a:rPr lang="en-US" sz="2400" b="1" i="1" dirty="0" err="1" smtClean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ngày</a:t>
            </a:r>
            <a:r>
              <a:rPr lang="en-US" sz="2400" b="1" i="1" dirty="0" smtClean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4 </a:t>
            </a:r>
            <a:r>
              <a:rPr lang="en-US" sz="2400" b="1" i="1" dirty="0" err="1" smtClean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tháng</a:t>
            </a:r>
            <a:r>
              <a:rPr lang="en-US" sz="2400" b="1" i="1" dirty="0" smtClean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10 </a:t>
            </a:r>
            <a:r>
              <a:rPr lang="en-US" sz="2400" b="1" i="1" dirty="0" err="1" smtClean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năm</a:t>
            </a:r>
            <a:r>
              <a:rPr lang="en-US" sz="2400" b="1" i="1" dirty="0" smtClean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2021</a:t>
            </a:r>
          </a:p>
          <a:p>
            <a:pPr algn="ctr" defTabSz="685800">
              <a:lnSpc>
                <a:spcPct val="150000"/>
              </a:lnSpc>
            </a:pPr>
            <a:r>
              <a:rPr lang="en-US" sz="2400" b="1" i="1" dirty="0" err="1" smtClean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Tiếng</a:t>
            </a:r>
            <a:r>
              <a:rPr lang="en-US" sz="2400" b="1" i="1" dirty="0" smtClean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</a:t>
            </a:r>
            <a:r>
              <a:rPr lang="en-US" sz="2400" b="1" i="1" dirty="0" err="1" smtClean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Việt</a:t>
            </a:r>
            <a:endParaRPr lang="en-US" sz="2400" b="1" i="1" dirty="0">
              <a:solidFill>
                <a:srgbClr val="7030A0"/>
              </a:solidFill>
              <a:latin typeface="Arial Narrow" panose="020B0606020202030204" charset="0"/>
              <a:cs typeface="Arial Narrow" panose="020B06060202020302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2115" y="838835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9: Cô giáo lớp em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09925" y="2452370"/>
            <a:ext cx="6091555" cy="33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6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37669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543564" y="1593652"/>
            <a:ext cx="32754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 </a:t>
            </a:r>
          </a:p>
          <a:p>
            <a:r>
              <a:rPr lang="en-US" altLang="zh-CN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1320134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739146" y="1711530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 rõ ràng bài thơ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518" y="3426747"/>
            <a:ext cx="6438900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657599" y="2779195"/>
            <a:ext cx="4673239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 lời được các câu hỏi của bài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901451" y="3728541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 nội dung của bài thơ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3850651" y="4914344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ô và Mẹ _ Chun Chin _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198" t="33734" r="25212" b="20265"/>
          <a:stretch/>
        </p:blipFill>
        <p:spPr>
          <a:xfrm>
            <a:off x="0" y="1"/>
            <a:ext cx="10147983" cy="685800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8074634" y="276448"/>
            <a:ext cx="3961421" cy="6335614"/>
          </a:xfrm>
          <a:prstGeom prst="roundRect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244756" y="1008656"/>
            <a:ext cx="4740165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5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ạ!”</a:t>
            </a: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nhài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iểm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44756" y="393167"/>
            <a:ext cx="3593804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 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EM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81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6" y="1167571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3098" y="1873331"/>
            <a:ext cx="241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áp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1435" y="2465897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ắng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2785" y="3136699"/>
            <a:ext cx="29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39449" y="3772817"/>
            <a:ext cx="324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iảng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6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0" y="2678268"/>
            <a:ext cx="3114675" cy="411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15455" y="1028329"/>
            <a:ext cx="4740165" cy="580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5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65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65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5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65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65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2650" b="1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5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65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65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5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65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65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5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5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265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65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</a:t>
            </a:r>
            <a:r>
              <a:rPr lang="en-US" sz="265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65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5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ạ!”</a:t>
            </a:r>
          </a:p>
          <a:p>
            <a:pPr algn="just"/>
            <a:r>
              <a:rPr lang="en-US" sz="265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5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mỉm</a:t>
            </a:r>
            <a:r>
              <a:rPr lang="en-US" sz="265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lang="vi-VN" sz="265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65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65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265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ươi</a:t>
            </a:r>
            <a:r>
              <a:rPr lang="en-US" sz="265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65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5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5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sz="265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5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265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endParaRPr lang="en-US" sz="2650" b="1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5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65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65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</a:t>
            </a:r>
            <a:r>
              <a:rPr lang="en-US" sz="265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</a:t>
            </a:r>
            <a:r>
              <a:rPr lang="en-US" sz="265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thoảng</a:t>
            </a:r>
            <a:r>
              <a:rPr lang="en-US" sz="265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vi-VN" sz="265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65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65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nhài</a:t>
            </a:r>
            <a:endParaRPr lang="en-US" sz="2650" b="1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5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65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lang="en-US" sz="265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65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lang="en-US" sz="265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2650" b="1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5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265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5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5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65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65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65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giảng</a:t>
            </a:r>
            <a:endParaRPr lang="en-US" sz="265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</a:t>
            </a:r>
            <a:endParaRPr lang="en-US" sz="265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ngắm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endParaRPr lang="en-US" sz="265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iểm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</a:t>
            </a:r>
            <a:r>
              <a:rPr lang="vi-VN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5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5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19549" y="344284"/>
            <a:ext cx="3874309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 </a:t>
            </a:r>
            <a:r>
              <a:rPr lang="en-US" sz="32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 EM</a:t>
            </a:r>
            <a:endParaRPr lang="en-US" sz="32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585" y="5066850"/>
            <a:ext cx="3315957" cy="180535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425099" y="1121424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3460156" y="3157247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3460156" y="5121253"/>
            <a:ext cx="328899" cy="32997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178035" y="2027568"/>
            <a:ext cx="3338015" cy="1940706"/>
            <a:chOff x="242986" y="532128"/>
            <a:chExt cx="3338015" cy="194070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nối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542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/>
      <p:bldP spid="12" grpId="0"/>
      <p:bldP spid="14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2261</TotalTime>
  <Words>725</Words>
  <Application>Microsoft Office PowerPoint</Application>
  <PresentationFormat>Widescreen</PresentationFormat>
  <Paragraphs>128</Paragraphs>
  <Slides>26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Microsoft YaHei</vt:lpstr>
      <vt:lpstr>Microsoft YaHei</vt:lpstr>
      <vt:lpstr>SimSun</vt:lpstr>
      <vt:lpstr>Arial</vt:lpstr>
      <vt:lpstr>Arial Narrow</vt:lpstr>
      <vt:lpstr>Arial Rounded MT Bold</vt:lpstr>
      <vt:lpstr>Arial-Rounded</vt:lpstr>
      <vt:lpstr>Calibri</vt:lpstr>
      <vt:lpstr>Calibri Light</vt:lpstr>
      <vt:lpstr>等线</vt:lpstr>
      <vt:lpstr>SVN-Gretoon</vt:lpstr>
      <vt:lpstr>Times New Roman</vt:lpstr>
      <vt:lpstr>方正粗圆_GBK</vt:lpstr>
      <vt:lpstr>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106</cp:revision>
  <dcterms:created xsi:type="dcterms:W3CDTF">2021-06-17T09:40:01Z</dcterms:created>
  <dcterms:modified xsi:type="dcterms:W3CDTF">2021-11-06T02:02:56Z</dcterms:modified>
</cp:coreProperties>
</file>