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9" r:id="rId6"/>
    <p:sldMasterId id="2147483941" r:id="rId7"/>
    <p:sldMasterId id="2147483953" r:id="rId8"/>
  </p:sldMasterIdLst>
  <p:notesMasterIdLst>
    <p:notesMasterId r:id="rId38"/>
  </p:notesMasterIdLst>
  <p:sldIdLst>
    <p:sldId id="3401" r:id="rId9"/>
    <p:sldId id="2007577118" r:id="rId10"/>
    <p:sldId id="281" r:id="rId11"/>
    <p:sldId id="3405" r:id="rId12"/>
    <p:sldId id="258" r:id="rId13"/>
    <p:sldId id="256" r:id="rId14"/>
    <p:sldId id="265" r:id="rId15"/>
    <p:sldId id="270" r:id="rId16"/>
    <p:sldId id="268" r:id="rId17"/>
    <p:sldId id="272" r:id="rId18"/>
    <p:sldId id="273" r:id="rId19"/>
    <p:sldId id="266" r:id="rId20"/>
    <p:sldId id="2007577119" r:id="rId21"/>
    <p:sldId id="3403" r:id="rId22"/>
    <p:sldId id="3404" r:id="rId23"/>
    <p:sldId id="3402" r:id="rId24"/>
    <p:sldId id="276" r:id="rId25"/>
    <p:sldId id="2007577111" r:id="rId26"/>
    <p:sldId id="3399" r:id="rId27"/>
    <p:sldId id="2007577114" r:id="rId28"/>
    <p:sldId id="2007577112" r:id="rId29"/>
    <p:sldId id="2007577113" r:id="rId30"/>
    <p:sldId id="257" r:id="rId31"/>
    <p:sldId id="2007577115" r:id="rId32"/>
    <p:sldId id="2007577116" r:id="rId33"/>
    <p:sldId id="267" r:id="rId34"/>
    <p:sldId id="294" r:id="rId35"/>
    <p:sldId id="2007577117" r:id="rId36"/>
    <p:sldId id="51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38D384-8AEC-4EF9-A737-0F2398B66A29}" v="37" dt="2021-10-13T11:15:28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>
        <p:scale>
          <a:sx n="65" d="100"/>
          <a:sy n="65" d="100"/>
        </p:scale>
        <p:origin x="1168" y="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ếu Phạm Văn" userId="cbc5512fc0d5d692" providerId="LiveId" clId="{E838D384-8AEC-4EF9-A737-0F2398B66A29}"/>
    <pc:docChg chg="custSel addSld delSld modSld">
      <pc:chgData name="Hiếu Phạm Văn" userId="cbc5512fc0d5d692" providerId="LiveId" clId="{E838D384-8AEC-4EF9-A737-0F2398B66A29}" dt="2021-10-13T11:19:11.904" v="51" actId="2696"/>
      <pc:docMkLst>
        <pc:docMk/>
      </pc:docMkLst>
      <pc:sldChg chg="delSp add mod modTransition">
        <pc:chgData name="Hiếu Phạm Văn" userId="cbc5512fc0d5d692" providerId="LiveId" clId="{E838D384-8AEC-4EF9-A737-0F2398B66A29}" dt="2021-10-13T11:14:16.757" v="27"/>
        <pc:sldMkLst>
          <pc:docMk/>
          <pc:sldMk cId="0" sldId="256"/>
        </pc:sldMkLst>
        <pc:picChg chg="del">
          <ac:chgData name="Hiếu Phạm Văn" userId="cbc5512fc0d5d692" providerId="LiveId" clId="{E838D384-8AEC-4EF9-A737-0F2398B66A29}" dt="2021-10-13T11:11:38.192" v="9" actId="21"/>
          <ac:picMkLst>
            <pc:docMk/>
            <pc:sldMk cId="0" sldId="256"/>
            <ac:picMk id="9" creationId="{590797EE-6A2E-4D41-8438-AB7129B41F2A}"/>
          </ac:picMkLst>
        </pc:picChg>
      </pc:sldChg>
      <pc:sldChg chg="modNotesTx">
        <pc:chgData name="Hiếu Phạm Văn" userId="cbc5512fc0d5d692" providerId="LiveId" clId="{E838D384-8AEC-4EF9-A737-0F2398B66A29}" dt="2021-10-13T11:09:56.178" v="3" actId="20577"/>
        <pc:sldMkLst>
          <pc:docMk/>
          <pc:sldMk cId="0" sldId="257"/>
        </pc:sldMkLst>
      </pc:sldChg>
      <pc:sldChg chg="delSp add mod modTransition">
        <pc:chgData name="Hiếu Phạm Văn" userId="cbc5512fc0d5d692" providerId="LiveId" clId="{E838D384-8AEC-4EF9-A737-0F2398B66A29}" dt="2021-10-13T11:14:12.838" v="25"/>
        <pc:sldMkLst>
          <pc:docMk/>
          <pc:sldMk cId="0" sldId="258"/>
        </pc:sldMkLst>
        <pc:picChg chg="del">
          <ac:chgData name="Hiếu Phạm Văn" userId="cbc5512fc0d5d692" providerId="LiveId" clId="{E838D384-8AEC-4EF9-A737-0F2398B66A29}" dt="2021-10-13T11:11:34.543" v="8" actId="21"/>
          <ac:picMkLst>
            <pc:docMk/>
            <pc:sldMk cId="0" sldId="258"/>
            <ac:picMk id="6" creationId="{36978074-A48B-4711-AB7A-8450BCAD3943}"/>
          </ac:picMkLst>
        </pc:picChg>
      </pc:sldChg>
      <pc:sldChg chg="add del modTransition">
        <pc:chgData name="Hiếu Phạm Văn" userId="cbc5512fc0d5d692" providerId="LiveId" clId="{E838D384-8AEC-4EF9-A737-0F2398B66A29}" dt="2021-10-13T11:19:11.904" v="51" actId="2696"/>
        <pc:sldMkLst>
          <pc:docMk/>
          <pc:sldMk cId="0" sldId="264"/>
        </pc:sldMkLst>
      </pc:sldChg>
      <pc:sldChg chg="add modTransition">
        <pc:chgData name="Hiếu Phạm Văn" userId="cbc5512fc0d5d692" providerId="LiveId" clId="{E838D384-8AEC-4EF9-A737-0F2398B66A29}" dt="2021-10-13T11:14:23.241" v="29"/>
        <pc:sldMkLst>
          <pc:docMk/>
          <pc:sldMk cId="0" sldId="265"/>
        </pc:sldMkLst>
      </pc:sldChg>
      <pc:sldChg chg="add modTransition">
        <pc:chgData name="Hiếu Phạm Văn" userId="cbc5512fc0d5d692" providerId="LiveId" clId="{E838D384-8AEC-4EF9-A737-0F2398B66A29}" dt="2021-10-13T11:14:49.036" v="39"/>
        <pc:sldMkLst>
          <pc:docMk/>
          <pc:sldMk cId="0" sldId="266"/>
        </pc:sldMkLst>
      </pc:sldChg>
      <pc:sldChg chg="add modTransition">
        <pc:chgData name="Hiếu Phạm Văn" userId="cbc5512fc0d5d692" providerId="LiveId" clId="{E838D384-8AEC-4EF9-A737-0F2398B66A29}" dt="2021-10-13T11:14:37.289" v="33"/>
        <pc:sldMkLst>
          <pc:docMk/>
          <pc:sldMk cId="0" sldId="268"/>
        </pc:sldMkLst>
      </pc:sldChg>
      <pc:sldChg chg="add modTransition">
        <pc:chgData name="Hiếu Phạm Văn" userId="cbc5512fc0d5d692" providerId="LiveId" clId="{E838D384-8AEC-4EF9-A737-0F2398B66A29}" dt="2021-10-13T11:14:29.847" v="31"/>
        <pc:sldMkLst>
          <pc:docMk/>
          <pc:sldMk cId="0" sldId="270"/>
        </pc:sldMkLst>
      </pc:sldChg>
      <pc:sldChg chg="add modTransition">
        <pc:chgData name="Hiếu Phạm Văn" userId="cbc5512fc0d5d692" providerId="LiveId" clId="{E838D384-8AEC-4EF9-A737-0F2398B66A29}" dt="2021-10-13T11:14:40.974" v="35"/>
        <pc:sldMkLst>
          <pc:docMk/>
          <pc:sldMk cId="0" sldId="272"/>
        </pc:sldMkLst>
      </pc:sldChg>
      <pc:sldChg chg="add modTransition">
        <pc:chgData name="Hiếu Phạm Văn" userId="cbc5512fc0d5d692" providerId="LiveId" clId="{E838D384-8AEC-4EF9-A737-0F2398B66A29}" dt="2021-10-13T11:14:44.998" v="37"/>
        <pc:sldMkLst>
          <pc:docMk/>
          <pc:sldMk cId="0" sldId="273"/>
        </pc:sldMkLst>
      </pc:sldChg>
      <pc:sldChg chg="delSp add mod modTransition">
        <pc:chgData name="Hiếu Phạm Văn" userId="cbc5512fc0d5d692" providerId="LiveId" clId="{E838D384-8AEC-4EF9-A737-0F2398B66A29}" dt="2021-10-13T11:15:28.434" v="50"/>
        <pc:sldMkLst>
          <pc:docMk/>
          <pc:sldMk cId="0" sldId="276"/>
        </pc:sldMkLst>
        <pc:picChg chg="del">
          <ac:chgData name="Hiếu Phạm Văn" userId="cbc5512fc0d5d692" providerId="LiveId" clId="{E838D384-8AEC-4EF9-A737-0F2398B66A29}" dt="2021-10-13T11:12:19.848" v="12" actId="21"/>
          <ac:picMkLst>
            <pc:docMk/>
            <pc:sldMk cId="0" sldId="276"/>
            <ac:picMk id="6" creationId="{301242EB-9DB7-4488-BCEF-1F7536C270E5}"/>
          </ac:picMkLst>
        </pc:picChg>
      </pc:sldChg>
      <pc:sldChg chg="delSp add del mod">
        <pc:chgData name="Hiếu Phạm Văn" userId="cbc5512fc0d5d692" providerId="LiveId" clId="{E838D384-8AEC-4EF9-A737-0F2398B66A29}" dt="2021-10-13T11:14:56.143" v="40" actId="2696"/>
        <pc:sldMkLst>
          <pc:docMk/>
          <pc:sldMk cId="0" sldId="277"/>
        </pc:sldMkLst>
        <pc:picChg chg="del">
          <ac:chgData name="Hiếu Phạm Văn" userId="cbc5512fc0d5d692" providerId="LiveId" clId="{E838D384-8AEC-4EF9-A737-0F2398B66A29}" dt="2021-10-13T11:11:51.959" v="10" actId="21"/>
          <ac:picMkLst>
            <pc:docMk/>
            <pc:sldMk cId="0" sldId="277"/>
            <ac:picMk id="18" creationId="{D8D8908F-5A98-4A2D-9E97-8A50899A3EF9}"/>
          </ac:picMkLst>
        </pc:picChg>
      </pc:sldChg>
      <pc:sldChg chg="add del modTransition">
        <pc:chgData name="Hiếu Phạm Văn" userId="cbc5512fc0d5d692" providerId="LiveId" clId="{E838D384-8AEC-4EF9-A737-0F2398B66A29}" dt="2021-10-13T11:19:11.904" v="51" actId="2696"/>
        <pc:sldMkLst>
          <pc:docMk/>
          <pc:sldMk cId="1827552923" sldId="279"/>
        </pc:sldMkLst>
      </pc:sldChg>
      <pc:sldChg chg="add modTransition">
        <pc:chgData name="Hiếu Phạm Văn" userId="cbc5512fc0d5d692" providerId="LiveId" clId="{E838D384-8AEC-4EF9-A737-0F2398B66A29}" dt="2021-10-13T11:13:53.100" v="18"/>
        <pc:sldMkLst>
          <pc:docMk/>
          <pc:sldMk cId="2587738337" sldId="281"/>
        </pc:sldMkLst>
      </pc:sldChg>
      <pc:sldChg chg="modNotesTx">
        <pc:chgData name="Hiếu Phạm Văn" userId="cbc5512fc0d5d692" providerId="LiveId" clId="{E838D384-8AEC-4EF9-A737-0F2398B66A29}" dt="2021-10-13T11:10:04.017" v="4" actId="20577"/>
        <pc:sldMkLst>
          <pc:docMk/>
          <pc:sldMk cId="241386368" sldId="294"/>
        </pc:sldMkLst>
      </pc:sldChg>
      <pc:sldChg chg="modNotesTx">
        <pc:chgData name="Hiếu Phạm Văn" userId="cbc5512fc0d5d692" providerId="LiveId" clId="{E838D384-8AEC-4EF9-A737-0F2398B66A29}" dt="2021-10-13T11:09:38.617" v="0" actId="20577"/>
        <pc:sldMkLst>
          <pc:docMk/>
          <pc:sldMk cId="0" sldId="3399"/>
        </pc:sldMkLst>
      </pc:sldChg>
      <pc:sldChg chg="delSp add mod modTransition">
        <pc:chgData name="Hiếu Phạm Văn" userId="cbc5512fc0d5d692" providerId="LiveId" clId="{E838D384-8AEC-4EF9-A737-0F2398B66A29}" dt="2021-10-13T11:15:24.816" v="48"/>
        <pc:sldMkLst>
          <pc:docMk/>
          <pc:sldMk cId="3425931361" sldId="3402"/>
        </pc:sldMkLst>
        <pc:picChg chg="del">
          <ac:chgData name="Hiếu Phạm Văn" userId="cbc5512fc0d5d692" providerId="LiveId" clId="{E838D384-8AEC-4EF9-A737-0F2398B66A29}" dt="2021-10-13T11:12:16.402" v="11" actId="21"/>
          <ac:picMkLst>
            <pc:docMk/>
            <pc:sldMk cId="3425931361" sldId="3402"/>
            <ac:picMk id="7" creationId="{FEF2976C-1E10-46C0-ABCC-AB2291C9AAE8}"/>
          </ac:picMkLst>
        </pc:picChg>
      </pc:sldChg>
      <pc:sldChg chg="add modTransition">
        <pc:chgData name="Hiếu Phạm Văn" userId="cbc5512fc0d5d692" providerId="LiveId" clId="{E838D384-8AEC-4EF9-A737-0F2398B66A29}" dt="2021-10-13T11:15:14.489" v="44"/>
        <pc:sldMkLst>
          <pc:docMk/>
          <pc:sldMk cId="447609242" sldId="3403"/>
        </pc:sldMkLst>
      </pc:sldChg>
      <pc:sldChg chg="add modTransition">
        <pc:chgData name="Hiếu Phạm Văn" userId="cbc5512fc0d5d692" providerId="LiveId" clId="{E838D384-8AEC-4EF9-A737-0F2398B66A29}" dt="2021-10-13T11:15:19.509" v="46"/>
        <pc:sldMkLst>
          <pc:docMk/>
          <pc:sldMk cId="377752767" sldId="3404"/>
        </pc:sldMkLst>
      </pc:sldChg>
      <pc:sldChg chg="delSp add mod modTransition">
        <pc:chgData name="Hiếu Phạm Văn" userId="cbc5512fc0d5d692" providerId="LiveId" clId="{E838D384-8AEC-4EF9-A737-0F2398B66A29}" dt="2021-10-13T11:13:42.678" v="15"/>
        <pc:sldMkLst>
          <pc:docMk/>
          <pc:sldMk cId="2820474016" sldId="3405"/>
        </pc:sldMkLst>
        <pc:picChg chg="del">
          <ac:chgData name="Hiếu Phạm Văn" userId="cbc5512fc0d5d692" providerId="LiveId" clId="{E838D384-8AEC-4EF9-A737-0F2398B66A29}" dt="2021-10-13T11:11:29.779" v="7" actId="21"/>
          <ac:picMkLst>
            <pc:docMk/>
            <pc:sldMk cId="2820474016" sldId="3405"/>
            <ac:picMk id="10" creationId="{F741D7C3-0913-46F4-BA37-28F7432EF2BF}"/>
          </ac:picMkLst>
        </pc:picChg>
      </pc:sldChg>
      <pc:sldChg chg="modNotesTx">
        <pc:chgData name="Hiếu Phạm Văn" userId="cbc5512fc0d5d692" providerId="LiveId" clId="{E838D384-8AEC-4EF9-A737-0F2398B66A29}" dt="2021-10-13T11:09:46.360" v="1" actId="20577"/>
        <pc:sldMkLst>
          <pc:docMk/>
          <pc:sldMk cId="4112019067" sldId="2007577112"/>
        </pc:sldMkLst>
      </pc:sldChg>
      <pc:sldChg chg="modNotesTx">
        <pc:chgData name="Hiếu Phạm Văn" userId="cbc5512fc0d5d692" providerId="LiveId" clId="{E838D384-8AEC-4EF9-A737-0F2398B66A29}" dt="2021-10-13T11:09:50.429" v="2" actId="20577"/>
        <pc:sldMkLst>
          <pc:docMk/>
          <pc:sldMk cId="1460080616" sldId="2007577113"/>
        </pc:sldMkLst>
      </pc:sldChg>
      <pc:sldChg chg="modNotesTx">
        <pc:chgData name="Hiếu Phạm Văn" userId="cbc5512fc0d5d692" providerId="LiveId" clId="{E838D384-8AEC-4EF9-A737-0F2398B66A29}" dt="2021-10-13T11:10:08.639" v="5" actId="20577"/>
        <pc:sldMkLst>
          <pc:docMk/>
          <pc:sldMk cId="2900229988" sldId="2007577117"/>
        </pc:sldMkLst>
      </pc:sldChg>
      <pc:sldChg chg="delSp add mod modTransition delAnim">
        <pc:chgData name="Hiếu Phạm Văn" userId="cbc5512fc0d5d692" providerId="LiveId" clId="{E838D384-8AEC-4EF9-A737-0F2398B66A29}" dt="2021-10-13T11:13:56.446" v="19"/>
        <pc:sldMkLst>
          <pc:docMk/>
          <pc:sldMk cId="0" sldId="2007577118"/>
        </pc:sldMkLst>
        <pc:picChg chg="del">
          <ac:chgData name="Hiếu Phạm Văn" userId="cbc5512fc0d5d692" providerId="LiveId" clId="{E838D384-8AEC-4EF9-A737-0F2398B66A29}" dt="2021-10-13T11:13:11.574" v="13" actId="21"/>
          <ac:picMkLst>
            <pc:docMk/>
            <pc:sldMk cId="0" sldId="2007577118"/>
            <ac:picMk id="9" creationId="{00000000-0000-0000-0000-000000000000}"/>
          </ac:picMkLst>
        </pc:picChg>
      </pc:sldChg>
      <pc:sldChg chg="add modTransition">
        <pc:chgData name="Hiếu Phạm Văn" userId="cbc5512fc0d5d692" providerId="LiveId" clId="{E838D384-8AEC-4EF9-A737-0F2398B66A29}" dt="2021-10-13T11:15:11.421" v="42"/>
        <pc:sldMkLst>
          <pc:docMk/>
          <pc:sldMk cId="0" sldId="20075771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32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33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10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7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95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85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3810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4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952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013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02604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2058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700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3019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7362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230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4470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2021/10/13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2021/10/13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2021/10/13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2021/10/13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2021/10/13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2021/10/13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2021/10/13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2021/10/13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2021/10/13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2021/10/13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2021/10/13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4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98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6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29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0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8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4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8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8731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9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28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3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4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53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2021/10/13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3" b="59828"/>
          <a:stretch>
            <a:fillRect/>
          </a:stretch>
        </p:blipFill>
        <p:spPr>
          <a:xfrm flipV="1">
            <a:off x="-1512570" y="4058000"/>
            <a:ext cx="13532485" cy="335054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69212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emf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emf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7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1" y="1746641"/>
            <a:ext cx="3138598" cy="402399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3A43112-1D23-485D-A789-1EB1607C76A7}"/>
              </a:ext>
            </a:extLst>
          </p:cNvPr>
          <p:cNvSpPr txBox="1"/>
          <p:nvPr/>
        </p:nvSpPr>
        <p:spPr>
          <a:xfrm>
            <a:off x="4250987" y="1269588"/>
            <a:ext cx="75486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Sự kiện nào được tổ chức để thúc đẩy phong trào thể dục, thể thao của nhà trường?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0ACC15-5F3E-420B-9ADD-6C8B166A7E89}"/>
              </a:ext>
            </a:extLst>
          </p:cNvPr>
          <p:cNvSpPr txBox="1"/>
          <p:nvPr/>
        </p:nvSpPr>
        <p:spPr>
          <a:xfrm>
            <a:off x="5943600" y="2223695"/>
            <a:ext cx="4163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khỏe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Đổng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098" name="Picture 2" descr="Bế mạc Hội khỏe Phù Đổng tỉnh Tuyên Quang lần thứ X">
            <a:extLst>
              <a:ext uri="{FF2B5EF4-FFF2-40B4-BE49-F238E27FC236}">
                <a16:creationId xmlns:a16="http://schemas.microsoft.com/office/drawing/2014/main" id="{9EAF91C9-407A-485E-B4BE-63E890DA7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85" y="2807300"/>
            <a:ext cx="5325083" cy="3408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167377" y="1135243"/>
            <a:ext cx="3212101" cy="47704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4591B6-E244-42F7-9A0B-EC096E3AE48B}"/>
              </a:ext>
            </a:extLst>
          </p:cNvPr>
          <p:cNvSpPr txBox="1"/>
          <p:nvPr/>
        </p:nvSpPr>
        <p:spPr>
          <a:xfrm>
            <a:off x="4534433" y="952310"/>
            <a:ext cx="6848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Sự kiện nào được tổ chức để chào đón tết Nguyên đán của dân tộc Việt Nam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E1A92-9D59-4707-A884-71045E7CF4A3}"/>
              </a:ext>
            </a:extLst>
          </p:cNvPr>
          <p:cNvSpPr txBox="1"/>
          <p:nvPr/>
        </p:nvSpPr>
        <p:spPr>
          <a:xfrm>
            <a:off x="6817692" y="1800771"/>
            <a:ext cx="3602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xuân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122" name="Picture 2" descr="Trường Mầm non Họa Mi Nha Trang tổ chức Hội chợ Xuân Canh Tý 2020 - Báo  Khánh Hòa điện tử">
            <a:extLst>
              <a:ext uri="{FF2B5EF4-FFF2-40B4-BE49-F238E27FC236}">
                <a16:creationId xmlns:a16="http://schemas.microsoft.com/office/drawing/2014/main" id="{84CB2745-1A64-4B5A-A91F-97BFA3F78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79" y="2424595"/>
            <a:ext cx="5215290" cy="3481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t="8397" r="14625" b="7076"/>
          <a:stretch>
            <a:fillRect/>
          </a:stretch>
        </p:blipFill>
        <p:spPr>
          <a:xfrm>
            <a:off x="6887183" y="839971"/>
            <a:ext cx="5397526" cy="5753075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F28676D-77D6-474E-BD31-5A89C9E91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850" y="2505075"/>
            <a:ext cx="990600" cy="923925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09BFA-F132-41CF-BAE8-0FEDC6879BC5}"/>
              </a:ext>
            </a:extLst>
          </p:cNvPr>
          <p:cNvSpPr txBox="1"/>
          <p:nvPr/>
        </p:nvSpPr>
        <p:spPr>
          <a:xfrm>
            <a:off x="2568102" y="2110901"/>
            <a:ext cx="4017524" cy="2482667"/>
          </a:xfrm>
          <a:prstGeom prst="rect">
            <a:avLst/>
          </a:prstGeom>
          <a:noFill/>
          <a:ln w="28575">
            <a:solidFill>
              <a:srgbClr val="FF8D4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9" name="Picture 8" descr="A picture containing text, screenshot, picture frame&#10;&#10;Description automatically generated">
            <a:extLst>
              <a:ext uri="{FF2B5EF4-FFF2-40B4-BE49-F238E27FC236}">
                <a16:creationId xmlns:a16="http://schemas.microsoft.com/office/drawing/2014/main" id="{5E608E9B-C084-416D-A211-66AE3E341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525" y="1673172"/>
            <a:ext cx="4305300" cy="363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CF2363A0-CF28-43CB-9A86-6F4CCA977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391" y="815922"/>
            <a:ext cx="819150" cy="857250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8A13FE-988D-44E8-A21C-4C2A7120496D}"/>
              </a:ext>
            </a:extLst>
          </p:cNvPr>
          <p:cNvSpPr txBox="1"/>
          <p:nvPr/>
        </p:nvSpPr>
        <p:spPr>
          <a:xfrm>
            <a:off x="2684834" y="846664"/>
            <a:ext cx="8015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D7FCEC6-714C-49DF-8DD8-FD0A4CDA5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024" y="1308343"/>
            <a:ext cx="4667783" cy="3820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F3DA04B-6BC6-40B8-B1B4-278A8757B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722" y="1293294"/>
            <a:ext cx="4741818" cy="377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7609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C135EF7-F7FC-4B5C-88C1-FC3CDD8F2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511" y="1345050"/>
            <a:ext cx="4833686" cy="393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D682201-597D-43D9-BD20-28AF65E8E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741" y="1345050"/>
            <a:ext cx="4833686" cy="388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75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4">
            <a:extLst>
              <a:ext uri="{FF2B5EF4-FFF2-40B4-BE49-F238E27FC236}">
                <a16:creationId xmlns:a16="http://schemas.microsoft.com/office/drawing/2014/main" id="{0DD6E396-CBF3-4639-A6CB-C276DE22E4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597" y="1442297"/>
            <a:ext cx="3657469" cy="44651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48C2F7B0-CD3C-428F-BEF4-FB5704D3E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526" y="1974049"/>
            <a:ext cx="790575" cy="952500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BFC7D-D47C-4A5C-8879-15E92D881161}"/>
              </a:ext>
            </a:extLst>
          </p:cNvPr>
          <p:cNvSpPr txBox="1"/>
          <p:nvPr/>
        </p:nvSpPr>
        <p:spPr>
          <a:xfrm>
            <a:off x="4854101" y="2071242"/>
            <a:ext cx="6702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E6DA0B-012B-4507-99FA-3E34560D43A9}"/>
              </a:ext>
            </a:extLst>
          </p:cNvPr>
          <p:cNvSpPr txBox="1"/>
          <p:nvPr/>
        </p:nvSpPr>
        <p:spPr>
          <a:xfrm>
            <a:off x="4777297" y="3264484"/>
            <a:ext cx="67023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Đại diện phụ huynh học sinh tặng hoa cho nhà trường; trao bằng khen cho các học sinh có thành tích nổi bật,...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93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0780A6-9D33-47E7-8834-FC3F9BECF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012" y="952645"/>
            <a:ext cx="790575" cy="952500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299AF4-8ECD-4382-9623-AE1BC179FF92}"/>
              </a:ext>
            </a:extLst>
          </p:cNvPr>
          <p:cNvSpPr txBox="1"/>
          <p:nvPr/>
        </p:nvSpPr>
        <p:spPr>
          <a:xfrm>
            <a:off x="3543771" y="1167285"/>
            <a:ext cx="8171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44817-A5D2-47B8-9A2A-A6AC2E5C5E78}"/>
              </a:ext>
            </a:extLst>
          </p:cNvPr>
          <p:cNvSpPr txBox="1"/>
          <p:nvPr/>
        </p:nvSpPr>
        <p:spPr>
          <a:xfrm>
            <a:off x="1767725" y="2305615"/>
            <a:ext cx="84956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mở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ra,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;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giảng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giảng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giảng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.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giảng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giảng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giảng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giảng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khóa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MỘT SỐ SỰ KIỆN Ở TRƯỜNG HỌC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</a:p>
        </p:txBody>
      </p: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01" y="1650106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38295" y="2182921"/>
            <a:ext cx="7443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2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609698" y="-960964"/>
            <a:ext cx="11584057" cy="73266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860" y="657181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62659" y="1813159"/>
            <a:ext cx="9478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CHỦ ĐỀ 2: TRƯỜNG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5: MỘT SỐ SỰ KIỆN Ở TRƯỜNG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39923B-A787-49BD-A444-2EE5E4067155}"/>
              </a:ext>
            </a:extLst>
          </p:cNvPr>
          <p:cNvSpPr txBox="1"/>
          <p:nvPr/>
        </p:nvSpPr>
        <p:spPr>
          <a:xfrm>
            <a:off x="5071732" y="3056860"/>
            <a:ext cx="55608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40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23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C51F4-B990-472F-8B7B-4C5CA615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83418-00F7-4488-A105-81F9D2D30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76AE62-190E-4074-BBA1-5F700D545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E56D40-56CD-43EA-84A3-061FB7A7A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80" y="2084147"/>
            <a:ext cx="10108483" cy="4057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90BC13-7180-4868-ACE8-9B0725521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39" y="432593"/>
            <a:ext cx="1077794" cy="13255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72F500-6EC7-4454-AA6C-36FD6FB1A04C}"/>
              </a:ext>
            </a:extLst>
          </p:cNvPr>
          <p:cNvSpPr txBox="1"/>
          <p:nvPr/>
        </p:nvSpPr>
        <p:spPr>
          <a:xfrm>
            <a:off x="2753833" y="691116"/>
            <a:ext cx="7802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2800" dirty="0">
              <a:solidFill>
                <a:srgbClr val="FF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019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C51F4-B990-472F-8B7B-4C5CA615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83418-00F7-4488-A105-81F9D2D30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76AE62-190E-4074-BBA1-5F700D545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275EBC7-AB10-42A6-9602-12E1B792B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363" y="294426"/>
            <a:ext cx="8144539" cy="3292473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D446ED80-D30C-4205-97C1-EB13A0874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363" y="3429000"/>
            <a:ext cx="8144539" cy="330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80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44737" y="1522721"/>
            <a:ext cx="6737685" cy="3697548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899" y="771606"/>
            <a:ext cx="2061034" cy="20610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455DB2-5FDB-4073-9699-1F108EDB3E52}"/>
              </a:ext>
            </a:extLst>
          </p:cNvPr>
          <p:cNvSpPr txBox="1"/>
          <p:nvPr/>
        </p:nvSpPr>
        <p:spPr>
          <a:xfrm>
            <a:off x="5385822" y="2409336"/>
            <a:ext cx="4701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788191-9299-40AE-991A-1881AC00B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529" y="605836"/>
            <a:ext cx="876300" cy="942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44737" y="1522721"/>
            <a:ext cx="6737685" cy="3697548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899" y="771606"/>
            <a:ext cx="2061034" cy="20610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455DB2-5FDB-4073-9699-1F108EDB3E52}"/>
              </a:ext>
            </a:extLst>
          </p:cNvPr>
          <p:cNvSpPr txBox="1"/>
          <p:nvPr/>
        </p:nvSpPr>
        <p:spPr>
          <a:xfrm>
            <a:off x="5385822" y="2409336"/>
            <a:ext cx="4701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788191-9299-40AE-991A-1881AC00B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387" y="579746"/>
            <a:ext cx="8763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A61E05-4AC5-4282-BE56-369DC0E95459}"/>
              </a:ext>
            </a:extLst>
          </p:cNvPr>
          <p:cNvSpPr txBox="1"/>
          <p:nvPr/>
        </p:nvSpPr>
        <p:spPr>
          <a:xfrm>
            <a:off x="3625702" y="3211861"/>
            <a:ext cx="542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688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61" y="-10081"/>
            <a:ext cx="1791008" cy="1791008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89D999-3938-451D-AF17-DCACA99F0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533" y="320511"/>
            <a:ext cx="933450" cy="904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EA5902-1EE5-4CA9-9A9A-167B619F736B}"/>
              </a:ext>
            </a:extLst>
          </p:cNvPr>
          <p:cNvSpPr txBox="1"/>
          <p:nvPr/>
        </p:nvSpPr>
        <p:spPr>
          <a:xfrm>
            <a:off x="2747326" y="271279"/>
            <a:ext cx="6911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E714233-58C4-4E0C-ACE1-1B17615A8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502" y="1288073"/>
            <a:ext cx="7095367" cy="3736223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718D573-5F6E-4305-A99C-5F9DE35C2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441" y="5034377"/>
            <a:ext cx="6559488" cy="180108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3DECEF-1BE6-42B4-80E7-75F44A1A8F72}"/>
              </a:ext>
            </a:extLst>
          </p:cNvPr>
          <p:cNvCxnSpPr>
            <a:cxnSpLocks/>
          </p:cNvCxnSpPr>
          <p:nvPr/>
        </p:nvCxnSpPr>
        <p:spPr>
          <a:xfrm flipH="1">
            <a:off x="5114259" y="3156184"/>
            <a:ext cx="318976" cy="201123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20F5CE4-C72D-4454-ACAA-7C3C3F482235}"/>
              </a:ext>
            </a:extLst>
          </p:cNvPr>
          <p:cNvCxnSpPr>
            <a:cxnSpLocks/>
          </p:cNvCxnSpPr>
          <p:nvPr/>
        </p:nvCxnSpPr>
        <p:spPr>
          <a:xfrm>
            <a:off x="5156791" y="2112840"/>
            <a:ext cx="318976" cy="76858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CAF69C-4BDF-4A06-9D1A-61C2DD1D8387}"/>
              </a:ext>
            </a:extLst>
          </p:cNvPr>
          <p:cNvCxnSpPr>
            <a:cxnSpLocks/>
          </p:cNvCxnSpPr>
          <p:nvPr/>
        </p:nvCxnSpPr>
        <p:spPr>
          <a:xfrm>
            <a:off x="6737501" y="2849524"/>
            <a:ext cx="318976" cy="76858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881094-D1DD-4AEA-8026-9D9D001C87D6}"/>
              </a:ext>
            </a:extLst>
          </p:cNvPr>
          <p:cNvCxnSpPr/>
          <p:nvPr/>
        </p:nvCxnSpPr>
        <p:spPr>
          <a:xfrm flipH="1">
            <a:off x="5023167" y="3987209"/>
            <a:ext cx="41006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0D1C55-B4D9-4A4F-850C-BB386A35EF5F}"/>
              </a:ext>
            </a:extLst>
          </p:cNvPr>
          <p:cNvCxnSpPr>
            <a:cxnSpLocks/>
          </p:cNvCxnSpPr>
          <p:nvPr/>
        </p:nvCxnSpPr>
        <p:spPr>
          <a:xfrm flipH="1">
            <a:off x="6716235" y="1907024"/>
            <a:ext cx="315962" cy="20057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2FDF6B9-EDEE-4645-A405-3B8DB0D3FB70}"/>
              </a:ext>
            </a:extLst>
          </p:cNvPr>
          <p:cNvCxnSpPr>
            <a:cxnSpLocks/>
          </p:cNvCxnSpPr>
          <p:nvPr/>
        </p:nvCxnSpPr>
        <p:spPr>
          <a:xfrm flipH="1" flipV="1">
            <a:off x="6731469" y="3912781"/>
            <a:ext cx="300728" cy="12546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668866" y="1133667"/>
            <a:ext cx="4476381" cy="57814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1710" name="Picture 170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A3159B-933F-434E-9E26-F14C3FDB4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713" y="1857277"/>
            <a:ext cx="876300" cy="942975"/>
          </a:xfrm>
          <a:prstGeom prst="rect">
            <a:avLst/>
          </a:prstGeom>
        </p:spPr>
      </p:pic>
      <p:sp>
        <p:nvSpPr>
          <p:cNvPr id="1712" name="TextBox 1711">
            <a:extLst>
              <a:ext uri="{FF2B5EF4-FFF2-40B4-BE49-F238E27FC236}">
                <a16:creationId xmlns:a16="http://schemas.microsoft.com/office/drawing/2014/main" id="{ECD25E8C-6A9E-4973-9713-F008AE0C93AE}"/>
              </a:ext>
            </a:extLst>
          </p:cNvPr>
          <p:cNvSpPr txBox="1"/>
          <p:nvPr/>
        </p:nvSpPr>
        <p:spPr>
          <a:xfrm>
            <a:off x="4625163" y="2328764"/>
            <a:ext cx="5379352" cy="259782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1386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" name="Picture 170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A3159B-933F-434E-9E26-F14C3FDB4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535" y="1459921"/>
            <a:ext cx="876300" cy="942975"/>
          </a:xfrm>
          <a:prstGeom prst="rect">
            <a:avLst/>
          </a:prstGeom>
        </p:spPr>
      </p:pic>
      <p:sp>
        <p:nvSpPr>
          <p:cNvPr id="1712" name="TextBox 1711">
            <a:extLst>
              <a:ext uri="{FF2B5EF4-FFF2-40B4-BE49-F238E27FC236}">
                <a16:creationId xmlns:a16="http://schemas.microsoft.com/office/drawing/2014/main" id="{ECD25E8C-6A9E-4973-9713-F008AE0C93AE}"/>
              </a:ext>
            </a:extLst>
          </p:cNvPr>
          <p:cNvSpPr txBox="1"/>
          <p:nvPr/>
        </p:nvSpPr>
        <p:spPr>
          <a:xfrm>
            <a:off x="1693535" y="2800252"/>
            <a:ext cx="5379352" cy="195386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tham gia hoạt động nào trong các sự kiện trên? Em cảm thấy như thế nào khi tham gia hoạt động đó?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11" name="Group 4">
            <a:extLst>
              <a:ext uri="{FF2B5EF4-FFF2-40B4-BE49-F238E27FC236}">
                <a16:creationId xmlns:a16="http://schemas.microsoft.com/office/drawing/2014/main" id="{EC43989D-0C14-4EEC-B2F9-67F1918A76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2400" y="2524324"/>
            <a:ext cx="3323984" cy="4408104"/>
            <a:chOff x="4398" y="1886"/>
            <a:chExt cx="1021" cy="1354"/>
          </a:xfrm>
        </p:grpSpPr>
        <p:grpSp>
          <p:nvGrpSpPr>
            <p:cNvPr id="1713" name="Group 205">
              <a:extLst>
                <a:ext uri="{FF2B5EF4-FFF2-40B4-BE49-F238E27FC236}">
                  <a16:creationId xmlns:a16="http://schemas.microsoft.com/office/drawing/2014/main" id="{BC102EB9-970F-438E-8AE3-2F4D634333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8" y="1886"/>
              <a:ext cx="1021" cy="1354"/>
              <a:chOff x="4398" y="1886"/>
              <a:chExt cx="1021" cy="1354"/>
            </a:xfrm>
          </p:grpSpPr>
          <p:sp>
            <p:nvSpPr>
              <p:cNvPr id="2110" name="Freeform 5">
                <a:extLst>
                  <a:ext uri="{FF2B5EF4-FFF2-40B4-BE49-F238E27FC236}">
                    <a16:creationId xmlns:a16="http://schemas.microsoft.com/office/drawing/2014/main" id="{EE683789-942D-4CE6-9052-EA14CC2C6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1891"/>
                <a:ext cx="883" cy="379"/>
              </a:xfrm>
              <a:custGeom>
                <a:avLst/>
                <a:gdLst>
                  <a:gd name="T0" fmla="*/ 9 w 1082"/>
                  <a:gd name="T1" fmla="*/ 32 h 464"/>
                  <a:gd name="T2" fmla="*/ 6 w 1082"/>
                  <a:gd name="T3" fmla="*/ 58 h 464"/>
                  <a:gd name="T4" fmla="*/ 6 w 1082"/>
                  <a:gd name="T5" fmla="*/ 135 h 464"/>
                  <a:gd name="T6" fmla="*/ 9 w 1082"/>
                  <a:gd name="T7" fmla="*/ 279 h 464"/>
                  <a:gd name="T8" fmla="*/ 3 w 1082"/>
                  <a:gd name="T9" fmla="*/ 452 h 464"/>
                  <a:gd name="T10" fmla="*/ 253 w 1082"/>
                  <a:gd name="T11" fmla="*/ 443 h 464"/>
                  <a:gd name="T12" fmla="*/ 556 w 1082"/>
                  <a:gd name="T13" fmla="*/ 440 h 464"/>
                  <a:gd name="T14" fmla="*/ 844 w 1082"/>
                  <a:gd name="T15" fmla="*/ 443 h 464"/>
                  <a:gd name="T16" fmla="*/ 1041 w 1082"/>
                  <a:gd name="T17" fmla="*/ 452 h 464"/>
                  <a:gd name="T18" fmla="*/ 1071 w 1082"/>
                  <a:gd name="T19" fmla="*/ 355 h 464"/>
                  <a:gd name="T20" fmla="*/ 1068 w 1082"/>
                  <a:gd name="T21" fmla="*/ 226 h 464"/>
                  <a:gd name="T22" fmla="*/ 1064 w 1082"/>
                  <a:gd name="T23" fmla="*/ 0 h 464"/>
                  <a:gd name="T24" fmla="*/ 867 w 1082"/>
                  <a:gd name="T25" fmla="*/ 12 h 464"/>
                  <a:gd name="T26" fmla="*/ 672 w 1082"/>
                  <a:gd name="T27" fmla="*/ 16 h 464"/>
                  <a:gd name="T28" fmla="*/ 178 w 1082"/>
                  <a:gd name="T29" fmla="*/ 19 h 464"/>
                  <a:gd name="T30" fmla="*/ 6 w 1082"/>
                  <a:gd name="T31" fmla="*/ 2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2" h="464">
                    <a:moveTo>
                      <a:pt x="9" y="32"/>
                    </a:moveTo>
                    <a:cubicBezTo>
                      <a:pt x="5" y="24"/>
                      <a:pt x="6" y="48"/>
                      <a:pt x="6" y="58"/>
                    </a:cubicBezTo>
                    <a:cubicBezTo>
                      <a:pt x="4" y="84"/>
                      <a:pt x="6" y="110"/>
                      <a:pt x="6" y="135"/>
                    </a:cubicBezTo>
                    <a:cubicBezTo>
                      <a:pt x="6" y="183"/>
                      <a:pt x="11" y="231"/>
                      <a:pt x="9" y="279"/>
                    </a:cubicBezTo>
                    <a:cubicBezTo>
                      <a:pt x="7" y="336"/>
                      <a:pt x="0" y="394"/>
                      <a:pt x="3" y="452"/>
                    </a:cubicBezTo>
                    <a:cubicBezTo>
                      <a:pt x="85" y="457"/>
                      <a:pt x="170" y="443"/>
                      <a:pt x="253" y="443"/>
                    </a:cubicBezTo>
                    <a:cubicBezTo>
                      <a:pt x="354" y="443"/>
                      <a:pt x="456" y="445"/>
                      <a:pt x="556" y="440"/>
                    </a:cubicBezTo>
                    <a:cubicBezTo>
                      <a:pt x="651" y="435"/>
                      <a:pt x="749" y="434"/>
                      <a:pt x="844" y="443"/>
                    </a:cubicBezTo>
                    <a:cubicBezTo>
                      <a:pt x="903" y="449"/>
                      <a:pt x="982" y="464"/>
                      <a:pt x="1041" y="452"/>
                    </a:cubicBezTo>
                    <a:cubicBezTo>
                      <a:pt x="1082" y="444"/>
                      <a:pt x="1071" y="395"/>
                      <a:pt x="1071" y="355"/>
                    </a:cubicBezTo>
                    <a:cubicBezTo>
                      <a:pt x="1072" y="312"/>
                      <a:pt x="1070" y="269"/>
                      <a:pt x="1068" y="226"/>
                    </a:cubicBezTo>
                    <a:cubicBezTo>
                      <a:pt x="1064" y="152"/>
                      <a:pt x="1069" y="74"/>
                      <a:pt x="1064" y="0"/>
                    </a:cubicBezTo>
                    <a:cubicBezTo>
                      <a:pt x="1007" y="20"/>
                      <a:pt x="928" y="10"/>
                      <a:pt x="867" y="12"/>
                    </a:cubicBezTo>
                    <a:cubicBezTo>
                      <a:pt x="803" y="15"/>
                      <a:pt x="737" y="16"/>
                      <a:pt x="672" y="16"/>
                    </a:cubicBezTo>
                    <a:cubicBezTo>
                      <a:pt x="507" y="16"/>
                      <a:pt x="341" y="20"/>
                      <a:pt x="178" y="19"/>
                    </a:cubicBezTo>
                    <a:cubicBezTo>
                      <a:pt x="123" y="19"/>
                      <a:pt x="60" y="30"/>
                      <a:pt x="6" y="25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1" name="Freeform 6">
                <a:extLst>
                  <a:ext uri="{FF2B5EF4-FFF2-40B4-BE49-F238E27FC236}">
                    <a16:creationId xmlns:a16="http://schemas.microsoft.com/office/drawing/2014/main" id="{1264C24F-0F6A-4DFB-9C77-315602F2DE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1" y="1886"/>
                <a:ext cx="885" cy="385"/>
              </a:xfrm>
              <a:custGeom>
                <a:avLst/>
                <a:gdLst>
                  <a:gd name="T0" fmla="*/ 928 w 1083"/>
                  <a:gd name="T1" fmla="*/ 13 h 472"/>
                  <a:gd name="T2" fmla="*/ 675 w 1083"/>
                  <a:gd name="T3" fmla="*/ 16 h 472"/>
                  <a:gd name="T4" fmla="*/ 181 w 1083"/>
                  <a:gd name="T5" fmla="*/ 20 h 472"/>
                  <a:gd name="T6" fmla="*/ 9 w 1083"/>
                  <a:gd name="T7" fmla="*/ 26 h 472"/>
                  <a:gd name="T8" fmla="*/ 4 w 1083"/>
                  <a:gd name="T9" fmla="*/ 31 h 472"/>
                  <a:gd name="T10" fmla="*/ 4 w 1083"/>
                  <a:gd name="T11" fmla="*/ 51 h 472"/>
                  <a:gd name="T12" fmla="*/ 4 w 1083"/>
                  <a:gd name="T13" fmla="*/ 64 h 472"/>
                  <a:gd name="T14" fmla="*/ 4 w 1083"/>
                  <a:gd name="T15" fmla="*/ 141 h 472"/>
                  <a:gd name="T16" fmla="*/ 7 w 1083"/>
                  <a:gd name="T17" fmla="*/ 262 h 472"/>
                  <a:gd name="T18" fmla="*/ 4 w 1083"/>
                  <a:gd name="T19" fmla="*/ 337 h 472"/>
                  <a:gd name="T20" fmla="*/ 1 w 1083"/>
                  <a:gd name="T21" fmla="*/ 458 h 472"/>
                  <a:gd name="T22" fmla="*/ 148 w 1083"/>
                  <a:gd name="T23" fmla="*/ 459 h 472"/>
                  <a:gd name="T24" fmla="*/ 319 w 1083"/>
                  <a:gd name="T25" fmla="*/ 454 h 472"/>
                  <a:gd name="T26" fmla="*/ 846 w 1083"/>
                  <a:gd name="T27" fmla="*/ 454 h 472"/>
                  <a:gd name="T28" fmla="*/ 1045 w 1083"/>
                  <a:gd name="T29" fmla="*/ 463 h 472"/>
                  <a:gd name="T30" fmla="*/ 1079 w 1083"/>
                  <a:gd name="T31" fmla="*/ 361 h 472"/>
                  <a:gd name="T32" fmla="*/ 1075 w 1083"/>
                  <a:gd name="T33" fmla="*/ 127 h 472"/>
                  <a:gd name="T34" fmla="*/ 1070 w 1083"/>
                  <a:gd name="T35" fmla="*/ 1 h 472"/>
                  <a:gd name="T36" fmla="*/ 1062 w 1083"/>
                  <a:gd name="T37" fmla="*/ 12 h 472"/>
                  <a:gd name="T38" fmla="*/ 1064 w 1083"/>
                  <a:gd name="T39" fmla="*/ 149 h 472"/>
                  <a:gd name="T40" fmla="*/ 1069 w 1083"/>
                  <a:gd name="T41" fmla="*/ 344 h 472"/>
                  <a:gd name="T42" fmla="*/ 1069 w 1083"/>
                  <a:gd name="T43" fmla="*/ 384 h 472"/>
                  <a:gd name="T44" fmla="*/ 1043 w 1083"/>
                  <a:gd name="T45" fmla="*/ 453 h 472"/>
                  <a:gd name="T46" fmla="*/ 847 w 1083"/>
                  <a:gd name="T47" fmla="*/ 444 h 472"/>
                  <a:gd name="T48" fmla="*/ 319 w 1083"/>
                  <a:gd name="T49" fmla="*/ 444 h 472"/>
                  <a:gd name="T50" fmla="*/ 147 w 1083"/>
                  <a:gd name="T51" fmla="*/ 449 h 472"/>
                  <a:gd name="T52" fmla="*/ 10 w 1083"/>
                  <a:gd name="T53" fmla="*/ 427 h 472"/>
                  <a:gd name="T54" fmla="*/ 17 w 1083"/>
                  <a:gd name="T55" fmla="*/ 285 h 472"/>
                  <a:gd name="T56" fmla="*/ 16 w 1083"/>
                  <a:gd name="T57" fmla="*/ 201 h 472"/>
                  <a:gd name="T58" fmla="*/ 14 w 1083"/>
                  <a:gd name="T59" fmla="*/ 116 h 472"/>
                  <a:gd name="T60" fmla="*/ 14 w 1083"/>
                  <a:gd name="T61" fmla="*/ 54 h 472"/>
                  <a:gd name="T62" fmla="*/ 14 w 1083"/>
                  <a:gd name="T63" fmla="*/ 42 h 472"/>
                  <a:gd name="T64" fmla="*/ 17 w 1083"/>
                  <a:gd name="T65" fmla="*/ 37 h 472"/>
                  <a:gd name="T66" fmla="*/ 110 w 1083"/>
                  <a:gd name="T67" fmla="*/ 34 h 472"/>
                  <a:gd name="T68" fmla="*/ 448 w 1083"/>
                  <a:gd name="T69" fmla="*/ 28 h 472"/>
                  <a:gd name="T70" fmla="*/ 870 w 1083"/>
                  <a:gd name="T71" fmla="*/ 23 h 472"/>
                  <a:gd name="T72" fmla="*/ 1062 w 1083"/>
                  <a:gd name="T73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3" h="472">
                    <a:moveTo>
                      <a:pt x="1065" y="1"/>
                    </a:moveTo>
                    <a:cubicBezTo>
                      <a:pt x="1026" y="15"/>
                      <a:pt x="976" y="14"/>
                      <a:pt x="928" y="13"/>
                    </a:cubicBezTo>
                    <a:cubicBezTo>
                      <a:pt x="870" y="13"/>
                      <a:pt x="870" y="13"/>
                      <a:pt x="870" y="13"/>
                    </a:cubicBezTo>
                    <a:cubicBezTo>
                      <a:pt x="803" y="16"/>
                      <a:pt x="734" y="16"/>
                      <a:pt x="675" y="16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360" y="19"/>
                      <a:pt x="269" y="20"/>
                      <a:pt x="181" y="20"/>
                    </a:cubicBezTo>
                    <a:cubicBezTo>
                      <a:pt x="158" y="20"/>
                      <a:pt x="133" y="22"/>
                      <a:pt x="109" y="24"/>
                    </a:cubicBezTo>
                    <a:cubicBezTo>
                      <a:pt x="76" y="26"/>
                      <a:pt x="41" y="29"/>
                      <a:pt x="9" y="26"/>
                    </a:cubicBezTo>
                    <a:cubicBezTo>
                      <a:pt x="6" y="26"/>
                      <a:pt x="4" y="28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3"/>
                      <a:pt x="4" y="34"/>
                      <a:pt x="5" y="35"/>
                    </a:cubicBezTo>
                    <a:cubicBezTo>
                      <a:pt x="4" y="38"/>
                      <a:pt x="4" y="43"/>
                      <a:pt x="4" y="51"/>
                    </a:cubicBezTo>
                    <a:cubicBezTo>
                      <a:pt x="4" y="52"/>
                      <a:pt x="4" y="53"/>
                      <a:pt x="4" y="5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6" y="202"/>
                      <a:pt x="6" y="202"/>
                      <a:pt x="6" y="202"/>
                    </a:cubicBezTo>
                    <a:cubicBezTo>
                      <a:pt x="6" y="221"/>
                      <a:pt x="7" y="242"/>
                      <a:pt x="7" y="262"/>
                    </a:cubicBezTo>
                    <a:cubicBezTo>
                      <a:pt x="7" y="269"/>
                      <a:pt x="7" y="277"/>
                      <a:pt x="7" y="284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2" y="366"/>
                      <a:pt x="0" y="397"/>
                      <a:pt x="0" y="427"/>
                    </a:cubicBezTo>
                    <a:cubicBezTo>
                      <a:pt x="0" y="438"/>
                      <a:pt x="0" y="448"/>
                      <a:pt x="1" y="458"/>
                    </a:cubicBezTo>
                    <a:cubicBezTo>
                      <a:pt x="1" y="461"/>
                      <a:pt x="3" y="463"/>
                      <a:pt x="6" y="463"/>
                    </a:cubicBezTo>
                    <a:cubicBezTo>
                      <a:pt x="53" y="466"/>
                      <a:pt x="101" y="462"/>
                      <a:pt x="148" y="459"/>
                    </a:cubicBezTo>
                    <a:cubicBezTo>
                      <a:pt x="184" y="457"/>
                      <a:pt x="220" y="454"/>
                      <a:pt x="256" y="454"/>
                    </a:cubicBezTo>
                    <a:cubicBezTo>
                      <a:pt x="319" y="454"/>
                      <a:pt x="319" y="454"/>
                      <a:pt x="319" y="454"/>
                    </a:cubicBezTo>
                    <a:cubicBezTo>
                      <a:pt x="398" y="455"/>
                      <a:pt x="480" y="455"/>
                      <a:pt x="559" y="451"/>
                    </a:cubicBezTo>
                    <a:cubicBezTo>
                      <a:pt x="673" y="445"/>
                      <a:pt x="765" y="446"/>
                      <a:pt x="846" y="454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939" y="465"/>
                      <a:pt x="998" y="472"/>
                      <a:pt x="1045" y="463"/>
                    </a:cubicBezTo>
                    <a:cubicBezTo>
                      <a:pt x="1083" y="455"/>
                      <a:pt x="1081" y="417"/>
                      <a:pt x="1080" y="384"/>
                    </a:cubicBezTo>
                    <a:cubicBezTo>
                      <a:pt x="1079" y="361"/>
                      <a:pt x="1079" y="361"/>
                      <a:pt x="1079" y="361"/>
                    </a:cubicBezTo>
                    <a:cubicBezTo>
                      <a:pt x="1080" y="323"/>
                      <a:pt x="1079" y="283"/>
                      <a:pt x="1076" y="232"/>
                    </a:cubicBezTo>
                    <a:cubicBezTo>
                      <a:pt x="1074" y="197"/>
                      <a:pt x="1074" y="162"/>
                      <a:pt x="1075" y="127"/>
                    </a:cubicBezTo>
                    <a:cubicBezTo>
                      <a:pt x="1075" y="87"/>
                      <a:pt x="1075" y="46"/>
                      <a:pt x="1072" y="5"/>
                    </a:cubicBezTo>
                    <a:cubicBezTo>
                      <a:pt x="1072" y="4"/>
                      <a:pt x="1071" y="2"/>
                      <a:pt x="1070" y="1"/>
                    </a:cubicBezTo>
                    <a:cubicBezTo>
                      <a:pt x="1068" y="1"/>
                      <a:pt x="1067" y="0"/>
                      <a:pt x="1065" y="1"/>
                    </a:cubicBezTo>
                    <a:close/>
                    <a:moveTo>
                      <a:pt x="1062" y="12"/>
                    </a:moveTo>
                    <a:cubicBezTo>
                      <a:pt x="1064" y="43"/>
                      <a:pt x="1064" y="75"/>
                      <a:pt x="1064" y="106"/>
                    </a:cubicBezTo>
                    <a:cubicBezTo>
                      <a:pt x="1064" y="113"/>
                      <a:pt x="1064" y="141"/>
                      <a:pt x="1064" y="149"/>
                    </a:cubicBezTo>
                    <a:cubicBezTo>
                      <a:pt x="1064" y="176"/>
                      <a:pt x="1065" y="205"/>
                      <a:pt x="1066" y="232"/>
                    </a:cubicBezTo>
                    <a:cubicBezTo>
                      <a:pt x="1068" y="275"/>
                      <a:pt x="1069" y="311"/>
                      <a:pt x="1069" y="344"/>
                    </a:cubicBezTo>
                    <a:cubicBezTo>
                      <a:pt x="1069" y="350"/>
                      <a:pt x="1069" y="355"/>
                      <a:pt x="1069" y="361"/>
                    </a:cubicBezTo>
                    <a:cubicBezTo>
                      <a:pt x="1069" y="384"/>
                      <a:pt x="1069" y="384"/>
                      <a:pt x="1069" y="384"/>
                    </a:cubicBezTo>
                    <a:cubicBezTo>
                      <a:pt x="1070" y="391"/>
                      <a:pt x="1070" y="397"/>
                      <a:pt x="1070" y="403"/>
                    </a:cubicBezTo>
                    <a:cubicBezTo>
                      <a:pt x="1070" y="431"/>
                      <a:pt x="1065" y="448"/>
                      <a:pt x="1043" y="453"/>
                    </a:cubicBezTo>
                    <a:cubicBezTo>
                      <a:pt x="998" y="462"/>
                      <a:pt x="940" y="455"/>
                      <a:pt x="888" y="449"/>
                    </a:cubicBezTo>
                    <a:cubicBezTo>
                      <a:pt x="847" y="444"/>
                      <a:pt x="847" y="444"/>
                      <a:pt x="847" y="444"/>
                    </a:cubicBezTo>
                    <a:cubicBezTo>
                      <a:pt x="765" y="436"/>
                      <a:pt x="673" y="435"/>
                      <a:pt x="558" y="441"/>
                    </a:cubicBezTo>
                    <a:cubicBezTo>
                      <a:pt x="480" y="445"/>
                      <a:pt x="398" y="444"/>
                      <a:pt x="319" y="444"/>
                    </a:cubicBezTo>
                    <a:cubicBezTo>
                      <a:pt x="256" y="444"/>
                      <a:pt x="256" y="444"/>
                      <a:pt x="256" y="444"/>
                    </a:cubicBezTo>
                    <a:cubicBezTo>
                      <a:pt x="220" y="444"/>
                      <a:pt x="183" y="446"/>
                      <a:pt x="147" y="449"/>
                    </a:cubicBezTo>
                    <a:cubicBezTo>
                      <a:pt x="103" y="452"/>
                      <a:pt x="56" y="455"/>
                      <a:pt x="11" y="453"/>
                    </a:cubicBezTo>
                    <a:cubicBezTo>
                      <a:pt x="11" y="445"/>
                      <a:pt x="10" y="436"/>
                      <a:pt x="10" y="427"/>
                    </a:cubicBezTo>
                    <a:cubicBezTo>
                      <a:pt x="10" y="397"/>
                      <a:pt x="12" y="367"/>
                      <a:pt x="14" y="337"/>
                    </a:cubicBezTo>
                    <a:cubicBezTo>
                      <a:pt x="17" y="285"/>
                      <a:pt x="17" y="285"/>
                      <a:pt x="17" y="285"/>
                    </a:cubicBezTo>
                    <a:cubicBezTo>
                      <a:pt x="18" y="277"/>
                      <a:pt x="18" y="269"/>
                      <a:pt x="18" y="262"/>
                    </a:cubicBezTo>
                    <a:cubicBezTo>
                      <a:pt x="18" y="241"/>
                      <a:pt x="17" y="221"/>
                      <a:pt x="16" y="20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1"/>
                      <a:pt x="14" y="116"/>
                      <a:pt x="14" y="116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4" y="48"/>
                      <a:pt x="14" y="45"/>
                      <a:pt x="14" y="42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47" y="39"/>
                      <a:pt x="79" y="36"/>
                      <a:pt x="110" y="34"/>
                    </a:cubicBezTo>
                    <a:cubicBezTo>
                      <a:pt x="134" y="32"/>
                      <a:pt x="158" y="30"/>
                      <a:pt x="181" y="30"/>
                    </a:cubicBezTo>
                    <a:cubicBezTo>
                      <a:pt x="269" y="31"/>
                      <a:pt x="360" y="29"/>
                      <a:pt x="448" y="28"/>
                    </a:cubicBezTo>
                    <a:cubicBezTo>
                      <a:pt x="675" y="27"/>
                      <a:pt x="675" y="27"/>
                      <a:pt x="675" y="27"/>
                    </a:cubicBezTo>
                    <a:cubicBezTo>
                      <a:pt x="734" y="27"/>
                      <a:pt x="803" y="26"/>
                      <a:pt x="870" y="23"/>
                    </a:cubicBezTo>
                    <a:cubicBezTo>
                      <a:pt x="928" y="23"/>
                      <a:pt x="928" y="23"/>
                      <a:pt x="928" y="23"/>
                    </a:cubicBezTo>
                    <a:cubicBezTo>
                      <a:pt x="975" y="24"/>
                      <a:pt x="1022" y="24"/>
                      <a:pt x="106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2" name="Freeform 7">
                <a:extLst>
                  <a:ext uri="{FF2B5EF4-FFF2-40B4-BE49-F238E27FC236}">
                    <a16:creationId xmlns:a16="http://schemas.microsoft.com/office/drawing/2014/main" id="{D2521557-F697-4939-83B6-72EE853D3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2000"/>
                <a:ext cx="107" cy="137"/>
              </a:xfrm>
              <a:custGeom>
                <a:avLst/>
                <a:gdLst>
                  <a:gd name="T0" fmla="*/ 0 w 131"/>
                  <a:gd name="T1" fmla="*/ 134 h 168"/>
                  <a:gd name="T2" fmla="*/ 3 w 131"/>
                  <a:gd name="T3" fmla="*/ 127 h 168"/>
                  <a:gd name="T4" fmla="*/ 11 w 131"/>
                  <a:gd name="T5" fmla="*/ 124 h 168"/>
                  <a:gd name="T6" fmla="*/ 21 w 131"/>
                  <a:gd name="T7" fmla="*/ 130 h 168"/>
                  <a:gd name="T8" fmla="*/ 31 w 131"/>
                  <a:gd name="T9" fmla="*/ 141 h 168"/>
                  <a:gd name="T10" fmla="*/ 58 w 131"/>
                  <a:gd name="T11" fmla="*/ 148 h 168"/>
                  <a:gd name="T12" fmla="*/ 90 w 131"/>
                  <a:gd name="T13" fmla="*/ 140 h 168"/>
                  <a:gd name="T14" fmla="*/ 108 w 131"/>
                  <a:gd name="T15" fmla="*/ 114 h 168"/>
                  <a:gd name="T16" fmla="*/ 93 w 131"/>
                  <a:gd name="T17" fmla="*/ 92 h 168"/>
                  <a:gd name="T18" fmla="*/ 60 w 131"/>
                  <a:gd name="T19" fmla="*/ 85 h 168"/>
                  <a:gd name="T20" fmla="*/ 30 w 131"/>
                  <a:gd name="T21" fmla="*/ 77 h 168"/>
                  <a:gd name="T22" fmla="*/ 15 w 131"/>
                  <a:gd name="T23" fmla="*/ 52 h 168"/>
                  <a:gd name="T24" fmla="*/ 37 w 131"/>
                  <a:gd name="T25" fmla="*/ 16 h 168"/>
                  <a:gd name="T26" fmla="*/ 81 w 131"/>
                  <a:gd name="T27" fmla="*/ 0 h 168"/>
                  <a:gd name="T28" fmla="*/ 105 w 131"/>
                  <a:gd name="T29" fmla="*/ 4 h 168"/>
                  <a:gd name="T30" fmla="*/ 123 w 131"/>
                  <a:gd name="T31" fmla="*/ 16 h 168"/>
                  <a:gd name="T32" fmla="*/ 113 w 131"/>
                  <a:gd name="T33" fmla="*/ 26 h 168"/>
                  <a:gd name="T34" fmla="*/ 97 w 131"/>
                  <a:gd name="T35" fmla="*/ 24 h 168"/>
                  <a:gd name="T36" fmla="*/ 80 w 131"/>
                  <a:gd name="T37" fmla="*/ 21 h 168"/>
                  <a:gd name="T38" fmla="*/ 51 w 131"/>
                  <a:gd name="T39" fmla="*/ 30 h 168"/>
                  <a:gd name="T40" fmla="*/ 39 w 131"/>
                  <a:gd name="T41" fmla="*/ 50 h 168"/>
                  <a:gd name="T42" fmla="*/ 55 w 131"/>
                  <a:gd name="T43" fmla="*/ 63 h 168"/>
                  <a:gd name="T44" fmla="*/ 79 w 131"/>
                  <a:gd name="T45" fmla="*/ 66 h 168"/>
                  <a:gd name="T46" fmla="*/ 118 w 131"/>
                  <a:gd name="T47" fmla="*/ 82 h 168"/>
                  <a:gd name="T48" fmla="*/ 131 w 131"/>
                  <a:gd name="T49" fmla="*/ 113 h 168"/>
                  <a:gd name="T50" fmla="*/ 107 w 131"/>
                  <a:gd name="T51" fmla="*/ 155 h 168"/>
                  <a:gd name="T52" fmla="*/ 58 w 131"/>
                  <a:gd name="T53" fmla="*/ 168 h 168"/>
                  <a:gd name="T54" fmla="*/ 21 w 131"/>
                  <a:gd name="T55" fmla="*/ 160 h 168"/>
                  <a:gd name="T56" fmla="*/ 0 w 131"/>
                  <a:gd name="T57" fmla="*/ 1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68">
                    <a:moveTo>
                      <a:pt x="0" y="134"/>
                    </a:moveTo>
                    <a:cubicBezTo>
                      <a:pt x="0" y="131"/>
                      <a:pt x="1" y="129"/>
                      <a:pt x="3" y="127"/>
                    </a:cubicBezTo>
                    <a:cubicBezTo>
                      <a:pt x="6" y="125"/>
                      <a:pt x="8" y="124"/>
                      <a:pt x="11" y="124"/>
                    </a:cubicBezTo>
                    <a:cubicBezTo>
                      <a:pt x="15" y="124"/>
                      <a:pt x="18" y="126"/>
                      <a:pt x="21" y="130"/>
                    </a:cubicBezTo>
                    <a:cubicBezTo>
                      <a:pt x="25" y="136"/>
                      <a:pt x="28" y="139"/>
                      <a:pt x="31" y="141"/>
                    </a:cubicBezTo>
                    <a:cubicBezTo>
                      <a:pt x="37" y="146"/>
                      <a:pt x="46" y="148"/>
                      <a:pt x="58" y="148"/>
                    </a:cubicBezTo>
                    <a:cubicBezTo>
                      <a:pt x="69" y="148"/>
                      <a:pt x="80" y="145"/>
                      <a:pt x="90" y="140"/>
                    </a:cubicBezTo>
                    <a:cubicBezTo>
                      <a:pt x="102" y="134"/>
                      <a:pt x="108" y="125"/>
                      <a:pt x="108" y="114"/>
                    </a:cubicBezTo>
                    <a:cubicBezTo>
                      <a:pt x="108" y="105"/>
                      <a:pt x="103" y="98"/>
                      <a:pt x="93" y="92"/>
                    </a:cubicBezTo>
                    <a:cubicBezTo>
                      <a:pt x="84" y="88"/>
                      <a:pt x="73" y="85"/>
                      <a:pt x="60" y="85"/>
                    </a:cubicBezTo>
                    <a:cubicBezTo>
                      <a:pt x="48" y="84"/>
                      <a:pt x="38" y="82"/>
                      <a:pt x="30" y="77"/>
                    </a:cubicBezTo>
                    <a:cubicBezTo>
                      <a:pt x="20" y="71"/>
                      <a:pt x="15" y="63"/>
                      <a:pt x="15" y="52"/>
                    </a:cubicBezTo>
                    <a:cubicBezTo>
                      <a:pt x="15" y="39"/>
                      <a:pt x="22" y="27"/>
                      <a:pt x="37" y="16"/>
                    </a:cubicBezTo>
                    <a:cubicBezTo>
                      <a:pt x="51" y="6"/>
                      <a:pt x="66" y="0"/>
                      <a:pt x="81" y="0"/>
                    </a:cubicBezTo>
                    <a:cubicBezTo>
                      <a:pt x="88" y="0"/>
                      <a:pt x="96" y="2"/>
                      <a:pt x="105" y="4"/>
                    </a:cubicBezTo>
                    <a:cubicBezTo>
                      <a:pt x="117" y="7"/>
                      <a:pt x="123" y="11"/>
                      <a:pt x="123" y="16"/>
                    </a:cubicBezTo>
                    <a:cubicBezTo>
                      <a:pt x="123" y="23"/>
                      <a:pt x="119" y="26"/>
                      <a:pt x="113" y="26"/>
                    </a:cubicBezTo>
                    <a:cubicBezTo>
                      <a:pt x="110" y="26"/>
                      <a:pt x="105" y="25"/>
                      <a:pt x="97" y="24"/>
                    </a:cubicBezTo>
                    <a:cubicBezTo>
                      <a:pt x="90" y="22"/>
                      <a:pt x="85" y="21"/>
                      <a:pt x="80" y="21"/>
                    </a:cubicBezTo>
                    <a:cubicBezTo>
                      <a:pt x="69" y="21"/>
                      <a:pt x="59" y="24"/>
                      <a:pt x="51" y="30"/>
                    </a:cubicBezTo>
                    <a:cubicBezTo>
                      <a:pt x="43" y="35"/>
                      <a:pt x="39" y="42"/>
                      <a:pt x="39" y="50"/>
                    </a:cubicBezTo>
                    <a:cubicBezTo>
                      <a:pt x="39" y="57"/>
                      <a:pt x="44" y="61"/>
                      <a:pt x="55" y="63"/>
                    </a:cubicBezTo>
                    <a:cubicBezTo>
                      <a:pt x="59" y="64"/>
                      <a:pt x="67" y="65"/>
                      <a:pt x="79" y="66"/>
                    </a:cubicBezTo>
                    <a:cubicBezTo>
                      <a:pt x="95" y="67"/>
                      <a:pt x="109" y="72"/>
                      <a:pt x="118" y="82"/>
                    </a:cubicBezTo>
                    <a:cubicBezTo>
                      <a:pt x="127" y="90"/>
                      <a:pt x="131" y="101"/>
                      <a:pt x="131" y="113"/>
                    </a:cubicBezTo>
                    <a:cubicBezTo>
                      <a:pt x="131" y="130"/>
                      <a:pt x="123" y="144"/>
                      <a:pt x="107" y="155"/>
                    </a:cubicBezTo>
                    <a:cubicBezTo>
                      <a:pt x="93" y="164"/>
                      <a:pt x="76" y="168"/>
                      <a:pt x="58" y="168"/>
                    </a:cubicBezTo>
                    <a:cubicBezTo>
                      <a:pt x="45" y="168"/>
                      <a:pt x="32" y="166"/>
                      <a:pt x="21" y="160"/>
                    </a:cubicBezTo>
                    <a:cubicBezTo>
                      <a:pt x="7" y="154"/>
                      <a:pt x="1" y="145"/>
                      <a:pt x="0" y="134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3" name="Freeform 8">
                <a:extLst>
                  <a:ext uri="{FF2B5EF4-FFF2-40B4-BE49-F238E27FC236}">
                    <a16:creationId xmlns:a16="http://schemas.microsoft.com/office/drawing/2014/main" id="{369BF32C-8E5A-4F35-B2C0-8984B6F27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1989"/>
                <a:ext cx="84" cy="149"/>
              </a:xfrm>
              <a:custGeom>
                <a:avLst/>
                <a:gdLst>
                  <a:gd name="T0" fmla="*/ 92 w 103"/>
                  <a:gd name="T1" fmla="*/ 183 h 183"/>
                  <a:gd name="T2" fmla="*/ 82 w 103"/>
                  <a:gd name="T3" fmla="*/ 174 h 183"/>
                  <a:gd name="T4" fmla="*/ 77 w 103"/>
                  <a:gd name="T5" fmla="*/ 149 h 183"/>
                  <a:gd name="T6" fmla="*/ 75 w 103"/>
                  <a:gd name="T7" fmla="*/ 122 h 183"/>
                  <a:gd name="T8" fmla="*/ 76 w 103"/>
                  <a:gd name="T9" fmla="*/ 114 h 183"/>
                  <a:gd name="T10" fmla="*/ 76 w 103"/>
                  <a:gd name="T11" fmla="*/ 105 h 183"/>
                  <a:gd name="T12" fmla="*/ 65 w 103"/>
                  <a:gd name="T13" fmla="*/ 84 h 183"/>
                  <a:gd name="T14" fmla="*/ 40 w 103"/>
                  <a:gd name="T15" fmla="*/ 97 h 183"/>
                  <a:gd name="T16" fmla="*/ 25 w 103"/>
                  <a:gd name="T17" fmla="*/ 122 h 183"/>
                  <a:gd name="T18" fmla="*/ 22 w 103"/>
                  <a:gd name="T19" fmla="*/ 172 h 183"/>
                  <a:gd name="T20" fmla="*/ 12 w 103"/>
                  <a:gd name="T21" fmla="*/ 178 h 183"/>
                  <a:gd name="T22" fmla="*/ 4 w 103"/>
                  <a:gd name="T23" fmla="*/ 175 h 183"/>
                  <a:gd name="T24" fmla="*/ 0 w 103"/>
                  <a:gd name="T25" fmla="*/ 168 h 183"/>
                  <a:gd name="T26" fmla="*/ 1 w 103"/>
                  <a:gd name="T27" fmla="*/ 163 h 183"/>
                  <a:gd name="T28" fmla="*/ 3 w 103"/>
                  <a:gd name="T29" fmla="*/ 147 h 183"/>
                  <a:gd name="T30" fmla="*/ 3 w 103"/>
                  <a:gd name="T31" fmla="*/ 131 h 183"/>
                  <a:gd name="T32" fmla="*/ 3 w 103"/>
                  <a:gd name="T33" fmla="*/ 50 h 183"/>
                  <a:gd name="T34" fmla="*/ 4 w 103"/>
                  <a:gd name="T35" fmla="*/ 31 h 183"/>
                  <a:gd name="T36" fmla="*/ 3 w 103"/>
                  <a:gd name="T37" fmla="*/ 21 h 183"/>
                  <a:gd name="T38" fmla="*/ 2 w 103"/>
                  <a:gd name="T39" fmla="*/ 10 h 183"/>
                  <a:gd name="T40" fmla="*/ 5 w 103"/>
                  <a:gd name="T41" fmla="*/ 3 h 183"/>
                  <a:gd name="T42" fmla="*/ 13 w 103"/>
                  <a:gd name="T43" fmla="*/ 0 h 183"/>
                  <a:gd name="T44" fmla="*/ 24 w 103"/>
                  <a:gd name="T45" fmla="*/ 9 h 183"/>
                  <a:gd name="T46" fmla="*/ 25 w 103"/>
                  <a:gd name="T47" fmla="*/ 29 h 183"/>
                  <a:gd name="T48" fmla="*/ 25 w 103"/>
                  <a:gd name="T49" fmla="*/ 53 h 183"/>
                  <a:gd name="T50" fmla="*/ 24 w 103"/>
                  <a:gd name="T51" fmla="*/ 77 h 183"/>
                  <a:gd name="T52" fmla="*/ 24 w 103"/>
                  <a:gd name="T53" fmla="*/ 86 h 183"/>
                  <a:gd name="T54" fmla="*/ 43 w 103"/>
                  <a:gd name="T55" fmla="*/ 68 h 183"/>
                  <a:gd name="T56" fmla="*/ 65 w 103"/>
                  <a:gd name="T57" fmla="*/ 62 h 183"/>
                  <a:gd name="T58" fmla="*/ 91 w 103"/>
                  <a:gd name="T59" fmla="*/ 74 h 183"/>
                  <a:gd name="T60" fmla="*/ 96 w 103"/>
                  <a:gd name="T61" fmla="*/ 102 h 183"/>
                  <a:gd name="T62" fmla="*/ 97 w 103"/>
                  <a:gd name="T63" fmla="*/ 123 h 183"/>
                  <a:gd name="T64" fmla="*/ 99 w 103"/>
                  <a:gd name="T65" fmla="*/ 146 h 183"/>
                  <a:gd name="T66" fmla="*/ 103 w 103"/>
                  <a:gd name="T67" fmla="*/ 169 h 183"/>
                  <a:gd name="T68" fmla="*/ 103 w 103"/>
                  <a:gd name="T69" fmla="*/ 172 h 183"/>
                  <a:gd name="T70" fmla="*/ 100 w 103"/>
                  <a:gd name="T71" fmla="*/ 180 h 183"/>
                  <a:gd name="T72" fmla="*/ 92 w 103"/>
                  <a:gd name="T7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83">
                    <a:moveTo>
                      <a:pt x="92" y="183"/>
                    </a:moveTo>
                    <a:cubicBezTo>
                      <a:pt x="87" y="183"/>
                      <a:pt x="83" y="180"/>
                      <a:pt x="82" y="174"/>
                    </a:cubicBezTo>
                    <a:cubicBezTo>
                      <a:pt x="80" y="168"/>
                      <a:pt x="79" y="160"/>
                      <a:pt x="77" y="149"/>
                    </a:cubicBezTo>
                    <a:cubicBezTo>
                      <a:pt x="76" y="138"/>
                      <a:pt x="75" y="129"/>
                      <a:pt x="75" y="122"/>
                    </a:cubicBezTo>
                    <a:cubicBezTo>
                      <a:pt x="75" y="121"/>
                      <a:pt x="75" y="118"/>
                      <a:pt x="76" y="114"/>
                    </a:cubicBezTo>
                    <a:cubicBezTo>
                      <a:pt x="76" y="110"/>
                      <a:pt x="76" y="107"/>
                      <a:pt x="76" y="105"/>
                    </a:cubicBezTo>
                    <a:cubicBezTo>
                      <a:pt x="76" y="91"/>
                      <a:pt x="72" y="84"/>
                      <a:pt x="65" y="84"/>
                    </a:cubicBezTo>
                    <a:cubicBezTo>
                      <a:pt x="56" y="84"/>
                      <a:pt x="48" y="89"/>
                      <a:pt x="40" y="97"/>
                    </a:cubicBezTo>
                    <a:cubicBezTo>
                      <a:pt x="37" y="101"/>
                      <a:pt x="32" y="110"/>
                      <a:pt x="25" y="122"/>
                    </a:cubicBezTo>
                    <a:cubicBezTo>
                      <a:pt x="25" y="150"/>
                      <a:pt x="24" y="166"/>
                      <a:pt x="22" y="172"/>
                    </a:cubicBezTo>
                    <a:cubicBezTo>
                      <a:pt x="19" y="176"/>
                      <a:pt x="16" y="178"/>
                      <a:pt x="12" y="178"/>
                    </a:cubicBezTo>
                    <a:cubicBezTo>
                      <a:pt x="9" y="178"/>
                      <a:pt x="6" y="177"/>
                      <a:pt x="4" y="175"/>
                    </a:cubicBezTo>
                    <a:cubicBezTo>
                      <a:pt x="2" y="173"/>
                      <a:pt x="0" y="171"/>
                      <a:pt x="0" y="168"/>
                    </a:cubicBezTo>
                    <a:cubicBezTo>
                      <a:pt x="0" y="167"/>
                      <a:pt x="1" y="165"/>
                      <a:pt x="1" y="163"/>
                    </a:cubicBezTo>
                    <a:cubicBezTo>
                      <a:pt x="2" y="161"/>
                      <a:pt x="2" y="156"/>
                      <a:pt x="3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41"/>
                      <a:pt x="4" y="34"/>
                      <a:pt x="4" y="31"/>
                    </a:cubicBezTo>
                    <a:cubicBezTo>
                      <a:pt x="4" y="27"/>
                      <a:pt x="4" y="24"/>
                      <a:pt x="3" y="21"/>
                    </a:cubicBezTo>
                    <a:cubicBezTo>
                      <a:pt x="2" y="17"/>
                      <a:pt x="2" y="14"/>
                      <a:pt x="2" y="10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9" y="0"/>
                      <a:pt x="23" y="3"/>
                      <a:pt x="24" y="9"/>
                    </a:cubicBezTo>
                    <a:cubicBezTo>
                      <a:pt x="25" y="16"/>
                      <a:pt x="25" y="23"/>
                      <a:pt x="25" y="29"/>
                    </a:cubicBezTo>
                    <a:cubicBezTo>
                      <a:pt x="25" y="36"/>
                      <a:pt x="25" y="44"/>
                      <a:pt x="25" y="53"/>
                    </a:cubicBezTo>
                    <a:cubicBezTo>
                      <a:pt x="24" y="61"/>
                      <a:pt x="24" y="69"/>
                      <a:pt x="24" y="7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0" y="78"/>
                      <a:pt x="37" y="72"/>
                      <a:pt x="43" y="68"/>
                    </a:cubicBezTo>
                    <a:cubicBezTo>
                      <a:pt x="50" y="64"/>
                      <a:pt x="58" y="62"/>
                      <a:pt x="65" y="62"/>
                    </a:cubicBezTo>
                    <a:cubicBezTo>
                      <a:pt x="78" y="62"/>
                      <a:pt x="86" y="66"/>
                      <a:pt x="91" y="74"/>
                    </a:cubicBezTo>
                    <a:cubicBezTo>
                      <a:pt x="94" y="80"/>
                      <a:pt x="96" y="89"/>
                      <a:pt x="96" y="102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55"/>
                      <a:pt x="101" y="162"/>
                      <a:pt x="103" y="169"/>
                    </a:cubicBezTo>
                    <a:cubicBezTo>
                      <a:pt x="103" y="170"/>
                      <a:pt x="103" y="171"/>
                      <a:pt x="103" y="172"/>
                    </a:cubicBezTo>
                    <a:cubicBezTo>
                      <a:pt x="103" y="175"/>
                      <a:pt x="102" y="178"/>
                      <a:pt x="100" y="180"/>
                    </a:cubicBezTo>
                    <a:cubicBezTo>
                      <a:pt x="98" y="182"/>
                      <a:pt x="95" y="183"/>
                      <a:pt x="92" y="183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4" name="Freeform 9">
                <a:extLst>
                  <a:ext uri="{FF2B5EF4-FFF2-40B4-BE49-F238E27FC236}">
                    <a16:creationId xmlns:a16="http://schemas.microsoft.com/office/drawing/2014/main" id="{BFE97DCB-1719-4097-A4FB-E136117865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99" y="2039"/>
                <a:ext cx="90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9 w 110"/>
                  <a:gd name="T13" fmla="*/ 29 h 120"/>
                  <a:gd name="T14" fmla="*/ 86 w 110"/>
                  <a:gd name="T15" fmla="*/ 49 h 120"/>
                  <a:gd name="T16" fmla="*/ 63 w 110"/>
                  <a:gd name="T17" fmla="*/ 62 h 120"/>
                  <a:gd name="T18" fmla="*/ 21 w 110"/>
                  <a:gd name="T19" fmla="*/ 82 h 120"/>
                  <a:gd name="T20" fmla="*/ 36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9 w 110"/>
                  <a:gd name="T43" fmla="*/ 61 h 120"/>
                  <a:gd name="T44" fmla="*/ 53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1" y="120"/>
                      <a:pt x="27" y="116"/>
                      <a:pt x="17" y="108"/>
                    </a:cubicBezTo>
                    <a:cubicBezTo>
                      <a:pt x="6" y="98"/>
                      <a:pt x="0" y="86"/>
                      <a:pt x="0" y="69"/>
                    </a:cubicBezTo>
                    <a:cubicBezTo>
                      <a:pt x="0" y="50"/>
                      <a:pt x="5" y="34"/>
                      <a:pt x="14" y="21"/>
                    </a:cubicBezTo>
                    <a:cubicBezTo>
                      <a:pt x="24" y="7"/>
                      <a:pt x="38" y="0"/>
                      <a:pt x="54" y="0"/>
                    </a:cubicBezTo>
                    <a:cubicBezTo>
                      <a:pt x="67" y="0"/>
                      <a:pt x="77" y="2"/>
                      <a:pt x="84" y="6"/>
                    </a:cubicBezTo>
                    <a:cubicBezTo>
                      <a:pt x="94" y="11"/>
                      <a:pt x="99" y="19"/>
                      <a:pt x="99" y="29"/>
                    </a:cubicBezTo>
                    <a:cubicBezTo>
                      <a:pt x="99" y="37"/>
                      <a:pt x="94" y="43"/>
                      <a:pt x="86" y="49"/>
                    </a:cubicBezTo>
                    <a:cubicBezTo>
                      <a:pt x="82" y="52"/>
                      <a:pt x="75" y="56"/>
                      <a:pt x="63" y="62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5" y="88"/>
                      <a:pt x="30" y="92"/>
                      <a:pt x="36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90" y="92"/>
                      <a:pt x="92" y="88"/>
                    </a:cubicBezTo>
                    <a:cubicBezTo>
                      <a:pt x="95" y="84"/>
                      <a:pt x="97" y="82"/>
                      <a:pt x="100" y="82"/>
                    </a:cubicBezTo>
                    <a:cubicBezTo>
                      <a:pt x="103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2" y="48"/>
                      <a:pt x="19" y="61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66" y="39"/>
                      <a:pt x="75" y="33"/>
                      <a:pt x="81" y="29"/>
                    </a:cubicBezTo>
                    <a:cubicBezTo>
                      <a:pt x="75" y="23"/>
                      <a:pt x="66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5" name="Freeform 10">
                <a:extLst>
                  <a:ext uri="{FF2B5EF4-FFF2-40B4-BE49-F238E27FC236}">
                    <a16:creationId xmlns:a16="http://schemas.microsoft.com/office/drawing/2014/main" id="{CCE53EB6-F8B4-4679-A30F-A6B54FE74A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01" y="2039"/>
                <a:ext cx="89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8 w 110"/>
                  <a:gd name="T13" fmla="*/ 29 h 120"/>
                  <a:gd name="T14" fmla="*/ 86 w 110"/>
                  <a:gd name="T15" fmla="*/ 49 h 120"/>
                  <a:gd name="T16" fmla="*/ 62 w 110"/>
                  <a:gd name="T17" fmla="*/ 62 h 120"/>
                  <a:gd name="T18" fmla="*/ 20 w 110"/>
                  <a:gd name="T19" fmla="*/ 82 h 120"/>
                  <a:gd name="T20" fmla="*/ 35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8 w 110"/>
                  <a:gd name="T43" fmla="*/ 61 h 120"/>
                  <a:gd name="T44" fmla="*/ 52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0" y="120"/>
                      <a:pt x="27" y="116"/>
                      <a:pt x="17" y="108"/>
                    </a:cubicBezTo>
                    <a:cubicBezTo>
                      <a:pt x="5" y="98"/>
                      <a:pt x="0" y="86"/>
                      <a:pt x="0" y="69"/>
                    </a:cubicBezTo>
                    <a:cubicBezTo>
                      <a:pt x="0" y="50"/>
                      <a:pt x="4" y="34"/>
                      <a:pt x="14" y="21"/>
                    </a:cubicBezTo>
                    <a:cubicBezTo>
                      <a:pt x="24" y="7"/>
                      <a:pt x="37" y="0"/>
                      <a:pt x="54" y="0"/>
                    </a:cubicBezTo>
                    <a:cubicBezTo>
                      <a:pt x="66" y="0"/>
                      <a:pt x="76" y="2"/>
                      <a:pt x="84" y="6"/>
                    </a:cubicBezTo>
                    <a:cubicBezTo>
                      <a:pt x="93" y="11"/>
                      <a:pt x="98" y="19"/>
                      <a:pt x="98" y="29"/>
                    </a:cubicBezTo>
                    <a:cubicBezTo>
                      <a:pt x="98" y="37"/>
                      <a:pt x="94" y="43"/>
                      <a:pt x="86" y="49"/>
                    </a:cubicBezTo>
                    <a:cubicBezTo>
                      <a:pt x="82" y="52"/>
                      <a:pt x="74" y="56"/>
                      <a:pt x="62" y="6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4" y="88"/>
                      <a:pt x="29" y="92"/>
                      <a:pt x="35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89" y="92"/>
                      <a:pt x="92" y="88"/>
                    </a:cubicBezTo>
                    <a:cubicBezTo>
                      <a:pt x="94" y="84"/>
                      <a:pt x="97" y="82"/>
                      <a:pt x="100" y="82"/>
                    </a:cubicBezTo>
                    <a:cubicBezTo>
                      <a:pt x="102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1" y="48"/>
                      <a:pt x="18" y="61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65" y="39"/>
                      <a:pt x="75" y="33"/>
                      <a:pt x="81" y="29"/>
                    </a:cubicBezTo>
                    <a:cubicBezTo>
                      <a:pt x="74" y="23"/>
                      <a:pt x="65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6" name="Freeform 11">
                <a:extLst>
                  <a:ext uri="{FF2B5EF4-FFF2-40B4-BE49-F238E27FC236}">
                    <a16:creationId xmlns:a16="http://schemas.microsoft.com/office/drawing/2014/main" id="{FB570254-06C3-4FBD-A6EA-BA2023D6CF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04" y="2034"/>
                <a:ext cx="80" cy="151"/>
              </a:xfrm>
              <a:custGeom>
                <a:avLst/>
                <a:gdLst>
                  <a:gd name="T0" fmla="*/ 49 w 98"/>
                  <a:gd name="T1" fmla="*/ 125 h 185"/>
                  <a:gd name="T2" fmla="*/ 24 w 98"/>
                  <a:gd name="T3" fmla="*/ 121 h 185"/>
                  <a:gd name="T4" fmla="*/ 24 w 98"/>
                  <a:gd name="T5" fmla="*/ 174 h 185"/>
                  <a:gd name="T6" fmla="*/ 21 w 98"/>
                  <a:gd name="T7" fmla="*/ 182 h 185"/>
                  <a:gd name="T8" fmla="*/ 14 w 98"/>
                  <a:gd name="T9" fmla="*/ 185 h 185"/>
                  <a:gd name="T10" fmla="*/ 6 w 98"/>
                  <a:gd name="T11" fmla="*/ 182 h 185"/>
                  <a:gd name="T12" fmla="*/ 3 w 98"/>
                  <a:gd name="T13" fmla="*/ 174 h 185"/>
                  <a:gd name="T14" fmla="*/ 3 w 98"/>
                  <a:gd name="T15" fmla="*/ 130 h 185"/>
                  <a:gd name="T16" fmla="*/ 3 w 98"/>
                  <a:gd name="T17" fmla="*/ 86 h 185"/>
                  <a:gd name="T18" fmla="*/ 1 w 98"/>
                  <a:gd name="T19" fmla="*/ 42 h 185"/>
                  <a:gd name="T20" fmla="*/ 0 w 98"/>
                  <a:gd name="T21" fmla="*/ 20 h 185"/>
                  <a:gd name="T22" fmla="*/ 3 w 98"/>
                  <a:gd name="T23" fmla="*/ 6 h 185"/>
                  <a:gd name="T24" fmla="*/ 12 w 98"/>
                  <a:gd name="T25" fmla="*/ 0 h 185"/>
                  <a:gd name="T26" fmla="*/ 20 w 98"/>
                  <a:gd name="T27" fmla="*/ 3 h 185"/>
                  <a:gd name="T28" fmla="*/ 22 w 98"/>
                  <a:gd name="T29" fmla="*/ 10 h 185"/>
                  <a:gd name="T30" fmla="*/ 22 w 98"/>
                  <a:gd name="T31" fmla="*/ 14 h 185"/>
                  <a:gd name="T32" fmla="*/ 21 w 98"/>
                  <a:gd name="T33" fmla="*/ 20 h 185"/>
                  <a:gd name="T34" fmla="*/ 40 w 98"/>
                  <a:gd name="T35" fmla="*/ 11 h 185"/>
                  <a:gd name="T36" fmla="*/ 56 w 98"/>
                  <a:gd name="T37" fmla="*/ 7 h 185"/>
                  <a:gd name="T38" fmla="*/ 90 w 98"/>
                  <a:gd name="T39" fmla="*/ 27 h 185"/>
                  <a:gd name="T40" fmla="*/ 98 w 98"/>
                  <a:gd name="T41" fmla="*/ 69 h 185"/>
                  <a:gd name="T42" fmla="*/ 85 w 98"/>
                  <a:gd name="T43" fmla="*/ 109 h 185"/>
                  <a:gd name="T44" fmla="*/ 49 w 98"/>
                  <a:gd name="T45" fmla="*/ 125 h 185"/>
                  <a:gd name="T46" fmla="*/ 56 w 98"/>
                  <a:gd name="T47" fmla="*/ 29 h 185"/>
                  <a:gd name="T48" fmla="*/ 38 w 98"/>
                  <a:gd name="T49" fmla="*/ 34 h 185"/>
                  <a:gd name="T50" fmla="*/ 23 w 98"/>
                  <a:gd name="T51" fmla="*/ 46 h 185"/>
                  <a:gd name="T52" fmla="*/ 25 w 98"/>
                  <a:gd name="T53" fmla="*/ 98 h 185"/>
                  <a:gd name="T54" fmla="*/ 49 w 98"/>
                  <a:gd name="T55" fmla="*/ 103 h 185"/>
                  <a:gd name="T56" fmla="*/ 70 w 98"/>
                  <a:gd name="T57" fmla="*/ 93 h 185"/>
                  <a:gd name="T58" fmla="*/ 76 w 98"/>
                  <a:gd name="T59" fmla="*/ 69 h 185"/>
                  <a:gd name="T60" fmla="*/ 71 w 98"/>
                  <a:gd name="T61" fmla="*/ 39 h 185"/>
                  <a:gd name="T62" fmla="*/ 56 w 98"/>
                  <a:gd name="T63" fmla="*/ 2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85">
                    <a:moveTo>
                      <a:pt x="49" y="125"/>
                    </a:moveTo>
                    <a:cubicBezTo>
                      <a:pt x="41" y="125"/>
                      <a:pt x="33" y="124"/>
                      <a:pt x="24" y="121"/>
                    </a:cubicBezTo>
                    <a:cubicBezTo>
                      <a:pt x="24" y="174"/>
                      <a:pt x="24" y="174"/>
                      <a:pt x="24" y="174"/>
                    </a:cubicBezTo>
                    <a:cubicBezTo>
                      <a:pt x="24" y="177"/>
                      <a:pt x="23" y="180"/>
                      <a:pt x="21" y="182"/>
                    </a:cubicBezTo>
                    <a:cubicBezTo>
                      <a:pt x="19" y="184"/>
                      <a:pt x="17" y="185"/>
                      <a:pt x="14" y="185"/>
                    </a:cubicBezTo>
                    <a:cubicBezTo>
                      <a:pt x="10" y="185"/>
                      <a:pt x="8" y="184"/>
                      <a:pt x="6" y="182"/>
                    </a:cubicBezTo>
                    <a:cubicBezTo>
                      <a:pt x="4" y="180"/>
                      <a:pt x="3" y="177"/>
                      <a:pt x="3" y="174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0"/>
                      <a:pt x="2" y="55"/>
                      <a:pt x="1" y="4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4"/>
                      <a:pt x="1" y="10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22" y="16"/>
                      <a:pt x="21" y="18"/>
                      <a:pt x="21" y="20"/>
                    </a:cubicBezTo>
                    <a:cubicBezTo>
                      <a:pt x="28" y="16"/>
                      <a:pt x="34" y="13"/>
                      <a:pt x="40" y="11"/>
                    </a:cubicBezTo>
                    <a:cubicBezTo>
                      <a:pt x="46" y="8"/>
                      <a:pt x="51" y="7"/>
                      <a:pt x="56" y="7"/>
                    </a:cubicBezTo>
                    <a:cubicBezTo>
                      <a:pt x="72" y="7"/>
                      <a:pt x="83" y="14"/>
                      <a:pt x="90" y="27"/>
                    </a:cubicBezTo>
                    <a:cubicBezTo>
                      <a:pt x="95" y="38"/>
                      <a:pt x="98" y="52"/>
                      <a:pt x="98" y="69"/>
                    </a:cubicBezTo>
                    <a:cubicBezTo>
                      <a:pt x="98" y="85"/>
                      <a:pt x="94" y="98"/>
                      <a:pt x="85" y="109"/>
                    </a:cubicBezTo>
                    <a:cubicBezTo>
                      <a:pt x="76" y="119"/>
                      <a:pt x="64" y="125"/>
                      <a:pt x="49" y="125"/>
                    </a:cubicBezTo>
                    <a:close/>
                    <a:moveTo>
                      <a:pt x="56" y="29"/>
                    </a:moveTo>
                    <a:cubicBezTo>
                      <a:pt x="50" y="29"/>
                      <a:pt x="44" y="31"/>
                      <a:pt x="38" y="34"/>
                    </a:cubicBezTo>
                    <a:cubicBezTo>
                      <a:pt x="34" y="36"/>
                      <a:pt x="29" y="40"/>
                      <a:pt x="23" y="46"/>
                    </a:cubicBezTo>
                    <a:cubicBezTo>
                      <a:pt x="24" y="62"/>
                      <a:pt x="25" y="80"/>
                      <a:pt x="25" y="98"/>
                    </a:cubicBezTo>
                    <a:cubicBezTo>
                      <a:pt x="33" y="101"/>
                      <a:pt x="41" y="103"/>
                      <a:pt x="49" y="103"/>
                    </a:cubicBezTo>
                    <a:cubicBezTo>
                      <a:pt x="58" y="103"/>
                      <a:pt x="65" y="99"/>
                      <a:pt x="70" y="93"/>
                    </a:cubicBezTo>
                    <a:cubicBezTo>
                      <a:pt x="74" y="87"/>
                      <a:pt x="76" y="79"/>
                      <a:pt x="76" y="69"/>
                    </a:cubicBezTo>
                    <a:cubicBezTo>
                      <a:pt x="76" y="56"/>
                      <a:pt x="75" y="46"/>
                      <a:pt x="71" y="39"/>
                    </a:cubicBezTo>
                    <a:cubicBezTo>
                      <a:pt x="68" y="33"/>
                      <a:pt x="63" y="29"/>
                      <a:pt x="56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7" name="Freeform 12">
                <a:extLst>
                  <a:ext uri="{FF2B5EF4-FFF2-40B4-BE49-F238E27FC236}">
                    <a16:creationId xmlns:a16="http://schemas.microsoft.com/office/drawing/2014/main" id="{8D68185F-E2DE-4EA3-808D-F6F63CF23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1" y="2273"/>
                <a:ext cx="1008" cy="967"/>
              </a:xfrm>
              <a:custGeom>
                <a:avLst/>
                <a:gdLst>
                  <a:gd name="T0" fmla="*/ 139 w 1234"/>
                  <a:gd name="T1" fmla="*/ 312 h 1185"/>
                  <a:gd name="T2" fmla="*/ 130 w 1234"/>
                  <a:gd name="T3" fmla="*/ 468 h 1185"/>
                  <a:gd name="T4" fmla="*/ 21 w 1234"/>
                  <a:gd name="T5" fmla="*/ 616 h 1185"/>
                  <a:gd name="T6" fmla="*/ 65 w 1234"/>
                  <a:gd name="T7" fmla="*/ 818 h 1185"/>
                  <a:gd name="T8" fmla="*/ 27 w 1234"/>
                  <a:gd name="T9" fmla="*/ 1005 h 1185"/>
                  <a:gd name="T10" fmla="*/ 95 w 1234"/>
                  <a:gd name="T11" fmla="*/ 1180 h 1185"/>
                  <a:gd name="T12" fmla="*/ 770 w 1234"/>
                  <a:gd name="T13" fmla="*/ 1180 h 1185"/>
                  <a:gd name="T14" fmla="*/ 1098 w 1234"/>
                  <a:gd name="T15" fmla="*/ 1180 h 1185"/>
                  <a:gd name="T16" fmla="*/ 1153 w 1234"/>
                  <a:gd name="T17" fmla="*/ 1180 h 1185"/>
                  <a:gd name="T18" fmla="*/ 1212 w 1234"/>
                  <a:gd name="T19" fmla="*/ 1064 h 1185"/>
                  <a:gd name="T20" fmla="*/ 1157 w 1234"/>
                  <a:gd name="T21" fmla="*/ 814 h 1185"/>
                  <a:gd name="T22" fmla="*/ 1209 w 1234"/>
                  <a:gd name="T23" fmla="*/ 606 h 1185"/>
                  <a:gd name="T24" fmla="*/ 1117 w 1234"/>
                  <a:gd name="T25" fmla="*/ 428 h 1185"/>
                  <a:gd name="T26" fmla="*/ 1104 w 1234"/>
                  <a:gd name="T27" fmla="*/ 277 h 1185"/>
                  <a:gd name="T28" fmla="*/ 1062 w 1234"/>
                  <a:gd name="T29" fmla="*/ 197 h 1185"/>
                  <a:gd name="T30" fmla="*/ 974 w 1234"/>
                  <a:gd name="T31" fmla="*/ 127 h 1185"/>
                  <a:gd name="T32" fmla="*/ 875 w 1234"/>
                  <a:gd name="T33" fmla="*/ 104 h 1185"/>
                  <a:gd name="T34" fmla="*/ 799 w 1234"/>
                  <a:gd name="T35" fmla="*/ 50 h 1185"/>
                  <a:gd name="T36" fmla="*/ 683 w 1234"/>
                  <a:gd name="T37" fmla="*/ 5 h 1185"/>
                  <a:gd name="T38" fmla="*/ 571 w 1234"/>
                  <a:gd name="T39" fmla="*/ 19 h 1185"/>
                  <a:gd name="T40" fmla="*/ 475 w 1234"/>
                  <a:gd name="T41" fmla="*/ 70 h 1185"/>
                  <a:gd name="T42" fmla="*/ 441 w 1234"/>
                  <a:gd name="T43" fmla="*/ 123 h 1185"/>
                  <a:gd name="T44" fmla="*/ 354 w 1234"/>
                  <a:gd name="T45" fmla="*/ 107 h 1185"/>
                  <a:gd name="T46" fmla="*/ 259 w 1234"/>
                  <a:gd name="T47" fmla="*/ 160 h 1185"/>
                  <a:gd name="T48" fmla="*/ 139 w 1234"/>
                  <a:gd name="T49" fmla="*/ 312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34" h="1185">
                    <a:moveTo>
                      <a:pt x="139" y="312"/>
                    </a:moveTo>
                    <a:cubicBezTo>
                      <a:pt x="116" y="366"/>
                      <a:pt x="116" y="413"/>
                      <a:pt x="130" y="468"/>
                    </a:cubicBezTo>
                    <a:cubicBezTo>
                      <a:pt x="56" y="448"/>
                      <a:pt x="34" y="567"/>
                      <a:pt x="21" y="616"/>
                    </a:cubicBezTo>
                    <a:cubicBezTo>
                      <a:pt x="0" y="695"/>
                      <a:pt x="20" y="751"/>
                      <a:pt x="65" y="818"/>
                    </a:cubicBezTo>
                    <a:cubicBezTo>
                      <a:pt x="19" y="874"/>
                      <a:pt x="13" y="936"/>
                      <a:pt x="27" y="1005"/>
                    </a:cubicBezTo>
                    <a:cubicBezTo>
                      <a:pt x="36" y="1050"/>
                      <a:pt x="61" y="1154"/>
                      <a:pt x="95" y="1180"/>
                    </a:cubicBezTo>
                    <a:cubicBezTo>
                      <a:pt x="320" y="1180"/>
                      <a:pt x="545" y="1180"/>
                      <a:pt x="770" y="1180"/>
                    </a:cubicBezTo>
                    <a:cubicBezTo>
                      <a:pt x="879" y="1180"/>
                      <a:pt x="988" y="1180"/>
                      <a:pt x="1098" y="1180"/>
                    </a:cubicBezTo>
                    <a:cubicBezTo>
                      <a:pt x="1111" y="1180"/>
                      <a:pt x="1141" y="1185"/>
                      <a:pt x="1153" y="1180"/>
                    </a:cubicBezTo>
                    <a:cubicBezTo>
                      <a:pt x="1186" y="1166"/>
                      <a:pt x="1204" y="1097"/>
                      <a:pt x="1212" y="1064"/>
                    </a:cubicBezTo>
                    <a:cubicBezTo>
                      <a:pt x="1234" y="978"/>
                      <a:pt x="1222" y="880"/>
                      <a:pt x="1157" y="814"/>
                    </a:cubicBezTo>
                    <a:cubicBezTo>
                      <a:pt x="1203" y="743"/>
                      <a:pt x="1217" y="691"/>
                      <a:pt x="1209" y="606"/>
                    </a:cubicBezTo>
                    <a:cubicBezTo>
                      <a:pt x="1202" y="534"/>
                      <a:pt x="1196" y="454"/>
                      <a:pt x="1117" y="428"/>
                    </a:cubicBezTo>
                    <a:cubicBezTo>
                      <a:pt x="1130" y="432"/>
                      <a:pt x="1107" y="285"/>
                      <a:pt x="1104" y="277"/>
                    </a:cubicBezTo>
                    <a:cubicBezTo>
                      <a:pt x="1095" y="251"/>
                      <a:pt x="1065" y="223"/>
                      <a:pt x="1062" y="197"/>
                    </a:cubicBezTo>
                    <a:cubicBezTo>
                      <a:pt x="1029" y="176"/>
                      <a:pt x="1009" y="143"/>
                      <a:pt x="974" y="127"/>
                    </a:cubicBezTo>
                    <a:cubicBezTo>
                      <a:pt x="940" y="111"/>
                      <a:pt x="909" y="111"/>
                      <a:pt x="875" y="104"/>
                    </a:cubicBezTo>
                    <a:cubicBezTo>
                      <a:pt x="840" y="97"/>
                      <a:pt x="829" y="70"/>
                      <a:pt x="799" y="50"/>
                    </a:cubicBezTo>
                    <a:cubicBezTo>
                      <a:pt x="762" y="25"/>
                      <a:pt x="728" y="9"/>
                      <a:pt x="683" y="5"/>
                    </a:cubicBezTo>
                    <a:cubicBezTo>
                      <a:pt x="638" y="0"/>
                      <a:pt x="614" y="5"/>
                      <a:pt x="571" y="19"/>
                    </a:cubicBezTo>
                    <a:cubicBezTo>
                      <a:pt x="537" y="30"/>
                      <a:pt x="508" y="61"/>
                      <a:pt x="475" y="70"/>
                    </a:cubicBezTo>
                    <a:cubicBezTo>
                      <a:pt x="463" y="87"/>
                      <a:pt x="444" y="100"/>
                      <a:pt x="441" y="123"/>
                    </a:cubicBezTo>
                    <a:cubicBezTo>
                      <a:pt x="443" y="104"/>
                      <a:pt x="363" y="106"/>
                      <a:pt x="354" y="107"/>
                    </a:cubicBezTo>
                    <a:cubicBezTo>
                      <a:pt x="314" y="114"/>
                      <a:pt x="289" y="135"/>
                      <a:pt x="259" y="160"/>
                    </a:cubicBezTo>
                    <a:cubicBezTo>
                      <a:pt x="205" y="207"/>
                      <a:pt x="168" y="245"/>
                      <a:pt x="139" y="3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8" name="Freeform 13">
                <a:extLst>
                  <a:ext uri="{FF2B5EF4-FFF2-40B4-BE49-F238E27FC236}">
                    <a16:creationId xmlns:a16="http://schemas.microsoft.com/office/drawing/2014/main" id="{1D664151-73BD-4E24-A3DA-47042359E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250"/>
                <a:ext cx="77" cy="53"/>
              </a:xfrm>
              <a:custGeom>
                <a:avLst/>
                <a:gdLst>
                  <a:gd name="T0" fmla="*/ 6 w 95"/>
                  <a:gd name="T1" fmla="*/ 59 h 65"/>
                  <a:gd name="T2" fmla="*/ 44 w 95"/>
                  <a:gd name="T3" fmla="*/ 0 h 65"/>
                  <a:gd name="T4" fmla="*/ 54 w 95"/>
                  <a:gd name="T5" fmla="*/ 30 h 65"/>
                  <a:gd name="T6" fmla="*/ 88 w 95"/>
                  <a:gd name="T7" fmla="*/ 10 h 65"/>
                  <a:gd name="T8" fmla="*/ 77 w 9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5">
                    <a:moveTo>
                      <a:pt x="6" y="59"/>
                    </a:moveTo>
                    <a:cubicBezTo>
                      <a:pt x="0" y="46"/>
                      <a:pt x="30" y="11"/>
                      <a:pt x="44" y="0"/>
                    </a:cubicBezTo>
                    <a:cubicBezTo>
                      <a:pt x="51" y="8"/>
                      <a:pt x="51" y="19"/>
                      <a:pt x="54" y="30"/>
                    </a:cubicBezTo>
                    <a:cubicBezTo>
                      <a:pt x="65" y="23"/>
                      <a:pt x="75" y="12"/>
                      <a:pt x="88" y="10"/>
                    </a:cubicBezTo>
                    <a:cubicBezTo>
                      <a:pt x="95" y="25"/>
                      <a:pt x="85" y="52"/>
                      <a:pt x="77" y="65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9" name="Freeform 14">
                <a:extLst>
                  <a:ext uri="{FF2B5EF4-FFF2-40B4-BE49-F238E27FC236}">
                    <a16:creationId xmlns:a16="http://schemas.microsoft.com/office/drawing/2014/main" id="{837E91D1-341C-4C64-8DB6-2FB5F4513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" y="2245"/>
                <a:ext cx="87" cy="63"/>
              </a:xfrm>
              <a:custGeom>
                <a:avLst/>
                <a:gdLst>
                  <a:gd name="T0" fmla="*/ 47 w 107"/>
                  <a:gd name="T1" fmla="*/ 2 h 77"/>
                  <a:gd name="T2" fmla="*/ 7 w 107"/>
                  <a:gd name="T3" fmla="*/ 67 h 77"/>
                  <a:gd name="T4" fmla="*/ 13 w 107"/>
                  <a:gd name="T5" fmla="*/ 70 h 77"/>
                  <a:gd name="T6" fmla="*/ 17 w 107"/>
                  <a:gd name="T7" fmla="*/ 65 h 77"/>
                  <a:gd name="T8" fmla="*/ 16 w 107"/>
                  <a:gd name="T9" fmla="*/ 64 h 77"/>
                  <a:gd name="T10" fmla="*/ 16 w 107"/>
                  <a:gd name="T11" fmla="*/ 62 h 77"/>
                  <a:gd name="T12" fmla="*/ 49 w 107"/>
                  <a:gd name="T13" fmla="*/ 14 h 77"/>
                  <a:gd name="T14" fmla="*/ 53 w 107"/>
                  <a:gd name="T15" fmla="*/ 31 h 77"/>
                  <a:gd name="T16" fmla="*/ 55 w 107"/>
                  <a:gd name="T17" fmla="*/ 37 h 77"/>
                  <a:gd name="T18" fmla="*/ 58 w 107"/>
                  <a:gd name="T19" fmla="*/ 40 h 77"/>
                  <a:gd name="T20" fmla="*/ 62 w 107"/>
                  <a:gd name="T21" fmla="*/ 40 h 77"/>
                  <a:gd name="T22" fmla="*/ 73 w 107"/>
                  <a:gd name="T23" fmla="*/ 33 h 77"/>
                  <a:gd name="T24" fmla="*/ 90 w 107"/>
                  <a:gd name="T25" fmla="*/ 23 h 77"/>
                  <a:gd name="T26" fmla="*/ 91 w 107"/>
                  <a:gd name="T27" fmla="*/ 28 h 77"/>
                  <a:gd name="T28" fmla="*/ 78 w 107"/>
                  <a:gd name="T29" fmla="*/ 69 h 77"/>
                  <a:gd name="T30" fmla="*/ 78 w 107"/>
                  <a:gd name="T31" fmla="*/ 71 h 77"/>
                  <a:gd name="T32" fmla="*/ 80 w 107"/>
                  <a:gd name="T33" fmla="*/ 76 h 77"/>
                  <a:gd name="T34" fmla="*/ 87 w 107"/>
                  <a:gd name="T35" fmla="*/ 74 h 77"/>
                  <a:gd name="T36" fmla="*/ 99 w 107"/>
                  <a:gd name="T37" fmla="*/ 13 h 77"/>
                  <a:gd name="T38" fmla="*/ 93 w 107"/>
                  <a:gd name="T39" fmla="*/ 11 h 77"/>
                  <a:gd name="T40" fmla="*/ 67 w 107"/>
                  <a:gd name="T41" fmla="*/ 24 h 77"/>
                  <a:gd name="T42" fmla="*/ 63 w 107"/>
                  <a:gd name="T43" fmla="*/ 27 h 77"/>
                  <a:gd name="T44" fmla="*/ 54 w 107"/>
                  <a:gd name="T45" fmla="*/ 3 h 77"/>
                  <a:gd name="T46" fmla="*/ 47 w 107"/>
                  <a:gd name="T4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7" h="77">
                    <a:moveTo>
                      <a:pt x="47" y="2"/>
                    </a:moveTo>
                    <a:cubicBezTo>
                      <a:pt x="35" y="12"/>
                      <a:pt x="0" y="49"/>
                      <a:pt x="7" y="67"/>
                    </a:cubicBezTo>
                    <a:cubicBezTo>
                      <a:pt x="8" y="70"/>
                      <a:pt x="11" y="71"/>
                      <a:pt x="13" y="70"/>
                    </a:cubicBezTo>
                    <a:cubicBezTo>
                      <a:pt x="15" y="69"/>
                      <a:pt x="17" y="68"/>
                      <a:pt x="17" y="65"/>
                    </a:cubicBezTo>
                    <a:cubicBezTo>
                      <a:pt x="17" y="65"/>
                      <a:pt x="17" y="64"/>
                      <a:pt x="16" y="64"/>
                    </a:cubicBezTo>
                    <a:cubicBezTo>
                      <a:pt x="16" y="63"/>
                      <a:pt x="16" y="62"/>
                      <a:pt x="16" y="62"/>
                    </a:cubicBezTo>
                    <a:cubicBezTo>
                      <a:pt x="16" y="51"/>
                      <a:pt x="34" y="27"/>
                      <a:pt x="49" y="14"/>
                    </a:cubicBezTo>
                    <a:cubicBezTo>
                      <a:pt x="51" y="19"/>
                      <a:pt x="52" y="24"/>
                      <a:pt x="53" y="3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6" y="40"/>
                      <a:pt x="58" y="40"/>
                    </a:cubicBezTo>
                    <a:cubicBezTo>
                      <a:pt x="59" y="41"/>
                      <a:pt x="61" y="41"/>
                      <a:pt x="62" y="4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9" y="29"/>
                      <a:pt x="84" y="25"/>
                      <a:pt x="90" y="23"/>
                    </a:cubicBezTo>
                    <a:cubicBezTo>
                      <a:pt x="91" y="25"/>
                      <a:pt x="91" y="26"/>
                      <a:pt x="91" y="28"/>
                    </a:cubicBezTo>
                    <a:cubicBezTo>
                      <a:pt x="91" y="42"/>
                      <a:pt x="85" y="58"/>
                      <a:pt x="78" y="69"/>
                    </a:cubicBezTo>
                    <a:cubicBezTo>
                      <a:pt x="78" y="70"/>
                      <a:pt x="78" y="70"/>
                      <a:pt x="78" y="71"/>
                    </a:cubicBezTo>
                    <a:cubicBezTo>
                      <a:pt x="78" y="73"/>
                      <a:pt x="78" y="75"/>
                      <a:pt x="80" y="76"/>
                    </a:cubicBezTo>
                    <a:cubicBezTo>
                      <a:pt x="82" y="77"/>
                      <a:pt x="86" y="76"/>
                      <a:pt x="87" y="74"/>
                    </a:cubicBezTo>
                    <a:cubicBezTo>
                      <a:pt x="96" y="59"/>
                      <a:pt x="107" y="31"/>
                      <a:pt x="99" y="13"/>
                    </a:cubicBezTo>
                    <a:cubicBezTo>
                      <a:pt x="97" y="11"/>
                      <a:pt x="95" y="10"/>
                      <a:pt x="93" y="11"/>
                    </a:cubicBezTo>
                    <a:cubicBezTo>
                      <a:pt x="83" y="13"/>
                      <a:pt x="75" y="19"/>
                      <a:pt x="67" y="24"/>
                    </a:cubicBezTo>
                    <a:cubicBezTo>
                      <a:pt x="67" y="24"/>
                      <a:pt x="65" y="26"/>
                      <a:pt x="63" y="27"/>
                    </a:cubicBezTo>
                    <a:cubicBezTo>
                      <a:pt x="62" y="18"/>
                      <a:pt x="60" y="10"/>
                      <a:pt x="54" y="3"/>
                    </a:cubicBezTo>
                    <a:cubicBezTo>
                      <a:pt x="52" y="1"/>
                      <a:pt x="49" y="0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0" name="Freeform 15">
                <a:extLst>
                  <a:ext uri="{FF2B5EF4-FFF2-40B4-BE49-F238E27FC236}">
                    <a16:creationId xmlns:a16="http://schemas.microsoft.com/office/drawing/2014/main" id="{66B56367-32E6-41F1-9D09-D84D5AAD3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242"/>
                <a:ext cx="52" cy="58"/>
              </a:xfrm>
              <a:custGeom>
                <a:avLst/>
                <a:gdLst>
                  <a:gd name="T0" fmla="*/ 15 w 63"/>
                  <a:gd name="T1" fmla="*/ 71 h 71"/>
                  <a:gd name="T2" fmla="*/ 2 w 63"/>
                  <a:gd name="T3" fmla="*/ 23 h 71"/>
                  <a:gd name="T4" fmla="*/ 30 w 63"/>
                  <a:gd name="T5" fmla="*/ 32 h 71"/>
                  <a:gd name="T6" fmla="*/ 31 w 63"/>
                  <a:gd name="T7" fmla="*/ 0 h 71"/>
                  <a:gd name="T8" fmla="*/ 63 w 63"/>
                  <a:gd name="T9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1">
                    <a:moveTo>
                      <a:pt x="15" y="71"/>
                    </a:moveTo>
                    <a:cubicBezTo>
                      <a:pt x="9" y="55"/>
                      <a:pt x="0" y="42"/>
                      <a:pt x="2" y="23"/>
                    </a:cubicBezTo>
                    <a:cubicBezTo>
                      <a:pt x="10" y="29"/>
                      <a:pt x="21" y="30"/>
                      <a:pt x="30" y="32"/>
                    </a:cubicBezTo>
                    <a:cubicBezTo>
                      <a:pt x="30" y="22"/>
                      <a:pt x="32" y="10"/>
                      <a:pt x="31" y="0"/>
                    </a:cubicBezTo>
                    <a:cubicBezTo>
                      <a:pt x="47" y="5"/>
                      <a:pt x="54" y="29"/>
                      <a:pt x="63" y="4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1" name="Freeform 16">
                <a:extLst>
                  <a:ext uri="{FF2B5EF4-FFF2-40B4-BE49-F238E27FC236}">
                    <a16:creationId xmlns:a16="http://schemas.microsoft.com/office/drawing/2014/main" id="{87C080B1-FD5C-484F-A7A1-91EA8042D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2238"/>
                <a:ext cx="59" cy="67"/>
              </a:xfrm>
              <a:custGeom>
                <a:avLst/>
                <a:gdLst>
                  <a:gd name="T0" fmla="*/ 32 w 73"/>
                  <a:gd name="T1" fmla="*/ 2 h 82"/>
                  <a:gd name="T2" fmla="*/ 30 w 73"/>
                  <a:gd name="T3" fmla="*/ 6 h 82"/>
                  <a:gd name="T4" fmla="*/ 30 w 73"/>
                  <a:gd name="T5" fmla="*/ 20 h 82"/>
                  <a:gd name="T6" fmla="*/ 29 w 73"/>
                  <a:gd name="T7" fmla="*/ 31 h 82"/>
                  <a:gd name="T8" fmla="*/ 29 w 73"/>
                  <a:gd name="T9" fmla="*/ 31 h 82"/>
                  <a:gd name="T10" fmla="*/ 9 w 73"/>
                  <a:gd name="T11" fmla="*/ 24 h 82"/>
                  <a:gd name="T12" fmla="*/ 4 w 73"/>
                  <a:gd name="T13" fmla="*/ 23 h 82"/>
                  <a:gd name="T14" fmla="*/ 1 w 73"/>
                  <a:gd name="T15" fmla="*/ 28 h 82"/>
                  <a:gd name="T16" fmla="*/ 9 w 73"/>
                  <a:gd name="T17" fmla="*/ 65 h 82"/>
                  <a:gd name="T18" fmla="*/ 14 w 73"/>
                  <a:gd name="T19" fmla="*/ 78 h 82"/>
                  <a:gd name="T20" fmla="*/ 20 w 73"/>
                  <a:gd name="T21" fmla="*/ 81 h 82"/>
                  <a:gd name="T22" fmla="*/ 24 w 73"/>
                  <a:gd name="T23" fmla="*/ 76 h 82"/>
                  <a:gd name="T24" fmla="*/ 24 w 73"/>
                  <a:gd name="T25" fmla="*/ 75 h 82"/>
                  <a:gd name="T26" fmla="*/ 18 w 73"/>
                  <a:gd name="T27" fmla="*/ 61 h 82"/>
                  <a:gd name="T28" fmla="*/ 12 w 73"/>
                  <a:gd name="T29" fmla="*/ 36 h 82"/>
                  <a:gd name="T30" fmla="*/ 27 w 73"/>
                  <a:gd name="T31" fmla="*/ 41 h 82"/>
                  <a:gd name="T32" fmla="*/ 33 w 73"/>
                  <a:gd name="T33" fmla="*/ 42 h 82"/>
                  <a:gd name="T34" fmla="*/ 37 w 73"/>
                  <a:gd name="T35" fmla="*/ 41 h 82"/>
                  <a:gd name="T36" fmla="*/ 39 w 73"/>
                  <a:gd name="T37" fmla="*/ 36 h 82"/>
                  <a:gd name="T38" fmla="*/ 40 w 73"/>
                  <a:gd name="T39" fmla="*/ 14 h 82"/>
                  <a:gd name="T40" fmla="*/ 55 w 73"/>
                  <a:gd name="T41" fmla="*/ 36 h 82"/>
                  <a:gd name="T42" fmla="*/ 63 w 73"/>
                  <a:gd name="T43" fmla="*/ 50 h 82"/>
                  <a:gd name="T44" fmla="*/ 70 w 73"/>
                  <a:gd name="T45" fmla="*/ 52 h 82"/>
                  <a:gd name="T46" fmla="*/ 71 w 73"/>
                  <a:gd name="T47" fmla="*/ 44 h 82"/>
                  <a:gd name="T48" fmla="*/ 64 w 73"/>
                  <a:gd name="T49" fmla="*/ 31 h 82"/>
                  <a:gd name="T50" fmla="*/ 37 w 73"/>
                  <a:gd name="T51" fmla="*/ 1 h 82"/>
                  <a:gd name="T52" fmla="*/ 32 w 73"/>
                  <a:gd name="T5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82">
                    <a:moveTo>
                      <a:pt x="32" y="2"/>
                    </a:moveTo>
                    <a:cubicBezTo>
                      <a:pt x="31" y="2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6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1" y="29"/>
                      <a:pt x="14" y="28"/>
                      <a:pt x="9" y="24"/>
                    </a:cubicBezTo>
                    <a:cubicBezTo>
                      <a:pt x="8" y="23"/>
                      <a:pt x="6" y="23"/>
                      <a:pt x="4" y="23"/>
                    </a:cubicBezTo>
                    <a:cubicBezTo>
                      <a:pt x="3" y="24"/>
                      <a:pt x="1" y="26"/>
                      <a:pt x="1" y="28"/>
                    </a:cubicBezTo>
                    <a:cubicBezTo>
                      <a:pt x="0" y="42"/>
                      <a:pt x="4" y="54"/>
                      <a:pt x="9" y="65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80"/>
                      <a:pt x="18" y="82"/>
                      <a:pt x="20" y="81"/>
                    </a:cubicBezTo>
                    <a:cubicBezTo>
                      <a:pt x="23" y="80"/>
                      <a:pt x="24" y="78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53"/>
                      <a:pt x="12" y="45"/>
                      <a:pt x="12" y="36"/>
                    </a:cubicBezTo>
                    <a:cubicBezTo>
                      <a:pt x="17" y="38"/>
                      <a:pt x="22" y="40"/>
                      <a:pt x="27" y="4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6" y="42"/>
                      <a:pt x="37" y="41"/>
                    </a:cubicBezTo>
                    <a:cubicBezTo>
                      <a:pt x="39" y="40"/>
                      <a:pt x="39" y="38"/>
                      <a:pt x="39" y="36"/>
                    </a:cubicBezTo>
                    <a:cubicBezTo>
                      <a:pt x="39" y="36"/>
                      <a:pt x="40" y="18"/>
                      <a:pt x="40" y="14"/>
                    </a:cubicBezTo>
                    <a:cubicBezTo>
                      <a:pt x="46" y="19"/>
                      <a:pt x="51" y="28"/>
                      <a:pt x="55" y="3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4" y="52"/>
                      <a:pt x="67" y="53"/>
                      <a:pt x="70" y="52"/>
                    </a:cubicBezTo>
                    <a:cubicBezTo>
                      <a:pt x="72" y="50"/>
                      <a:pt x="73" y="47"/>
                      <a:pt x="71" y="44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58" y="19"/>
                      <a:pt x="50" y="4"/>
                      <a:pt x="37" y="1"/>
                    </a:cubicBezTo>
                    <a:cubicBezTo>
                      <a:pt x="35" y="0"/>
                      <a:pt x="34" y="1"/>
                      <a:pt x="3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2" name="Freeform 17">
                <a:extLst>
                  <a:ext uri="{FF2B5EF4-FFF2-40B4-BE49-F238E27FC236}">
                    <a16:creationId xmlns:a16="http://schemas.microsoft.com/office/drawing/2014/main" id="{BE899CDF-AF55-4005-96CB-75BB1362B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2283"/>
                <a:ext cx="125" cy="361"/>
              </a:xfrm>
              <a:custGeom>
                <a:avLst/>
                <a:gdLst>
                  <a:gd name="T0" fmla="*/ 153 w 153"/>
                  <a:gd name="T1" fmla="*/ 283 h 443"/>
                  <a:gd name="T2" fmla="*/ 97 w 153"/>
                  <a:gd name="T3" fmla="*/ 127 h 443"/>
                  <a:gd name="T4" fmla="*/ 109 w 153"/>
                  <a:gd name="T5" fmla="*/ 52 h 443"/>
                  <a:gd name="T6" fmla="*/ 91 w 153"/>
                  <a:gd name="T7" fmla="*/ 11 h 443"/>
                  <a:gd name="T8" fmla="*/ 35 w 153"/>
                  <a:gd name="T9" fmla="*/ 23 h 443"/>
                  <a:gd name="T10" fmla="*/ 16 w 153"/>
                  <a:gd name="T11" fmla="*/ 99 h 443"/>
                  <a:gd name="T12" fmla="*/ 20 w 153"/>
                  <a:gd name="T13" fmla="*/ 277 h 443"/>
                  <a:gd name="T14" fmla="*/ 141 w 153"/>
                  <a:gd name="T15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443">
                    <a:moveTo>
                      <a:pt x="153" y="283"/>
                    </a:moveTo>
                    <a:cubicBezTo>
                      <a:pt x="103" y="282"/>
                      <a:pt x="95" y="161"/>
                      <a:pt x="97" y="127"/>
                    </a:cubicBezTo>
                    <a:cubicBezTo>
                      <a:pt x="98" y="103"/>
                      <a:pt x="103" y="75"/>
                      <a:pt x="109" y="52"/>
                    </a:cubicBezTo>
                    <a:cubicBezTo>
                      <a:pt x="116" y="21"/>
                      <a:pt x="123" y="19"/>
                      <a:pt x="91" y="11"/>
                    </a:cubicBezTo>
                    <a:cubicBezTo>
                      <a:pt x="66" y="4"/>
                      <a:pt x="50" y="0"/>
                      <a:pt x="35" y="23"/>
                    </a:cubicBezTo>
                    <a:cubicBezTo>
                      <a:pt x="23" y="43"/>
                      <a:pt x="21" y="76"/>
                      <a:pt x="16" y="99"/>
                    </a:cubicBezTo>
                    <a:cubicBezTo>
                      <a:pt x="5" y="156"/>
                      <a:pt x="0" y="222"/>
                      <a:pt x="20" y="277"/>
                    </a:cubicBezTo>
                    <a:cubicBezTo>
                      <a:pt x="45" y="346"/>
                      <a:pt x="91" y="394"/>
                      <a:pt x="141" y="4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3" name="Freeform 18">
                <a:extLst>
                  <a:ext uri="{FF2B5EF4-FFF2-40B4-BE49-F238E27FC236}">
                    <a16:creationId xmlns:a16="http://schemas.microsoft.com/office/drawing/2014/main" id="{09343483-01FE-4269-B460-AADA5FD49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8" y="2278"/>
                <a:ext cx="131" cy="370"/>
              </a:xfrm>
              <a:custGeom>
                <a:avLst/>
                <a:gdLst>
                  <a:gd name="T0" fmla="*/ 34 w 161"/>
                  <a:gd name="T1" fmla="*/ 26 h 454"/>
                  <a:gd name="T2" fmla="*/ 17 w 161"/>
                  <a:gd name="T3" fmla="*/ 87 h 454"/>
                  <a:gd name="T4" fmla="*/ 14 w 161"/>
                  <a:gd name="T5" fmla="*/ 104 h 454"/>
                  <a:gd name="T6" fmla="*/ 18 w 161"/>
                  <a:gd name="T7" fmla="*/ 285 h 454"/>
                  <a:gd name="T8" fmla="*/ 141 w 161"/>
                  <a:gd name="T9" fmla="*/ 452 h 454"/>
                  <a:gd name="T10" fmla="*/ 148 w 161"/>
                  <a:gd name="T11" fmla="*/ 452 h 454"/>
                  <a:gd name="T12" fmla="*/ 148 w 161"/>
                  <a:gd name="T13" fmla="*/ 445 h 454"/>
                  <a:gd name="T14" fmla="*/ 28 w 161"/>
                  <a:gd name="T15" fmla="*/ 281 h 454"/>
                  <a:gd name="T16" fmla="*/ 24 w 161"/>
                  <a:gd name="T17" fmla="*/ 106 h 454"/>
                  <a:gd name="T18" fmla="*/ 27 w 161"/>
                  <a:gd name="T19" fmla="*/ 89 h 454"/>
                  <a:gd name="T20" fmla="*/ 43 w 161"/>
                  <a:gd name="T21" fmla="*/ 32 h 454"/>
                  <a:gd name="T22" fmla="*/ 93 w 161"/>
                  <a:gd name="T23" fmla="*/ 22 h 454"/>
                  <a:gd name="T24" fmla="*/ 112 w 161"/>
                  <a:gd name="T25" fmla="*/ 29 h 454"/>
                  <a:gd name="T26" fmla="*/ 110 w 161"/>
                  <a:gd name="T27" fmla="*/ 45 h 454"/>
                  <a:gd name="T28" fmla="*/ 107 w 161"/>
                  <a:gd name="T29" fmla="*/ 57 h 454"/>
                  <a:gd name="T30" fmla="*/ 95 w 161"/>
                  <a:gd name="T31" fmla="*/ 132 h 454"/>
                  <a:gd name="T32" fmla="*/ 129 w 161"/>
                  <a:gd name="T33" fmla="*/ 281 h 454"/>
                  <a:gd name="T34" fmla="*/ 156 w 161"/>
                  <a:gd name="T35" fmla="*/ 294 h 454"/>
                  <a:gd name="T36" fmla="*/ 161 w 161"/>
                  <a:gd name="T37" fmla="*/ 289 h 454"/>
                  <a:gd name="T38" fmla="*/ 156 w 161"/>
                  <a:gd name="T39" fmla="*/ 284 h 454"/>
                  <a:gd name="T40" fmla="*/ 136 w 161"/>
                  <a:gd name="T41" fmla="*/ 274 h 454"/>
                  <a:gd name="T42" fmla="*/ 105 w 161"/>
                  <a:gd name="T43" fmla="*/ 133 h 454"/>
                  <a:gd name="T44" fmla="*/ 117 w 161"/>
                  <a:gd name="T45" fmla="*/ 59 h 454"/>
                  <a:gd name="T46" fmla="*/ 120 w 161"/>
                  <a:gd name="T47" fmla="*/ 48 h 454"/>
                  <a:gd name="T48" fmla="*/ 121 w 161"/>
                  <a:gd name="T49" fmla="*/ 24 h 454"/>
                  <a:gd name="T50" fmla="*/ 95 w 161"/>
                  <a:gd name="T51" fmla="*/ 12 h 454"/>
                  <a:gd name="T52" fmla="*/ 34 w 161"/>
                  <a:gd name="T53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1" h="454">
                    <a:moveTo>
                      <a:pt x="34" y="26"/>
                    </a:moveTo>
                    <a:cubicBezTo>
                      <a:pt x="24" y="43"/>
                      <a:pt x="20" y="66"/>
                      <a:pt x="17" y="8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0" y="180"/>
                      <a:pt x="1" y="239"/>
                      <a:pt x="18" y="285"/>
                    </a:cubicBezTo>
                    <a:cubicBezTo>
                      <a:pt x="44" y="355"/>
                      <a:pt x="91" y="404"/>
                      <a:pt x="141" y="452"/>
                    </a:cubicBezTo>
                    <a:cubicBezTo>
                      <a:pt x="143" y="454"/>
                      <a:pt x="146" y="454"/>
                      <a:pt x="148" y="452"/>
                    </a:cubicBezTo>
                    <a:cubicBezTo>
                      <a:pt x="150" y="450"/>
                      <a:pt x="150" y="447"/>
                      <a:pt x="148" y="445"/>
                    </a:cubicBezTo>
                    <a:cubicBezTo>
                      <a:pt x="99" y="398"/>
                      <a:pt x="53" y="349"/>
                      <a:pt x="28" y="281"/>
                    </a:cubicBezTo>
                    <a:cubicBezTo>
                      <a:pt x="11" y="237"/>
                      <a:pt x="10" y="180"/>
                      <a:pt x="24" y="10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0" y="69"/>
                      <a:pt x="34" y="46"/>
                      <a:pt x="43" y="32"/>
                    </a:cubicBezTo>
                    <a:cubicBezTo>
                      <a:pt x="55" y="12"/>
                      <a:pt x="67" y="15"/>
                      <a:pt x="93" y="22"/>
                    </a:cubicBezTo>
                    <a:cubicBezTo>
                      <a:pt x="101" y="24"/>
                      <a:pt x="111" y="27"/>
                      <a:pt x="112" y="29"/>
                    </a:cubicBezTo>
                    <a:cubicBezTo>
                      <a:pt x="114" y="32"/>
                      <a:pt x="112" y="37"/>
                      <a:pt x="110" y="45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03" y="72"/>
                      <a:pt x="96" y="103"/>
                      <a:pt x="95" y="132"/>
                    </a:cubicBezTo>
                    <a:cubicBezTo>
                      <a:pt x="94" y="155"/>
                      <a:pt x="96" y="247"/>
                      <a:pt x="129" y="281"/>
                    </a:cubicBezTo>
                    <a:cubicBezTo>
                      <a:pt x="137" y="290"/>
                      <a:pt x="146" y="294"/>
                      <a:pt x="156" y="294"/>
                    </a:cubicBezTo>
                    <a:cubicBezTo>
                      <a:pt x="159" y="294"/>
                      <a:pt x="161" y="292"/>
                      <a:pt x="161" y="289"/>
                    </a:cubicBezTo>
                    <a:cubicBezTo>
                      <a:pt x="161" y="286"/>
                      <a:pt x="159" y="284"/>
                      <a:pt x="156" y="284"/>
                    </a:cubicBezTo>
                    <a:cubicBezTo>
                      <a:pt x="149" y="284"/>
                      <a:pt x="142" y="280"/>
                      <a:pt x="136" y="274"/>
                    </a:cubicBezTo>
                    <a:cubicBezTo>
                      <a:pt x="109" y="245"/>
                      <a:pt x="104" y="160"/>
                      <a:pt x="105" y="133"/>
                    </a:cubicBezTo>
                    <a:cubicBezTo>
                      <a:pt x="106" y="112"/>
                      <a:pt x="110" y="85"/>
                      <a:pt x="117" y="59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23" y="37"/>
                      <a:pt x="125" y="30"/>
                      <a:pt x="121" y="24"/>
                    </a:cubicBezTo>
                    <a:cubicBezTo>
                      <a:pt x="118" y="18"/>
                      <a:pt x="111" y="16"/>
                      <a:pt x="95" y="12"/>
                    </a:cubicBezTo>
                    <a:cubicBezTo>
                      <a:pt x="70" y="5"/>
                      <a:pt x="50" y="0"/>
                      <a:pt x="34" y="2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4" name="Freeform 19">
                <a:extLst>
                  <a:ext uri="{FF2B5EF4-FFF2-40B4-BE49-F238E27FC236}">
                    <a16:creationId xmlns:a16="http://schemas.microsoft.com/office/drawing/2014/main" id="{3840E33C-ED56-4A3D-871F-BCAA69A5A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9" y="2272"/>
                <a:ext cx="93" cy="345"/>
              </a:xfrm>
              <a:custGeom>
                <a:avLst/>
                <a:gdLst>
                  <a:gd name="T0" fmla="*/ 0 w 114"/>
                  <a:gd name="T1" fmla="*/ 284 h 423"/>
                  <a:gd name="T2" fmla="*/ 36 w 114"/>
                  <a:gd name="T3" fmla="*/ 144 h 423"/>
                  <a:gd name="T4" fmla="*/ 8 w 114"/>
                  <a:gd name="T5" fmla="*/ 25 h 423"/>
                  <a:gd name="T6" fmla="*/ 55 w 114"/>
                  <a:gd name="T7" fmla="*/ 6 h 423"/>
                  <a:gd name="T8" fmla="*/ 88 w 114"/>
                  <a:gd name="T9" fmla="*/ 63 h 423"/>
                  <a:gd name="T10" fmla="*/ 111 w 114"/>
                  <a:gd name="T11" fmla="*/ 203 h 423"/>
                  <a:gd name="T12" fmla="*/ 7 w 114"/>
                  <a:gd name="T13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23">
                    <a:moveTo>
                      <a:pt x="0" y="284"/>
                    </a:moveTo>
                    <a:cubicBezTo>
                      <a:pt x="42" y="271"/>
                      <a:pt x="38" y="179"/>
                      <a:pt x="36" y="144"/>
                    </a:cubicBezTo>
                    <a:cubicBezTo>
                      <a:pt x="34" y="99"/>
                      <a:pt x="16" y="65"/>
                      <a:pt x="8" y="25"/>
                    </a:cubicBezTo>
                    <a:cubicBezTo>
                      <a:pt x="24" y="18"/>
                      <a:pt x="39" y="0"/>
                      <a:pt x="55" y="6"/>
                    </a:cubicBezTo>
                    <a:cubicBezTo>
                      <a:pt x="69" y="11"/>
                      <a:pt x="83" y="50"/>
                      <a:pt x="88" y="63"/>
                    </a:cubicBezTo>
                    <a:cubicBezTo>
                      <a:pt x="104" y="107"/>
                      <a:pt x="108" y="156"/>
                      <a:pt x="111" y="203"/>
                    </a:cubicBezTo>
                    <a:cubicBezTo>
                      <a:pt x="114" y="279"/>
                      <a:pt x="89" y="393"/>
                      <a:pt x="7" y="42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5" name="Freeform 20">
                <a:extLst>
                  <a:ext uri="{FF2B5EF4-FFF2-40B4-BE49-F238E27FC236}">
                    <a16:creationId xmlns:a16="http://schemas.microsoft.com/office/drawing/2014/main" id="{89191D06-A42F-40D1-9C92-60BFBFF38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269"/>
                <a:ext cx="102" cy="353"/>
              </a:xfrm>
              <a:custGeom>
                <a:avLst/>
                <a:gdLst>
                  <a:gd name="T0" fmla="*/ 25 w 125"/>
                  <a:gd name="T1" fmla="*/ 16 h 433"/>
                  <a:gd name="T2" fmla="*/ 10 w 125"/>
                  <a:gd name="T3" fmla="*/ 24 h 433"/>
                  <a:gd name="T4" fmla="*/ 7 w 125"/>
                  <a:gd name="T5" fmla="*/ 30 h 433"/>
                  <a:gd name="T6" fmla="*/ 19 w 125"/>
                  <a:gd name="T7" fmla="*/ 73 h 433"/>
                  <a:gd name="T8" fmla="*/ 36 w 125"/>
                  <a:gd name="T9" fmla="*/ 149 h 433"/>
                  <a:gd name="T10" fmla="*/ 4 w 125"/>
                  <a:gd name="T11" fmla="*/ 283 h 433"/>
                  <a:gd name="T12" fmla="*/ 1 w 125"/>
                  <a:gd name="T13" fmla="*/ 289 h 433"/>
                  <a:gd name="T14" fmla="*/ 7 w 125"/>
                  <a:gd name="T15" fmla="*/ 292 h 433"/>
                  <a:gd name="T16" fmla="*/ 47 w 125"/>
                  <a:gd name="T17" fmla="*/ 183 h 433"/>
                  <a:gd name="T18" fmla="*/ 46 w 125"/>
                  <a:gd name="T19" fmla="*/ 148 h 433"/>
                  <a:gd name="T20" fmla="*/ 29 w 125"/>
                  <a:gd name="T21" fmla="*/ 70 h 433"/>
                  <a:gd name="T22" fmla="*/ 18 w 125"/>
                  <a:gd name="T23" fmla="*/ 31 h 433"/>
                  <a:gd name="T24" fmla="*/ 31 w 125"/>
                  <a:gd name="T25" fmla="*/ 24 h 433"/>
                  <a:gd name="T26" fmla="*/ 58 w 125"/>
                  <a:gd name="T27" fmla="*/ 15 h 433"/>
                  <a:gd name="T28" fmla="*/ 87 w 125"/>
                  <a:gd name="T29" fmla="*/ 67 h 433"/>
                  <a:gd name="T30" fmla="*/ 88 w 125"/>
                  <a:gd name="T31" fmla="*/ 69 h 433"/>
                  <a:gd name="T32" fmla="*/ 110 w 125"/>
                  <a:gd name="T33" fmla="*/ 207 h 433"/>
                  <a:gd name="T34" fmla="*/ 10 w 125"/>
                  <a:gd name="T35" fmla="*/ 422 h 433"/>
                  <a:gd name="T36" fmla="*/ 7 w 125"/>
                  <a:gd name="T37" fmla="*/ 429 h 433"/>
                  <a:gd name="T38" fmla="*/ 14 w 125"/>
                  <a:gd name="T39" fmla="*/ 432 h 433"/>
                  <a:gd name="T40" fmla="*/ 121 w 125"/>
                  <a:gd name="T41" fmla="*/ 206 h 433"/>
                  <a:gd name="T42" fmla="*/ 98 w 125"/>
                  <a:gd name="T43" fmla="*/ 66 h 433"/>
                  <a:gd name="T44" fmla="*/ 97 w 125"/>
                  <a:gd name="T45" fmla="*/ 64 h 433"/>
                  <a:gd name="T46" fmla="*/ 61 w 125"/>
                  <a:gd name="T47" fmla="*/ 5 h 433"/>
                  <a:gd name="T48" fmla="*/ 25 w 125"/>
                  <a:gd name="T49" fmla="*/ 1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433">
                    <a:moveTo>
                      <a:pt x="25" y="16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6"/>
                      <a:pt x="7" y="28"/>
                      <a:pt x="7" y="30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7" y="96"/>
                      <a:pt x="34" y="120"/>
                      <a:pt x="36" y="149"/>
                    </a:cubicBezTo>
                    <a:cubicBezTo>
                      <a:pt x="38" y="179"/>
                      <a:pt x="42" y="271"/>
                      <a:pt x="4" y="283"/>
                    </a:cubicBezTo>
                    <a:cubicBezTo>
                      <a:pt x="1" y="283"/>
                      <a:pt x="0" y="286"/>
                      <a:pt x="1" y="289"/>
                    </a:cubicBezTo>
                    <a:cubicBezTo>
                      <a:pt x="1" y="292"/>
                      <a:pt x="4" y="293"/>
                      <a:pt x="7" y="292"/>
                    </a:cubicBezTo>
                    <a:cubicBezTo>
                      <a:pt x="40" y="283"/>
                      <a:pt x="47" y="232"/>
                      <a:pt x="47" y="183"/>
                    </a:cubicBezTo>
                    <a:cubicBezTo>
                      <a:pt x="47" y="171"/>
                      <a:pt x="47" y="159"/>
                      <a:pt x="46" y="148"/>
                    </a:cubicBezTo>
                    <a:cubicBezTo>
                      <a:pt x="45" y="119"/>
                      <a:pt x="37" y="94"/>
                      <a:pt x="29" y="70"/>
                    </a:cubicBezTo>
                    <a:cubicBezTo>
                      <a:pt x="29" y="70"/>
                      <a:pt x="20" y="37"/>
                      <a:pt x="18" y="31"/>
                    </a:cubicBezTo>
                    <a:cubicBezTo>
                      <a:pt x="23" y="29"/>
                      <a:pt x="31" y="24"/>
                      <a:pt x="31" y="24"/>
                    </a:cubicBezTo>
                    <a:cubicBezTo>
                      <a:pt x="41" y="18"/>
                      <a:pt x="50" y="12"/>
                      <a:pt x="58" y="15"/>
                    </a:cubicBezTo>
                    <a:cubicBezTo>
                      <a:pt x="69" y="19"/>
                      <a:pt x="83" y="55"/>
                      <a:pt x="87" y="67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104" y="113"/>
                      <a:pt x="108" y="163"/>
                      <a:pt x="110" y="207"/>
                    </a:cubicBezTo>
                    <a:cubicBezTo>
                      <a:pt x="114" y="268"/>
                      <a:pt x="97" y="391"/>
                      <a:pt x="10" y="422"/>
                    </a:cubicBezTo>
                    <a:cubicBezTo>
                      <a:pt x="8" y="423"/>
                      <a:pt x="6" y="426"/>
                      <a:pt x="7" y="429"/>
                    </a:cubicBezTo>
                    <a:cubicBezTo>
                      <a:pt x="8" y="431"/>
                      <a:pt x="11" y="433"/>
                      <a:pt x="14" y="432"/>
                    </a:cubicBezTo>
                    <a:cubicBezTo>
                      <a:pt x="94" y="403"/>
                      <a:pt x="125" y="295"/>
                      <a:pt x="121" y="206"/>
                    </a:cubicBezTo>
                    <a:cubicBezTo>
                      <a:pt x="118" y="162"/>
                      <a:pt x="115" y="111"/>
                      <a:pt x="98" y="66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87" y="38"/>
                      <a:pt x="76" y="10"/>
                      <a:pt x="61" y="5"/>
                    </a:cubicBezTo>
                    <a:cubicBezTo>
                      <a:pt x="48" y="0"/>
                      <a:pt x="37" y="8"/>
                      <a:pt x="25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6" name="Freeform 21">
                <a:extLst>
                  <a:ext uri="{FF2B5EF4-FFF2-40B4-BE49-F238E27FC236}">
                    <a16:creationId xmlns:a16="http://schemas.microsoft.com/office/drawing/2014/main" id="{3D538A4B-9F64-4009-A96C-5EC84C5EE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" y="2480"/>
                <a:ext cx="499" cy="309"/>
              </a:xfrm>
              <a:custGeom>
                <a:avLst/>
                <a:gdLst>
                  <a:gd name="T0" fmla="*/ 168 w 612"/>
                  <a:gd name="T1" fmla="*/ 0 h 378"/>
                  <a:gd name="T2" fmla="*/ 106 w 612"/>
                  <a:gd name="T3" fmla="*/ 34 h 378"/>
                  <a:gd name="T4" fmla="*/ 51 w 612"/>
                  <a:gd name="T5" fmla="*/ 67 h 378"/>
                  <a:gd name="T6" fmla="*/ 4 w 612"/>
                  <a:gd name="T7" fmla="*/ 174 h 378"/>
                  <a:gd name="T8" fmla="*/ 21 w 612"/>
                  <a:gd name="T9" fmla="*/ 294 h 378"/>
                  <a:gd name="T10" fmla="*/ 126 w 612"/>
                  <a:gd name="T11" fmla="*/ 357 h 378"/>
                  <a:gd name="T12" fmla="*/ 253 w 612"/>
                  <a:gd name="T13" fmla="*/ 369 h 378"/>
                  <a:gd name="T14" fmla="*/ 375 w 612"/>
                  <a:gd name="T15" fmla="*/ 374 h 378"/>
                  <a:gd name="T16" fmla="*/ 491 w 612"/>
                  <a:gd name="T17" fmla="*/ 335 h 378"/>
                  <a:gd name="T18" fmla="*/ 575 w 612"/>
                  <a:gd name="T19" fmla="*/ 277 h 378"/>
                  <a:gd name="T20" fmla="*/ 578 w 612"/>
                  <a:gd name="T21" fmla="*/ 94 h 378"/>
                  <a:gd name="T22" fmla="*/ 508 w 612"/>
                  <a:gd name="T23" fmla="*/ 49 h 378"/>
                  <a:gd name="T24" fmla="*/ 436 w 612"/>
                  <a:gd name="T25" fmla="*/ 7 h 378"/>
                  <a:gd name="T26" fmla="*/ 405 w 612"/>
                  <a:gd name="T27" fmla="*/ 102 h 378"/>
                  <a:gd name="T28" fmla="*/ 303 w 612"/>
                  <a:gd name="T29" fmla="*/ 135 h 378"/>
                  <a:gd name="T30" fmla="*/ 161 w 612"/>
                  <a:gd name="T31" fmla="*/ 2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2" h="378">
                    <a:moveTo>
                      <a:pt x="168" y="0"/>
                    </a:moveTo>
                    <a:cubicBezTo>
                      <a:pt x="148" y="5"/>
                      <a:pt x="126" y="25"/>
                      <a:pt x="106" y="34"/>
                    </a:cubicBezTo>
                    <a:cubicBezTo>
                      <a:pt x="87" y="43"/>
                      <a:pt x="67" y="53"/>
                      <a:pt x="51" y="67"/>
                    </a:cubicBezTo>
                    <a:cubicBezTo>
                      <a:pt x="17" y="95"/>
                      <a:pt x="8" y="133"/>
                      <a:pt x="4" y="174"/>
                    </a:cubicBezTo>
                    <a:cubicBezTo>
                      <a:pt x="0" y="214"/>
                      <a:pt x="4" y="260"/>
                      <a:pt x="21" y="294"/>
                    </a:cubicBezTo>
                    <a:cubicBezTo>
                      <a:pt x="43" y="338"/>
                      <a:pt x="81" y="349"/>
                      <a:pt x="126" y="357"/>
                    </a:cubicBezTo>
                    <a:cubicBezTo>
                      <a:pt x="168" y="363"/>
                      <a:pt x="211" y="361"/>
                      <a:pt x="253" y="369"/>
                    </a:cubicBezTo>
                    <a:cubicBezTo>
                      <a:pt x="292" y="377"/>
                      <a:pt x="334" y="378"/>
                      <a:pt x="375" y="374"/>
                    </a:cubicBezTo>
                    <a:cubicBezTo>
                      <a:pt x="420" y="369"/>
                      <a:pt x="451" y="352"/>
                      <a:pt x="491" y="335"/>
                    </a:cubicBezTo>
                    <a:cubicBezTo>
                      <a:pt x="520" y="321"/>
                      <a:pt x="557" y="306"/>
                      <a:pt x="575" y="277"/>
                    </a:cubicBezTo>
                    <a:cubicBezTo>
                      <a:pt x="600" y="234"/>
                      <a:pt x="612" y="135"/>
                      <a:pt x="578" y="94"/>
                    </a:cubicBezTo>
                    <a:cubicBezTo>
                      <a:pt x="559" y="71"/>
                      <a:pt x="534" y="63"/>
                      <a:pt x="508" y="49"/>
                    </a:cubicBezTo>
                    <a:cubicBezTo>
                      <a:pt x="485" y="37"/>
                      <a:pt x="460" y="17"/>
                      <a:pt x="436" y="7"/>
                    </a:cubicBezTo>
                    <a:cubicBezTo>
                      <a:pt x="433" y="52"/>
                      <a:pt x="447" y="71"/>
                      <a:pt x="405" y="102"/>
                    </a:cubicBezTo>
                    <a:cubicBezTo>
                      <a:pt x="375" y="124"/>
                      <a:pt x="339" y="134"/>
                      <a:pt x="303" y="135"/>
                    </a:cubicBezTo>
                    <a:cubicBezTo>
                      <a:pt x="236" y="135"/>
                      <a:pt x="162" y="96"/>
                      <a:pt x="161" y="20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7" name="Freeform 22">
                <a:extLst>
                  <a:ext uri="{FF2B5EF4-FFF2-40B4-BE49-F238E27FC236}">
                    <a16:creationId xmlns:a16="http://schemas.microsoft.com/office/drawing/2014/main" id="{A0E55570-15FB-4C49-871F-BD716BE04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" y="2775"/>
                <a:ext cx="235" cy="30"/>
              </a:xfrm>
              <a:custGeom>
                <a:avLst/>
                <a:gdLst>
                  <a:gd name="T0" fmla="*/ 0 w 287"/>
                  <a:gd name="T1" fmla="*/ 4 h 37"/>
                  <a:gd name="T2" fmla="*/ 45 w 287"/>
                  <a:gd name="T3" fmla="*/ 19 h 37"/>
                  <a:gd name="T4" fmla="*/ 79 w 287"/>
                  <a:gd name="T5" fmla="*/ 28 h 37"/>
                  <a:gd name="T6" fmla="*/ 111 w 287"/>
                  <a:gd name="T7" fmla="*/ 27 h 37"/>
                  <a:gd name="T8" fmla="*/ 150 w 287"/>
                  <a:gd name="T9" fmla="*/ 34 h 37"/>
                  <a:gd name="T10" fmla="*/ 216 w 287"/>
                  <a:gd name="T11" fmla="*/ 29 h 37"/>
                  <a:gd name="T12" fmla="*/ 279 w 287"/>
                  <a:gd name="T13" fmla="*/ 6 h 37"/>
                  <a:gd name="T14" fmla="*/ 287 w 287"/>
                  <a:gd name="T15" fmla="*/ 1 h 37"/>
                  <a:gd name="T16" fmla="*/ 211 w 287"/>
                  <a:gd name="T17" fmla="*/ 6 h 37"/>
                  <a:gd name="T18" fmla="*/ 130 w 287"/>
                  <a:gd name="T19" fmla="*/ 14 h 37"/>
                  <a:gd name="T20" fmla="*/ 71 w 287"/>
                  <a:gd name="T21" fmla="*/ 8 h 37"/>
                  <a:gd name="T22" fmla="*/ 41 w 287"/>
                  <a:gd name="T23" fmla="*/ 6 h 37"/>
                  <a:gd name="T24" fmla="*/ 8 w 287"/>
                  <a:gd name="T2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7">
                    <a:moveTo>
                      <a:pt x="0" y="4"/>
                    </a:moveTo>
                    <a:cubicBezTo>
                      <a:pt x="10" y="15"/>
                      <a:pt x="31" y="17"/>
                      <a:pt x="45" y="19"/>
                    </a:cubicBezTo>
                    <a:cubicBezTo>
                      <a:pt x="57" y="21"/>
                      <a:pt x="68" y="27"/>
                      <a:pt x="79" y="28"/>
                    </a:cubicBezTo>
                    <a:cubicBezTo>
                      <a:pt x="90" y="30"/>
                      <a:pt x="100" y="27"/>
                      <a:pt x="111" y="27"/>
                    </a:cubicBezTo>
                    <a:cubicBezTo>
                      <a:pt x="124" y="27"/>
                      <a:pt x="136" y="32"/>
                      <a:pt x="150" y="34"/>
                    </a:cubicBezTo>
                    <a:cubicBezTo>
                      <a:pt x="172" y="37"/>
                      <a:pt x="195" y="32"/>
                      <a:pt x="216" y="29"/>
                    </a:cubicBezTo>
                    <a:cubicBezTo>
                      <a:pt x="237" y="25"/>
                      <a:pt x="260" y="17"/>
                      <a:pt x="279" y="6"/>
                    </a:cubicBezTo>
                    <a:cubicBezTo>
                      <a:pt x="282" y="5"/>
                      <a:pt x="285" y="3"/>
                      <a:pt x="287" y="1"/>
                    </a:cubicBezTo>
                    <a:cubicBezTo>
                      <a:pt x="262" y="0"/>
                      <a:pt x="236" y="5"/>
                      <a:pt x="211" y="6"/>
                    </a:cubicBezTo>
                    <a:cubicBezTo>
                      <a:pt x="183" y="8"/>
                      <a:pt x="157" y="13"/>
                      <a:pt x="130" y="14"/>
                    </a:cubicBezTo>
                    <a:cubicBezTo>
                      <a:pt x="111" y="15"/>
                      <a:pt x="91" y="10"/>
                      <a:pt x="71" y="8"/>
                    </a:cubicBezTo>
                    <a:cubicBezTo>
                      <a:pt x="61" y="6"/>
                      <a:pt x="52" y="6"/>
                      <a:pt x="41" y="6"/>
                    </a:cubicBezTo>
                    <a:cubicBezTo>
                      <a:pt x="30" y="7"/>
                      <a:pt x="18" y="1"/>
                      <a:pt x="8" y="3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8" name="Freeform 23">
                <a:extLst>
                  <a:ext uri="{FF2B5EF4-FFF2-40B4-BE49-F238E27FC236}">
                    <a16:creationId xmlns:a16="http://schemas.microsoft.com/office/drawing/2014/main" id="{0F41EF3C-EEDF-4452-9983-F8F9987D6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0" y="2785"/>
                <a:ext cx="139" cy="119"/>
              </a:xfrm>
              <a:custGeom>
                <a:avLst/>
                <a:gdLst>
                  <a:gd name="T0" fmla="*/ 81 w 170"/>
                  <a:gd name="T1" fmla="*/ 9 h 146"/>
                  <a:gd name="T2" fmla="*/ 45 w 170"/>
                  <a:gd name="T3" fmla="*/ 39 h 146"/>
                  <a:gd name="T4" fmla="*/ 17 w 170"/>
                  <a:gd name="T5" fmla="*/ 57 h 146"/>
                  <a:gd name="T6" fmla="*/ 19 w 170"/>
                  <a:gd name="T7" fmla="*/ 82 h 146"/>
                  <a:gd name="T8" fmla="*/ 55 w 170"/>
                  <a:gd name="T9" fmla="*/ 92 h 146"/>
                  <a:gd name="T10" fmla="*/ 49 w 170"/>
                  <a:gd name="T11" fmla="*/ 130 h 146"/>
                  <a:gd name="T12" fmla="*/ 91 w 170"/>
                  <a:gd name="T13" fmla="*/ 120 h 146"/>
                  <a:gd name="T14" fmla="*/ 145 w 170"/>
                  <a:gd name="T15" fmla="*/ 143 h 146"/>
                  <a:gd name="T16" fmla="*/ 157 w 170"/>
                  <a:gd name="T17" fmla="*/ 130 h 146"/>
                  <a:gd name="T18" fmla="*/ 152 w 170"/>
                  <a:gd name="T19" fmla="*/ 103 h 146"/>
                  <a:gd name="T20" fmla="*/ 128 w 170"/>
                  <a:gd name="T2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146">
                    <a:moveTo>
                      <a:pt x="81" y="9"/>
                    </a:moveTo>
                    <a:cubicBezTo>
                      <a:pt x="67" y="13"/>
                      <a:pt x="55" y="29"/>
                      <a:pt x="45" y="39"/>
                    </a:cubicBezTo>
                    <a:cubicBezTo>
                      <a:pt x="35" y="49"/>
                      <a:pt x="29" y="53"/>
                      <a:pt x="17" y="57"/>
                    </a:cubicBezTo>
                    <a:cubicBezTo>
                      <a:pt x="0" y="62"/>
                      <a:pt x="2" y="75"/>
                      <a:pt x="19" y="82"/>
                    </a:cubicBezTo>
                    <a:cubicBezTo>
                      <a:pt x="31" y="88"/>
                      <a:pt x="46" y="84"/>
                      <a:pt x="55" y="92"/>
                    </a:cubicBezTo>
                    <a:cubicBezTo>
                      <a:pt x="32" y="95"/>
                      <a:pt x="33" y="118"/>
                      <a:pt x="49" y="130"/>
                    </a:cubicBezTo>
                    <a:cubicBezTo>
                      <a:pt x="67" y="143"/>
                      <a:pt x="82" y="138"/>
                      <a:pt x="91" y="120"/>
                    </a:cubicBezTo>
                    <a:cubicBezTo>
                      <a:pt x="109" y="128"/>
                      <a:pt x="126" y="138"/>
                      <a:pt x="145" y="143"/>
                    </a:cubicBezTo>
                    <a:cubicBezTo>
                      <a:pt x="159" y="146"/>
                      <a:pt x="163" y="145"/>
                      <a:pt x="157" y="130"/>
                    </a:cubicBezTo>
                    <a:cubicBezTo>
                      <a:pt x="151" y="117"/>
                      <a:pt x="148" y="117"/>
                      <a:pt x="152" y="103"/>
                    </a:cubicBezTo>
                    <a:cubicBezTo>
                      <a:pt x="164" y="64"/>
                      <a:pt x="170" y="21"/>
                      <a:pt x="128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9" name="Freeform 24">
                <a:extLst>
                  <a:ext uri="{FF2B5EF4-FFF2-40B4-BE49-F238E27FC236}">
                    <a16:creationId xmlns:a16="http://schemas.microsoft.com/office/drawing/2014/main" id="{57623310-86C6-49B5-A991-92E4D4A47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" y="2352"/>
                <a:ext cx="126" cy="165"/>
              </a:xfrm>
              <a:custGeom>
                <a:avLst/>
                <a:gdLst>
                  <a:gd name="T0" fmla="*/ 154 w 154"/>
                  <a:gd name="T1" fmla="*/ 107 h 202"/>
                  <a:gd name="T2" fmla="*/ 53 w 154"/>
                  <a:gd name="T3" fmla="*/ 37 h 202"/>
                  <a:gd name="T4" fmla="*/ 4 w 154"/>
                  <a:gd name="T5" fmla="*/ 74 h 202"/>
                  <a:gd name="T6" fmla="*/ 151 w 154"/>
                  <a:gd name="T7" fmla="*/ 107 h 202"/>
                  <a:gd name="T8" fmla="*/ 142 w 154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02">
                    <a:moveTo>
                      <a:pt x="154" y="107"/>
                    </a:moveTo>
                    <a:cubicBezTo>
                      <a:pt x="112" y="104"/>
                      <a:pt x="80" y="63"/>
                      <a:pt x="53" y="37"/>
                    </a:cubicBezTo>
                    <a:cubicBezTo>
                      <a:pt x="17" y="0"/>
                      <a:pt x="0" y="33"/>
                      <a:pt x="4" y="74"/>
                    </a:cubicBezTo>
                    <a:cubicBezTo>
                      <a:pt x="12" y="159"/>
                      <a:pt x="125" y="202"/>
                      <a:pt x="151" y="107"/>
                    </a:cubicBezTo>
                    <a:cubicBezTo>
                      <a:pt x="149" y="101"/>
                      <a:pt x="146" y="102"/>
                      <a:pt x="142" y="101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0" name="Freeform 25">
                <a:extLst>
                  <a:ext uri="{FF2B5EF4-FFF2-40B4-BE49-F238E27FC236}">
                    <a16:creationId xmlns:a16="http://schemas.microsoft.com/office/drawing/2014/main" id="{910AD4B0-CBFD-4ABC-8981-EB8ABC876E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1" y="2363"/>
                <a:ext cx="133" cy="126"/>
              </a:xfrm>
              <a:custGeom>
                <a:avLst/>
                <a:gdLst>
                  <a:gd name="T0" fmla="*/ 21 w 163"/>
                  <a:gd name="T1" fmla="*/ 3 h 154"/>
                  <a:gd name="T2" fmla="*/ 3 w 163"/>
                  <a:gd name="T3" fmla="*/ 61 h 154"/>
                  <a:gd name="T4" fmla="*/ 88 w 163"/>
                  <a:gd name="T5" fmla="*/ 151 h 154"/>
                  <a:gd name="T6" fmla="*/ 159 w 163"/>
                  <a:gd name="T7" fmla="*/ 97 h 154"/>
                  <a:gd name="T8" fmla="*/ 163 w 163"/>
                  <a:gd name="T9" fmla="*/ 93 h 154"/>
                  <a:gd name="T10" fmla="*/ 163 w 163"/>
                  <a:gd name="T11" fmla="*/ 93 h 154"/>
                  <a:gd name="T12" fmla="*/ 158 w 163"/>
                  <a:gd name="T13" fmla="*/ 87 h 154"/>
                  <a:gd name="T14" fmla="*/ 157 w 163"/>
                  <a:gd name="T15" fmla="*/ 87 h 154"/>
                  <a:gd name="T16" fmla="*/ 150 w 163"/>
                  <a:gd name="T17" fmla="*/ 82 h 154"/>
                  <a:gd name="T18" fmla="*/ 148 w 163"/>
                  <a:gd name="T19" fmla="*/ 82 h 154"/>
                  <a:gd name="T20" fmla="*/ 142 w 163"/>
                  <a:gd name="T21" fmla="*/ 84 h 154"/>
                  <a:gd name="T22" fmla="*/ 71 w 163"/>
                  <a:gd name="T23" fmla="*/ 30 h 154"/>
                  <a:gd name="T24" fmla="*/ 61 w 163"/>
                  <a:gd name="T25" fmla="*/ 19 h 154"/>
                  <a:gd name="T26" fmla="*/ 21 w 163"/>
                  <a:gd name="T27" fmla="*/ 3 h 154"/>
                  <a:gd name="T28" fmla="*/ 89 w 163"/>
                  <a:gd name="T29" fmla="*/ 141 h 154"/>
                  <a:gd name="T30" fmla="*/ 13 w 163"/>
                  <a:gd name="T31" fmla="*/ 60 h 154"/>
                  <a:gd name="T32" fmla="*/ 25 w 163"/>
                  <a:gd name="T33" fmla="*/ 13 h 154"/>
                  <a:gd name="T34" fmla="*/ 53 w 163"/>
                  <a:gd name="T35" fmla="*/ 26 h 154"/>
                  <a:gd name="T36" fmla="*/ 64 w 163"/>
                  <a:gd name="T37" fmla="*/ 37 h 154"/>
                  <a:gd name="T38" fmla="*/ 148 w 163"/>
                  <a:gd name="T39" fmla="*/ 96 h 154"/>
                  <a:gd name="T40" fmla="*/ 89 w 163"/>
                  <a:gd name="T41" fmla="*/ 14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54">
                    <a:moveTo>
                      <a:pt x="21" y="3"/>
                    </a:moveTo>
                    <a:cubicBezTo>
                      <a:pt x="7" y="10"/>
                      <a:pt x="0" y="32"/>
                      <a:pt x="3" y="61"/>
                    </a:cubicBezTo>
                    <a:cubicBezTo>
                      <a:pt x="8" y="113"/>
                      <a:pt x="50" y="148"/>
                      <a:pt x="88" y="151"/>
                    </a:cubicBezTo>
                    <a:cubicBezTo>
                      <a:pt x="121" y="154"/>
                      <a:pt x="147" y="134"/>
                      <a:pt x="159" y="97"/>
                    </a:cubicBezTo>
                    <a:cubicBezTo>
                      <a:pt x="161" y="97"/>
                      <a:pt x="163" y="95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0"/>
                      <a:pt x="161" y="88"/>
                      <a:pt x="158" y="87"/>
                    </a:cubicBezTo>
                    <a:cubicBezTo>
                      <a:pt x="158" y="87"/>
                      <a:pt x="158" y="87"/>
                      <a:pt x="157" y="87"/>
                    </a:cubicBezTo>
                    <a:cubicBezTo>
                      <a:pt x="155" y="84"/>
                      <a:pt x="152" y="83"/>
                      <a:pt x="150" y="82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5" y="81"/>
                      <a:pt x="143" y="82"/>
                      <a:pt x="142" y="84"/>
                    </a:cubicBezTo>
                    <a:cubicBezTo>
                      <a:pt x="115" y="75"/>
                      <a:pt x="91" y="51"/>
                      <a:pt x="71" y="3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42" y="0"/>
                      <a:pt x="28" y="0"/>
                      <a:pt x="21" y="3"/>
                    </a:cubicBezTo>
                    <a:close/>
                    <a:moveTo>
                      <a:pt x="89" y="141"/>
                    </a:moveTo>
                    <a:cubicBezTo>
                      <a:pt x="55" y="138"/>
                      <a:pt x="17" y="107"/>
                      <a:pt x="13" y="60"/>
                    </a:cubicBezTo>
                    <a:cubicBezTo>
                      <a:pt x="11" y="36"/>
                      <a:pt x="16" y="17"/>
                      <a:pt x="25" y="13"/>
                    </a:cubicBezTo>
                    <a:cubicBezTo>
                      <a:pt x="32" y="10"/>
                      <a:pt x="42" y="14"/>
                      <a:pt x="53" y="2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87" y="61"/>
                      <a:pt x="114" y="89"/>
                      <a:pt x="148" y="96"/>
                    </a:cubicBezTo>
                    <a:cubicBezTo>
                      <a:pt x="138" y="127"/>
                      <a:pt x="117" y="144"/>
                      <a:pt x="89" y="14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1" name="Freeform 26">
                <a:extLst>
                  <a:ext uri="{FF2B5EF4-FFF2-40B4-BE49-F238E27FC236}">
                    <a16:creationId xmlns:a16="http://schemas.microsoft.com/office/drawing/2014/main" id="{6DA703A6-C975-4B99-B1E8-31DB2845D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" y="2338"/>
                <a:ext cx="119" cy="110"/>
              </a:xfrm>
              <a:custGeom>
                <a:avLst/>
                <a:gdLst>
                  <a:gd name="T0" fmla="*/ 0 w 145"/>
                  <a:gd name="T1" fmla="*/ 85 h 135"/>
                  <a:gd name="T2" fmla="*/ 91 w 145"/>
                  <a:gd name="T3" fmla="*/ 35 h 135"/>
                  <a:gd name="T4" fmla="*/ 127 w 145"/>
                  <a:gd name="T5" fmla="*/ 17 h 135"/>
                  <a:gd name="T6" fmla="*/ 144 w 145"/>
                  <a:gd name="T7" fmla="*/ 65 h 135"/>
                  <a:gd name="T8" fmla="*/ 83 w 145"/>
                  <a:gd name="T9" fmla="*/ 130 h 135"/>
                  <a:gd name="T10" fmla="*/ 3 w 145"/>
                  <a:gd name="T1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135">
                    <a:moveTo>
                      <a:pt x="0" y="85"/>
                    </a:moveTo>
                    <a:cubicBezTo>
                      <a:pt x="15" y="114"/>
                      <a:pt x="79" y="53"/>
                      <a:pt x="91" y="35"/>
                    </a:cubicBezTo>
                    <a:cubicBezTo>
                      <a:pt x="101" y="20"/>
                      <a:pt x="101" y="0"/>
                      <a:pt x="127" y="17"/>
                    </a:cubicBezTo>
                    <a:cubicBezTo>
                      <a:pt x="142" y="27"/>
                      <a:pt x="145" y="48"/>
                      <a:pt x="144" y="65"/>
                    </a:cubicBezTo>
                    <a:cubicBezTo>
                      <a:pt x="143" y="104"/>
                      <a:pt x="121" y="123"/>
                      <a:pt x="83" y="130"/>
                    </a:cubicBezTo>
                    <a:cubicBezTo>
                      <a:pt x="55" y="135"/>
                      <a:pt x="5" y="134"/>
                      <a:pt x="3" y="9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2" name="Freeform 27">
                <a:extLst>
                  <a:ext uri="{FF2B5EF4-FFF2-40B4-BE49-F238E27FC236}">
                    <a16:creationId xmlns:a16="http://schemas.microsoft.com/office/drawing/2014/main" id="{57DBCBE8-44FD-4215-A2A7-39E150D502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39" y="2342"/>
                <a:ext cx="127" cy="110"/>
              </a:xfrm>
              <a:custGeom>
                <a:avLst/>
                <a:gdLst>
                  <a:gd name="T0" fmla="*/ 112 w 155"/>
                  <a:gd name="T1" fmla="*/ 1 h 134"/>
                  <a:gd name="T2" fmla="*/ 97 w 155"/>
                  <a:gd name="T3" fmla="*/ 18 h 134"/>
                  <a:gd name="T4" fmla="*/ 92 w 155"/>
                  <a:gd name="T5" fmla="*/ 27 h 134"/>
                  <a:gd name="T6" fmla="*/ 17 w 155"/>
                  <a:gd name="T7" fmla="*/ 83 h 134"/>
                  <a:gd name="T8" fmla="*/ 10 w 155"/>
                  <a:gd name="T9" fmla="*/ 78 h 134"/>
                  <a:gd name="T10" fmla="*/ 3 w 155"/>
                  <a:gd name="T11" fmla="*/ 76 h 134"/>
                  <a:gd name="T12" fmla="*/ 0 w 155"/>
                  <a:gd name="T13" fmla="*/ 80 h 134"/>
                  <a:gd name="T14" fmla="*/ 1 w 155"/>
                  <a:gd name="T15" fmla="*/ 83 h 134"/>
                  <a:gd name="T16" fmla="*/ 6 w 155"/>
                  <a:gd name="T17" fmla="*/ 88 h 134"/>
                  <a:gd name="T18" fmla="*/ 3 w 155"/>
                  <a:gd name="T19" fmla="*/ 92 h 134"/>
                  <a:gd name="T20" fmla="*/ 3 w 155"/>
                  <a:gd name="T21" fmla="*/ 92 h 134"/>
                  <a:gd name="T22" fmla="*/ 17 w 155"/>
                  <a:gd name="T23" fmla="*/ 119 h 134"/>
                  <a:gd name="T24" fmla="*/ 89 w 155"/>
                  <a:gd name="T25" fmla="*/ 130 h 134"/>
                  <a:gd name="T26" fmla="*/ 154 w 155"/>
                  <a:gd name="T27" fmla="*/ 60 h 134"/>
                  <a:gd name="T28" fmla="*/ 135 w 155"/>
                  <a:gd name="T29" fmla="*/ 8 h 134"/>
                  <a:gd name="T30" fmla="*/ 112 w 155"/>
                  <a:gd name="T31" fmla="*/ 1 h 134"/>
                  <a:gd name="T32" fmla="*/ 100 w 155"/>
                  <a:gd name="T33" fmla="*/ 33 h 134"/>
                  <a:gd name="T34" fmla="*/ 106 w 155"/>
                  <a:gd name="T35" fmla="*/ 22 h 134"/>
                  <a:gd name="T36" fmla="*/ 114 w 155"/>
                  <a:gd name="T37" fmla="*/ 11 h 134"/>
                  <a:gd name="T38" fmla="*/ 129 w 155"/>
                  <a:gd name="T39" fmla="*/ 16 h 134"/>
                  <a:gd name="T40" fmla="*/ 144 w 155"/>
                  <a:gd name="T41" fmla="*/ 60 h 134"/>
                  <a:gd name="T42" fmla="*/ 87 w 155"/>
                  <a:gd name="T43" fmla="*/ 120 h 134"/>
                  <a:gd name="T44" fmla="*/ 23 w 155"/>
                  <a:gd name="T45" fmla="*/ 111 h 134"/>
                  <a:gd name="T46" fmla="*/ 14 w 155"/>
                  <a:gd name="T47" fmla="*/ 92 h 134"/>
                  <a:gd name="T48" fmla="*/ 16 w 155"/>
                  <a:gd name="T49" fmla="*/ 93 h 134"/>
                  <a:gd name="T50" fmla="*/ 100 w 155"/>
                  <a:gd name="T51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134">
                    <a:moveTo>
                      <a:pt x="112" y="1"/>
                    </a:moveTo>
                    <a:cubicBezTo>
                      <a:pt x="104" y="3"/>
                      <a:pt x="100" y="11"/>
                      <a:pt x="97" y="18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80" y="43"/>
                      <a:pt x="36" y="84"/>
                      <a:pt x="17" y="83"/>
                    </a:cubicBezTo>
                    <a:cubicBezTo>
                      <a:pt x="14" y="83"/>
                      <a:pt x="11" y="81"/>
                      <a:pt x="10" y="78"/>
                    </a:cubicBezTo>
                    <a:cubicBezTo>
                      <a:pt x="9" y="76"/>
                      <a:pt x="6" y="75"/>
                      <a:pt x="3" y="76"/>
                    </a:cubicBezTo>
                    <a:cubicBezTo>
                      <a:pt x="1" y="77"/>
                      <a:pt x="0" y="78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5"/>
                      <a:pt x="4" y="87"/>
                      <a:pt x="6" y="88"/>
                    </a:cubicBezTo>
                    <a:cubicBezTo>
                      <a:pt x="4" y="89"/>
                      <a:pt x="3" y="90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104"/>
                      <a:pt x="8" y="113"/>
                      <a:pt x="17" y="119"/>
                    </a:cubicBezTo>
                    <a:cubicBezTo>
                      <a:pt x="35" y="134"/>
                      <a:pt x="67" y="134"/>
                      <a:pt x="89" y="130"/>
                    </a:cubicBezTo>
                    <a:cubicBezTo>
                      <a:pt x="132" y="122"/>
                      <a:pt x="154" y="99"/>
                      <a:pt x="154" y="60"/>
                    </a:cubicBezTo>
                    <a:cubicBezTo>
                      <a:pt x="155" y="34"/>
                      <a:pt x="149" y="17"/>
                      <a:pt x="135" y="8"/>
                    </a:cubicBezTo>
                    <a:cubicBezTo>
                      <a:pt x="125" y="2"/>
                      <a:pt x="118" y="0"/>
                      <a:pt x="112" y="1"/>
                    </a:cubicBezTo>
                    <a:close/>
                    <a:moveTo>
                      <a:pt x="100" y="33"/>
                    </a:moveTo>
                    <a:cubicBezTo>
                      <a:pt x="100" y="33"/>
                      <a:pt x="106" y="22"/>
                      <a:pt x="106" y="22"/>
                    </a:cubicBezTo>
                    <a:cubicBezTo>
                      <a:pt x="109" y="17"/>
                      <a:pt x="111" y="12"/>
                      <a:pt x="114" y="11"/>
                    </a:cubicBezTo>
                    <a:cubicBezTo>
                      <a:pt x="117" y="10"/>
                      <a:pt x="122" y="12"/>
                      <a:pt x="129" y="16"/>
                    </a:cubicBezTo>
                    <a:cubicBezTo>
                      <a:pt x="140" y="23"/>
                      <a:pt x="145" y="38"/>
                      <a:pt x="144" y="60"/>
                    </a:cubicBezTo>
                    <a:cubicBezTo>
                      <a:pt x="143" y="94"/>
                      <a:pt x="125" y="113"/>
                      <a:pt x="87" y="120"/>
                    </a:cubicBezTo>
                    <a:cubicBezTo>
                      <a:pt x="65" y="124"/>
                      <a:pt x="37" y="123"/>
                      <a:pt x="23" y="111"/>
                    </a:cubicBezTo>
                    <a:cubicBezTo>
                      <a:pt x="17" y="107"/>
                      <a:pt x="14" y="100"/>
                      <a:pt x="14" y="92"/>
                    </a:cubicBezTo>
                    <a:cubicBezTo>
                      <a:pt x="14" y="92"/>
                      <a:pt x="15" y="93"/>
                      <a:pt x="16" y="93"/>
                    </a:cubicBezTo>
                    <a:cubicBezTo>
                      <a:pt x="44" y="95"/>
                      <a:pt x="92" y="45"/>
                      <a:pt x="100" y="3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3" name="Freeform 28">
                <a:extLst>
                  <a:ext uri="{FF2B5EF4-FFF2-40B4-BE49-F238E27FC236}">
                    <a16:creationId xmlns:a16="http://schemas.microsoft.com/office/drawing/2014/main" id="{461933DD-6580-48E2-A4CE-EC35B6D6D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" y="2432"/>
                <a:ext cx="181" cy="808"/>
              </a:xfrm>
              <a:custGeom>
                <a:avLst/>
                <a:gdLst>
                  <a:gd name="T0" fmla="*/ 213 w 222"/>
                  <a:gd name="T1" fmla="*/ 1 h 990"/>
                  <a:gd name="T2" fmla="*/ 127 w 222"/>
                  <a:gd name="T3" fmla="*/ 121 h 990"/>
                  <a:gd name="T4" fmla="*/ 114 w 222"/>
                  <a:gd name="T5" fmla="*/ 190 h 990"/>
                  <a:gd name="T6" fmla="*/ 125 w 222"/>
                  <a:gd name="T7" fmla="*/ 261 h 990"/>
                  <a:gd name="T8" fmla="*/ 99 w 222"/>
                  <a:gd name="T9" fmla="*/ 264 h 990"/>
                  <a:gd name="T10" fmla="*/ 7 w 222"/>
                  <a:gd name="T11" fmla="*/ 421 h 990"/>
                  <a:gd name="T12" fmla="*/ 0 w 222"/>
                  <a:gd name="T13" fmla="*/ 482 h 990"/>
                  <a:gd name="T14" fmla="*/ 56 w 222"/>
                  <a:gd name="T15" fmla="*/ 619 h 990"/>
                  <a:gd name="T16" fmla="*/ 12 w 222"/>
                  <a:gd name="T17" fmla="*/ 750 h 990"/>
                  <a:gd name="T18" fmla="*/ 17 w 222"/>
                  <a:gd name="T19" fmla="*/ 808 h 990"/>
                  <a:gd name="T20" fmla="*/ 64 w 222"/>
                  <a:gd name="T21" fmla="*/ 933 h 990"/>
                  <a:gd name="T22" fmla="*/ 91 w 222"/>
                  <a:gd name="T23" fmla="*/ 986 h 990"/>
                  <a:gd name="T24" fmla="*/ 97 w 222"/>
                  <a:gd name="T25" fmla="*/ 989 h 990"/>
                  <a:gd name="T26" fmla="*/ 100 w 222"/>
                  <a:gd name="T27" fmla="*/ 982 h 990"/>
                  <a:gd name="T28" fmla="*/ 73 w 222"/>
                  <a:gd name="T29" fmla="*/ 928 h 990"/>
                  <a:gd name="T30" fmla="*/ 27 w 222"/>
                  <a:gd name="T31" fmla="*/ 807 h 990"/>
                  <a:gd name="T32" fmla="*/ 66 w 222"/>
                  <a:gd name="T33" fmla="*/ 623 h 990"/>
                  <a:gd name="T34" fmla="*/ 68 w 222"/>
                  <a:gd name="T35" fmla="*/ 619 h 990"/>
                  <a:gd name="T36" fmla="*/ 66 w 222"/>
                  <a:gd name="T37" fmla="*/ 615 h 990"/>
                  <a:gd name="T38" fmla="*/ 17 w 222"/>
                  <a:gd name="T39" fmla="*/ 423 h 990"/>
                  <a:gd name="T40" fmla="*/ 104 w 222"/>
                  <a:gd name="T41" fmla="*/ 274 h 990"/>
                  <a:gd name="T42" fmla="*/ 130 w 222"/>
                  <a:gd name="T43" fmla="*/ 272 h 990"/>
                  <a:gd name="T44" fmla="*/ 136 w 222"/>
                  <a:gd name="T45" fmla="*/ 271 h 990"/>
                  <a:gd name="T46" fmla="*/ 137 w 222"/>
                  <a:gd name="T47" fmla="*/ 266 h 990"/>
                  <a:gd name="T48" fmla="*/ 136 w 222"/>
                  <a:gd name="T49" fmla="*/ 125 h 990"/>
                  <a:gd name="T50" fmla="*/ 218 w 222"/>
                  <a:gd name="T51" fmla="*/ 10 h 990"/>
                  <a:gd name="T52" fmla="*/ 220 w 222"/>
                  <a:gd name="T53" fmla="*/ 3 h 990"/>
                  <a:gd name="T54" fmla="*/ 213 w 222"/>
                  <a:gd name="T55" fmla="*/ 1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2" h="990">
                    <a:moveTo>
                      <a:pt x="213" y="1"/>
                    </a:moveTo>
                    <a:cubicBezTo>
                      <a:pt x="171" y="23"/>
                      <a:pt x="138" y="92"/>
                      <a:pt x="127" y="121"/>
                    </a:cubicBezTo>
                    <a:cubicBezTo>
                      <a:pt x="118" y="142"/>
                      <a:pt x="114" y="165"/>
                      <a:pt x="114" y="190"/>
                    </a:cubicBezTo>
                    <a:cubicBezTo>
                      <a:pt x="114" y="213"/>
                      <a:pt x="118" y="237"/>
                      <a:pt x="125" y="261"/>
                    </a:cubicBezTo>
                    <a:cubicBezTo>
                      <a:pt x="117" y="259"/>
                      <a:pt x="108" y="260"/>
                      <a:pt x="99" y="264"/>
                    </a:cubicBezTo>
                    <a:cubicBezTo>
                      <a:pt x="51" y="289"/>
                      <a:pt x="13" y="396"/>
                      <a:pt x="7" y="421"/>
                    </a:cubicBezTo>
                    <a:cubicBezTo>
                      <a:pt x="3" y="443"/>
                      <a:pt x="0" y="463"/>
                      <a:pt x="0" y="482"/>
                    </a:cubicBezTo>
                    <a:cubicBezTo>
                      <a:pt x="0" y="535"/>
                      <a:pt x="18" y="577"/>
                      <a:pt x="56" y="619"/>
                    </a:cubicBezTo>
                    <a:cubicBezTo>
                      <a:pt x="22" y="652"/>
                      <a:pt x="12" y="704"/>
                      <a:pt x="12" y="750"/>
                    </a:cubicBezTo>
                    <a:cubicBezTo>
                      <a:pt x="12" y="772"/>
                      <a:pt x="14" y="792"/>
                      <a:pt x="17" y="808"/>
                    </a:cubicBezTo>
                    <a:cubicBezTo>
                      <a:pt x="24" y="856"/>
                      <a:pt x="44" y="895"/>
                      <a:pt x="64" y="933"/>
                    </a:cubicBezTo>
                    <a:cubicBezTo>
                      <a:pt x="73" y="950"/>
                      <a:pt x="83" y="968"/>
                      <a:pt x="91" y="986"/>
                    </a:cubicBezTo>
                    <a:cubicBezTo>
                      <a:pt x="92" y="988"/>
                      <a:pt x="95" y="990"/>
                      <a:pt x="97" y="989"/>
                    </a:cubicBezTo>
                    <a:cubicBezTo>
                      <a:pt x="100" y="987"/>
                      <a:pt x="101" y="984"/>
                      <a:pt x="100" y="982"/>
                    </a:cubicBezTo>
                    <a:cubicBezTo>
                      <a:pt x="92" y="963"/>
                      <a:pt x="82" y="945"/>
                      <a:pt x="73" y="928"/>
                    </a:cubicBezTo>
                    <a:cubicBezTo>
                      <a:pt x="53" y="889"/>
                      <a:pt x="33" y="853"/>
                      <a:pt x="27" y="807"/>
                    </a:cubicBezTo>
                    <a:cubicBezTo>
                      <a:pt x="20" y="758"/>
                      <a:pt x="15" y="669"/>
                      <a:pt x="66" y="623"/>
                    </a:cubicBezTo>
                    <a:cubicBezTo>
                      <a:pt x="67" y="622"/>
                      <a:pt x="68" y="620"/>
                      <a:pt x="68" y="619"/>
                    </a:cubicBezTo>
                    <a:cubicBezTo>
                      <a:pt x="68" y="618"/>
                      <a:pt x="67" y="616"/>
                      <a:pt x="66" y="615"/>
                    </a:cubicBezTo>
                    <a:cubicBezTo>
                      <a:pt x="15" y="561"/>
                      <a:pt x="0" y="503"/>
                      <a:pt x="17" y="423"/>
                    </a:cubicBezTo>
                    <a:cubicBezTo>
                      <a:pt x="23" y="395"/>
                      <a:pt x="61" y="295"/>
                      <a:pt x="104" y="274"/>
                    </a:cubicBezTo>
                    <a:cubicBezTo>
                      <a:pt x="113" y="269"/>
                      <a:pt x="122" y="268"/>
                      <a:pt x="130" y="272"/>
                    </a:cubicBezTo>
                    <a:cubicBezTo>
                      <a:pt x="132" y="273"/>
                      <a:pt x="134" y="272"/>
                      <a:pt x="136" y="271"/>
                    </a:cubicBezTo>
                    <a:cubicBezTo>
                      <a:pt x="137" y="270"/>
                      <a:pt x="138" y="267"/>
                      <a:pt x="137" y="266"/>
                    </a:cubicBezTo>
                    <a:cubicBezTo>
                      <a:pt x="120" y="215"/>
                      <a:pt x="119" y="165"/>
                      <a:pt x="136" y="125"/>
                    </a:cubicBezTo>
                    <a:cubicBezTo>
                      <a:pt x="147" y="97"/>
                      <a:pt x="178" y="31"/>
                      <a:pt x="218" y="10"/>
                    </a:cubicBezTo>
                    <a:cubicBezTo>
                      <a:pt x="221" y="9"/>
                      <a:pt x="222" y="6"/>
                      <a:pt x="220" y="3"/>
                    </a:cubicBezTo>
                    <a:cubicBezTo>
                      <a:pt x="219" y="1"/>
                      <a:pt x="216" y="0"/>
                      <a:pt x="21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4" name="Freeform 29">
                <a:extLst>
                  <a:ext uri="{FF2B5EF4-FFF2-40B4-BE49-F238E27FC236}">
                    <a16:creationId xmlns:a16="http://schemas.microsoft.com/office/drawing/2014/main" id="{9552C670-C187-42B3-A62B-B5F1EC624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2270"/>
                <a:ext cx="570" cy="128"/>
              </a:xfrm>
              <a:custGeom>
                <a:avLst/>
                <a:gdLst>
                  <a:gd name="T0" fmla="*/ 364 w 698"/>
                  <a:gd name="T1" fmla="*/ 6 h 157"/>
                  <a:gd name="T2" fmla="*/ 241 w 698"/>
                  <a:gd name="T3" fmla="*/ 46 h 157"/>
                  <a:gd name="T4" fmla="*/ 232 w 698"/>
                  <a:gd name="T5" fmla="*/ 52 h 157"/>
                  <a:gd name="T6" fmla="*/ 166 w 698"/>
                  <a:gd name="T7" fmla="*/ 121 h 157"/>
                  <a:gd name="T8" fmla="*/ 32 w 698"/>
                  <a:gd name="T9" fmla="*/ 119 h 157"/>
                  <a:gd name="T10" fmla="*/ 1 w 698"/>
                  <a:gd name="T11" fmla="*/ 150 h 157"/>
                  <a:gd name="T12" fmla="*/ 4 w 698"/>
                  <a:gd name="T13" fmla="*/ 157 h 157"/>
                  <a:gd name="T14" fmla="*/ 10 w 698"/>
                  <a:gd name="T15" fmla="*/ 153 h 157"/>
                  <a:gd name="T16" fmla="*/ 36 w 698"/>
                  <a:gd name="T17" fmla="*/ 128 h 157"/>
                  <a:gd name="T18" fmla="*/ 168 w 698"/>
                  <a:gd name="T19" fmla="*/ 133 h 157"/>
                  <a:gd name="T20" fmla="*/ 172 w 698"/>
                  <a:gd name="T21" fmla="*/ 132 h 157"/>
                  <a:gd name="T22" fmla="*/ 175 w 698"/>
                  <a:gd name="T23" fmla="*/ 128 h 157"/>
                  <a:gd name="T24" fmla="*/ 237 w 698"/>
                  <a:gd name="T25" fmla="*/ 61 h 157"/>
                  <a:gd name="T26" fmla="*/ 247 w 698"/>
                  <a:gd name="T27" fmla="*/ 54 h 157"/>
                  <a:gd name="T28" fmla="*/ 364 w 698"/>
                  <a:gd name="T29" fmla="*/ 16 h 157"/>
                  <a:gd name="T30" fmla="*/ 580 w 698"/>
                  <a:gd name="T31" fmla="*/ 116 h 157"/>
                  <a:gd name="T32" fmla="*/ 587 w 698"/>
                  <a:gd name="T33" fmla="*/ 118 h 157"/>
                  <a:gd name="T34" fmla="*/ 647 w 698"/>
                  <a:gd name="T35" fmla="*/ 118 h 157"/>
                  <a:gd name="T36" fmla="*/ 670 w 698"/>
                  <a:gd name="T37" fmla="*/ 128 h 157"/>
                  <a:gd name="T38" fmla="*/ 695 w 698"/>
                  <a:gd name="T39" fmla="*/ 136 h 157"/>
                  <a:gd name="T40" fmla="*/ 697 w 698"/>
                  <a:gd name="T41" fmla="*/ 130 h 157"/>
                  <a:gd name="T42" fmla="*/ 692 w 698"/>
                  <a:gd name="T43" fmla="*/ 126 h 157"/>
                  <a:gd name="T44" fmla="*/ 675 w 698"/>
                  <a:gd name="T45" fmla="*/ 119 h 157"/>
                  <a:gd name="T46" fmla="*/ 650 w 698"/>
                  <a:gd name="T47" fmla="*/ 108 h 157"/>
                  <a:gd name="T48" fmla="*/ 587 w 698"/>
                  <a:gd name="T49" fmla="*/ 107 h 157"/>
                  <a:gd name="T50" fmla="*/ 364 w 698"/>
                  <a:gd name="T5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8" h="157">
                    <a:moveTo>
                      <a:pt x="364" y="6"/>
                    </a:moveTo>
                    <a:cubicBezTo>
                      <a:pt x="318" y="8"/>
                      <a:pt x="276" y="22"/>
                      <a:pt x="241" y="46"/>
                    </a:cubicBezTo>
                    <a:cubicBezTo>
                      <a:pt x="232" y="52"/>
                      <a:pt x="232" y="52"/>
                      <a:pt x="232" y="52"/>
                    </a:cubicBezTo>
                    <a:cubicBezTo>
                      <a:pt x="207" y="68"/>
                      <a:pt x="171" y="93"/>
                      <a:pt x="166" y="121"/>
                    </a:cubicBezTo>
                    <a:cubicBezTo>
                      <a:pt x="131" y="109"/>
                      <a:pt x="70" y="102"/>
                      <a:pt x="32" y="119"/>
                    </a:cubicBezTo>
                    <a:cubicBezTo>
                      <a:pt x="16" y="126"/>
                      <a:pt x="6" y="136"/>
                      <a:pt x="1" y="150"/>
                    </a:cubicBezTo>
                    <a:cubicBezTo>
                      <a:pt x="0" y="153"/>
                      <a:pt x="1" y="156"/>
                      <a:pt x="4" y="157"/>
                    </a:cubicBezTo>
                    <a:cubicBezTo>
                      <a:pt x="6" y="157"/>
                      <a:pt x="9" y="156"/>
                      <a:pt x="10" y="153"/>
                    </a:cubicBezTo>
                    <a:cubicBezTo>
                      <a:pt x="14" y="142"/>
                      <a:pt x="23" y="134"/>
                      <a:pt x="36" y="128"/>
                    </a:cubicBezTo>
                    <a:cubicBezTo>
                      <a:pt x="73" y="112"/>
                      <a:pt x="137" y="120"/>
                      <a:pt x="168" y="133"/>
                    </a:cubicBezTo>
                    <a:cubicBezTo>
                      <a:pt x="169" y="133"/>
                      <a:pt x="171" y="133"/>
                      <a:pt x="172" y="132"/>
                    </a:cubicBezTo>
                    <a:cubicBezTo>
                      <a:pt x="174" y="131"/>
                      <a:pt x="175" y="130"/>
                      <a:pt x="175" y="128"/>
                    </a:cubicBezTo>
                    <a:cubicBezTo>
                      <a:pt x="175" y="102"/>
                      <a:pt x="213" y="77"/>
                      <a:pt x="237" y="61"/>
                    </a:cubicBezTo>
                    <a:cubicBezTo>
                      <a:pt x="247" y="54"/>
                      <a:pt x="247" y="54"/>
                      <a:pt x="247" y="54"/>
                    </a:cubicBezTo>
                    <a:cubicBezTo>
                      <a:pt x="280" y="31"/>
                      <a:pt x="320" y="18"/>
                      <a:pt x="364" y="16"/>
                    </a:cubicBezTo>
                    <a:cubicBezTo>
                      <a:pt x="472" y="10"/>
                      <a:pt x="541" y="42"/>
                      <a:pt x="580" y="116"/>
                    </a:cubicBezTo>
                    <a:cubicBezTo>
                      <a:pt x="581" y="118"/>
                      <a:pt x="584" y="119"/>
                      <a:pt x="587" y="118"/>
                    </a:cubicBezTo>
                    <a:cubicBezTo>
                      <a:pt x="608" y="109"/>
                      <a:pt x="634" y="114"/>
                      <a:pt x="647" y="118"/>
                    </a:cubicBezTo>
                    <a:cubicBezTo>
                      <a:pt x="654" y="120"/>
                      <a:pt x="663" y="124"/>
                      <a:pt x="670" y="128"/>
                    </a:cubicBezTo>
                    <a:cubicBezTo>
                      <a:pt x="685" y="135"/>
                      <a:pt x="691" y="138"/>
                      <a:pt x="695" y="136"/>
                    </a:cubicBezTo>
                    <a:cubicBezTo>
                      <a:pt x="697" y="135"/>
                      <a:pt x="698" y="133"/>
                      <a:pt x="697" y="130"/>
                    </a:cubicBezTo>
                    <a:cubicBezTo>
                      <a:pt x="697" y="128"/>
                      <a:pt x="695" y="126"/>
                      <a:pt x="692" y="126"/>
                    </a:cubicBezTo>
                    <a:cubicBezTo>
                      <a:pt x="690" y="126"/>
                      <a:pt x="681" y="122"/>
                      <a:pt x="675" y="119"/>
                    </a:cubicBezTo>
                    <a:cubicBezTo>
                      <a:pt x="667" y="115"/>
                      <a:pt x="657" y="110"/>
                      <a:pt x="650" y="108"/>
                    </a:cubicBezTo>
                    <a:cubicBezTo>
                      <a:pt x="627" y="102"/>
                      <a:pt x="605" y="102"/>
                      <a:pt x="587" y="107"/>
                    </a:cubicBezTo>
                    <a:cubicBezTo>
                      <a:pt x="545" y="32"/>
                      <a:pt x="474" y="0"/>
                      <a:pt x="364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5" name="Freeform 30">
                <a:extLst>
                  <a:ext uri="{FF2B5EF4-FFF2-40B4-BE49-F238E27FC236}">
                    <a16:creationId xmlns:a16="http://schemas.microsoft.com/office/drawing/2014/main" id="{EF912757-13B6-49A6-8512-8326966BA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2417"/>
                <a:ext cx="161" cy="807"/>
              </a:xfrm>
              <a:custGeom>
                <a:avLst/>
                <a:gdLst>
                  <a:gd name="T0" fmla="*/ 1 w 197"/>
                  <a:gd name="T1" fmla="*/ 4 h 988"/>
                  <a:gd name="T2" fmla="*/ 3 w 197"/>
                  <a:gd name="T3" fmla="*/ 11 h 988"/>
                  <a:gd name="T4" fmla="*/ 80 w 197"/>
                  <a:gd name="T5" fmla="*/ 117 h 988"/>
                  <a:gd name="T6" fmla="*/ 81 w 197"/>
                  <a:gd name="T7" fmla="*/ 253 h 988"/>
                  <a:gd name="T8" fmla="*/ 81 w 197"/>
                  <a:gd name="T9" fmla="*/ 258 h 988"/>
                  <a:gd name="T10" fmla="*/ 85 w 197"/>
                  <a:gd name="T11" fmla="*/ 260 h 988"/>
                  <a:gd name="T12" fmla="*/ 185 w 197"/>
                  <a:gd name="T13" fmla="*/ 424 h 988"/>
                  <a:gd name="T14" fmla="*/ 126 w 197"/>
                  <a:gd name="T15" fmla="*/ 637 h 988"/>
                  <a:gd name="T16" fmla="*/ 125 w 197"/>
                  <a:gd name="T17" fmla="*/ 641 h 988"/>
                  <a:gd name="T18" fmla="*/ 127 w 197"/>
                  <a:gd name="T19" fmla="*/ 645 h 988"/>
                  <a:gd name="T20" fmla="*/ 185 w 197"/>
                  <a:gd name="T21" fmla="*/ 806 h 988"/>
                  <a:gd name="T22" fmla="*/ 137 w 197"/>
                  <a:gd name="T23" fmla="*/ 978 h 988"/>
                  <a:gd name="T24" fmla="*/ 136 w 197"/>
                  <a:gd name="T25" fmla="*/ 985 h 988"/>
                  <a:gd name="T26" fmla="*/ 143 w 197"/>
                  <a:gd name="T27" fmla="*/ 986 h 988"/>
                  <a:gd name="T28" fmla="*/ 196 w 197"/>
                  <a:gd name="T29" fmla="*/ 833 h 988"/>
                  <a:gd name="T30" fmla="*/ 196 w 197"/>
                  <a:gd name="T31" fmla="*/ 806 h 988"/>
                  <a:gd name="T32" fmla="*/ 137 w 197"/>
                  <a:gd name="T33" fmla="*/ 640 h 988"/>
                  <a:gd name="T34" fmla="*/ 197 w 197"/>
                  <a:gd name="T35" fmla="*/ 461 h 988"/>
                  <a:gd name="T36" fmla="*/ 195 w 197"/>
                  <a:gd name="T37" fmla="*/ 423 h 988"/>
                  <a:gd name="T38" fmla="*/ 93 w 197"/>
                  <a:gd name="T39" fmla="*/ 251 h 988"/>
                  <a:gd name="T40" fmla="*/ 103 w 197"/>
                  <a:gd name="T41" fmla="*/ 193 h 988"/>
                  <a:gd name="T42" fmla="*/ 90 w 197"/>
                  <a:gd name="T43" fmla="*/ 114 h 988"/>
                  <a:gd name="T44" fmla="*/ 8 w 197"/>
                  <a:gd name="T45" fmla="*/ 1 h 988"/>
                  <a:gd name="T46" fmla="*/ 1 w 197"/>
                  <a:gd name="T47" fmla="*/ 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" h="988">
                    <a:moveTo>
                      <a:pt x="1" y="4"/>
                    </a:moveTo>
                    <a:cubicBezTo>
                      <a:pt x="0" y="6"/>
                      <a:pt x="1" y="9"/>
                      <a:pt x="3" y="11"/>
                    </a:cubicBezTo>
                    <a:cubicBezTo>
                      <a:pt x="34" y="25"/>
                      <a:pt x="64" y="66"/>
                      <a:pt x="80" y="117"/>
                    </a:cubicBezTo>
                    <a:cubicBezTo>
                      <a:pt x="98" y="170"/>
                      <a:pt x="98" y="222"/>
                      <a:pt x="81" y="253"/>
                    </a:cubicBezTo>
                    <a:cubicBezTo>
                      <a:pt x="80" y="254"/>
                      <a:pt x="80" y="256"/>
                      <a:pt x="81" y="258"/>
                    </a:cubicBezTo>
                    <a:cubicBezTo>
                      <a:pt x="82" y="259"/>
                      <a:pt x="83" y="260"/>
                      <a:pt x="85" y="260"/>
                    </a:cubicBezTo>
                    <a:cubicBezTo>
                      <a:pt x="150" y="262"/>
                      <a:pt x="180" y="371"/>
                      <a:pt x="185" y="424"/>
                    </a:cubicBezTo>
                    <a:cubicBezTo>
                      <a:pt x="190" y="488"/>
                      <a:pt x="185" y="576"/>
                      <a:pt x="126" y="637"/>
                    </a:cubicBezTo>
                    <a:cubicBezTo>
                      <a:pt x="125" y="638"/>
                      <a:pt x="125" y="640"/>
                      <a:pt x="125" y="641"/>
                    </a:cubicBezTo>
                    <a:cubicBezTo>
                      <a:pt x="125" y="643"/>
                      <a:pt x="126" y="644"/>
                      <a:pt x="127" y="645"/>
                    </a:cubicBezTo>
                    <a:cubicBezTo>
                      <a:pt x="175" y="671"/>
                      <a:pt x="184" y="766"/>
                      <a:pt x="185" y="806"/>
                    </a:cubicBezTo>
                    <a:cubicBezTo>
                      <a:pt x="188" y="868"/>
                      <a:pt x="184" y="938"/>
                      <a:pt x="137" y="978"/>
                    </a:cubicBezTo>
                    <a:cubicBezTo>
                      <a:pt x="135" y="980"/>
                      <a:pt x="134" y="983"/>
                      <a:pt x="136" y="985"/>
                    </a:cubicBezTo>
                    <a:cubicBezTo>
                      <a:pt x="138" y="988"/>
                      <a:pt x="141" y="988"/>
                      <a:pt x="143" y="986"/>
                    </a:cubicBezTo>
                    <a:cubicBezTo>
                      <a:pt x="187" y="949"/>
                      <a:pt x="196" y="890"/>
                      <a:pt x="196" y="833"/>
                    </a:cubicBezTo>
                    <a:cubicBezTo>
                      <a:pt x="196" y="824"/>
                      <a:pt x="196" y="815"/>
                      <a:pt x="196" y="806"/>
                    </a:cubicBezTo>
                    <a:cubicBezTo>
                      <a:pt x="194" y="766"/>
                      <a:pt x="185" y="672"/>
                      <a:pt x="137" y="640"/>
                    </a:cubicBezTo>
                    <a:cubicBezTo>
                      <a:pt x="184" y="589"/>
                      <a:pt x="197" y="520"/>
                      <a:pt x="197" y="461"/>
                    </a:cubicBezTo>
                    <a:cubicBezTo>
                      <a:pt x="197" y="448"/>
                      <a:pt x="196" y="435"/>
                      <a:pt x="195" y="423"/>
                    </a:cubicBezTo>
                    <a:cubicBezTo>
                      <a:pt x="190" y="369"/>
                      <a:pt x="159" y="260"/>
                      <a:pt x="93" y="251"/>
                    </a:cubicBezTo>
                    <a:cubicBezTo>
                      <a:pt x="100" y="235"/>
                      <a:pt x="103" y="215"/>
                      <a:pt x="103" y="193"/>
                    </a:cubicBezTo>
                    <a:cubicBezTo>
                      <a:pt x="103" y="169"/>
                      <a:pt x="99" y="141"/>
                      <a:pt x="90" y="114"/>
                    </a:cubicBezTo>
                    <a:cubicBezTo>
                      <a:pt x="72" y="59"/>
                      <a:pt x="42" y="17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6" name="Freeform 31">
                <a:extLst>
                  <a:ext uri="{FF2B5EF4-FFF2-40B4-BE49-F238E27FC236}">
                    <a16:creationId xmlns:a16="http://schemas.microsoft.com/office/drawing/2014/main" id="{52DE3ADF-DA11-4B56-88AB-1CDF7D60B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2381"/>
                <a:ext cx="240" cy="215"/>
              </a:xfrm>
              <a:custGeom>
                <a:avLst/>
                <a:gdLst>
                  <a:gd name="T0" fmla="*/ 120 w 294"/>
                  <a:gd name="T1" fmla="*/ 0 h 263"/>
                  <a:gd name="T2" fmla="*/ 20 w 294"/>
                  <a:gd name="T3" fmla="*/ 79 h 263"/>
                  <a:gd name="T4" fmla="*/ 19 w 294"/>
                  <a:gd name="T5" fmla="*/ 197 h 263"/>
                  <a:gd name="T6" fmla="*/ 204 w 294"/>
                  <a:gd name="T7" fmla="*/ 247 h 263"/>
                  <a:gd name="T8" fmla="*/ 285 w 294"/>
                  <a:gd name="T9" fmla="*/ 186 h 263"/>
                  <a:gd name="T10" fmla="*/ 283 w 294"/>
                  <a:gd name="T11" fmla="*/ 121 h 263"/>
                  <a:gd name="T12" fmla="*/ 196 w 294"/>
                  <a:gd name="T13" fmla="*/ 79 h 263"/>
                  <a:gd name="T14" fmla="*/ 131 w 294"/>
                  <a:gd name="T15" fmla="*/ 125 h 263"/>
                  <a:gd name="T16" fmla="*/ 143 w 294"/>
                  <a:gd name="T17" fmla="*/ 168 h 263"/>
                  <a:gd name="T18" fmla="*/ 161 w 294"/>
                  <a:gd name="T19" fmla="*/ 171 h 263"/>
                  <a:gd name="T20" fmla="*/ 174 w 294"/>
                  <a:gd name="T21" fmla="*/ 167 h 263"/>
                  <a:gd name="T22" fmla="*/ 176 w 294"/>
                  <a:gd name="T23" fmla="*/ 161 h 263"/>
                  <a:gd name="T24" fmla="*/ 171 w 294"/>
                  <a:gd name="T25" fmla="*/ 157 h 263"/>
                  <a:gd name="T26" fmla="*/ 158 w 294"/>
                  <a:gd name="T27" fmla="*/ 157 h 263"/>
                  <a:gd name="T28" fmla="*/ 154 w 294"/>
                  <a:gd name="T29" fmla="*/ 157 h 263"/>
                  <a:gd name="T30" fmla="*/ 149 w 294"/>
                  <a:gd name="T31" fmla="*/ 159 h 263"/>
                  <a:gd name="T32" fmla="*/ 140 w 294"/>
                  <a:gd name="T33" fmla="*/ 136 h 263"/>
                  <a:gd name="T34" fmla="*/ 141 w 294"/>
                  <a:gd name="T35" fmla="*/ 128 h 263"/>
                  <a:gd name="T36" fmla="*/ 197 w 294"/>
                  <a:gd name="T37" fmla="*/ 89 h 263"/>
                  <a:gd name="T38" fmla="*/ 274 w 294"/>
                  <a:gd name="T39" fmla="*/ 125 h 263"/>
                  <a:gd name="T40" fmla="*/ 275 w 294"/>
                  <a:gd name="T41" fmla="*/ 181 h 263"/>
                  <a:gd name="T42" fmla="*/ 201 w 294"/>
                  <a:gd name="T43" fmla="*/ 237 h 263"/>
                  <a:gd name="T44" fmla="*/ 28 w 294"/>
                  <a:gd name="T45" fmla="*/ 192 h 263"/>
                  <a:gd name="T46" fmla="*/ 29 w 294"/>
                  <a:gd name="T47" fmla="*/ 83 h 263"/>
                  <a:gd name="T48" fmla="*/ 121 w 294"/>
                  <a:gd name="T49" fmla="*/ 10 h 263"/>
                  <a:gd name="T50" fmla="*/ 126 w 294"/>
                  <a:gd name="T51" fmla="*/ 4 h 263"/>
                  <a:gd name="T52" fmla="*/ 120 w 29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63">
                    <a:moveTo>
                      <a:pt x="120" y="0"/>
                    </a:moveTo>
                    <a:cubicBezTo>
                      <a:pt x="80" y="5"/>
                      <a:pt x="41" y="35"/>
                      <a:pt x="20" y="79"/>
                    </a:cubicBezTo>
                    <a:cubicBezTo>
                      <a:pt x="0" y="120"/>
                      <a:pt x="0" y="164"/>
                      <a:pt x="19" y="197"/>
                    </a:cubicBezTo>
                    <a:cubicBezTo>
                      <a:pt x="54" y="255"/>
                      <a:pt x="151" y="263"/>
                      <a:pt x="204" y="247"/>
                    </a:cubicBezTo>
                    <a:cubicBezTo>
                      <a:pt x="243" y="235"/>
                      <a:pt x="272" y="212"/>
                      <a:pt x="285" y="186"/>
                    </a:cubicBezTo>
                    <a:cubicBezTo>
                      <a:pt x="294" y="166"/>
                      <a:pt x="293" y="144"/>
                      <a:pt x="283" y="121"/>
                    </a:cubicBezTo>
                    <a:cubicBezTo>
                      <a:pt x="269" y="90"/>
                      <a:pt x="229" y="76"/>
                      <a:pt x="196" y="79"/>
                    </a:cubicBezTo>
                    <a:cubicBezTo>
                      <a:pt x="163" y="81"/>
                      <a:pt x="139" y="98"/>
                      <a:pt x="131" y="125"/>
                    </a:cubicBezTo>
                    <a:cubicBezTo>
                      <a:pt x="127" y="140"/>
                      <a:pt x="132" y="159"/>
                      <a:pt x="143" y="168"/>
                    </a:cubicBezTo>
                    <a:cubicBezTo>
                      <a:pt x="148" y="172"/>
                      <a:pt x="154" y="173"/>
                      <a:pt x="161" y="171"/>
                    </a:cubicBezTo>
                    <a:cubicBezTo>
                      <a:pt x="164" y="172"/>
                      <a:pt x="168" y="171"/>
                      <a:pt x="174" y="167"/>
                    </a:cubicBezTo>
                    <a:cubicBezTo>
                      <a:pt x="175" y="165"/>
                      <a:pt x="176" y="163"/>
                      <a:pt x="176" y="161"/>
                    </a:cubicBezTo>
                    <a:cubicBezTo>
                      <a:pt x="175" y="159"/>
                      <a:pt x="173" y="158"/>
                      <a:pt x="171" y="157"/>
                    </a:cubicBezTo>
                    <a:cubicBezTo>
                      <a:pt x="163" y="156"/>
                      <a:pt x="160" y="156"/>
                      <a:pt x="158" y="157"/>
                    </a:cubicBezTo>
                    <a:cubicBezTo>
                      <a:pt x="156" y="157"/>
                      <a:pt x="154" y="157"/>
                      <a:pt x="154" y="157"/>
                    </a:cubicBezTo>
                    <a:cubicBezTo>
                      <a:pt x="152" y="156"/>
                      <a:pt x="150" y="157"/>
                      <a:pt x="149" y="159"/>
                    </a:cubicBezTo>
                    <a:cubicBezTo>
                      <a:pt x="143" y="155"/>
                      <a:pt x="140" y="145"/>
                      <a:pt x="140" y="136"/>
                    </a:cubicBezTo>
                    <a:cubicBezTo>
                      <a:pt x="140" y="133"/>
                      <a:pt x="140" y="130"/>
                      <a:pt x="141" y="128"/>
                    </a:cubicBezTo>
                    <a:cubicBezTo>
                      <a:pt x="147" y="106"/>
                      <a:pt x="168" y="91"/>
                      <a:pt x="197" y="89"/>
                    </a:cubicBezTo>
                    <a:cubicBezTo>
                      <a:pt x="226" y="87"/>
                      <a:pt x="262" y="99"/>
                      <a:pt x="274" y="125"/>
                    </a:cubicBezTo>
                    <a:cubicBezTo>
                      <a:pt x="283" y="145"/>
                      <a:pt x="283" y="164"/>
                      <a:pt x="275" y="181"/>
                    </a:cubicBezTo>
                    <a:cubicBezTo>
                      <a:pt x="264" y="205"/>
                      <a:pt x="237" y="226"/>
                      <a:pt x="201" y="237"/>
                    </a:cubicBezTo>
                    <a:cubicBezTo>
                      <a:pt x="151" y="253"/>
                      <a:pt x="60" y="246"/>
                      <a:pt x="28" y="192"/>
                    </a:cubicBezTo>
                    <a:cubicBezTo>
                      <a:pt x="10" y="162"/>
                      <a:pt x="11" y="121"/>
                      <a:pt x="29" y="83"/>
                    </a:cubicBezTo>
                    <a:cubicBezTo>
                      <a:pt x="49" y="43"/>
                      <a:pt x="84" y="15"/>
                      <a:pt x="121" y="10"/>
                    </a:cubicBezTo>
                    <a:cubicBezTo>
                      <a:pt x="124" y="10"/>
                      <a:pt x="126" y="7"/>
                      <a:pt x="126" y="4"/>
                    </a:cubicBezTo>
                    <a:cubicBezTo>
                      <a:pt x="125" y="2"/>
                      <a:pt x="123" y="0"/>
                      <a:pt x="1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7" name="Freeform 32">
                <a:extLst>
                  <a:ext uri="{FF2B5EF4-FFF2-40B4-BE49-F238E27FC236}">
                    <a16:creationId xmlns:a16="http://schemas.microsoft.com/office/drawing/2014/main" id="{F54BDC22-E7F3-4192-96CB-E0D6C7662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4" y="2484"/>
                <a:ext cx="511" cy="310"/>
              </a:xfrm>
              <a:custGeom>
                <a:avLst/>
                <a:gdLst>
                  <a:gd name="T0" fmla="*/ 171 w 626"/>
                  <a:gd name="T1" fmla="*/ 2 h 379"/>
                  <a:gd name="T2" fmla="*/ 126 w 626"/>
                  <a:gd name="T3" fmla="*/ 23 h 379"/>
                  <a:gd name="T4" fmla="*/ 44 w 626"/>
                  <a:gd name="T5" fmla="*/ 81 h 379"/>
                  <a:gd name="T6" fmla="*/ 24 w 626"/>
                  <a:gd name="T7" fmla="*/ 281 h 379"/>
                  <a:gd name="T8" fmla="*/ 189 w 626"/>
                  <a:gd name="T9" fmla="*/ 366 h 379"/>
                  <a:gd name="T10" fmla="*/ 199 w 626"/>
                  <a:gd name="T11" fmla="*/ 367 h 379"/>
                  <a:gd name="T12" fmla="*/ 465 w 626"/>
                  <a:gd name="T13" fmla="*/ 354 h 379"/>
                  <a:gd name="T14" fmla="*/ 600 w 626"/>
                  <a:gd name="T15" fmla="*/ 266 h 379"/>
                  <a:gd name="T16" fmla="*/ 613 w 626"/>
                  <a:gd name="T17" fmla="*/ 127 h 379"/>
                  <a:gd name="T18" fmla="*/ 521 w 626"/>
                  <a:gd name="T19" fmla="*/ 42 h 379"/>
                  <a:gd name="T20" fmla="*/ 458 w 626"/>
                  <a:gd name="T21" fmla="*/ 11 h 379"/>
                  <a:gd name="T22" fmla="*/ 451 w 626"/>
                  <a:gd name="T23" fmla="*/ 12 h 379"/>
                  <a:gd name="T24" fmla="*/ 451 w 626"/>
                  <a:gd name="T25" fmla="*/ 19 h 379"/>
                  <a:gd name="T26" fmla="*/ 517 w 626"/>
                  <a:gd name="T27" fmla="*/ 52 h 379"/>
                  <a:gd name="T28" fmla="*/ 603 w 626"/>
                  <a:gd name="T29" fmla="*/ 129 h 379"/>
                  <a:gd name="T30" fmla="*/ 591 w 626"/>
                  <a:gd name="T31" fmla="*/ 261 h 379"/>
                  <a:gd name="T32" fmla="*/ 462 w 626"/>
                  <a:gd name="T33" fmla="*/ 344 h 379"/>
                  <a:gd name="T34" fmla="*/ 200 w 626"/>
                  <a:gd name="T35" fmla="*/ 356 h 379"/>
                  <a:gd name="T36" fmla="*/ 189 w 626"/>
                  <a:gd name="T37" fmla="*/ 356 h 379"/>
                  <a:gd name="T38" fmla="*/ 34 w 626"/>
                  <a:gd name="T39" fmla="*/ 277 h 379"/>
                  <a:gd name="T40" fmla="*/ 52 w 626"/>
                  <a:gd name="T41" fmla="*/ 86 h 379"/>
                  <a:gd name="T42" fmla="*/ 129 w 626"/>
                  <a:gd name="T43" fmla="*/ 32 h 379"/>
                  <a:gd name="T44" fmla="*/ 176 w 626"/>
                  <a:gd name="T45" fmla="*/ 11 h 379"/>
                  <a:gd name="T46" fmla="*/ 178 w 626"/>
                  <a:gd name="T47" fmla="*/ 4 h 379"/>
                  <a:gd name="T48" fmla="*/ 171 w 626"/>
                  <a:gd name="T49" fmla="*/ 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6" h="379">
                    <a:moveTo>
                      <a:pt x="171" y="2"/>
                    </a:moveTo>
                    <a:cubicBezTo>
                      <a:pt x="156" y="11"/>
                      <a:pt x="141" y="17"/>
                      <a:pt x="126" y="23"/>
                    </a:cubicBezTo>
                    <a:cubicBezTo>
                      <a:pt x="96" y="35"/>
                      <a:pt x="65" y="47"/>
                      <a:pt x="44" y="81"/>
                    </a:cubicBezTo>
                    <a:cubicBezTo>
                      <a:pt x="7" y="139"/>
                      <a:pt x="0" y="218"/>
                      <a:pt x="24" y="281"/>
                    </a:cubicBezTo>
                    <a:cubicBezTo>
                      <a:pt x="53" y="355"/>
                      <a:pt x="122" y="360"/>
                      <a:pt x="189" y="366"/>
                    </a:cubicBezTo>
                    <a:cubicBezTo>
                      <a:pt x="199" y="367"/>
                      <a:pt x="199" y="367"/>
                      <a:pt x="199" y="367"/>
                    </a:cubicBezTo>
                    <a:cubicBezTo>
                      <a:pt x="283" y="374"/>
                      <a:pt x="380" y="379"/>
                      <a:pt x="465" y="354"/>
                    </a:cubicBezTo>
                    <a:cubicBezTo>
                      <a:pt x="536" y="332"/>
                      <a:pt x="581" y="304"/>
                      <a:pt x="600" y="266"/>
                    </a:cubicBezTo>
                    <a:cubicBezTo>
                      <a:pt x="626" y="218"/>
                      <a:pt x="619" y="158"/>
                      <a:pt x="613" y="127"/>
                    </a:cubicBezTo>
                    <a:cubicBezTo>
                      <a:pt x="601" y="69"/>
                      <a:pt x="560" y="55"/>
                      <a:pt x="521" y="42"/>
                    </a:cubicBezTo>
                    <a:cubicBezTo>
                      <a:pt x="498" y="35"/>
                      <a:pt x="475" y="27"/>
                      <a:pt x="458" y="11"/>
                    </a:cubicBezTo>
                    <a:cubicBezTo>
                      <a:pt x="456" y="9"/>
                      <a:pt x="452" y="10"/>
                      <a:pt x="451" y="12"/>
                    </a:cubicBezTo>
                    <a:cubicBezTo>
                      <a:pt x="449" y="14"/>
                      <a:pt x="449" y="17"/>
                      <a:pt x="451" y="19"/>
                    </a:cubicBezTo>
                    <a:cubicBezTo>
                      <a:pt x="470" y="36"/>
                      <a:pt x="494" y="44"/>
                      <a:pt x="517" y="52"/>
                    </a:cubicBezTo>
                    <a:cubicBezTo>
                      <a:pt x="556" y="65"/>
                      <a:pt x="592" y="77"/>
                      <a:pt x="603" y="129"/>
                    </a:cubicBezTo>
                    <a:cubicBezTo>
                      <a:pt x="609" y="159"/>
                      <a:pt x="616" y="216"/>
                      <a:pt x="591" y="261"/>
                    </a:cubicBezTo>
                    <a:cubicBezTo>
                      <a:pt x="573" y="296"/>
                      <a:pt x="530" y="323"/>
                      <a:pt x="462" y="344"/>
                    </a:cubicBezTo>
                    <a:cubicBezTo>
                      <a:pt x="379" y="369"/>
                      <a:pt x="283" y="364"/>
                      <a:pt x="200" y="356"/>
                    </a:cubicBezTo>
                    <a:cubicBezTo>
                      <a:pt x="189" y="356"/>
                      <a:pt x="189" y="356"/>
                      <a:pt x="189" y="356"/>
                    </a:cubicBezTo>
                    <a:cubicBezTo>
                      <a:pt x="126" y="350"/>
                      <a:pt x="60" y="345"/>
                      <a:pt x="34" y="277"/>
                    </a:cubicBezTo>
                    <a:cubicBezTo>
                      <a:pt x="10" y="217"/>
                      <a:pt x="18" y="142"/>
                      <a:pt x="52" y="86"/>
                    </a:cubicBezTo>
                    <a:cubicBezTo>
                      <a:pt x="71" y="55"/>
                      <a:pt x="100" y="44"/>
                      <a:pt x="129" y="32"/>
                    </a:cubicBezTo>
                    <a:cubicBezTo>
                      <a:pt x="145" y="26"/>
                      <a:pt x="161" y="20"/>
                      <a:pt x="176" y="11"/>
                    </a:cubicBezTo>
                    <a:cubicBezTo>
                      <a:pt x="178" y="9"/>
                      <a:pt x="179" y="6"/>
                      <a:pt x="178" y="4"/>
                    </a:cubicBezTo>
                    <a:cubicBezTo>
                      <a:pt x="176" y="1"/>
                      <a:pt x="173" y="0"/>
                      <a:pt x="17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8" name="Freeform 33">
                <a:extLst>
                  <a:ext uri="{FF2B5EF4-FFF2-40B4-BE49-F238E27FC236}">
                    <a16:creationId xmlns:a16="http://schemas.microsoft.com/office/drawing/2014/main" id="{CDDC54C0-2632-41D5-B8D7-EEBBAEE38D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70" y="2601"/>
                <a:ext cx="54" cy="52"/>
              </a:xfrm>
              <a:custGeom>
                <a:avLst/>
                <a:gdLst>
                  <a:gd name="T0" fmla="*/ 5 w 66"/>
                  <a:gd name="T1" fmla="*/ 0 h 64"/>
                  <a:gd name="T2" fmla="*/ 0 w 66"/>
                  <a:gd name="T3" fmla="*/ 5 h 64"/>
                  <a:gd name="T4" fmla="*/ 0 w 66"/>
                  <a:gd name="T5" fmla="*/ 5 h 64"/>
                  <a:gd name="T6" fmla="*/ 5 w 66"/>
                  <a:gd name="T7" fmla="*/ 10 h 64"/>
                  <a:gd name="T8" fmla="*/ 47 w 66"/>
                  <a:gd name="T9" fmla="*/ 25 h 64"/>
                  <a:gd name="T10" fmla="*/ 44 w 66"/>
                  <a:gd name="T11" fmla="*/ 29 h 64"/>
                  <a:gd name="T12" fmla="*/ 44 w 66"/>
                  <a:gd name="T13" fmla="*/ 29 h 64"/>
                  <a:gd name="T14" fmla="*/ 12 w 66"/>
                  <a:gd name="T15" fmla="*/ 51 h 64"/>
                  <a:gd name="T16" fmla="*/ 8 w 66"/>
                  <a:gd name="T17" fmla="*/ 55 h 64"/>
                  <a:gd name="T18" fmla="*/ 6 w 66"/>
                  <a:gd name="T19" fmla="*/ 59 h 64"/>
                  <a:gd name="T20" fmla="*/ 7 w 66"/>
                  <a:gd name="T21" fmla="*/ 62 h 64"/>
                  <a:gd name="T22" fmla="*/ 14 w 66"/>
                  <a:gd name="T23" fmla="*/ 63 h 64"/>
                  <a:gd name="T24" fmla="*/ 18 w 66"/>
                  <a:gd name="T25" fmla="*/ 59 h 64"/>
                  <a:gd name="T26" fmla="*/ 57 w 66"/>
                  <a:gd name="T27" fmla="*/ 33 h 64"/>
                  <a:gd name="T28" fmla="*/ 57 w 66"/>
                  <a:gd name="T29" fmla="*/ 33 h 64"/>
                  <a:gd name="T30" fmla="*/ 59 w 66"/>
                  <a:gd name="T31" fmla="*/ 33 h 64"/>
                  <a:gd name="T32" fmla="*/ 66 w 66"/>
                  <a:gd name="T33" fmla="*/ 31 h 64"/>
                  <a:gd name="T34" fmla="*/ 66 w 66"/>
                  <a:gd name="T35" fmla="*/ 29 h 64"/>
                  <a:gd name="T36" fmla="*/ 64 w 66"/>
                  <a:gd name="T37" fmla="*/ 25 h 64"/>
                  <a:gd name="T38" fmla="*/ 62 w 66"/>
                  <a:gd name="T39" fmla="*/ 23 h 64"/>
                  <a:gd name="T40" fmla="*/ 61 w 66"/>
                  <a:gd name="T41" fmla="*/ 22 h 64"/>
                  <a:gd name="T42" fmla="*/ 5 w 66"/>
                  <a:gd name="T43" fmla="*/ 0 h 64"/>
                  <a:gd name="T44" fmla="*/ 62 w 66"/>
                  <a:gd name="T45" fmla="*/ 24 h 64"/>
                  <a:gd name="T46" fmla="*/ 62 w 66"/>
                  <a:gd name="T47" fmla="*/ 24 h 64"/>
                  <a:gd name="T48" fmla="*/ 62 w 66"/>
                  <a:gd name="T49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64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1"/>
                      <a:pt x="33" y="18"/>
                      <a:pt x="47" y="25"/>
                    </a:cubicBezTo>
                    <a:cubicBezTo>
                      <a:pt x="46" y="26"/>
                      <a:pt x="44" y="27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3" y="36"/>
                      <a:pt x="23" y="44"/>
                      <a:pt x="12" y="51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6"/>
                      <a:pt x="6" y="57"/>
                      <a:pt x="6" y="59"/>
                    </a:cubicBezTo>
                    <a:cubicBezTo>
                      <a:pt x="6" y="60"/>
                      <a:pt x="6" y="61"/>
                      <a:pt x="7" y="62"/>
                    </a:cubicBezTo>
                    <a:cubicBezTo>
                      <a:pt x="8" y="64"/>
                      <a:pt x="12" y="64"/>
                      <a:pt x="14" y="63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31" y="50"/>
                      <a:pt x="44" y="41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62" y="34"/>
                      <a:pt x="65" y="33"/>
                      <a:pt x="66" y="31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7"/>
                      <a:pt x="66" y="26"/>
                      <a:pt x="64" y="25"/>
                    </a:cubicBezTo>
                    <a:cubicBezTo>
                      <a:pt x="64" y="25"/>
                      <a:pt x="63" y="24"/>
                      <a:pt x="62" y="23"/>
                    </a:cubicBezTo>
                    <a:cubicBezTo>
                      <a:pt x="62" y="23"/>
                      <a:pt x="62" y="22"/>
                      <a:pt x="61" y="22"/>
                    </a:cubicBezTo>
                    <a:cubicBezTo>
                      <a:pt x="50" y="12"/>
                      <a:pt x="10" y="0"/>
                      <a:pt x="5" y="0"/>
                    </a:cubicBezTo>
                    <a:close/>
                    <a:moveTo>
                      <a:pt x="62" y="24"/>
                    </a:move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9" name="Freeform 34">
                <a:extLst>
                  <a:ext uri="{FF2B5EF4-FFF2-40B4-BE49-F238E27FC236}">
                    <a16:creationId xmlns:a16="http://schemas.microsoft.com/office/drawing/2014/main" id="{538E0876-5B3E-479F-87B1-DDAE39F20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599"/>
                <a:ext cx="56" cy="45"/>
              </a:xfrm>
              <a:custGeom>
                <a:avLst/>
                <a:gdLst>
                  <a:gd name="T0" fmla="*/ 63 w 69"/>
                  <a:gd name="T1" fmla="*/ 0 h 56"/>
                  <a:gd name="T2" fmla="*/ 59 w 69"/>
                  <a:gd name="T3" fmla="*/ 1 h 56"/>
                  <a:gd name="T4" fmla="*/ 6 w 69"/>
                  <a:gd name="T5" fmla="*/ 18 h 56"/>
                  <a:gd name="T6" fmla="*/ 5 w 69"/>
                  <a:gd name="T7" fmla="*/ 18 h 56"/>
                  <a:gd name="T8" fmla="*/ 4 w 69"/>
                  <a:gd name="T9" fmla="*/ 18 h 56"/>
                  <a:gd name="T10" fmla="*/ 4 w 69"/>
                  <a:gd name="T11" fmla="*/ 18 h 56"/>
                  <a:gd name="T12" fmla="*/ 3 w 69"/>
                  <a:gd name="T13" fmla="*/ 19 h 56"/>
                  <a:gd name="T14" fmla="*/ 1 w 69"/>
                  <a:gd name="T15" fmla="*/ 20 h 56"/>
                  <a:gd name="T16" fmla="*/ 0 w 69"/>
                  <a:gd name="T17" fmla="*/ 25 h 56"/>
                  <a:gd name="T18" fmla="*/ 0 w 69"/>
                  <a:gd name="T19" fmla="*/ 27 h 56"/>
                  <a:gd name="T20" fmla="*/ 2 w 69"/>
                  <a:gd name="T21" fmla="*/ 30 h 56"/>
                  <a:gd name="T22" fmla="*/ 11 w 69"/>
                  <a:gd name="T23" fmla="*/ 30 h 56"/>
                  <a:gd name="T24" fmla="*/ 61 w 69"/>
                  <a:gd name="T25" fmla="*/ 54 h 56"/>
                  <a:gd name="T26" fmla="*/ 68 w 69"/>
                  <a:gd name="T27" fmla="*/ 52 h 56"/>
                  <a:gd name="T28" fmla="*/ 69 w 69"/>
                  <a:gd name="T29" fmla="*/ 50 h 56"/>
                  <a:gd name="T30" fmla="*/ 67 w 69"/>
                  <a:gd name="T31" fmla="*/ 45 h 56"/>
                  <a:gd name="T32" fmla="*/ 21 w 69"/>
                  <a:gd name="T33" fmla="*/ 23 h 56"/>
                  <a:gd name="T34" fmla="*/ 62 w 69"/>
                  <a:gd name="T35" fmla="*/ 11 h 56"/>
                  <a:gd name="T36" fmla="*/ 65 w 69"/>
                  <a:gd name="T37" fmla="*/ 10 h 56"/>
                  <a:gd name="T38" fmla="*/ 69 w 69"/>
                  <a:gd name="T39" fmla="*/ 5 h 56"/>
                  <a:gd name="T40" fmla="*/ 69 w 69"/>
                  <a:gd name="T41" fmla="*/ 4 h 56"/>
                  <a:gd name="T42" fmla="*/ 63 w 69"/>
                  <a:gd name="T4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56">
                    <a:moveTo>
                      <a:pt x="63" y="0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42" y="6"/>
                      <a:pt x="23" y="12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1" y="21"/>
                      <a:pt x="0" y="22"/>
                      <a:pt x="0" y="25"/>
                    </a:cubicBezTo>
                    <a:cubicBezTo>
                      <a:pt x="0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5" y="32"/>
                      <a:pt x="8" y="32"/>
                      <a:pt x="11" y="30"/>
                    </a:cubicBezTo>
                    <a:cubicBezTo>
                      <a:pt x="27" y="37"/>
                      <a:pt x="48" y="46"/>
                      <a:pt x="61" y="54"/>
                    </a:cubicBezTo>
                    <a:cubicBezTo>
                      <a:pt x="64" y="56"/>
                      <a:pt x="67" y="55"/>
                      <a:pt x="68" y="52"/>
                    </a:cubicBezTo>
                    <a:cubicBezTo>
                      <a:pt x="69" y="52"/>
                      <a:pt x="69" y="51"/>
                      <a:pt x="69" y="50"/>
                    </a:cubicBezTo>
                    <a:cubicBezTo>
                      <a:pt x="69" y="48"/>
                      <a:pt x="68" y="46"/>
                      <a:pt x="67" y="45"/>
                    </a:cubicBezTo>
                    <a:cubicBezTo>
                      <a:pt x="55" y="38"/>
                      <a:pt x="37" y="30"/>
                      <a:pt x="21" y="23"/>
                    </a:cubicBezTo>
                    <a:cubicBezTo>
                      <a:pt x="35" y="19"/>
                      <a:pt x="49" y="15"/>
                      <a:pt x="62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8" y="10"/>
                      <a:pt x="69" y="8"/>
                      <a:pt x="69" y="5"/>
                    </a:cubicBezTo>
                    <a:cubicBezTo>
                      <a:pt x="69" y="5"/>
                      <a:pt x="69" y="4"/>
                      <a:pt x="69" y="4"/>
                    </a:cubicBezTo>
                    <a:cubicBezTo>
                      <a:pt x="68" y="1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0" name="Freeform 35">
                <a:extLst>
                  <a:ext uri="{FF2B5EF4-FFF2-40B4-BE49-F238E27FC236}">
                    <a16:creationId xmlns:a16="http://schemas.microsoft.com/office/drawing/2014/main" id="{C6D73A9B-EDA1-4784-A3A4-CE74B5974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6" y="2630"/>
                <a:ext cx="66" cy="92"/>
              </a:xfrm>
              <a:custGeom>
                <a:avLst/>
                <a:gdLst>
                  <a:gd name="T0" fmla="*/ 63 w 81"/>
                  <a:gd name="T1" fmla="*/ 1 h 113"/>
                  <a:gd name="T2" fmla="*/ 59 w 81"/>
                  <a:gd name="T3" fmla="*/ 7 h 113"/>
                  <a:gd name="T4" fmla="*/ 56 w 81"/>
                  <a:gd name="T5" fmla="*/ 92 h 113"/>
                  <a:gd name="T6" fmla="*/ 43 w 81"/>
                  <a:gd name="T7" fmla="*/ 101 h 113"/>
                  <a:gd name="T8" fmla="*/ 25 w 81"/>
                  <a:gd name="T9" fmla="*/ 94 h 113"/>
                  <a:gd name="T10" fmla="*/ 24 w 81"/>
                  <a:gd name="T11" fmla="*/ 12 h 113"/>
                  <a:gd name="T12" fmla="*/ 23 w 81"/>
                  <a:gd name="T13" fmla="*/ 4 h 113"/>
                  <a:gd name="T14" fmla="*/ 15 w 81"/>
                  <a:gd name="T15" fmla="*/ 6 h 113"/>
                  <a:gd name="T16" fmla="*/ 17 w 81"/>
                  <a:gd name="T17" fmla="*/ 100 h 113"/>
                  <a:gd name="T18" fmla="*/ 44 w 81"/>
                  <a:gd name="T19" fmla="*/ 111 h 113"/>
                  <a:gd name="T20" fmla="*/ 65 w 81"/>
                  <a:gd name="T21" fmla="*/ 97 h 113"/>
                  <a:gd name="T22" fmla="*/ 69 w 81"/>
                  <a:gd name="T23" fmla="*/ 5 h 113"/>
                  <a:gd name="T24" fmla="*/ 63 w 81"/>
                  <a:gd name="T25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3">
                    <a:moveTo>
                      <a:pt x="63" y="1"/>
                    </a:moveTo>
                    <a:cubicBezTo>
                      <a:pt x="60" y="2"/>
                      <a:pt x="59" y="4"/>
                      <a:pt x="59" y="7"/>
                    </a:cubicBezTo>
                    <a:cubicBezTo>
                      <a:pt x="65" y="30"/>
                      <a:pt x="69" y="72"/>
                      <a:pt x="56" y="92"/>
                    </a:cubicBezTo>
                    <a:cubicBezTo>
                      <a:pt x="53" y="97"/>
                      <a:pt x="48" y="100"/>
                      <a:pt x="43" y="101"/>
                    </a:cubicBezTo>
                    <a:cubicBezTo>
                      <a:pt x="35" y="103"/>
                      <a:pt x="29" y="100"/>
                      <a:pt x="25" y="94"/>
                    </a:cubicBezTo>
                    <a:cubicBezTo>
                      <a:pt x="11" y="73"/>
                      <a:pt x="17" y="23"/>
                      <a:pt x="24" y="12"/>
                    </a:cubicBezTo>
                    <a:cubicBezTo>
                      <a:pt x="26" y="9"/>
                      <a:pt x="25" y="6"/>
                      <a:pt x="23" y="4"/>
                    </a:cubicBezTo>
                    <a:cubicBezTo>
                      <a:pt x="20" y="3"/>
                      <a:pt x="17" y="4"/>
                      <a:pt x="15" y="6"/>
                    </a:cubicBezTo>
                    <a:cubicBezTo>
                      <a:pt x="6" y="22"/>
                      <a:pt x="0" y="76"/>
                      <a:pt x="17" y="100"/>
                    </a:cubicBezTo>
                    <a:cubicBezTo>
                      <a:pt x="23" y="109"/>
                      <a:pt x="33" y="113"/>
                      <a:pt x="44" y="111"/>
                    </a:cubicBezTo>
                    <a:cubicBezTo>
                      <a:pt x="53" y="110"/>
                      <a:pt x="60" y="105"/>
                      <a:pt x="65" y="97"/>
                    </a:cubicBezTo>
                    <a:cubicBezTo>
                      <a:pt x="81" y="73"/>
                      <a:pt x="75" y="26"/>
                      <a:pt x="69" y="5"/>
                    </a:cubicBezTo>
                    <a:cubicBezTo>
                      <a:pt x="69" y="2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1" name="Freeform 36">
                <a:extLst>
                  <a:ext uri="{FF2B5EF4-FFF2-40B4-BE49-F238E27FC236}">
                    <a16:creationId xmlns:a16="http://schemas.microsoft.com/office/drawing/2014/main" id="{3BF6AA66-76AA-4D00-A061-EF35C8FCD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5" y="2678"/>
                <a:ext cx="48" cy="40"/>
              </a:xfrm>
              <a:custGeom>
                <a:avLst/>
                <a:gdLst>
                  <a:gd name="T0" fmla="*/ 5 w 58"/>
                  <a:gd name="T1" fmla="*/ 14 h 50"/>
                  <a:gd name="T2" fmla="*/ 4 w 58"/>
                  <a:gd name="T3" fmla="*/ 18 h 50"/>
                  <a:gd name="T4" fmla="*/ 4 w 58"/>
                  <a:gd name="T5" fmla="*/ 19 h 50"/>
                  <a:gd name="T6" fmla="*/ 3 w 58"/>
                  <a:gd name="T7" fmla="*/ 21 h 50"/>
                  <a:gd name="T8" fmla="*/ 4 w 58"/>
                  <a:gd name="T9" fmla="*/ 22 h 50"/>
                  <a:gd name="T10" fmla="*/ 1 w 58"/>
                  <a:gd name="T11" fmla="*/ 24 h 50"/>
                  <a:gd name="T12" fmla="*/ 0 w 58"/>
                  <a:gd name="T13" fmla="*/ 27 h 50"/>
                  <a:gd name="T14" fmla="*/ 2 w 58"/>
                  <a:gd name="T15" fmla="*/ 30 h 50"/>
                  <a:gd name="T16" fmla="*/ 9 w 58"/>
                  <a:gd name="T17" fmla="*/ 36 h 50"/>
                  <a:gd name="T18" fmla="*/ 9 w 58"/>
                  <a:gd name="T19" fmla="*/ 39 h 50"/>
                  <a:gd name="T20" fmla="*/ 10 w 58"/>
                  <a:gd name="T21" fmla="*/ 46 h 50"/>
                  <a:gd name="T22" fmla="*/ 17 w 58"/>
                  <a:gd name="T23" fmla="*/ 49 h 50"/>
                  <a:gd name="T24" fmla="*/ 57 w 58"/>
                  <a:gd name="T25" fmla="*/ 18 h 50"/>
                  <a:gd name="T26" fmla="*/ 57 w 58"/>
                  <a:gd name="T27" fmla="*/ 18 h 50"/>
                  <a:gd name="T28" fmla="*/ 58 w 58"/>
                  <a:gd name="T29" fmla="*/ 17 h 50"/>
                  <a:gd name="T30" fmla="*/ 58 w 58"/>
                  <a:gd name="T31" fmla="*/ 16 h 50"/>
                  <a:gd name="T32" fmla="*/ 58 w 58"/>
                  <a:gd name="T33" fmla="*/ 15 h 50"/>
                  <a:gd name="T34" fmla="*/ 58 w 58"/>
                  <a:gd name="T35" fmla="*/ 15 h 50"/>
                  <a:gd name="T36" fmla="*/ 56 w 58"/>
                  <a:gd name="T37" fmla="*/ 12 h 50"/>
                  <a:gd name="T38" fmla="*/ 56 w 58"/>
                  <a:gd name="T39" fmla="*/ 11 h 50"/>
                  <a:gd name="T40" fmla="*/ 56 w 58"/>
                  <a:gd name="T41" fmla="*/ 11 h 50"/>
                  <a:gd name="T42" fmla="*/ 55 w 58"/>
                  <a:gd name="T43" fmla="*/ 11 h 50"/>
                  <a:gd name="T44" fmla="*/ 55 w 58"/>
                  <a:gd name="T45" fmla="*/ 11 h 50"/>
                  <a:gd name="T46" fmla="*/ 55 w 58"/>
                  <a:gd name="T47" fmla="*/ 11 h 50"/>
                  <a:gd name="T48" fmla="*/ 5 w 58"/>
                  <a:gd name="T49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0">
                    <a:moveTo>
                      <a:pt x="5" y="14"/>
                    </a:moveTo>
                    <a:cubicBezTo>
                      <a:pt x="4" y="15"/>
                      <a:pt x="4" y="17"/>
                      <a:pt x="4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1"/>
                      <a:pt x="4" y="22"/>
                    </a:cubicBezTo>
                    <a:cubicBezTo>
                      <a:pt x="3" y="22"/>
                      <a:pt x="2" y="23"/>
                      <a:pt x="1" y="24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4" y="33"/>
                      <a:pt x="7" y="35"/>
                      <a:pt x="9" y="36"/>
                    </a:cubicBezTo>
                    <a:cubicBezTo>
                      <a:pt x="9" y="37"/>
                      <a:pt x="9" y="38"/>
                      <a:pt x="9" y="39"/>
                    </a:cubicBezTo>
                    <a:cubicBezTo>
                      <a:pt x="9" y="41"/>
                      <a:pt x="9" y="44"/>
                      <a:pt x="10" y="46"/>
                    </a:cubicBezTo>
                    <a:cubicBezTo>
                      <a:pt x="12" y="49"/>
                      <a:pt x="14" y="50"/>
                      <a:pt x="17" y="49"/>
                    </a:cubicBezTo>
                    <a:cubicBezTo>
                      <a:pt x="28" y="46"/>
                      <a:pt x="53" y="36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7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39" y="0"/>
                      <a:pt x="19" y="1"/>
                      <a:pt x="5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2" name="Freeform 37">
                <a:extLst>
                  <a:ext uri="{FF2B5EF4-FFF2-40B4-BE49-F238E27FC236}">
                    <a16:creationId xmlns:a16="http://schemas.microsoft.com/office/drawing/2014/main" id="{67EBF009-74E9-4A6E-A78F-1E76D4A19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2" y="2707"/>
                <a:ext cx="89" cy="53"/>
              </a:xfrm>
              <a:custGeom>
                <a:avLst/>
                <a:gdLst>
                  <a:gd name="T0" fmla="*/ 18 w 109"/>
                  <a:gd name="T1" fmla="*/ 2 h 65"/>
                  <a:gd name="T2" fmla="*/ 3 w 109"/>
                  <a:gd name="T3" fmla="*/ 35 h 65"/>
                  <a:gd name="T4" fmla="*/ 50 w 109"/>
                  <a:gd name="T5" fmla="*/ 64 h 65"/>
                  <a:gd name="T6" fmla="*/ 95 w 109"/>
                  <a:gd name="T7" fmla="*/ 52 h 65"/>
                  <a:gd name="T8" fmla="*/ 109 w 109"/>
                  <a:gd name="T9" fmla="*/ 9 h 65"/>
                  <a:gd name="T10" fmla="*/ 104 w 109"/>
                  <a:gd name="T11" fmla="*/ 3 h 65"/>
                  <a:gd name="T12" fmla="*/ 98 w 109"/>
                  <a:gd name="T13" fmla="*/ 9 h 65"/>
                  <a:gd name="T14" fmla="*/ 88 w 109"/>
                  <a:gd name="T15" fmla="*/ 45 h 65"/>
                  <a:gd name="T16" fmla="*/ 51 w 109"/>
                  <a:gd name="T17" fmla="*/ 54 h 65"/>
                  <a:gd name="T18" fmla="*/ 13 w 109"/>
                  <a:gd name="T19" fmla="*/ 32 h 65"/>
                  <a:gd name="T20" fmla="*/ 24 w 109"/>
                  <a:gd name="T21" fmla="*/ 10 h 65"/>
                  <a:gd name="T22" fmla="*/ 25 w 109"/>
                  <a:gd name="T23" fmla="*/ 2 h 65"/>
                  <a:gd name="T24" fmla="*/ 18 w 109"/>
                  <a:gd name="T25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65">
                    <a:moveTo>
                      <a:pt x="18" y="2"/>
                    </a:moveTo>
                    <a:cubicBezTo>
                      <a:pt x="0" y="15"/>
                      <a:pt x="1" y="28"/>
                      <a:pt x="3" y="35"/>
                    </a:cubicBezTo>
                    <a:cubicBezTo>
                      <a:pt x="9" y="52"/>
                      <a:pt x="32" y="63"/>
                      <a:pt x="50" y="64"/>
                    </a:cubicBezTo>
                    <a:cubicBezTo>
                      <a:pt x="71" y="65"/>
                      <a:pt x="85" y="61"/>
                      <a:pt x="95" y="52"/>
                    </a:cubicBezTo>
                    <a:cubicBezTo>
                      <a:pt x="104" y="43"/>
                      <a:pt x="109" y="30"/>
                      <a:pt x="109" y="9"/>
                    </a:cubicBezTo>
                    <a:cubicBezTo>
                      <a:pt x="109" y="6"/>
                      <a:pt x="106" y="3"/>
                      <a:pt x="104" y="3"/>
                    </a:cubicBezTo>
                    <a:cubicBezTo>
                      <a:pt x="101" y="3"/>
                      <a:pt x="98" y="6"/>
                      <a:pt x="98" y="9"/>
                    </a:cubicBezTo>
                    <a:cubicBezTo>
                      <a:pt x="98" y="27"/>
                      <a:pt x="95" y="38"/>
                      <a:pt x="88" y="45"/>
                    </a:cubicBezTo>
                    <a:cubicBezTo>
                      <a:pt x="81" y="52"/>
                      <a:pt x="68" y="55"/>
                      <a:pt x="51" y="54"/>
                    </a:cubicBezTo>
                    <a:cubicBezTo>
                      <a:pt x="34" y="53"/>
                      <a:pt x="17" y="43"/>
                      <a:pt x="13" y="32"/>
                    </a:cubicBezTo>
                    <a:cubicBezTo>
                      <a:pt x="11" y="24"/>
                      <a:pt x="14" y="17"/>
                      <a:pt x="24" y="10"/>
                    </a:cubicBezTo>
                    <a:cubicBezTo>
                      <a:pt x="26" y="8"/>
                      <a:pt x="26" y="5"/>
                      <a:pt x="25" y="2"/>
                    </a:cubicBezTo>
                    <a:cubicBezTo>
                      <a:pt x="23" y="0"/>
                      <a:pt x="20" y="0"/>
                      <a:pt x="1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3" name="Freeform 38">
                <a:extLst>
                  <a:ext uri="{FF2B5EF4-FFF2-40B4-BE49-F238E27FC236}">
                    <a16:creationId xmlns:a16="http://schemas.microsoft.com/office/drawing/2014/main" id="{62013041-552F-4B5E-9EB4-D58BDF5DD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" y="2695"/>
                <a:ext cx="92" cy="68"/>
              </a:xfrm>
              <a:custGeom>
                <a:avLst/>
                <a:gdLst>
                  <a:gd name="T0" fmla="*/ 91 w 113"/>
                  <a:gd name="T1" fmla="*/ 3 h 83"/>
                  <a:gd name="T2" fmla="*/ 92 w 113"/>
                  <a:gd name="T3" fmla="*/ 10 h 83"/>
                  <a:gd name="T4" fmla="*/ 97 w 113"/>
                  <a:gd name="T5" fmla="*/ 33 h 83"/>
                  <a:gd name="T6" fmla="*/ 33 w 113"/>
                  <a:gd name="T7" fmla="*/ 66 h 83"/>
                  <a:gd name="T8" fmla="*/ 12 w 113"/>
                  <a:gd name="T9" fmla="*/ 24 h 83"/>
                  <a:gd name="T10" fmla="*/ 7 w 113"/>
                  <a:gd name="T11" fmla="*/ 18 h 83"/>
                  <a:gd name="T12" fmla="*/ 1 w 113"/>
                  <a:gd name="T13" fmla="*/ 23 h 83"/>
                  <a:gd name="T14" fmla="*/ 30 w 113"/>
                  <a:gd name="T15" fmla="*/ 76 h 83"/>
                  <a:gd name="T16" fmla="*/ 106 w 113"/>
                  <a:gd name="T17" fmla="*/ 38 h 83"/>
                  <a:gd name="T18" fmla="*/ 98 w 113"/>
                  <a:gd name="T19" fmla="*/ 2 h 83"/>
                  <a:gd name="T20" fmla="*/ 91 w 113"/>
                  <a:gd name="T21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83">
                    <a:moveTo>
                      <a:pt x="91" y="3"/>
                    </a:moveTo>
                    <a:cubicBezTo>
                      <a:pt x="89" y="5"/>
                      <a:pt x="90" y="8"/>
                      <a:pt x="92" y="10"/>
                    </a:cubicBezTo>
                    <a:cubicBezTo>
                      <a:pt x="100" y="16"/>
                      <a:pt x="101" y="24"/>
                      <a:pt x="97" y="33"/>
                    </a:cubicBezTo>
                    <a:cubicBezTo>
                      <a:pt x="88" y="52"/>
                      <a:pt x="55" y="72"/>
                      <a:pt x="33" y="66"/>
                    </a:cubicBezTo>
                    <a:cubicBezTo>
                      <a:pt x="14" y="61"/>
                      <a:pt x="11" y="40"/>
                      <a:pt x="12" y="24"/>
                    </a:cubicBezTo>
                    <a:cubicBezTo>
                      <a:pt x="12" y="21"/>
                      <a:pt x="9" y="19"/>
                      <a:pt x="7" y="18"/>
                    </a:cubicBezTo>
                    <a:cubicBezTo>
                      <a:pt x="4" y="18"/>
                      <a:pt x="1" y="21"/>
                      <a:pt x="1" y="23"/>
                    </a:cubicBezTo>
                    <a:cubicBezTo>
                      <a:pt x="0" y="62"/>
                      <a:pt x="19" y="73"/>
                      <a:pt x="30" y="76"/>
                    </a:cubicBezTo>
                    <a:cubicBezTo>
                      <a:pt x="58" y="83"/>
                      <a:pt x="95" y="61"/>
                      <a:pt x="106" y="38"/>
                    </a:cubicBezTo>
                    <a:cubicBezTo>
                      <a:pt x="113" y="24"/>
                      <a:pt x="110" y="11"/>
                      <a:pt x="98" y="2"/>
                    </a:cubicBezTo>
                    <a:cubicBezTo>
                      <a:pt x="96" y="0"/>
                      <a:pt x="93" y="0"/>
                      <a:pt x="9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4" name="Freeform 39">
                <a:extLst>
                  <a:ext uri="{FF2B5EF4-FFF2-40B4-BE49-F238E27FC236}">
                    <a16:creationId xmlns:a16="http://schemas.microsoft.com/office/drawing/2014/main" id="{578639E6-202C-4E49-8E04-F8801521DD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9" y="2776"/>
                <a:ext cx="121" cy="114"/>
              </a:xfrm>
              <a:custGeom>
                <a:avLst/>
                <a:gdLst>
                  <a:gd name="T0" fmla="*/ 1 w 149"/>
                  <a:gd name="T1" fmla="*/ 66 h 139"/>
                  <a:gd name="T2" fmla="*/ 1 w 149"/>
                  <a:gd name="T3" fmla="*/ 71 h 139"/>
                  <a:gd name="T4" fmla="*/ 4 w 149"/>
                  <a:gd name="T5" fmla="*/ 74 h 139"/>
                  <a:gd name="T6" fmla="*/ 123 w 149"/>
                  <a:gd name="T7" fmla="*/ 137 h 139"/>
                  <a:gd name="T8" fmla="*/ 128 w 149"/>
                  <a:gd name="T9" fmla="*/ 138 h 139"/>
                  <a:gd name="T10" fmla="*/ 131 w 149"/>
                  <a:gd name="T11" fmla="*/ 135 h 139"/>
                  <a:gd name="T12" fmla="*/ 140 w 149"/>
                  <a:gd name="T13" fmla="*/ 105 h 139"/>
                  <a:gd name="T14" fmla="*/ 149 w 149"/>
                  <a:gd name="T15" fmla="*/ 64 h 139"/>
                  <a:gd name="T16" fmla="*/ 133 w 149"/>
                  <a:gd name="T17" fmla="*/ 20 h 139"/>
                  <a:gd name="T18" fmla="*/ 129 w 149"/>
                  <a:gd name="T19" fmla="*/ 18 h 139"/>
                  <a:gd name="T20" fmla="*/ 102 w 149"/>
                  <a:gd name="T21" fmla="*/ 3 h 139"/>
                  <a:gd name="T22" fmla="*/ 1 w 149"/>
                  <a:gd name="T23" fmla="*/ 66 h 139"/>
                  <a:gd name="T24" fmla="*/ 101 w 149"/>
                  <a:gd name="T25" fmla="*/ 14 h 139"/>
                  <a:gd name="T26" fmla="*/ 130 w 149"/>
                  <a:gd name="T27" fmla="*/ 40 h 139"/>
                  <a:gd name="T28" fmla="*/ 134 w 149"/>
                  <a:gd name="T29" fmla="*/ 42 h 139"/>
                  <a:gd name="T30" fmla="*/ 138 w 149"/>
                  <a:gd name="T31" fmla="*/ 64 h 139"/>
                  <a:gd name="T32" fmla="*/ 130 w 149"/>
                  <a:gd name="T33" fmla="*/ 102 h 139"/>
                  <a:gd name="T34" fmla="*/ 123 w 149"/>
                  <a:gd name="T35" fmla="*/ 125 h 139"/>
                  <a:gd name="T36" fmla="*/ 13 w 149"/>
                  <a:gd name="T37" fmla="*/ 66 h 139"/>
                  <a:gd name="T38" fmla="*/ 101 w 149"/>
                  <a:gd name="T39" fmla="*/ 1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139">
                    <a:moveTo>
                      <a:pt x="1" y="66"/>
                    </a:moveTo>
                    <a:cubicBezTo>
                      <a:pt x="0" y="68"/>
                      <a:pt x="0" y="69"/>
                      <a:pt x="1" y="71"/>
                    </a:cubicBezTo>
                    <a:cubicBezTo>
                      <a:pt x="1" y="72"/>
                      <a:pt x="3" y="73"/>
                      <a:pt x="4" y="74"/>
                    </a:cubicBezTo>
                    <a:cubicBezTo>
                      <a:pt x="50" y="82"/>
                      <a:pt x="95" y="112"/>
                      <a:pt x="123" y="137"/>
                    </a:cubicBezTo>
                    <a:cubicBezTo>
                      <a:pt x="124" y="138"/>
                      <a:pt x="126" y="139"/>
                      <a:pt x="128" y="138"/>
                    </a:cubicBezTo>
                    <a:cubicBezTo>
                      <a:pt x="129" y="138"/>
                      <a:pt x="131" y="136"/>
                      <a:pt x="131" y="135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44" y="91"/>
                      <a:pt x="149" y="78"/>
                      <a:pt x="149" y="64"/>
                    </a:cubicBezTo>
                    <a:cubicBezTo>
                      <a:pt x="149" y="50"/>
                      <a:pt x="145" y="36"/>
                      <a:pt x="133" y="20"/>
                    </a:cubicBezTo>
                    <a:cubicBezTo>
                      <a:pt x="132" y="19"/>
                      <a:pt x="131" y="18"/>
                      <a:pt x="129" y="18"/>
                    </a:cubicBezTo>
                    <a:cubicBezTo>
                      <a:pt x="121" y="8"/>
                      <a:pt x="111" y="4"/>
                      <a:pt x="102" y="3"/>
                    </a:cubicBezTo>
                    <a:cubicBezTo>
                      <a:pt x="65" y="0"/>
                      <a:pt x="16" y="38"/>
                      <a:pt x="1" y="66"/>
                    </a:cubicBezTo>
                    <a:close/>
                    <a:moveTo>
                      <a:pt x="101" y="14"/>
                    </a:moveTo>
                    <a:cubicBezTo>
                      <a:pt x="115" y="15"/>
                      <a:pt x="125" y="24"/>
                      <a:pt x="130" y="40"/>
                    </a:cubicBezTo>
                    <a:cubicBezTo>
                      <a:pt x="131" y="41"/>
                      <a:pt x="133" y="42"/>
                      <a:pt x="134" y="42"/>
                    </a:cubicBezTo>
                    <a:cubicBezTo>
                      <a:pt x="137" y="50"/>
                      <a:pt x="138" y="57"/>
                      <a:pt x="138" y="64"/>
                    </a:cubicBezTo>
                    <a:cubicBezTo>
                      <a:pt x="138" y="76"/>
                      <a:pt x="135" y="88"/>
                      <a:pt x="130" y="102"/>
                    </a:cubicBezTo>
                    <a:cubicBezTo>
                      <a:pt x="130" y="102"/>
                      <a:pt x="126" y="116"/>
                      <a:pt x="123" y="125"/>
                    </a:cubicBezTo>
                    <a:cubicBezTo>
                      <a:pt x="96" y="101"/>
                      <a:pt x="56" y="75"/>
                      <a:pt x="13" y="66"/>
                    </a:cubicBezTo>
                    <a:cubicBezTo>
                      <a:pt x="30" y="41"/>
                      <a:pt x="72" y="11"/>
                      <a:pt x="101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5" name="Freeform 40">
                <a:extLst>
                  <a:ext uri="{FF2B5EF4-FFF2-40B4-BE49-F238E27FC236}">
                    <a16:creationId xmlns:a16="http://schemas.microsoft.com/office/drawing/2014/main" id="{1C63BCCA-87BB-4FD7-82A2-08735763F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825"/>
                <a:ext cx="136" cy="84"/>
              </a:xfrm>
              <a:custGeom>
                <a:avLst/>
                <a:gdLst>
                  <a:gd name="T0" fmla="*/ 5 w 166"/>
                  <a:gd name="T1" fmla="*/ 9 h 104"/>
                  <a:gd name="T2" fmla="*/ 10 w 166"/>
                  <a:gd name="T3" fmla="*/ 32 h 104"/>
                  <a:gd name="T4" fmla="*/ 44 w 166"/>
                  <a:gd name="T5" fmla="*/ 43 h 104"/>
                  <a:gd name="T6" fmla="*/ 65 w 166"/>
                  <a:gd name="T7" fmla="*/ 48 h 104"/>
                  <a:gd name="T8" fmla="*/ 97 w 166"/>
                  <a:gd name="T9" fmla="*/ 71 h 104"/>
                  <a:gd name="T10" fmla="*/ 160 w 166"/>
                  <a:gd name="T11" fmla="*/ 102 h 104"/>
                  <a:gd name="T12" fmla="*/ 165 w 166"/>
                  <a:gd name="T13" fmla="*/ 97 h 104"/>
                  <a:gd name="T14" fmla="*/ 151 w 166"/>
                  <a:gd name="T15" fmla="*/ 65 h 104"/>
                  <a:gd name="T16" fmla="*/ 144 w 166"/>
                  <a:gd name="T17" fmla="*/ 66 h 104"/>
                  <a:gd name="T18" fmla="*/ 143 w 166"/>
                  <a:gd name="T19" fmla="*/ 69 h 104"/>
                  <a:gd name="T20" fmla="*/ 145 w 166"/>
                  <a:gd name="T21" fmla="*/ 73 h 104"/>
                  <a:gd name="T22" fmla="*/ 154 w 166"/>
                  <a:gd name="T23" fmla="*/ 91 h 104"/>
                  <a:gd name="T24" fmla="*/ 104 w 166"/>
                  <a:gd name="T25" fmla="*/ 63 h 104"/>
                  <a:gd name="T26" fmla="*/ 69 w 166"/>
                  <a:gd name="T27" fmla="*/ 39 h 104"/>
                  <a:gd name="T28" fmla="*/ 46 w 166"/>
                  <a:gd name="T29" fmla="*/ 33 h 104"/>
                  <a:gd name="T30" fmla="*/ 18 w 166"/>
                  <a:gd name="T31" fmla="*/ 25 h 104"/>
                  <a:gd name="T32" fmla="*/ 13 w 166"/>
                  <a:gd name="T33" fmla="*/ 16 h 104"/>
                  <a:gd name="T34" fmla="*/ 14 w 166"/>
                  <a:gd name="T35" fmla="*/ 15 h 104"/>
                  <a:gd name="T36" fmla="*/ 37 w 166"/>
                  <a:gd name="T37" fmla="*/ 15 h 104"/>
                  <a:gd name="T38" fmla="*/ 44 w 166"/>
                  <a:gd name="T39" fmla="*/ 12 h 104"/>
                  <a:gd name="T40" fmla="*/ 41 w 166"/>
                  <a:gd name="T41" fmla="*/ 6 h 104"/>
                  <a:gd name="T42" fmla="*/ 5 w 166"/>
                  <a:gd name="T43" fmla="*/ 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104">
                    <a:moveTo>
                      <a:pt x="5" y="9"/>
                    </a:moveTo>
                    <a:cubicBezTo>
                      <a:pt x="3" y="12"/>
                      <a:pt x="0" y="20"/>
                      <a:pt x="10" y="32"/>
                    </a:cubicBezTo>
                    <a:cubicBezTo>
                      <a:pt x="16" y="38"/>
                      <a:pt x="30" y="41"/>
                      <a:pt x="44" y="43"/>
                    </a:cubicBezTo>
                    <a:cubicBezTo>
                      <a:pt x="52" y="45"/>
                      <a:pt x="61" y="46"/>
                      <a:pt x="65" y="48"/>
                    </a:cubicBezTo>
                    <a:cubicBezTo>
                      <a:pt x="75" y="53"/>
                      <a:pt x="86" y="61"/>
                      <a:pt x="97" y="71"/>
                    </a:cubicBezTo>
                    <a:cubicBezTo>
                      <a:pt x="118" y="87"/>
                      <a:pt x="139" y="104"/>
                      <a:pt x="160" y="102"/>
                    </a:cubicBezTo>
                    <a:cubicBezTo>
                      <a:pt x="163" y="102"/>
                      <a:pt x="165" y="100"/>
                      <a:pt x="165" y="97"/>
                    </a:cubicBezTo>
                    <a:cubicBezTo>
                      <a:pt x="166" y="85"/>
                      <a:pt x="161" y="74"/>
                      <a:pt x="151" y="65"/>
                    </a:cubicBezTo>
                    <a:cubicBezTo>
                      <a:pt x="149" y="64"/>
                      <a:pt x="146" y="64"/>
                      <a:pt x="144" y="66"/>
                    </a:cubicBezTo>
                    <a:cubicBezTo>
                      <a:pt x="143" y="67"/>
                      <a:pt x="143" y="68"/>
                      <a:pt x="143" y="69"/>
                    </a:cubicBezTo>
                    <a:cubicBezTo>
                      <a:pt x="143" y="71"/>
                      <a:pt x="143" y="72"/>
                      <a:pt x="145" y="73"/>
                    </a:cubicBezTo>
                    <a:cubicBezTo>
                      <a:pt x="150" y="78"/>
                      <a:pt x="153" y="84"/>
                      <a:pt x="154" y="91"/>
                    </a:cubicBezTo>
                    <a:cubicBezTo>
                      <a:pt x="138" y="90"/>
                      <a:pt x="121" y="76"/>
                      <a:pt x="104" y="63"/>
                    </a:cubicBezTo>
                    <a:cubicBezTo>
                      <a:pt x="92" y="53"/>
                      <a:pt x="80" y="44"/>
                      <a:pt x="69" y="39"/>
                    </a:cubicBezTo>
                    <a:cubicBezTo>
                      <a:pt x="64" y="36"/>
                      <a:pt x="55" y="35"/>
                      <a:pt x="46" y="33"/>
                    </a:cubicBezTo>
                    <a:cubicBezTo>
                      <a:pt x="35" y="31"/>
                      <a:pt x="22" y="29"/>
                      <a:pt x="18" y="25"/>
                    </a:cubicBezTo>
                    <a:cubicBezTo>
                      <a:pt x="15" y="21"/>
                      <a:pt x="13" y="18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2"/>
                      <a:pt x="28" y="11"/>
                      <a:pt x="37" y="15"/>
                    </a:cubicBezTo>
                    <a:cubicBezTo>
                      <a:pt x="40" y="16"/>
                      <a:pt x="43" y="15"/>
                      <a:pt x="44" y="12"/>
                    </a:cubicBezTo>
                    <a:cubicBezTo>
                      <a:pt x="45" y="10"/>
                      <a:pt x="44" y="7"/>
                      <a:pt x="41" y="6"/>
                    </a:cubicBezTo>
                    <a:cubicBezTo>
                      <a:pt x="30" y="0"/>
                      <a:pt x="12" y="0"/>
                      <a:pt x="5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6" name="Freeform 41">
                <a:extLst>
                  <a:ext uri="{FF2B5EF4-FFF2-40B4-BE49-F238E27FC236}">
                    <a16:creationId xmlns:a16="http://schemas.microsoft.com/office/drawing/2014/main" id="{A289A27B-6680-4825-B8C9-011B2692FD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9" y="2854"/>
                <a:ext cx="52" cy="47"/>
              </a:xfrm>
              <a:custGeom>
                <a:avLst/>
                <a:gdLst>
                  <a:gd name="T0" fmla="*/ 25 w 63"/>
                  <a:gd name="T1" fmla="*/ 0 h 58"/>
                  <a:gd name="T2" fmla="*/ 0 w 63"/>
                  <a:gd name="T3" fmla="*/ 21 h 58"/>
                  <a:gd name="T4" fmla="*/ 29 w 63"/>
                  <a:gd name="T5" fmla="*/ 54 h 58"/>
                  <a:gd name="T6" fmla="*/ 62 w 63"/>
                  <a:gd name="T7" fmla="*/ 35 h 58"/>
                  <a:gd name="T8" fmla="*/ 59 w 63"/>
                  <a:gd name="T9" fmla="*/ 29 h 58"/>
                  <a:gd name="T10" fmla="*/ 52 w 63"/>
                  <a:gd name="T11" fmla="*/ 31 h 58"/>
                  <a:gd name="T12" fmla="*/ 32 w 63"/>
                  <a:gd name="T13" fmla="*/ 44 h 58"/>
                  <a:gd name="T14" fmla="*/ 11 w 63"/>
                  <a:gd name="T15" fmla="*/ 22 h 58"/>
                  <a:gd name="T16" fmla="*/ 27 w 63"/>
                  <a:gd name="T17" fmla="*/ 10 h 58"/>
                  <a:gd name="T18" fmla="*/ 31 w 63"/>
                  <a:gd name="T19" fmla="*/ 5 h 58"/>
                  <a:gd name="T20" fmla="*/ 25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25" y="0"/>
                    </a:moveTo>
                    <a:cubicBezTo>
                      <a:pt x="3" y="3"/>
                      <a:pt x="1" y="16"/>
                      <a:pt x="0" y="21"/>
                    </a:cubicBezTo>
                    <a:cubicBezTo>
                      <a:pt x="0" y="35"/>
                      <a:pt x="14" y="51"/>
                      <a:pt x="29" y="54"/>
                    </a:cubicBezTo>
                    <a:cubicBezTo>
                      <a:pt x="44" y="58"/>
                      <a:pt x="55" y="51"/>
                      <a:pt x="62" y="35"/>
                    </a:cubicBezTo>
                    <a:cubicBezTo>
                      <a:pt x="63" y="33"/>
                      <a:pt x="62" y="30"/>
                      <a:pt x="59" y="29"/>
                    </a:cubicBezTo>
                    <a:cubicBezTo>
                      <a:pt x="56" y="27"/>
                      <a:pt x="53" y="29"/>
                      <a:pt x="52" y="31"/>
                    </a:cubicBezTo>
                    <a:cubicBezTo>
                      <a:pt x="48" y="42"/>
                      <a:pt x="41" y="46"/>
                      <a:pt x="32" y="44"/>
                    </a:cubicBezTo>
                    <a:cubicBezTo>
                      <a:pt x="21" y="42"/>
                      <a:pt x="10" y="30"/>
                      <a:pt x="11" y="22"/>
                    </a:cubicBezTo>
                    <a:cubicBezTo>
                      <a:pt x="11" y="14"/>
                      <a:pt x="19" y="11"/>
                      <a:pt x="27" y="10"/>
                    </a:cubicBezTo>
                    <a:cubicBezTo>
                      <a:pt x="29" y="10"/>
                      <a:pt x="31" y="7"/>
                      <a:pt x="31" y="5"/>
                    </a:cubicBezTo>
                    <a:cubicBezTo>
                      <a:pt x="31" y="2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7" name="Freeform 42">
                <a:extLst>
                  <a:ext uri="{FF2B5EF4-FFF2-40B4-BE49-F238E27FC236}">
                    <a16:creationId xmlns:a16="http://schemas.microsoft.com/office/drawing/2014/main" id="{FEA87498-A52A-4CBC-B05E-675BAFEC3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7" y="2772"/>
                <a:ext cx="91" cy="35"/>
              </a:xfrm>
              <a:custGeom>
                <a:avLst/>
                <a:gdLst>
                  <a:gd name="T0" fmla="*/ 2 w 111"/>
                  <a:gd name="T1" fmla="*/ 2 h 43"/>
                  <a:gd name="T2" fmla="*/ 2 w 111"/>
                  <a:gd name="T3" fmla="*/ 9 h 43"/>
                  <a:gd name="T4" fmla="*/ 63 w 111"/>
                  <a:gd name="T5" fmla="*/ 31 h 43"/>
                  <a:gd name="T6" fmla="*/ 103 w 111"/>
                  <a:gd name="T7" fmla="*/ 42 h 43"/>
                  <a:gd name="T8" fmla="*/ 110 w 111"/>
                  <a:gd name="T9" fmla="*/ 39 h 43"/>
                  <a:gd name="T10" fmla="*/ 107 w 111"/>
                  <a:gd name="T11" fmla="*/ 32 h 43"/>
                  <a:gd name="T12" fmla="*/ 65 w 111"/>
                  <a:gd name="T13" fmla="*/ 21 h 43"/>
                  <a:gd name="T14" fmla="*/ 10 w 111"/>
                  <a:gd name="T15" fmla="*/ 2 h 43"/>
                  <a:gd name="T16" fmla="*/ 2 w 111"/>
                  <a:gd name="T17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3">
                    <a:moveTo>
                      <a:pt x="2" y="2"/>
                    </a:moveTo>
                    <a:cubicBezTo>
                      <a:pt x="0" y="4"/>
                      <a:pt x="0" y="7"/>
                      <a:pt x="2" y="9"/>
                    </a:cubicBezTo>
                    <a:cubicBezTo>
                      <a:pt x="13" y="21"/>
                      <a:pt x="39" y="26"/>
                      <a:pt x="63" y="31"/>
                    </a:cubicBezTo>
                    <a:cubicBezTo>
                      <a:pt x="79" y="35"/>
                      <a:pt x="93" y="38"/>
                      <a:pt x="103" y="42"/>
                    </a:cubicBezTo>
                    <a:cubicBezTo>
                      <a:pt x="106" y="43"/>
                      <a:pt x="109" y="42"/>
                      <a:pt x="110" y="39"/>
                    </a:cubicBezTo>
                    <a:cubicBezTo>
                      <a:pt x="111" y="36"/>
                      <a:pt x="110" y="33"/>
                      <a:pt x="107" y="32"/>
                    </a:cubicBezTo>
                    <a:cubicBezTo>
                      <a:pt x="96" y="28"/>
                      <a:pt x="81" y="25"/>
                      <a:pt x="65" y="21"/>
                    </a:cubicBezTo>
                    <a:cubicBezTo>
                      <a:pt x="43" y="17"/>
                      <a:pt x="18" y="12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8" name="Freeform 43">
                <a:extLst>
                  <a:ext uri="{FF2B5EF4-FFF2-40B4-BE49-F238E27FC236}">
                    <a16:creationId xmlns:a16="http://schemas.microsoft.com/office/drawing/2014/main" id="{BB98C839-ABB8-44C9-B902-A5EB2BEBB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3" y="2754"/>
                <a:ext cx="135" cy="54"/>
              </a:xfrm>
              <a:custGeom>
                <a:avLst/>
                <a:gdLst>
                  <a:gd name="T0" fmla="*/ 158 w 166"/>
                  <a:gd name="T1" fmla="*/ 2 h 66"/>
                  <a:gd name="T2" fmla="*/ 5 w 166"/>
                  <a:gd name="T3" fmla="*/ 54 h 66"/>
                  <a:gd name="T4" fmla="*/ 0 w 166"/>
                  <a:gd name="T5" fmla="*/ 59 h 66"/>
                  <a:gd name="T6" fmla="*/ 5 w 166"/>
                  <a:gd name="T7" fmla="*/ 64 h 66"/>
                  <a:gd name="T8" fmla="*/ 163 w 166"/>
                  <a:gd name="T9" fmla="*/ 11 h 66"/>
                  <a:gd name="T10" fmla="*/ 165 w 166"/>
                  <a:gd name="T11" fmla="*/ 4 h 66"/>
                  <a:gd name="T12" fmla="*/ 158 w 166"/>
                  <a:gd name="T13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66">
                    <a:moveTo>
                      <a:pt x="158" y="2"/>
                    </a:moveTo>
                    <a:cubicBezTo>
                      <a:pt x="97" y="39"/>
                      <a:pt x="47" y="56"/>
                      <a:pt x="5" y="54"/>
                    </a:cubicBezTo>
                    <a:cubicBezTo>
                      <a:pt x="3" y="54"/>
                      <a:pt x="0" y="56"/>
                      <a:pt x="0" y="59"/>
                    </a:cubicBezTo>
                    <a:cubicBezTo>
                      <a:pt x="0" y="62"/>
                      <a:pt x="2" y="64"/>
                      <a:pt x="5" y="64"/>
                    </a:cubicBezTo>
                    <a:cubicBezTo>
                      <a:pt x="49" y="66"/>
                      <a:pt x="100" y="48"/>
                      <a:pt x="163" y="11"/>
                    </a:cubicBezTo>
                    <a:cubicBezTo>
                      <a:pt x="165" y="9"/>
                      <a:pt x="166" y="6"/>
                      <a:pt x="165" y="4"/>
                    </a:cubicBezTo>
                    <a:cubicBezTo>
                      <a:pt x="163" y="1"/>
                      <a:pt x="160" y="0"/>
                      <a:pt x="15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9" name="Freeform 44">
                <a:extLst>
                  <a:ext uri="{FF2B5EF4-FFF2-40B4-BE49-F238E27FC236}">
                    <a16:creationId xmlns:a16="http://schemas.microsoft.com/office/drawing/2014/main" id="{744A71AD-A1ED-4DCE-850C-6314595DC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2674"/>
                <a:ext cx="101" cy="55"/>
              </a:xfrm>
              <a:custGeom>
                <a:avLst/>
                <a:gdLst>
                  <a:gd name="T0" fmla="*/ 85 w 123"/>
                  <a:gd name="T1" fmla="*/ 11 h 67"/>
                  <a:gd name="T2" fmla="*/ 7 w 123"/>
                  <a:gd name="T3" fmla="*/ 37 h 67"/>
                  <a:gd name="T4" fmla="*/ 119 w 123"/>
                  <a:gd name="T5" fmla="*/ 2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85" y="11"/>
                    </a:moveTo>
                    <a:cubicBezTo>
                      <a:pt x="71" y="0"/>
                      <a:pt x="0" y="17"/>
                      <a:pt x="7" y="37"/>
                    </a:cubicBezTo>
                    <a:cubicBezTo>
                      <a:pt x="18" y="67"/>
                      <a:pt x="123" y="56"/>
                      <a:pt x="119" y="28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0" name="Freeform 45">
                <a:extLst>
                  <a:ext uri="{FF2B5EF4-FFF2-40B4-BE49-F238E27FC236}">
                    <a16:creationId xmlns:a16="http://schemas.microsoft.com/office/drawing/2014/main" id="{910DAC85-B1C7-4E3B-A88B-3C8354381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667"/>
                <a:ext cx="135" cy="47"/>
              </a:xfrm>
              <a:custGeom>
                <a:avLst/>
                <a:gdLst>
                  <a:gd name="T0" fmla="*/ 120 w 165"/>
                  <a:gd name="T1" fmla="*/ 12 h 57"/>
                  <a:gd name="T2" fmla="*/ 44 w 165"/>
                  <a:gd name="T3" fmla="*/ 47 h 57"/>
                  <a:gd name="T4" fmla="*/ 142 w 165"/>
                  <a:gd name="T5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57">
                    <a:moveTo>
                      <a:pt x="120" y="12"/>
                    </a:moveTo>
                    <a:cubicBezTo>
                      <a:pt x="100" y="0"/>
                      <a:pt x="0" y="21"/>
                      <a:pt x="44" y="47"/>
                    </a:cubicBezTo>
                    <a:cubicBezTo>
                      <a:pt x="61" y="57"/>
                      <a:pt x="165" y="42"/>
                      <a:pt x="142" y="1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1" name="Freeform 46">
                <a:extLst>
                  <a:ext uri="{FF2B5EF4-FFF2-40B4-BE49-F238E27FC236}">
                    <a16:creationId xmlns:a16="http://schemas.microsoft.com/office/drawing/2014/main" id="{CB8ACE38-AF04-46E8-99DA-198BCCB05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0" y="2693"/>
                <a:ext cx="37" cy="21"/>
              </a:xfrm>
              <a:custGeom>
                <a:avLst/>
                <a:gdLst>
                  <a:gd name="T0" fmla="*/ 42 w 46"/>
                  <a:gd name="T1" fmla="*/ 5 h 25"/>
                  <a:gd name="T2" fmla="*/ 4 w 46"/>
                  <a:gd name="T3" fmla="*/ 9 h 25"/>
                  <a:gd name="T4" fmla="*/ 46 w 46"/>
                  <a:gd name="T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5"/>
                    </a:moveTo>
                    <a:cubicBezTo>
                      <a:pt x="36" y="1"/>
                      <a:pt x="6" y="0"/>
                      <a:pt x="4" y="9"/>
                    </a:cubicBezTo>
                    <a:cubicBezTo>
                      <a:pt x="0" y="25"/>
                      <a:pt x="40" y="12"/>
                      <a:pt x="46" y="10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2" name="Freeform 47">
                <a:extLst>
                  <a:ext uri="{FF2B5EF4-FFF2-40B4-BE49-F238E27FC236}">
                    <a16:creationId xmlns:a16="http://schemas.microsoft.com/office/drawing/2014/main" id="{E519D2CD-16D6-4AB0-A6DA-2681E55E4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1" y="2683"/>
                <a:ext cx="38" cy="21"/>
              </a:xfrm>
              <a:custGeom>
                <a:avLst/>
                <a:gdLst>
                  <a:gd name="T0" fmla="*/ 42 w 46"/>
                  <a:gd name="T1" fmla="*/ 6 h 25"/>
                  <a:gd name="T2" fmla="*/ 4 w 46"/>
                  <a:gd name="T3" fmla="*/ 9 h 25"/>
                  <a:gd name="T4" fmla="*/ 46 w 46"/>
                  <a:gd name="T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6"/>
                    </a:moveTo>
                    <a:cubicBezTo>
                      <a:pt x="36" y="2"/>
                      <a:pt x="6" y="0"/>
                      <a:pt x="4" y="9"/>
                    </a:cubicBezTo>
                    <a:cubicBezTo>
                      <a:pt x="0" y="25"/>
                      <a:pt x="39" y="12"/>
                      <a:pt x="46" y="11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3" name="Freeform 48">
                <a:extLst>
                  <a:ext uri="{FF2B5EF4-FFF2-40B4-BE49-F238E27FC236}">
                    <a16:creationId xmlns:a16="http://schemas.microsoft.com/office/drawing/2014/main" id="{DAB3CFC4-C966-4456-8A36-42D726771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5"/>
                <a:ext cx="3" cy="0"/>
              </a:xfrm>
              <a:custGeom>
                <a:avLst/>
                <a:gdLst>
                  <a:gd name="T0" fmla="*/ 2 w 3"/>
                  <a:gd name="T1" fmla="*/ 3 w 3"/>
                  <a:gd name="T2" fmla="*/ 0 w 3"/>
                  <a:gd name="T3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4" name="Freeform 49">
                <a:extLst>
                  <a:ext uri="{FF2B5EF4-FFF2-40B4-BE49-F238E27FC236}">
                    <a16:creationId xmlns:a16="http://schemas.microsoft.com/office/drawing/2014/main" id="{3E47090B-16A8-4162-9870-9D6045292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702"/>
                <a:ext cx="13" cy="3"/>
              </a:xfrm>
              <a:custGeom>
                <a:avLst/>
                <a:gdLst>
                  <a:gd name="T0" fmla="*/ 16 w 16"/>
                  <a:gd name="T1" fmla="*/ 0 h 3"/>
                  <a:gd name="T2" fmla="*/ 15 w 16"/>
                  <a:gd name="T3" fmla="*/ 0 h 3"/>
                  <a:gd name="T4" fmla="*/ 0 w 16"/>
                  <a:gd name="T5" fmla="*/ 3 h 3"/>
                  <a:gd name="T6" fmla="*/ 10 w 16"/>
                  <a:gd name="T7" fmla="*/ 2 h 3"/>
                  <a:gd name="T8" fmla="*/ 6 w 16"/>
                  <a:gd name="T9" fmla="*/ 2 h 3"/>
                  <a:gd name="T10" fmla="*/ 13 w 16"/>
                  <a:gd name="T11" fmla="*/ 1 h 3"/>
                  <a:gd name="T12" fmla="*/ 12 w 16"/>
                  <a:gd name="T13" fmla="*/ 1 h 3"/>
                  <a:gd name="T14" fmla="*/ 16 w 1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2"/>
                      <a:pt x="8" y="1"/>
                      <a:pt x="0" y="3"/>
                    </a:cubicBezTo>
                    <a:cubicBezTo>
                      <a:pt x="2" y="3"/>
                      <a:pt x="6" y="3"/>
                      <a:pt x="10" y="2"/>
                    </a:cubicBezTo>
                    <a:cubicBezTo>
                      <a:pt x="9" y="2"/>
                      <a:pt x="5" y="2"/>
                      <a:pt x="6" y="2"/>
                    </a:cubicBezTo>
                    <a:cubicBezTo>
                      <a:pt x="9" y="2"/>
                      <a:pt x="9" y="2"/>
                      <a:pt x="13" y="1"/>
                    </a:cubicBezTo>
                    <a:cubicBezTo>
                      <a:pt x="16" y="0"/>
                      <a:pt x="10" y="1"/>
                      <a:pt x="12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5" name="Freeform 50">
                <a:extLst>
                  <a:ext uri="{FF2B5EF4-FFF2-40B4-BE49-F238E27FC236}">
                    <a16:creationId xmlns:a16="http://schemas.microsoft.com/office/drawing/2014/main" id="{A7139E39-6DB1-40AA-8495-1CD4CB921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3"/>
                <a:ext cx="4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6" name="Freeform 51">
                <a:extLst>
                  <a:ext uri="{FF2B5EF4-FFF2-40B4-BE49-F238E27FC236}">
                    <a16:creationId xmlns:a16="http://schemas.microsoft.com/office/drawing/2014/main" id="{F0DBB94B-A5A3-42DA-A770-F10F23402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703"/>
                <a:ext cx="5" cy="0"/>
              </a:xfrm>
              <a:custGeom>
                <a:avLst/>
                <a:gdLst>
                  <a:gd name="T0" fmla="*/ 2 w 6"/>
                  <a:gd name="T1" fmla="*/ 6 w 6"/>
                  <a:gd name="T2" fmla="*/ 0 w 6"/>
                  <a:gd name="T3" fmla="*/ 2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2" y="0"/>
                    </a:moveTo>
                    <a:cubicBezTo>
                      <a:pt x="3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7" name="Freeform 52">
                <a:extLst>
                  <a:ext uri="{FF2B5EF4-FFF2-40B4-BE49-F238E27FC236}">
                    <a16:creationId xmlns:a16="http://schemas.microsoft.com/office/drawing/2014/main" id="{FDECF51D-ACAB-41D0-A4B5-88E556739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8" name="Freeform 53">
                <a:extLst>
                  <a:ext uri="{FF2B5EF4-FFF2-40B4-BE49-F238E27FC236}">
                    <a16:creationId xmlns:a16="http://schemas.microsoft.com/office/drawing/2014/main" id="{F9F1C273-3386-4569-A397-E090B3A03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1"/>
                <a:ext cx="10" cy="1"/>
              </a:xfrm>
              <a:custGeom>
                <a:avLst/>
                <a:gdLst>
                  <a:gd name="T0" fmla="*/ 3 w 12"/>
                  <a:gd name="T1" fmla="*/ 1 h 1"/>
                  <a:gd name="T2" fmla="*/ 3 w 12"/>
                  <a:gd name="T3" fmla="*/ 1 h 1"/>
                  <a:gd name="T4" fmla="*/ 3 w 12"/>
                  <a:gd name="T5" fmla="*/ 1 h 1"/>
                  <a:gd name="T6" fmla="*/ 9 w 12"/>
                  <a:gd name="T7" fmla="*/ 1 h 1"/>
                  <a:gd name="T8" fmla="*/ 8 w 12"/>
                  <a:gd name="T9" fmla="*/ 1 h 1"/>
                  <a:gd name="T10" fmla="*/ 12 w 12"/>
                  <a:gd name="T11" fmla="*/ 0 h 1"/>
                  <a:gd name="T12" fmla="*/ 3 w 1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">
                    <a:moveTo>
                      <a:pt x="3" y="1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10" y="0"/>
                      <a:pt x="9" y="1"/>
                    </a:cubicBezTo>
                    <a:cubicBezTo>
                      <a:pt x="10" y="1"/>
                      <a:pt x="5" y="1"/>
                      <a:pt x="8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9" name="Freeform 54">
                <a:extLst>
                  <a:ext uri="{FF2B5EF4-FFF2-40B4-BE49-F238E27FC236}">
                    <a16:creationId xmlns:a16="http://schemas.microsoft.com/office/drawing/2014/main" id="{7206DAC1-459D-407A-BA17-0D60ADF6B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2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0" name="Freeform 55">
                <a:extLst>
                  <a:ext uri="{FF2B5EF4-FFF2-40B4-BE49-F238E27FC236}">
                    <a16:creationId xmlns:a16="http://schemas.microsoft.com/office/drawing/2014/main" id="{36D68F80-EA84-4087-9014-546C1E3E6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70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1" name="Freeform 56">
                <a:extLst>
                  <a:ext uri="{FF2B5EF4-FFF2-40B4-BE49-F238E27FC236}">
                    <a16:creationId xmlns:a16="http://schemas.microsoft.com/office/drawing/2014/main" id="{47389725-3BE2-4BE8-9B18-6F2308659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1"/>
                <a:ext cx="11" cy="1"/>
              </a:xfrm>
              <a:custGeom>
                <a:avLst/>
                <a:gdLst>
                  <a:gd name="T0" fmla="*/ 0 w 13"/>
                  <a:gd name="T1" fmla="*/ 1 h 2"/>
                  <a:gd name="T2" fmla="*/ 5 w 13"/>
                  <a:gd name="T3" fmla="*/ 1 h 2"/>
                  <a:gd name="T4" fmla="*/ 13 w 13"/>
                  <a:gd name="T5" fmla="*/ 0 h 2"/>
                  <a:gd name="T6" fmla="*/ 11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cubicBezTo>
                      <a:pt x="7" y="1"/>
                      <a:pt x="0" y="2"/>
                      <a:pt x="5" y="1"/>
                    </a:cubicBezTo>
                    <a:cubicBezTo>
                      <a:pt x="4" y="1"/>
                      <a:pt x="9" y="1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2" name="Freeform 57">
                <a:extLst>
                  <a:ext uri="{FF2B5EF4-FFF2-40B4-BE49-F238E27FC236}">
                    <a16:creationId xmlns:a16="http://schemas.microsoft.com/office/drawing/2014/main" id="{AC776684-0240-4761-BB17-5A56CC00D7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3" name="Freeform 58">
                <a:extLst>
                  <a:ext uri="{FF2B5EF4-FFF2-40B4-BE49-F238E27FC236}">
                    <a16:creationId xmlns:a16="http://schemas.microsoft.com/office/drawing/2014/main" id="{42C46E13-54A9-4FFF-83DE-872E9BA4A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" y="2699"/>
                <a:ext cx="14" cy="2"/>
              </a:xfrm>
              <a:custGeom>
                <a:avLst/>
                <a:gdLst>
                  <a:gd name="T0" fmla="*/ 1 w 17"/>
                  <a:gd name="T1" fmla="*/ 1 h 2"/>
                  <a:gd name="T2" fmla="*/ 8 w 17"/>
                  <a:gd name="T3" fmla="*/ 1 h 2"/>
                  <a:gd name="T4" fmla="*/ 3 w 17"/>
                  <a:gd name="T5" fmla="*/ 1 h 2"/>
                  <a:gd name="T6" fmla="*/ 6 w 17"/>
                  <a:gd name="T7" fmla="*/ 2 h 2"/>
                  <a:gd name="T8" fmla="*/ 0 w 17"/>
                  <a:gd name="T9" fmla="*/ 2 h 2"/>
                  <a:gd name="T10" fmla="*/ 5 w 17"/>
                  <a:gd name="T11" fmla="*/ 2 h 2"/>
                  <a:gd name="T12" fmla="*/ 1 w 17"/>
                  <a:gd name="T13" fmla="*/ 2 h 2"/>
                  <a:gd name="T14" fmla="*/ 8 w 17"/>
                  <a:gd name="T15" fmla="*/ 2 h 2"/>
                  <a:gd name="T16" fmla="*/ 7 w 17"/>
                  <a:gd name="T17" fmla="*/ 2 h 2"/>
                  <a:gd name="T18" fmla="*/ 11 w 17"/>
                  <a:gd name="T19" fmla="*/ 1 h 2"/>
                  <a:gd name="T20" fmla="*/ 16 w 17"/>
                  <a:gd name="T21" fmla="*/ 0 h 2"/>
                  <a:gd name="T22" fmla="*/ 1 w 17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">
                    <a:moveTo>
                      <a:pt x="1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2"/>
                      <a:pt x="6" y="1"/>
                      <a:pt x="6" y="2"/>
                    </a:cubicBezTo>
                    <a:cubicBezTo>
                      <a:pt x="0" y="2"/>
                      <a:pt x="5" y="1"/>
                      <a:pt x="0" y="2"/>
                    </a:cubicBezTo>
                    <a:cubicBezTo>
                      <a:pt x="0" y="2"/>
                      <a:pt x="0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3" y="2"/>
                      <a:pt x="7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0" y="1"/>
                      <a:pt x="17" y="1"/>
                      <a:pt x="16" y="0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4" name="Freeform 59">
                <a:extLst>
                  <a:ext uri="{FF2B5EF4-FFF2-40B4-BE49-F238E27FC236}">
                    <a16:creationId xmlns:a16="http://schemas.microsoft.com/office/drawing/2014/main" id="{A0A84EDB-BB69-4B2D-871C-F8E2DB45D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9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5" name="Freeform 60">
                <a:extLst>
                  <a:ext uri="{FF2B5EF4-FFF2-40B4-BE49-F238E27FC236}">
                    <a16:creationId xmlns:a16="http://schemas.microsoft.com/office/drawing/2014/main" id="{EB8F765B-3269-482B-88AA-C8EB439F8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15" cy="1"/>
              </a:xfrm>
              <a:custGeom>
                <a:avLst/>
                <a:gdLst>
                  <a:gd name="T0" fmla="*/ 1 w 18"/>
                  <a:gd name="T1" fmla="*/ 1 h 1"/>
                  <a:gd name="T2" fmla="*/ 5 w 18"/>
                  <a:gd name="T3" fmla="*/ 1 h 1"/>
                  <a:gd name="T4" fmla="*/ 2 w 18"/>
                  <a:gd name="T5" fmla="*/ 1 h 1"/>
                  <a:gd name="T6" fmla="*/ 7 w 18"/>
                  <a:gd name="T7" fmla="*/ 1 h 1"/>
                  <a:gd name="T8" fmla="*/ 4 w 18"/>
                  <a:gd name="T9" fmla="*/ 1 h 1"/>
                  <a:gd name="T10" fmla="*/ 13 w 18"/>
                  <a:gd name="T11" fmla="*/ 1 h 1"/>
                  <a:gd name="T12" fmla="*/ 11 w 18"/>
                  <a:gd name="T13" fmla="*/ 1 h 1"/>
                  <a:gd name="T14" fmla="*/ 10 w 18"/>
                  <a:gd name="T15" fmla="*/ 0 h 1"/>
                  <a:gd name="T16" fmla="*/ 8 w 18"/>
                  <a:gd name="T17" fmla="*/ 0 h 1"/>
                  <a:gd name="T18" fmla="*/ 6 w 18"/>
                  <a:gd name="T19" fmla="*/ 0 h 1"/>
                  <a:gd name="T20" fmla="*/ 1 w 18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">
                    <a:moveTo>
                      <a:pt x="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13" y="1"/>
                      <a:pt x="5" y="1"/>
                      <a:pt x="4" y="1"/>
                    </a:cubicBezTo>
                    <a:cubicBezTo>
                      <a:pt x="7" y="0"/>
                      <a:pt x="8" y="1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8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6" name="Freeform 61">
                <a:extLst>
                  <a:ext uri="{FF2B5EF4-FFF2-40B4-BE49-F238E27FC236}">
                    <a16:creationId xmlns:a16="http://schemas.microsoft.com/office/drawing/2014/main" id="{75392446-CE0A-45F0-A85F-947A20D3B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9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7" name="Freeform 62">
                <a:extLst>
                  <a:ext uri="{FF2B5EF4-FFF2-40B4-BE49-F238E27FC236}">
                    <a16:creationId xmlns:a16="http://schemas.microsoft.com/office/drawing/2014/main" id="{6F9323EF-F27F-4769-A90F-881F1F0E6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8" name="Freeform 63">
                <a:extLst>
                  <a:ext uri="{FF2B5EF4-FFF2-40B4-BE49-F238E27FC236}">
                    <a16:creationId xmlns:a16="http://schemas.microsoft.com/office/drawing/2014/main" id="{7FE86E62-15CB-483E-81E5-3F7D2A354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9" name="Freeform 64">
                <a:extLst>
                  <a:ext uri="{FF2B5EF4-FFF2-40B4-BE49-F238E27FC236}">
                    <a16:creationId xmlns:a16="http://schemas.microsoft.com/office/drawing/2014/main" id="{61C43033-98CB-47B2-90BA-3402BBF16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90"/>
                <a:ext cx="16" cy="8"/>
              </a:xfrm>
              <a:custGeom>
                <a:avLst/>
                <a:gdLst>
                  <a:gd name="T0" fmla="*/ 17 w 19"/>
                  <a:gd name="T1" fmla="*/ 2 h 10"/>
                  <a:gd name="T2" fmla="*/ 13 w 19"/>
                  <a:gd name="T3" fmla="*/ 2 h 10"/>
                  <a:gd name="T4" fmla="*/ 9 w 19"/>
                  <a:gd name="T5" fmla="*/ 1 h 10"/>
                  <a:gd name="T6" fmla="*/ 2 w 19"/>
                  <a:gd name="T7" fmla="*/ 0 h 10"/>
                  <a:gd name="T8" fmla="*/ 5 w 19"/>
                  <a:gd name="T9" fmla="*/ 1 h 10"/>
                  <a:gd name="T10" fmla="*/ 2 w 19"/>
                  <a:gd name="T11" fmla="*/ 0 h 10"/>
                  <a:gd name="T12" fmla="*/ 4 w 19"/>
                  <a:gd name="T13" fmla="*/ 2 h 10"/>
                  <a:gd name="T14" fmla="*/ 5 w 19"/>
                  <a:gd name="T15" fmla="*/ 3 h 10"/>
                  <a:gd name="T16" fmla="*/ 4 w 19"/>
                  <a:gd name="T17" fmla="*/ 7 h 10"/>
                  <a:gd name="T18" fmla="*/ 10 w 19"/>
                  <a:gd name="T19" fmla="*/ 8 h 10"/>
                  <a:gd name="T20" fmla="*/ 6 w 19"/>
                  <a:gd name="T21" fmla="*/ 8 h 10"/>
                  <a:gd name="T22" fmla="*/ 6 w 19"/>
                  <a:gd name="T23" fmla="*/ 8 h 10"/>
                  <a:gd name="T24" fmla="*/ 4 w 19"/>
                  <a:gd name="T25" fmla="*/ 9 h 10"/>
                  <a:gd name="T26" fmla="*/ 12 w 19"/>
                  <a:gd name="T27" fmla="*/ 9 h 10"/>
                  <a:gd name="T28" fmla="*/ 4 w 19"/>
                  <a:gd name="T29" fmla="*/ 9 h 10"/>
                  <a:gd name="T30" fmla="*/ 9 w 19"/>
                  <a:gd name="T31" fmla="*/ 10 h 10"/>
                  <a:gd name="T32" fmla="*/ 14 w 19"/>
                  <a:gd name="T33" fmla="*/ 10 h 10"/>
                  <a:gd name="T34" fmla="*/ 17 w 19"/>
                  <a:gd name="T35" fmla="*/ 10 h 10"/>
                  <a:gd name="T36" fmla="*/ 8 w 19"/>
                  <a:gd name="T37" fmla="*/ 7 h 10"/>
                  <a:gd name="T38" fmla="*/ 12 w 19"/>
                  <a:gd name="T39" fmla="*/ 8 h 10"/>
                  <a:gd name="T40" fmla="*/ 16 w 19"/>
                  <a:gd name="T41" fmla="*/ 6 h 10"/>
                  <a:gd name="T42" fmla="*/ 9 w 19"/>
                  <a:gd name="T43" fmla="*/ 5 h 10"/>
                  <a:gd name="T44" fmla="*/ 12 w 19"/>
                  <a:gd name="T45" fmla="*/ 5 h 10"/>
                  <a:gd name="T46" fmla="*/ 9 w 19"/>
                  <a:gd name="T47" fmla="*/ 5 h 10"/>
                  <a:gd name="T48" fmla="*/ 13 w 19"/>
                  <a:gd name="T49" fmla="*/ 5 h 10"/>
                  <a:gd name="T50" fmla="*/ 5 w 19"/>
                  <a:gd name="T51" fmla="*/ 4 h 10"/>
                  <a:gd name="T52" fmla="*/ 16 w 19"/>
                  <a:gd name="T53" fmla="*/ 4 h 10"/>
                  <a:gd name="T54" fmla="*/ 12 w 19"/>
                  <a:gd name="T55" fmla="*/ 4 h 10"/>
                  <a:gd name="T56" fmla="*/ 9 w 19"/>
                  <a:gd name="T57" fmla="*/ 3 h 10"/>
                  <a:gd name="T58" fmla="*/ 16 w 19"/>
                  <a:gd name="T59" fmla="*/ 4 h 10"/>
                  <a:gd name="T60" fmla="*/ 11 w 19"/>
                  <a:gd name="T61" fmla="*/ 3 h 10"/>
                  <a:gd name="T62" fmla="*/ 8 w 19"/>
                  <a:gd name="T63" fmla="*/ 2 h 10"/>
                  <a:gd name="T64" fmla="*/ 10 w 19"/>
                  <a:gd name="T65" fmla="*/ 2 h 10"/>
                  <a:gd name="T66" fmla="*/ 16 w 19"/>
                  <a:gd name="T67" fmla="*/ 3 h 10"/>
                  <a:gd name="T68" fmla="*/ 19 w 19"/>
                  <a:gd name="T69" fmla="*/ 3 h 10"/>
                  <a:gd name="T70" fmla="*/ 11 w 19"/>
                  <a:gd name="T71" fmla="*/ 2 h 10"/>
                  <a:gd name="T72" fmla="*/ 17 w 19"/>
                  <a:gd name="T7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0">
                    <a:moveTo>
                      <a:pt x="17" y="2"/>
                    </a:moveTo>
                    <a:cubicBezTo>
                      <a:pt x="14" y="2"/>
                      <a:pt x="13" y="2"/>
                      <a:pt x="13" y="2"/>
                    </a:cubicBezTo>
                    <a:cubicBezTo>
                      <a:pt x="10" y="1"/>
                      <a:pt x="11" y="1"/>
                      <a:pt x="9" y="1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2" y="0"/>
                      <a:pt x="6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7" y="2"/>
                      <a:pt x="4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5"/>
                      <a:pt x="7" y="6"/>
                      <a:pt x="4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7" y="8"/>
                      <a:pt x="10" y="8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0" y="8"/>
                      <a:pt x="6" y="9"/>
                      <a:pt x="4" y="9"/>
                    </a:cubicBezTo>
                    <a:cubicBezTo>
                      <a:pt x="5" y="9"/>
                      <a:pt x="11" y="9"/>
                      <a:pt x="12" y="9"/>
                    </a:cubicBezTo>
                    <a:cubicBezTo>
                      <a:pt x="5" y="9"/>
                      <a:pt x="12" y="9"/>
                      <a:pt x="4" y="9"/>
                    </a:cubicBezTo>
                    <a:cubicBezTo>
                      <a:pt x="2" y="10"/>
                      <a:pt x="10" y="10"/>
                      <a:pt x="9" y="10"/>
                    </a:cubicBezTo>
                    <a:cubicBezTo>
                      <a:pt x="13" y="10"/>
                      <a:pt x="11" y="10"/>
                      <a:pt x="14" y="10"/>
                    </a:cubicBezTo>
                    <a:cubicBezTo>
                      <a:pt x="17" y="10"/>
                      <a:pt x="13" y="10"/>
                      <a:pt x="17" y="10"/>
                    </a:cubicBezTo>
                    <a:cubicBezTo>
                      <a:pt x="19" y="9"/>
                      <a:pt x="11" y="8"/>
                      <a:pt x="8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7"/>
                      <a:pt x="9" y="6"/>
                      <a:pt x="16" y="6"/>
                    </a:cubicBezTo>
                    <a:cubicBezTo>
                      <a:pt x="12" y="6"/>
                      <a:pt x="18" y="6"/>
                      <a:pt x="9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3" y="5"/>
                      <a:pt x="13" y="5"/>
                    </a:cubicBezTo>
                    <a:cubicBezTo>
                      <a:pt x="9" y="5"/>
                      <a:pt x="8" y="4"/>
                      <a:pt x="5" y="4"/>
                    </a:cubicBezTo>
                    <a:cubicBezTo>
                      <a:pt x="9" y="4"/>
                      <a:pt x="13" y="4"/>
                      <a:pt x="16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0" y="4"/>
                      <a:pt x="9" y="3"/>
                    </a:cubicBezTo>
                    <a:cubicBezTo>
                      <a:pt x="9" y="3"/>
                      <a:pt x="13" y="4"/>
                      <a:pt x="16" y="4"/>
                    </a:cubicBezTo>
                    <a:cubicBezTo>
                      <a:pt x="17" y="4"/>
                      <a:pt x="8" y="3"/>
                      <a:pt x="11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11" y="2"/>
                      <a:pt x="10" y="2"/>
                    </a:cubicBezTo>
                    <a:cubicBezTo>
                      <a:pt x="15" y="2"/>
                      <a:pt x="14" y="3"/>
                      <a:pt x="16" y="3"/>
                    </a:cubicBezTo>
                    <a:cubicBezTo>
                      <a:pt x="17" y="3"/>
                      <a:pt x="17" y="3"/>
                      <a:pt x="19" y="3"/>
                    </a:cubicBezTo>
                    <a:cubicBezTo>
                      <a:pt x="17" y="3"/>
                      <a:pt x="13" y="2"/>
                      <a:pt x="11" y="2"/>
                    </a:cubicBezTo>
                    <a:cubicBezTo>
                      <a:pt x="16" y="3"/>
                      <a:pt x="16" y="2"/>
                      <a:pt x="1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0" name="Freeform 65">
                <a:extLst>
                  <a:ext uri="{FF2B5EF4-FFF2-40B4-BE49-F238E27FC236}">
                    <a16:creationId xmlns:a16="http://schemas.microsoft.com/office/drawing/2014/main" id="{5E00ECAD-6DA2-46F7-884B-69C084319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1" name="Freeform 66">
                <a:extLst>
                  <a:ext uri="{FF2B5EF4-FFF2-40B4-BE49-F238E27FC236}">
                    <a16:creationId xmlns:a16="http://schemas.microsoft.com/office/drawing/2014/main" id="{B89DD846-A196-414C-9D12-F854716DBE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2" name="Rectangle 67">
                <a:extLst>
                  <a:ext uri="{FF2B5EF4-FFF2-40B4-BE49-F238E27FC236}">
                    <a16:creationId xmlns:a16="http://schemas.microsoft.com/office/drawing/2014/main" id="{8377C8A8-02F2-44FA-B313-AE4BBCD9E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6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3" name="Freeform 68">
                <a:extLst>
                  <a:ext uri="{FF2B5EF4-FFF2-40B4-BE49-F238E27FC236}">
                    <a16:creationId xmlns:a16="http://schemas.microsoft.com/office/drawing/2014/main" id="{1DFF9B40-4CE6-4F3F-819E-AA32159AB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4" name="Freeform 69">
                <a:extLst>
                  <a:ext uri="{FF2B5EF4-FFF2-40B4-BE49-F238E27FC236}">
                    <a16:creationId xmlns:a16="http://schemas.microsoft.com/office/drawing/2014/main" id="{B1447ADD-C3BC-499D-B37E-E55BC37C2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5" name="Freeform 70">
                <a:extLst>
                  <a:ext uri="{FF2B5EF4-FFF2-40B4-BE49-F238E27FC236}">
                    <a16:creationId xmlns:a16="http://schemas.microsoft.com/office/drawing/2014/main" id="{343FB7FA-492E-4B30-8C1B-47B0BA590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269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6" name="Freeform 71">
                <a:extLst>
                  <a:ext uri="{FF2B5EF4-FFF2-40B4-BE49-F238E27FC236}">
                    <a16:creationId xmlns:a16="http://schemas.microsoft.com/office/drawing/2014/main" id="{DA1E4C54-98A6-40BF-9ADD-E97133B4A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4"/>
                <a:ext cx="18" cy="8"/>
              </a:xfrm>
              <a:custGeom>
                <a:avLst/>
                <a:gdLst>
                  <a:gd name="T0" fmla="*/ 4 w 23"/>
                  <a:gd name="T1" fmla="*/ 1 h 9"/>
                  <a:gd name="T2" fmla="*/ 2 w 23"/>
                  <a:gd name="T3" fmla="*/ 1 h 9"/>
                  <a:gd name="T4" fmla="*/ 11 w 23"/>
                  <a:gd name="T5" fmla="*/ 4 h 9"/>
                  <a:gd name="T6" fmla="*/ 3 w 23"/>
                  <a:gd name="T7" fmla="*/ 2 h 9"/>
                  <a:gd name="T8" fmla="*/ 9 w 23"/>
                  <a:gd name="T9" fmla="*/ 5 h 9"/>
                  <a:gd name="T10" fmla="*/ 5 w 23"/>
                  <a:gd name="T11" fmla="*/ 5 h 9"/>
                  <a:gd name="T12" fmla="*/ 15 w 23"/>
                  <a:gd name="T13" fmla="*/ 7 h 9"/>
                  <a:gd name="T14" fmla="*/ 4 w 23"/>
                  <a:gd name="T15" fmla="*/ 5 h 9"/>
                  <a:gd name="T16" fmla="*/ 3 w 23"/>
                  <a:gd name="T17" fmla="*/ 5 h 9"/>
                  <a:gd name="T18" fmla="*/ 6 w 23"/>
                  <a:gd name="T19" fmla="*/ 6 h 9"/>
                  <a:gd name="T20" fmla="*/ 12 w 23"/>
                  <a:gd name="T21" fmla="*/ 8 h 9"/>
                  <a:gd name="T22" fmla="*/ 18 w 23"/>
                  <a:gd name="T23" fmla="*/ 9 h 9"/>
                  <a:gd name="T24" fmla="*/ 14 w 23"/>
                  <a:gd name="T25" fmla="*/ 7 h 9"/>
                  <a:gd name="T26" fmla="*/ 18 w 23"/>
                  <a:gd name="T27" fmla="*/ 8 h 9"/>
                  <a:gd name="T28" fmla="*/ 15 w 23"/>
                  <a:gd name="T29" fmla="*/ 7 h 9"/>
                  <a:gd name="T30" fmla="*/ 19 w 23"/>
                  <a:gd name="T31" fmla="*/ 8 h 9"/>
                  <a:gd name="T32" fmla="*/ 15 w 23"/>
                  <a:gd name="T33" fmla="*/ 7 h 9"/>
                  <a:gd name="T34" fmla="*/ 16 w 23"/>
                  <a:gd name="T35" fmla="*/ 7 h 9"/>
                  <a:gd name="T36" fmla="*/ 12 w 23"/>
                  <a:gd name="T37" fmla="*/ 6 h 9"/>
                  <a:gd name="T38" fmla="*/ 17 w 23"/>
                  <a:gd name="T39" fmla="*/ 7 h 9"/>
                  <a:gd name="T40" fmla="*/ 13 w 23"/>
                  <a:gd name="T41" fmla="*/ 6 h 9"/>
                  <a:gd name="T42" fmla="*/ 19 w 23"/>
                  <a:gd name="T43" fmla="*/ 6 h 9"/>
                  <a:gd name="T44" fmla="*/ 15 w 23"/>
                  <a:gd name="T45" fmla="*/ 5 h 9"/>
                  <a:gd name="T46" fmla="*/ 18 w 23"/>
                  <a:gd name="T47" fmla="*/ 7 h 9"/>
                  <a:gd name="T48" fmla="*/ 9 w 23"/>
                  <a:gd name="T49" fmla="*/ 4 h 9"/>
                  <a:gd name="T50" fmla="*/ 17 w 23"/>
                  <a:gd name="T51" fmla="*/ 6 h 9"/>
                  <a:gd name="T52" fmla="*/ 15 w 23"/>
                  <a:gd name="T53" fmla="*/ 4 h 9"/>
                  <a:gd name="T54" fmla="*/ 17 w 23"/>
                  <a:gd name="T55" fmla="*/ 5 h 9"/>
                  <a:gd name="T56" fmla="*/ 14 w 23"/>
                  <a:gd name="T57" fmla="*/ 3 h 9"/>
                  <a:gd name="T58" fmla="*/ 12 w 23"/>
                  <a:gd name="T59" fmla="*/ 3 h 9"/>
                  <a:gd name="T60" fmla="*/ 10 w 23"/>
                  <a:gd name="T61" fmla="*/ 2 h 9"/>
                  <a:gd name="T62" fmla="*/ 12 w 23"/>
                  <a:gd name="T63" fmla="*/ 3 h 9"/>
                  <a:gd name="T64" fmla="*/ 6 w 23"/>
                  <a:gd name="T65" fmla="*/ 1 h 9"/>
                  <a:gd name="T66" fmla="*/ 9 w 23"/>
                  <a:gd name="T67" fmla="*/ 2 h 9"/>
                  <a:gd name="T68" fmla="*/ 4 w 23"/>
                  <a:gd name="T6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9">
                    <a:moveTo>
                      <a:pt x="4" y="1"/>
                    </a:moveTo>
                    <a:cubicBezTo>
                      <a:pt x="0" y="0"/>
                      <a:pt x="3" y="1"/>
                      <a:pt x="2" y="1"/>
                    </a:cubicBezTo>
                    <a:cubicBezTo>
                      <a:pt x="4" y="2"/>
                      <a:pt x="11" y="4"/>
                      <a:pt x="11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1" y="3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18" y="7"/>
                      <a:pt x="15" y="7"/>
                    </a:cubicBezTo>
                    <a:cubicBezTo>
                      <a:pt x="9" y="6"/>
                      <a:pt x="9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6" y="6"/>
                      <a:pt x="6" y="6"/>
                    </a:cubicBezTo>
                    <a:cubicBezTo>
                      <a:pt x="8" y="7"/>
                      <a:pt x="12" y="7"/>
                      <a:pt x="12" y="8"/>
                    </a:cubicBezTo>
                    <a:cubicBezTo>
                      <a:pt x="13" y="8"/>
                      <a:pt x="15" y="8"/>
                      <a:pt x="18" y="9"/>
                    </a:cubicBezTo>
                    <a:cubicBezTo>
                      <a:pt x="15" y="8"/>
                      <a:pt x="17" y="8"/>
                      <a:pt x="14" y="7"/>
                    </a:cubicBezTo>
                    <a:cubicBezTo>
                      <a:pt x="17" y="8"/>
                      <a:pt x="15" y="8"/>
                      <a:pt x="18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17" y="8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7" y="7"/>
                      <a:pt x="12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23" y="8"/>
                      <a:pt x="19" y="6"/>
                    </a:cubicBezTo>
                    <a:cubicBezTo>
                      <a:pt x="18" y="6"/>
                      <a:pt x="16" y="6"/>
                      <a:pt x="15" y="5"/>
                    </a:cubicBezTo>
                    <a:cubicBezTo>
                      <a:pt x="13" y="5"/>
                      <a:pt x="18" y="6"/>
                      <a:pt x="18" y="7"/>
                    </a:cubicBezTo>
                    <a:cubicBezTo>
                      <a:pt x="15" y="6"/>
                      <a:pt x="11" y="5"/>
                      <a:pt x="9" y="4"/>
                    </a:cubicBezTo>
                    <a:cubicBezTo>
                      <a:pt x="13" y="5"/>
                      <a:pt x="8" y="4"/>
                      <a:pt x="17" y="6"/>
                    </a:cubicBezTo>
                    <a:cubicBezTo>
                      <a:pt x="17" y="5"/>
                      <a:pt x="13" y="4"/>
                      <a:pt x="15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9" y="5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8" y="2"/>
                      <a:pt x="9" y="2"/>
                    </a:cubicBezTo>
                    <a:cubicBezTo>
                      <a:pt x="7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7" name="Freeform 72">
                <a:extLst>
                  <a:ext uri="{FF2B5EF4-FFF2-40B4-BE49-F238E27FC236}">
                    <a16:creationId xmlns:a16="http://schemas.microsoft.com/office/drawing/2014/main" id="{8168CDA7-597C-4ED9-972C-9E3E8A83D4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" y="2690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8" name="Freeform 73">
                <a:extLst>
                  <a:ext uri="{FF2B5EF4-FFF2-40B4-BE49-F238E27FC236}">
                    <a16:creationId xmlns:a16="http://schemas.microsoft.com/office/drawing/2014/main" id="{9F61A5BE-F90F-495E-993A-5F23A8101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679"/>
                <a:ext cx="21" cy="9"/>
              </a:xfrm>
              <a:custGeom>
                <a:avLst/>
                <a:gdLst>
                  <a:gd name="T0" fmla="*/ 13 w 26"/>
                  <a:gd name="T1" fmla="*/ 7 h 11"/>
                  <a:gd name="T2" fmla="*/ 18 w 26"/>
                  <a:gd name="T3" fmla="*/ 8 h 11"/>
                  <a:gd name="T4" fmla="*/ 8 w 26"/>
                  <a:gd name="T5" fmla="*/ 6 h 11"/>
                  <a:gd name="T6" fmla="*/ 6 w 26"/>
                  <a:gd name="T7" fmla="*/ 5 h 11"/>
                  <a:gd name="T8" fmla="*/ 15 w 26"/>
                  <a:gd name="T9" fmla="*/ 7 h 11"/>
                  <a:gd name="T10" fmla="*/ 17 w 26"/>
                  <a:gd name="T11" fmla="*/ 7 h 11"/>
                  <a:gd name="T12" fmla="*/ 11 w 26"/>
                  <a:gd name="T13" fmla="*/ 6 h 11"/>
                  <a:gd name="T14" fmla="*/ 8 w 26"/>
                  <a:gd name="T15" fmla="*/ 4 h 11"/>
                  <a:gd name="T16" fmla="*/ 10 w 26"/>
                  <a:gd name="T17" fmla="*/ 5 h 11"/>
                  <a:gd name="T18" fmla="*/ 16 w 26"/>
                  <a:gd name="T19" fmla="*/ 7 h 11"/>
                  <a:gd name="T20" fmla="*/ 2 w 26"/>
                  <a:gd name="T21" fmla="*/ 1 h 11"/>
                  <a:gd name="T22" fmla="*/ 2 w 26"/>
                  <a:gd name="T23" fmla="*/ 1 h 11"/>
                  <a:gd name="T24" fmla="*/ 9 w 26"/>
                  <a:gd name="T25" fmla="*/ 3 h 11"/>
                  <a:gd name="T26" fmla="*/ 7 w 26"/>
                  <a:gd name="T27" fmla="*/ 3 h 11"/>
                  <a:gd name="T28" fmla="*/ 4 w 26"/>
                  <a:gd name="T29" fmla="*/ 2 h 11"/>
                  <a:gd name="T30" fmla="*/ 3 w 26"/>
                  <a:gd name="T31" fmla="*/ 5 h 11"/>
                  <a:gd name="T32" fmla="*/ 3 w 26"/>
                  <a:gd name="T33" fmla="*/ 5 h 11"/>
                  <a:gd name="T34" fmla="*/ 7 w 26"/>
                  <a:gd name="T35" fmla="*/ 6 h 11"/>
                  <a:gd name="T36" fmla="*/ 14 w 26"/>
                  <a:gd name="T37" fmla="*/ 8 h 11"/>
                  <a:gd name="T38" fmla="*/ 12 w 26"/>
                  <a:gd name="T39" fmla="*/ 7 h 11"/>
                  <a:gd name="T40" fmla="*/ 18 w 26"/>
                  <a:gd name="T41" fmla="*/ 9 h 11"/>
                  <a:gd name="T42" fmla="*/ 21 w 26"/>
                  <a:gd name="T43" fmla="*/ 10 h 11"/>
                  <a:gd name="T44" fmla="*/ 21 w 26"/>
                  <a:gd name="T45" fmla="*/ 10 h 11"/>
                  <a:gd name="T46" fmla="*/ 13 w 26"/>
                  <a:gd name="T4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1">
                    <a:moveTo>
                      <a:pt x="13" y="7"/>
                    </a:moveTo>
                    <a:cubicBezTo>
                      <a:pt x="14" y="7"/>
                      <a:pt x="16" y="8"/>
                      <a:pt x="18" y="8"/>
                    </a:cubicBezTo>
                    <a:cubicBezTo>
                      <a:pt x="15" y="7"/>
                      <a:pt x="12" y="7"/>
                      <a:pt x="8" y="6"/>
                    </a:cubicBezTo>
                    <a:cubicBezTo>
                      <a:pt x="11" y="6"/>
                      <a:pt x="7" y="5"/>
                      <a:pt x="6" y="5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4" y="7"/>
                      <a:pt x="16" y="7"/>
                      <a:pt x="17" y="7"/>
                    </a:cubicBezTo>
                    <a:cubicBezTo>
                      <a:pt x="13" y="7"/>
                      <a:pt x="15" y="6"/>
                      <a:pt x="11" y="6"/>
                    </a:cubicBezTo>
                    <a:cubicBezTo>
                      <a:pt x="8" y="5"/>
                      <a:pt x="6" y="3"/>
                      <a:pt x="8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4" y="6"/>
                      <a:pt x="12" y="5"/>
                      <a:pt x="16" y="7"/>
                    </a:cubicBezTo>
                    <a:cubicBezTo>
                      <a:pt x="10" y="4"/>
                      <a:pt x="11" y="3"/>
                      <a:pt x="2" y="1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3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2" y="7"/>
                    </a:cubicBezTo>
                    <a:cubicBezTo>
                      <a:pt x="14" y="8"/>
                      <a:pt x="16" y="9"/>
                      <a:pt x="18" y="9"/>
                    </a:cubicBezTo>
                    <a:cubicBezTo>
                      <a:pt x="19" y="10"/>
                      <a:pt x="17" y="9"/>
                      <a:pt x="21" y="10"/>
                    </a:cubicBezTo>
                    <a:cubicBezTo>
                      <a:pt x="26" y="11"/>
                      <a:pt x="17" y="9"/>
                      <a:pt x="21" y="10"/>
                    </a:cubicBez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9" name="Freeform 74">
                <a:extLst>
                  <a:ext uri="{FF2B5EF4-FFF2-40B4-BE49-F238E27FC236}">
                    <a16:creationId xmlns:a16="http://schemas.microsoft.com/office/drawing/2014/main" id="{1B695E45-D34B-4FA8-826F-F8CB48483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268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0" name="Freeform 75">
                <a:extLst>
                  <a:ext uri="{FF2B5EF4-FFF2-40B4-BE49-F238E27FC236}">
                    <a16:creationId xmlns:a16="http://schemas.microsoft.com/office/drawing/2014/main" id="{54EC13A1-3A84-4C17-8E17-80EC439AC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1" name="Freeform 76">
                <a:extLst>
                  <a:ext uri="{FF2B5EF4-FFF2-40B4-BE49-F238E27FC236}">
                    <a16:creationId xmlns:a16="http://schemas.microsoft.com/office/drawing/2014/main" id="{D2147E3E-1D3E-4085-B12D-51F1AC91C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4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2" name="Freeform 77">
                <a:extLst>
                  <a:ext uri="{FF2B5EF4-FFF2-40B4-BE49-F238E27FC236}">
                    <a16:creationId xmlns:a16="http://schemas.microsoft.com/office/drawing/2014/main" id="{3AE75052-C6D5-462A-B907-C953ED5EB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78"/>
                <a:ext cx="9" cy="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1 h 5"/>
                  <a:gd name="T4" fmla="*/ 11 w 12"/>
                  <a:gd name="T5" fmla="*/ 5 h 5"/>
                  <a:gd name="T6" fmla="*/ 4 w 12"/>
                  <a:gd name="T7" fmla="*/ 2 h 5"/>
                  <a:gd name="T8" fmla="*/ 4 w 12"/>
                  <a:gd name="T9" fmla="*/ 1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1"/>
                      <a:pt x="3" y="2"/>
                      <a:pt x="0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5" y="3"/>
                      <a:pt x="4" y="2"/>
                    </a:cubicBezTo>
                    <a:cubicBezTo>
                      <a:pt x="8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3" name="Freeform 78">
                <a:extLst>
                  <a:ext uri="{FF2B5EF4-FFF2-40B4-BE49-F238E27FC236}">
                    <a16:creationId xmlns:a16="http://schemas.microsoft.com/office/drawing/2014/main" id="{41B1D6E8-8C57-47D5-83E0-43F68A2C8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671"/>
                <a:ext cx="16" cy="13"/>
              </a:xfrm>
              <a:custGeom>
                <a:avLst/>
                <a:gdLst>
                  <a:gd name="T0" fmla="*/ 11 w 20"/>
                  <a:gd name="T1" fmla="*/ 12 h 16"/>
                  <a:gd name="T2" fmla="*/ 10 w 20"/>
                  <a:gd name="T3" fmla="*/ 11 h 16"/>
                  <a:gd name="T4" fmla="*/ 13 w 20"/>
                  <a:gd name="T5" fmla="*/ 13 h 16"/>
                  <a:gd name="T6" fmla="*/ 15 w 20"/>
                  <a:gd name="T7" fmla="*/ 13 h 16"/>
                  <a:gd name="T8" fmla="*/ 13 w 20"/>
                  <a:gd name="T9" fmla="*/ 12 h 16"/>
                  <a:gd name="T10" fmla="*/ 12 w 20"/>
                  <a:gd name="T11" fmla="*/ 11 h 16"/>
                  <a:gd name="T12" fmla="*/ 7 w 20"/>
                  <a:gd name="T13" fmla="*/ 9 h 16"/>
                  <a:gd name="T14" fmla="*/ 15 w 20"/>
                  <a:gd name="T15" fmla="*/ 12 h 16"/>
                  <a:gd name="T16" fmla="*/ 5 w 20"/>
                  <a:gd name="T17" fmla="*/ 7 h 16"/>
                  <a:gd name="T18" fmla="*/ 9 w 20"/>
                  <a:gd name="T19" fmla="*/ 8 h 16"/>
                  <a:gd name="T20" fmla="*/ 9 w 20"/>
                  <a:gd name="T21" fmla="*/ 8 h 16"/>
                  <a:gd name="T22" fmla="*/ 10 w 20"/>
                  <a:gd name="T23" fmla="*/ 8 h 16"/>
                  <a:gd name="T24" fmla="*/ 14 w 20"/>
                  <a:gd name="T25" fmla="*/ 10 h 16"/>
                  <a:gd name="T26" fmla="*/ 14 w 20"/>
                  <a:gd name="T27" fmla="*/ 9 h 16"/>
                  <a:gd name="T28" fmla="*/ 17 w 20"/>
                  <a:gd name="T29" fmla="*/ 10 h 16"/>
                  <a:gd name="T30" fmla="*/ 13 w 20"/>
                  <a:gd name="T31" fmla="*/ 7 h 16"/>
                  <a:gd name="T32" fmla="*/ 17 w 20"/>
                  <a:gd name="T33" fmla="*/ 8 h 16"/>
                  <a:gd name="T34" fmla="*/ 8 w 20"/>
                  <a:gd name="T35" fmla="*/ 4 h 16"/>
                  <a:gd name="T36" fmla="*/ 9 w 20"/>
                  <a:gd name="T37" fmla="*/ 4 h 16"/>
                  <a:gd name="T38" fmla="*/ 14 w 20"/>
                  <a:gd name="T39" fmla="*/ 7 h 16"/>
                  <a:gd name="T40" fmla="*/ 12 w 20"/>
                  <a:gd name="T41" fmla="*/ 5 h 16"/>
                  <a:gd name="T42" fmla="*/ 17 w 20"/>
                  <a:gd name="T43" fmla="*/ 8 h 16"/>
                  <a:gd name="T44" fmla="*/ 10 w 20"/>
                  <a:gd name="T45" fmla="*/ 3 h 16"/>
                  <a:gd name="T46" fmla="*/ 12 w 20"/>
                  <a:gd name="T47" fmla="*/ 4 h 16"/>
                  <a:gd name="T48" fmla="*/ 3 w 20"/>
                  <a:gd name="T49" fmla="*/ 0 h 16"/>
                  <a:gd name="T50" fmla="*/ 3 w 20"/>
                  <a:gd name="T51" fmla="*/ 3 h 16"/>
                  <a:gd name="T52" fmla="*/ 8 w 20"/>
                  <a:gd name="T53" fmla="*/ 5 h 16"/>
                  <a:gd name="T54" fmla="*/ 2 w 20"/>
                  <a:gd name="T55" fmla="*/ 3 h 16"/>
                  <a:gd name="T56" fmla="*/ 8 w 20"/>
                  <a:gd name="T57" fmla="*/ 5 h 16"/>
                  <a:gd name="T58" fmla="*/ 3 w 20"/>
                  <a:gd name="T59" fmla="*/ 4 h 16"/>
                  <a:gd name="T60" fmla="*/ 7 w 20"/>
                  <a:gd name="T61" fmla="*/ 6 h 16"/>
                  <a:gd name="T62" fmla="*/ 1 w 20"/>
                  <a:gd name="T63" fmla="*/ 3 h 16"/>
                  <a:gd name="T64" fmla="*/ 2 w 20"/>
                  <a:gd name="T65" fmla="*/ 8 h 16"/>
                  <a:gd name="T66" fmla="*/ 6 w 20"/>
                  <a:gd name="T67" fmla="*/ 10 h 16"/>
                  <a:gd name="T68" fmla="*/ 6 w 20"/>
                  <a:gd name="T69" fmla="*/ 11 h 16"/>
                  <a:gd name="T70" fmla="*/ 9 w 20"/>
                  <a:gd name="T71" fmla="*/ 13 h 16"/>
                  <a:gd name="T72" fmla="*/ 0 w 20"/>
                  <a:gd name="T73" fmla="*/ 9 h 16"/>
                  <a:gd name="T74" fmla="*/ 1 w 20"/>
                  <a:gd name="T75" fmla="*/ 10 h 16"/>
                  <a:gd name="T76" fmla="*/ 3 w 20"/>
                  <a:gd name="T77" fmla="*/ 11 h 16"/>
                  <a:gd name="T78" fmla="*/ 2 w 20"/>
                  <a:gd name="T79" fmla="*/ 10 h 16"/>
                  <a:gd name="T80" fmla="*/ 12 w 20"/>
                  <a:gd name="T81" fmla="*/ 14 h 16"/>
                  <a:gd name="T82" fmla="*/ 17 w 20"/>
                  <a:gd name="T83" fmla="*/ 15 h 16"/>
                  <a:gd name="T84" fmla="*/ 11 w 20"/>
                  <a:gd name="T85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6">
                    <a:moveTo>
                      <a:pt x="11" y="12"/>
                    </a:moveTo>
                    <a:cubicBezTo>
                      <a:pt x="11" y="12"/>
                      <a:pt x="8" y="11"/>
                      <a:pt x="10" y="11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7" y="14"/>
                      <a:pt x="12" y="12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9" y="10"/>
                      <a:pt x="12" y="11"/>
                    </a:cubicBezTo>
                    <a:cubicBezTo>
                      <a:pt x="10" y="10"/>
                      <a:pt x="11" y="10"/>
                      <a:pt x="7" y="9"/>
                    </a:cubicBezTo>
                    <a:cubicBezTo>
                      <a:pt x="12" y="10"/>
                      <a:pt x="11" y="10"/>
                      <a:pt x="15" y="12"/>
                    </a:cubicBezTo>
                    <a:cubicBezTo>
                      <a:pt x="13" y="11"/>
                      <a:pt x="9" y="9"/>
                      <a:pt x="5" y="7"/>
                    </a:cubicBezTo>
                    <a:cubicBezTo>
                      <a:pt x="11" y="9"/>
                      <a:pt x="4" y="6"/>
                      <a:pt x="9" y="8"/>
                    </a:cubicBezTo>
                    <a:cubicBezTo>
                      <a:pt x="9" y="8"/>
                      <a:pt x="10" y="9"/>
                      <a:pt x="9" y="8"/>
                    </a:cubicBezTo>
                    <a:cubicBezTo>
                      <a:pt x="15" y="11"/>
                      <a:pt x="8" y="8"/>
                      <a:pt x="10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1" y="8"/>
                      <a:pt x="14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5" y="8"/>
                      <a:pt x="13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3" y="6"/>
                      <a:pt x="15" y="8"/>
                      <a:pt x="8" y="4"/>
                    </a:cubicBezTo>
                    <a:cubicBezTo>
                      <a:pt x="16" y="8"/>
                      <a:pt x="5" y="3"/>
                      <a:pt x="9" y="4"/>
                    </a:cubicBezTo>
                    <a:cubicBezTo>
                      <a:pt x="12" y="6"/>
                      <a:pt x="10" y="5"/>
                      <a:pt x="14" y="7"/>
                    </a:cubicBezTo>
                    <a:cubicBezTo>
                      <a:pt x="10" y="5"/>
                      <a:pt x="13" y="6"/>
                      <a:pt x="12" y="5"/>
                    </a:cubicBezTo>
                    <a:cubicBezTo>
                      <a:pt x="16" y="7"/>
                      <a:pt x="13" y="5"/>
                      <a:pt x="17" y="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5" y="0"/>
                      <a:pt x="3" y="0"/>
                    </a:cubicBezTo>
                    <a:cubicBezTo>
                      <a:pt x="5" y="1"/>
                      <a:pt x="6" y="3"/>
                      <a:pt x="3" y="3"/>
                    </a:cubicBezTo>
                    <a:cubicBezTo>
                      <a:pt x="9" y="5"/>
                      <a:pt x="3" y="3"/>
                      <a:pt x="8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6" y="4"/>
                      <a:pt x="8" y="5"/>
                    </a:cubicBezTo>
                    <a:cubicBezTo>
                      <a:pt x="8" y="6"/>
                      <a:pt x="5" y="5"/>
                      <a:pt x="3" y="4"/>
                    </a:cubicBezTo>
                    <a:cubicBezTo>
                      <a:pt x="2" y="4"/>
                      <a:pt x="4" y="4"/>
                      <a:pt x="7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6" y="8"/>
                      <a:pt x="2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9"/>
                      <a:pt x="15" y="14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3" y="10"/>
                      <a:pt x="0" y="9"/>
                    </a:cubicBezTo>
                    <a:cubicBezTo>
                      <a:pt x="2" y="10"/>
                      <a:pt x="0" y="10"/>
                      <a:pt x="1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7" y="12"/>
                      <a:pt x="5" y="12"/>
                      <a:pt x="2" y="10"/>
                    </a:cubicBezTo>
                    <a:cubicBezTo>
                      <a:pt x="6" y="12"/>
                      <a:pt x="9" y="13"/>
                      <a:pt x="12" y="14"/>
                    </a:cubicBezTo>
                    <a:cubicBezTo>
                      <a:pt x="5" y="11"/>
                      <a:pt x="20" y="16"/>
                      <a:pt x="17" y="15"/>
                    </a:cubicBezTo>
                    <a:cubicBezTo>
                      <a:pt x="15" y="13"/>
                      <a:pt x="13" y="13"/>
                      <a:pt x="11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4" name="Freeform 79">
                <a:extLst>
                  <a:ext uri="{FF2B5EF4-FFF2-40B4-BE49-F238E27FC236}">
                    <a16:creationId xmlns:a16="http://schemas.microsoft.com/office/drawing/2014/main" id="{98982713-15A3-4ED8-A71F-D2281B0E6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5" name="Freeform 80">
                <a:extLst>
                  <a:ext uri="{FF2B5EF4-FFF2-40B4-BE49-F238E27FC236}">
                    <a16:creationId xmlns:a16="http://schemas.microsoft.com/office/drawing/2014/main" id="{9AD4CC02-778C-414C-BF00-3ED082EA7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74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6" name="Freeform 81">
                <a:extLst>
                  <a:ext uri="{FF2B5EF4-FFF2-40B4-BE49-F238E27FC236}">
                    <a16:creationId xmlns:a16="http://schemas.microsoft.com/office/drawing/2014/main" id="{7213E98E-3146-4180-8FE4-C51719F5A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6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7" name="Freeform 82">
                <a:extLst>
                  <a:ext uri="{FF2B5EF4-FFF2-40B4-BE49-F238E27FC236}">
                    <a16:creationId xmlns:a16="http://schemas.microsoft.com/office/drawing/2014/main" id="{BA0D6398-F2FC-480B-992A-685D307EF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8" name="Freeform 83">
                <a:extLst>
                  <a:ext uri="{FF2B5EF4-FFF2-40B4-BE49-F238E27FC236}">
                    <a16:creationId xmlns:a16="http://schemas.microsoft.com/office/drawing/2014/main" id="{314DE50C-CAF4-40F0-9738-41D7D1D3E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7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9" name="Freeform 84">
                <a:extLst>
                  <a:ext uri="{FF2B5EF4-FFF2-40B4-BE49-F238E27FC236}">
                    <a16:creationId xmlns:a16="http://schemas.microsoft.com/office/drawing/2014/main" id="{8605283D-7847-4A31-B159-170AA4CF3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0" name="Freeform 85">
                <a:extLst>
                  <a:ext uri="{FF2B5EF4-FFF2-40B4-BE49-F238E27FC236}">
                    <a16:creationId xmlns:a16="http://schemas.microsoft.com/office/drawing/2014/main" id="{329FA4EB-066A-41BE-A794-330AA9E97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52"/>
                <a:ext cx="20" cy="25"/>
              </a:xfrm>
              <a:custGeom>
                <a:avLst/>
                <a:gdLst>
                  <a:gd name="T0" fmla="*/ 15 w 24"/>
                  <a:gd name="T1" fmla="*/ 10 h 30"/>
                  <a:gd name="T2" fmla="*/ 11 w 24"/>
                  <a:gd name="T3" fmla="*/ 5 h 30"/>
                  <a:gd name="T4" fmla="*/ 8 w 24"/>
                  <a:gd name="T5" fmla="*/ 3 h 30"/>
                  <a:gd name="T6" fmla="*/ 10 w 24"/>
                  <a:gd name="T7" fmla="*/ 6 h 30"/>
                  <a:gd name="T8" fmla="*/ 9 w 24"/>
                  <a:gd name="T9" fmla="*/ 8 h 30"/>
                  <a:gd name="T10" fmla="*/ 6 w 24"/>
                  <a:gd name="T11" fmla="*/ 8 h 30"/>
                  <a:gd name="T12" fmla="*/ 10 w 24"/>
                  <a:gd name="T13" fmla="*/ 14 h 30"/>
                  <a:gd name="T14" fmla="*/ 8 w 24"/>
                  <a:gd name="T15" fmla="*/ 13 h 30"/>
                  <a:gd name="T16" fmla="*/ 6 w 24"/>
                  <a:gd name="T17" fmla="*/ 13 h 30"/>
                  <a:gd name="T18" fmla="*/ 14 w 24"/>
                  <a:gd name="T19" fmla="*/ 19 h 30"/>
                  <a:gd name="T20" fmla="*/ 14 w 24"/>
                  <a:gd name="T21" fmla="*/ 20 h 30"/>
                  <a:gd name="T22" fmla="*/ 10 w 24"/>
                  <a:gd name="T23" fmla="*/ 18 h 30"/>
                  <a:gd name="T24" fmla="*/ 9 w 24"/>
                  <a:gd name="T25" fmla="*/ 19 h 30"/>
                  <a:gd name="T26" fmla="*/ 7 w 24"/>
                  <a:gd name="T27" fmla="*/ 19 h 30"/>
                  <a:gd name="T28" fmla="*/ 8 w 24"/>
                  <a:gd name="T29" fmla="*/ 21 h 30"/>
                  <a:gd name="T30" fmla="*/ 11 w 24"/>
                  <a:gd name="T31" fmla="*/ 24 h 30"/>
                  <a:gd name="T32" fmla="*/ 7 w 24"/>
                  <a:gd name="T33" fmla="*/ 22 h 30"/>
                  <a:gd name="T34" fmla="*/ 8 w 24"/>
                  <a:gd name="T35" fmla="*/ 23 h 30"/>
                  <a:gd name="T36" fmla="*/ 6 w 24"/>
                  <a:gd name="T37" fmla="*/ 25 h 30"/>
                  <a:gd name="T38" fmla="*/ 8 w 24"/>
                  <a:gd name="T39" fmla="*/ 24 h 30"/>
                  <a:gd name="T40" fmla="*/ 5 w 24"/>
                  <a:gd name="T41" fmla="*/ 23 h 30"/>
                  <a:gd name="T42" fmla="*/ 16 w 24"/>
                  <a:gd name="T43" fmla="*/ 28 h 30"/>
                  <a:gd name="T44" fmla="*/ 17 w 24"/>
                  <a:gd name="T45" fmla="*/ 28 h 30"/>
                  <a:gd name="T46" fmla="*/ 16 w 24"/>
                  <a:gd name="T47" fmla="*/ 27 h 30"/>
                  <a:gd name="T48" fmla="*/ 18 w 24"/>
                  <a:gd name="T49" fmla="*/ 28 h 30"/>
                  <a:gd name="T50" fmla="*/ 18 w 24"/>
                  <a:gd name="T51" fmla="*/ 27 h 30"/>
                  <a:gd name="T52" fmla="*/ 17 w 24"/>
                  <a:gd name="T53" fmla="*/ 25 h 30"/>
                  <a:gd name="T54" fmla="*/ 18 w 24"/>
                  <a:gd name="T55" fmla="*/ 25 h 30"/>
                  <a:gd name="T56" fmla="*/ 18 w 24"/>
                  <a:gd name="T57" fmla="*/ 25 h 30"/>
                  <a:gd name="T58" fmla="*/ 17 w 24"/>
                  <a:gd name="T59" fmla="*/ 24 h 30"/>
                  <a:gd name="T60" fmla="*/ 15 w 24"/>
                  <a:gd name="T61" fmla="*/ 22 h 30"/>
                  <a:gd name="T62" fmla="*/ 19 w 24"/>
                  <a:gd name="T63" fmla="*/ 24 h 30"/>
                  <a:gd name="T64" fmla="*/ 20 w 24"/>
                  <a:gd name="T65" fmla="*/ 24 h 30"/>
                  <a:gd name="T66" fmla="*/ 16 w 24"/>
                  <a:gd name="T67" fmla="*/ 20 h 30"/>
                  <a:gd name="T68" fmla="*/ 15 w 24"/>
                  <a:gd name="T69" fmla="*/ 18 h 30"/>
                  <a:gd name="T70" fmla="*/ 14 w 24"/>
                  <a:gd name="T71" fmla="*/ 15 h 30"/>
                  <a:gd name="T72" fmla="*/ 15 w 24"/>
                  <a:gd name="T73" fmla="*/ 16 h 30"/>
                  <a:gd name="T74" fmla="*/ 15 w 24"/>
                  <a:gd name="T75" fmla="*/ 13 h 30"/>
                  <a:gd name="T76" fmla="*/ 10 w 24"/>
                  <a:gd name="T77" fmla="*/ 10 h 30"/>
                  <a:gd name="T78" fmla="*/ 18 w 24"/>
                  <a:gd name="T7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30">
                    <a:moveTo>
                      <a:pt x="19" y="15"/>
                    </a:moveTo>
                    <a:cubicBezTo>
                      <a:pt x="19" y="14"/>
                      <a:pt x="18" y="12"/>
                      <a:pt x="15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4" y="7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9"/>
                      <a:pt x="9" y="4"/>
                      <a:pt x="8" y="3"/>
                    </a:cubicBezTo>
                    <a:cubicBezTo>
                      <a:pt x="9" y="4"/>
                      <a:pt x="15" y="10"/>
                      <a:pt x="13" y="9"/>
                    </a:cubicBezTo>
                    <a:cubicBezTo>
                      <a:pt x="13" y="9"/>
                      <a:pt x="11" y="8"/>
                      <a:pt x="10" y="6"/>
                    </a:cubicBezTo>
                    <a:cubicBezTo>
                      <a:pt x="9" y="6"/>
                      <a:pt x="14" y="11"/>
                      <a:pt x="15" y="12"/>
                    </a:cubicBezTo>
                    <a:cubicBezTo>
                      <a:pt x="2" y="0"/>
                      <a:pt x="17" y="16"/>
                      <a:pt x="9" y="8"/>
                    </a:cubicBezTo>
                    <a:cubicBezTo>
                      <a:pt x="10" y="10"/>
                      <a:pt x="8" y="9"/>
                      <a:pt x="11" y="12"/>
                    </a:cubicBezTo>
                    <a:cubicBezTo>
                      <a:pt x="7" y="9"/>
                      <a:pt x="10" y="12"/>
                      <a:pt x="6" y="8"/>
                    </a:cubicBezTo>
                    <a:cubicBezTo>
                      <a:pt x="14" y="15"/>
                      <a:pt x="2" y="6"/>
                      <a:pt x="12" y="15"/>
                    </a:cubicBezTo>
                    <a:cubicBezTo>
                      <a:pt x="9" y="13"/>
                      <a:pt x="13" y="15"/>
                      <a:pt x="10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13" y="16"/>
                      <a:pt x="8" y="13"/>
                    </a:cubicBezTo>
                    <a:cubicBezTo>
                      <a:pt x="7" y="13"/>
                      <a:pt x="11" y="15"/>
                      <a:pt x="13" y="17"/>
                    </a:cubicBezTo>
                    <a:cubicBezTo>
                      <a:pt x="12" y="17"/>
                      <a:pt x="10" y="16"/>
                      <a:pt x="6" y="13"/>
                    </a:cubicBezTo>
                    <a:cubicBezTo>
                      <a:pt x="11" y="16"/>
                      <a:pt x="8" y="15"/>
                      <a:pt x="11" y="17"/>
                    </a:cubicBezTo>
                    <a:cubicBezTo>
                      <a:pt x="11" y="17"/>
                      <a:pt x="12" y="18"/>
                      <a:pt x="14" y="19"/>
                    </a:cubicBezTo>
                    <a:cubicBezTo>
                      <a:pt x="13" y="19"/>
                      <a:pt x="17" y="22"/>
                      <a:pt x="18" y="23"/>
                    </a:cubicBezTo>
                    <a:cubicBezTo>
                      <a:pt x="12" y="19"/>
                      <a:pt x="18" y="23"/>
                      <a:pt x="14" y="20"/>
                    </a:cubicBezTo>
                    <a:cubicBezTo>
                      <a:pt x="11" y="18"/>
                      <a:pt x="12" y="18"/>
                      <a:pt x="8" y="15"/>
                    </a:cubicBezTo>
                    <a:cubicBezTo>
                      <a:pt x="7" y="15"/>
                      <a:pt x="8" y="16"/>
                      <a:pt x="10" y="18"/>
                    </a:cubicBezTo>
                    <a:cubicBezTo>
                      <a:pt x="9" y="18"/>
                      <a:pt x="7" y="16"/>
                      <a:pt x="6" y="16"/>
                    </a:cubicBezTo>
                    <a:cubicBezTo>
                      <a:pt x="4" y="15"/>
                      <a:pt x="12" y="20"/>
                      <a:pt x="9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20"/>
                      <a:pt x="5" y="17"/>
                      <a:pt x="7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3" y="17"/>
                      <a:pt x="14" y="24"/>
                      <a:pt x="8" y="21"/>
                    </a:cubicBezTo>
                    <a:cubicBezTo>
                      <a:pt x="13" y="24"/>
                      <a:pt x="16" y="26"/>
                      <a:pt x="16" y="27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5"/>
                      <a:pt x="6" y="21"/>
                      <a:pt x="4" y="19"/>
                    </a:cubicBezTo>
                    <a:cubicBezTo>
                      <a:pt x="7" y="21"/>
                      <a:pt x="4" y="19"/>
                      <a:pt x="7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12" y="25"/>
                      <a:pt x="8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0" y="21"/>
                      <a:pt x="6" y="25"/>
                    </a:cubicBezTo>
                    <a:cubicBezTo>
                      <a:pt x="8" y="26"/>
                      <a:pt x="14" y="29"/>
                      <a:pt x="15" y="30"/>
                    </a:cubicBezTo>
                    <a:cubicBezTo>
                      <a:pt x="14" y="28"/>
                      <a:pt x="10" y="26"/>
                      <a:pt x="8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9" y="25"/>
                      <a:pt x="8" y="24"/>
                      <a:pt x="5" y="23"/>
                    </a:cubicBezTo>
                    <a:cubicBezTo>
                      <a:pt x="3" y="21"/>
                      <a:pt x="9" y="25"/>
                      <a:pt x="7" y="23"/>
                    </a:cubicBezTo>
                    <a:cubicBezTo>
                      <a:pt x="11" y="26"/>
                      <a:pt x="12" y="26"/>
                      <a:pt x="16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8"/>
                      <a:pt x="15" y="27"/>
                      <a:pt x="17" y="28"/>
                    </a:cubicBezTo>
                    <a:cubicBezTo>
                      <a:pt x="11" y="25"/>
                      <a:pt x="19" y="29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3" y="26"/>
                      <a:pt x="14" y="26"/>
                      <a:pt x="13" y="25"/>
                    </a:cubicBezTo>
                    <a:cubicBezTo>
                      <a:pt x="17" y="27"/>
                      <a:pt x="16" y="27"/>
                      <a:pt x="18" y="28"/>
                    </a:cubicBezTo>
                    <a:cubicBezTo>
                      <a:pt x="16" y="26"/>
                      <a:pt x="12" y="23"/>
                      <a:pt x="12" y="23"/>
                    </a:cubicBezTo>
                    <a:cubicBezTo>
                      <a:pt x="16" y="26"/>
                      <a:pt x="14" y="24"/>
                      <a:pt x="18" y="27"/>
                    </a:cubicBezTo>
                    <a:cubicBezTo>
                      <a:pt x="14" y="24"/>
                      <a:pt x="17" y="25"/>
                      <a:pt x="14" y="24"/>
                    </a:cubicBezTo>
                    <a:cubicBezTo>
                      <a:pt x="13" y="23"/>
                      <a:pt x="14" y="23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5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13" y="21"/>
                      <a:pt x="17" y="24"/>
                    </a:cubicBezTo>
                    <a:cubicBezTo>
                      <a:pt x="15" y="22"/>
                      <a:pt x="15" y="22"/>
                      <a:pt x="10" y="19"/>
                    </a:cubicBezTo>
                    <a:cubicBezTo>
                      <a:pt x="12" y="20"/>
                      <a:pt x="16" y="22"/>
                      <a:pt x="15" y="22"/>
                    </a:cubicBezTo>
                    <a:cubicBezTo>
                      <a:pt x="11" y="19"/>
                      <a:pt x="17" y="22"/>
                      <a:pt x="14" y="20"/>
                    </a:cubicBezTo>
                    <a:cubicBezTo>
                      <a:pt x="18" y="24"/>
                      <a:pt x="15" y="21"/>
                      <a:pt x="19" y="24"/>
                    </a:cubicBezTo>
                    <a:cubicBezTo>
                      <a:pt x="21" y="25"/>
                      <a:pt x="16" y="21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5" y="20"/>
                      <a:pt x="19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8" y="21"/>
                      <a:pt x="17" y="20"/>
                      <a:pt x="20" y="2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22"/>
                      <a:pt x="16" y="18"/>
                      <a:pt x="12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9" y="19"/>
                      <a:pt x="15" y="16"/>
                    </a:cubicBezTo>
                    <a:cubicBezTo>
                      <a:pt x="14" y="14"/>
                      <a:pt x="18" y="18"/>
                      <a:pt x="19" y="19"/>
                    </a:cubicBezTo>
                    <a:cubicBezTo>
                      <a:pt x="13" y="13"/>
                      <a:pt x="24" y="21"/>
                      <a:pt x="15" y="13"/>
                    </a:cubicBezTo>
                    <a:cubicBezTo>
                      <a:pt x="15" y="13"/>
                      <a:pt x="13" y="12"/>
                      <a:pt x="13" y="13"/>
                    </a:cubicBezTo>
                    <a:cubicBezTo>
                      <a:pt x="12" y="12"/>
                      <a:pt x="10" y="10"/>
                      <a:pt x="10" y="10"/>
                    </a:cubicBezTo>
                    <a:cubicBezTo>
                      <a:pt x="10" y="9"/>
                      <a:pt x="14" y="12"/>
                      <a:pt x="12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4" y="20"/>
                      <a:pt x="11" y="8"/>
                      <a:pt x="19" y="1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1" name="Freeform 86">
                <a:extLst>
                  <a:ext uri="{FF2B5EF4-FFF2-40B4-BE49-F238E27FC236}">
                    <a16:creationId xmlns:a16="http://schemas.microsoft.com/office/drawing/2014/main" id="{89A6B839-7F21-4B3C-A9D8-723E48F68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2" name="Freeform 87">
                <a:extLst>
                  <a:ext uri="{FF2B5EF4-FFF2-40B4-BE49-F238E27FC236}">
                    <a16:creationId xmlns:a16="http://schemas.microsoft.com/office/drawing/2014/main" id="{271AF9C5-0115-4DF5-9C16-183F48EC9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3" name="Freeform 88">
                <a:extLst>
                  <a:ext uri="{FF2B5EF4-FFF2-40B4-BE49-F238E27FC236}">
                    <a16:creationId xmlns:a16="http://schemas.microsoft.com/office/drawing/2014/main" id="{A9A5FC3C-0888-485D-9591-81E94B739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2662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4" name="Rectangle 89">
                <a:extLst>
                  <a:ext uri="{FF2B5EF4-FFF2-40B4-BE49-F238E27FC236}">
                    <a16:creationId xmlns:a16="http://schemas.microsoft.com/office/drawing/2014/main" id="{BAF027B1-46C0-48BB-897C-F1DCEC942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3" y="26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5" name="Freeform 90">
                <a:extLst>
                  <a:ext uri="{FF2B5EF4-FFF2-40B4-BE49-F238E27FC236}">
                    <a16:creationId xmlns:a16="http://schemas.microsoft.com/office/drawing/2014/main" id="{D438441B-82C8-4B8A-9729-D693548AA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46"/>
                <a:ext cx="13" cy="18"/>
              </a:xfrm>
              <a:custGeom>
                <a:avLst/>
                <a:gdLst>
                  <a:gd name="T0" fmla="*/ 13 w 16"/>
                  <a:gd name="T1" fmla="*/ 9 h 22"/>
                  <a:gd name="T2" fmla="*/ 12 w 16"/>
                  <a:gd name="T3" fmla="*/ 5 h 22"/>
                  <a:gd name="T4" fmla="*/ 14 w 16"/>
                  <a:gd name="T5" fmla="*/ 8 h 22"/>
                  <a:gd name="T6" fmla="*/ 11 w 16"/>
                  <a:gd name="T7" fmla="*/ 0 h 22"/>
                  <a:gd name="T8" fmla="*/ 8 w 16"/>
                  <a:gd name="T9" fmla="*/ 8 h 22"/>
                  <a:gd name="T10" fmla="*/ 7 w 16"/>
                  <a:gd name="T11" fmla="*/ 5 h 22"/>
                  <a:gd name="T12" fmla="*/ 8 w 16"/>
                  <a:gd name="T13" fmla="*/ 11 h 22"/>
                  <a:gd name="T14" fmla="*/ 4 w 16"/>
                  <a:gd name="T15" fmla="*/ 6 h 22"/>
                  <a:gd name="T16" fmla="*/ 5 w 16"/>
                  <a:gd name="T17" fmla="*/ 9 h 22"/>
                  <a:gd name="T18" fmla="*/ 7 w 16"/>
                  <a:gd name="T19" fmla="*/ 11 h 22"/>
                  <a:gd name="T20" fmla="*/ 6 w 16"/>
                  <a:gd name="T21" fmla="*/ 10 h 22"/>
                  <a:gd name="T22" fmla="*/ 6 w 16"/>
                  <a:gd name="T23" fmla="*/ 11 h 22"/>
                  <a:gd name="T24" fmla="*/ 6 w 16"/>
                  <a:gd name="T25" fmla="*/ 12 h 22"/>
                  <a:gd name="T26" fmla="*/ 5 w 16"/>
                  <a:gd name="T27" fmla="*/ 10 h 22"/>
                  <a:gd name="T28" fmla="*/ 6 w 16"/>
                  <a:gd name="T29" fmla="*/ 12 h 22"/>
                  <a:gd name="T30" fmla="*/ 4 w 16"/>
                  <a:gd name="T31" fmla="*/ 10 h 22"/>
                  <a:gd name="T32" fmla="*/ 6 w 16"/>
                  <a:gd name="T33" fmla="*/ 15 h 22"/>
                  <a:gd name="T34" fmla="*/ 9 w 16"/>
                  <a:gd name="T35" fmla="*/ 18 h 22"/>
                  <a:gd name="T36" fmla="*/ 8 w 16"/>
                  <a:gd name="T37" fmla="*/ 15 h 22"/>
                  <a:gd name="T38" fmla="*/ 8 w 16"/>
                  <a:gd name="T39" fmla="*/ 15 h 22"/>
                  <a:gd name="T40" fmla="*/ 7 w 16"/>
                  <a:gd name="T41" fmla="*/ 13 h 22"/>
                  <a:gd name="T42" fmla="*/ 11 w 16"/>
                  <a:gd name="T43" fmla="*/ 17 h 22"/>
                  <a:gd name="T44" fmla="*/ 14 w 16"/>
                  <a:gd name="T45" fmla="*/ 19 h 22"/>
                  <a:gd name="T46" fmla="*/ 14 w 16"/>
                  <a:gd name="T47" fmla="*/ 20 h 22"/>
                  <a:gd name="T48" fmla="*/ 13 w 16"/>
                  <a:gd name="T49" fmla="*/ 18 h 22"/>
                  <a:gd name="T50" fmla="*/ 11 w 16"/>
                  <a:gd name="T51" fmla="*/ 16 h 22"/>
                  <a:gd name="T52" fmla="*/ 7 w 16"/>
                  <a:gd name="T53" fmla="*/ 11 h 22"/>
                  <a:gd name="T54" fmla="*/ 7 w 16"/>
                  <a:gd name="T55" fmla="*/ 11 h 22"/>
                  <a:gd name="T56" fmla="*/ 11 w 16"/>
                  <a:gd name="T57" fmla="*/ 15 h 22"/>
                  <a:gd name="T58" fmla="*/ 9 w 16"/>
                  <a:gd name="T59" fmla="*/ 13 h 22"/>
                  <a:gd name="T60" fmla="*/ 13 w 16"/>
                  <a:gd name="T61" fmla="*/ 18 h 22"/>
                  <a:gd name="T62" fmla="*/ 10 w 16"/>
                  <a:gd name="T63" fmla="*/ 13 h 22"/>
                  <a:gd name="T64" fmla="*/ 11 w 16"/>
                  <a:gd name="T65" fmla="*/ 11 h 22"/>
                  <a:gd name="T66" fmla="*/ 13 w 16"/>
                  <a:gd name="T67" fmla="*/ 14 h 22"/>
                  <a:gd name="T68" fmla="*/ 11 w 16"/>
                  <a:gd name="T69" fmla="*/ 11 h 22"/>
                  <a:gd name="T70" fmla="*/ 13 w 16"/>
                  <a:gd name="T71" fmla="*/ 11 h 22"/>
                  <a:gd name="T72" fmla="*/ 11 w 16"/>
                  <a:gd name="T73" fmla="*/ 9 h 22"/>
                  <a:gd name="T74" fmla="*/ 13 w 16"/>
                  <a:gd name="T75" fmla="*/ 9 h 22"/>
                  <a:gd name="T76" fmla="*/ 13 w 16"/>
                  <a:gd name="T77" fmla="*/ 9 h 22"/>
                  <a:gd name="T78" fmla="*/ 10 w 16"/>
                  <a:gd name="T79" fmla="*/ 3 h 22"/>
                  <a:gd name="T80" fmla="*/ 13 w 16"/>
                  <a:gd name="T8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22">
                    <a:moveTo>
                      <a:pt x="13" y="9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2" y="4"/>
                      <a:pt x="14" y="8"/>
                    </a:cubicBezTo>
                    <a:cubicBezTo>
                      <a:pt x="12" y="3"/>
                      <a:pt x="15" y="7"/>
                      <a:pt x="11" y="0"/>
                    </a:cubicBezTo>
                    <a:cubicBezTo>
                      <a:pt x="11" y="3"/>
                      <a:pt x="5" y="1"/>
                      <a:pt x="8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11"/>
                      <a:pt x="1" y="0"/>
                      <a:pt x="8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10" y="13"/>
                      <a:pt x="5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8" y="13"/>
                      <a:pt x="6" y="12"/>
                    </a:cubicBezTo>
                    <a:cubicBezTo>
                      <a:pt x="5" y="10"/>
                      <a:pt x="6" y="11"/>
                      <a:pt x="5" y="10"/>
                    </a:cubicBezTo>
                    <a:cubicBezTo>
                      <a:pt x="4" y="9"/>
                      <a:pt x="7" y="12"/>
                      <a:pt x="6" y="12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5" y="12"/>
                      <a:pt x="0" y="7"/>
                      <a:pt x="6" y="15"/>
                    </a:cubicBezTo>
                    <a:cubicBezTo>
                      <a:pt x="8" y="16"/>
                      <a:pt x="9" y="17"/>
                      <a:pt x="9" y="18"/>
                    </a:cubicBezTo>
                    <a:cubicBezTo>
                      <a:pt x="12" y="20"/>
                      <a:pt x="9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2" y="7"/>
                      <a:pt x="9" y="16"/>
                      <a:pt x="7" y="13"/>
                    </a:cubicBezTo>
                    <a:cubicBezTo>
                      <a:pt x="9" y="16"/>
                      <a:pt x="9" y="16"/>
                      <a:pt x="11" y="17"/>
                    </a:cubicBezTo>
                    <a:cubicBezTo>
                      <a:pt x="16" y="22"/>
                      <a:pt x="8" y="13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3" y="19"/>
                      <a:pt x="13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8" y="12"/>
                      <a:pt x="7" y="11"/>
                    </a:cubicBezTo>
                    <a:cubicBezTo>
                      <a:pt x="10" y="14"/>
                      <a:pt x="6" y="9"/>
                      <a:pt x="7" y="11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2" y="16"/>
                      <a:pt x="13" y="18"/>
                    </a:cubicBezTo>
                    <a:cubicBezTo>
                      <a:pt x="12" y="15"/>
                      <a:pt x="12" y="16"/>
                      <a:pt x="10" y="13"/>
                    </a:cubicBezTo>
                    <a:cubicBezTo>
                      <a:pt x="13" y="16"/>
                      <a:pt x="13" y="15"/>
                      <a:pt x="11" y="11"/>
                    </a:cubicBezTo>
                    <a:cubicBezTo>
                      <a:pt x="11" y="12"/>
                      <a:pt x="13" y="15"/>
                      <a:pt x="13" y="14"/>
                    </a:cubicBezTo>
                    <a:cubicBezTo>
                      <a:pt x="13" y="15"/>
                      <a:pt x="13" y="13"/>
                      <a:pt x="11" y="11"/>
                    </a:cubicBezTo>
                    <a:cubicBezTo>
                      <a:pt x="10" y="8"/>
                      <a:pt x="11" y="9"/>
                      <a:pt x="13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5"/>
                      <a:pt x="14" y="12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9" y="2"/>
                      <a:pt x="10" y="3"/>
                    </a:cubicBezTo>
                    <a:cubicBezTo>
                      <a:pt x="12" y="6"/>
                      <a:pt x="12" y="6"/>
                      <a:pt x="13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6" name="Freeform 91">
                <a:extLst>
                  <a:ext uri="{FF2B5EF4-FFF2-40B4-BE49-F238E27FC236}">
                    <a16:creationId xmlns:a16="http://schemas.microsoft.com/office/drawing/2014/main" id="{8C757502-3BBF-4363-AD46-34AFAAB3E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45"/>
                <a:ext cx="4" cy="7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0 h 8"/>
                  <a:gd name="T6" fmla="*/ 2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2" y="3"/>
                      <a:pt x="1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7" name="Freeform 92">
                <a:extLst>
                  <a:ext uri="{FF2B5EF4-FFF2-40B4-BE49-F238E27FC236}">
                    <a16:creationId xmlns:a16="http://schemas.microsoft.com/office/drawing/2014/main" id="{7A758899-4AC7-4518-A960-C5588817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37"/>
                <a:ext cx="8" cy="16"/>
              </a:xfrm>
              <a:custGeom>
                <a:avLst/>
                <a:gdLst>
                  <a:gd name="T0" fmla="*/ 6 w 9"/>
                  <a:gd name="T1" fmla="*/ 11 h 20"/>
                  <a:gd name="T2" fmla="*/ 5 w 9"/>
                  <a:gd name="T3" fmla="*/ 7 h 20"/>
                  <a:gd name="T4" fmla="*/ 2 w 9"/>
                  <a:gd name="T5" fmla="*/ 7 h 20"/>
                  <a:gd name="T6" fmla="*/ 4 w 9"/>
                  <a:gd name="T7" fmla="*/ 14 h 20"/>
                  <a:gd name="T8" fmla="*/ 2 w 9"/>
                  <a:gd name="T9" fmla="*/ 10 h 20"/>
                  <a:gd name="T10" fmla="*/ 4 w 9"/>
                  <a:gd name="T11" fmla="*/ 15 h 20"/>
                  <a:gd name="T12" fmla="*/ 3 w 9"/>
                  <a:gd name="T13" fmla="*/ 13 h 20"/>
                  <a:gd name="T14" fmla="*/ 4 w 9"/>
                  <a:gd name="T15" fmla="*/ 15 h 20"/>
                  <a:gd name="T16" fmla="*/ 4 w 9"/>
                  <a:gd name="T17" fmla="*/ 14 h 20"/>
                  <a:gd name="T18" fmla="*/ 5 w 9"/>
                  <a:gd name="T19" fmla="*/ 17 h 20"/>
                  <a:gd name="T20" fmla="*/ 4 w 9"/>
                  <a:gd name="T21" fmla="*/ 11 h 20"/>
                  <a:gd name="T22" fmla="*/ 6 w 9"/>
                  <a:gd name="T23" fmla="*/ 16 h 20"/>
                  <a:gd name="T24" fmla="*/ 8 w 9"/>
                  <a:gd name="T25" fmla="*/ 17 h 20"/>
                  <a:gd name="T26" fmla="*/ 7 w 9"/>
                  <a:gd name="T27" fmla="*/ 16 h 20"/>
                  <a:gd name="T28" fmla="*/ 5 w 9"/>
                  <a:gd name="T29" fmla="*/ 12 h 20"/>
                  <a:gd name="T30" fmla="*/ 8 w 9"/>
                  <a:gd name="T31" fmla="*/ 17 h 20"/>
                  <a:gd name="T32" fmla="*/ 9 w 9"/>
                  <a:gd name="T33" fmla="*/ 14 h 20"/>
                  <a:gd name="T34" fmla="*/ 7 w 9"/>
                  <a:gd name="T35" fmla="*/ 7 h 20"/>
                  <a:gd name="T36" fmla="*/ 9 w 9"/>
                  <a:gd name="T37" fmla="*/ 12 h 20"/>
                  <a:gd name="T38" fmla="*/ 9 w 9"/>
                  <a:gd name="T39" fmla="*/ 13 h 20"/>
                  <a:gd name="T40" fmla="*/ 7 w 9"/>
                  <a:gd name="T41" fmla="*/ 3 h 20"/>
                  <a:gd name="T42" fmla="*/ 6 w 9"/>
                  <a:gd name="T4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20">
                    <a:moveTo>
                      <a:pt x="6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10"/>
                      <a:pt x="2" y="7"/>
                    </a:cubicBezTo>
                    <a:cubicBezTo>
                      <a:pt x="1" y="6"/>
                      <a:pt x="4" y="12"/>
                      <a:pt x="4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0" y="9"/>
                      <a:pt x="4" y="15"/>
                    </a:cubicBezTo>
                    <a:cubicBezTo>
                      <a:pt x="4" y="15"/>
                      <a:pt x="2" y="12"/>
                      <a:pt x="3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0"/>
                      <a:pt x="2" y="8"/>
                      <a:pt x="4" y="1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6" y="14"/>
                      <a:pt x="8" y="17"/>
                    </a:cubicBezTo>
                    <a:cubicBezTo>
                      <a:pt x="8" y="17"/>
                      <a:pt x="7" y="15"/>
                      <a:pt x="7" y="16"/>
                    </a:cubicBezTo>
                    <a:cubicBezTo>
                      <a:pt x="7" y="15"/>
                      <a:pt x="6" y="13"/>
                      <a:pt x="5" y="12"/>
                    </a:cubicBezTo>
                    <a:cubicBezTo>
                      <a:pt x="4" y="7"/>
                      <a:pt x="6" y="15"/>
                      <a:pt x="8" y="17"/>
                    </a:cubicBezTo>
                    <a:cubicBezTo>
                      <a:pt x="7" y="13"/>
                      <a:pt x="7" y="9"/>
                      <a:pt x="9" y="14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4"/>
                      <a:pt x="9" y="13"/>
                    </a:cubicBezTo>
                    <a:cubicBezTo>
                      <a:pt x="8" y="10"/>
                      <a:pt x="7" y="6"/>
                      <a:pt x="7" y="3"/>
                    </a:cubicBezTo>
                    <a:cubicBezTo>
                      <a:pt x="5" y="0"/>
                      <a:pt x="7" y="11"/>
                      <a:pt x="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8" name="Freeform 93">
                <a:extLst>
                  <a:ext uri="{FF2B5EF4-FFF2-40B4-BE49-F238E27FC236}">
                    <a16:creationId xmlns:a16="http://schemas.microsoft.com/office/drawing/2014/main" id="{AF52B167-70A0-4A42-8D2E-52652A468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26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9" name="Freeform 94">
                <a:extLst>
                  <a:ext uri="{FF2B5EF4-FFF2-40B4-BE49-F238E27FC236}">
                    <a16:creationId xmlns:a16="http://schemas.microsoft.com/office/drawing/2014/main" id="{5652C89B-2690-4177-986B-B8081C47C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0" name="Freeform 95">
                <a:extLst>
                  <a:ext uri="{FF2B5EF4-FFF2-40B4-BE49-F238E27FC236}">
                    <a16:creationId xmlns:a16="http://schemas.microsoft.com/office/drawing/2014/main" id="{84E84B6F-F641-4386-8986-A1126CBD1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87"/>
                <a:ext cx="4" cy="13"/>
              </a:xfrm>
              <a:custGeom>
                <a:avLst/>
                <a:gdLst>
                  <a:gd name="T0" fmla="*/ 5 w 5"/>
                  <a:gd name="T1" fmla="*/ 16 h 16"/>
                  <a:gd name="T2" fmla="*/ 5 w 5"/>
                  <a:gd name="T3" fmla="*/ 15 h 16"/>
                  <a:gd name="T4" fmla="*/ 1 w 5"/>
                  <a:gd name="T5" fmla="*/ 0 h 16"/>
                  <a:gd name="T6" fmla="*/ 3 w 5"/>
                  <a:gd name="T7" fmla="*/ 10 h 16"/>
                  <a:gd name="T8" fmla="*/ 2 w 5"/>
                  <a:gd name="T9" fmla="*/ 7 h 16"/>
                  <a:gd name="T10" fmla="*/ 4 w 5"/>
                  <a:gd name="T11" fmla="*/ 13 h 16"/>
                  <a:gd name="T12" fmla="*/ 4 w 5"/>
                  <a:gd name="T13" fmla="*/ 12 h 16"/>
                  <a:gd name="T14" fmla="*/ 5 w 5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6">
                    <a:moveTo>
                      <a:pt x="5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3" y="5"/>
                      <a:pt x="4" y="8"/>
                      <a:pt x="1" y="0"/>
                    </a:cubicBezTo>
                    <a:cubicBezTo>
                      <a:pt x="0" y="2"/>
                      <a:pt x="0" y="6"/>
                      <a:pt x="3" y="10"/>
                    </a:cubicBezTo>
                    <a:cubicBezTo>
                      <a:pt x="2" y="9"/>
                      <a:pt x="1" y="6"/>
                      <a:pt x="2" y="7"/>
                    </a:cubicBezTo>
                    <a:cubicBezTo>
                      <a:pt x="3" y="10"/>
                      <a:pt x="2" y="9"/>
                      <a:pt x="4" y="13"/>
                    </a:cubicBezTo>
                    <a:cubicBezTo>
                      <a:pt x="5" y="16"/>
                      <a:pt x="2" y="11"/>
                      <a:pt x="4" y="12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1" name="Freeform 96">
                <a:extLst>
                  <a:ext uri="{FF2B5EF4-FFF2-40B4-BE49-F238E27FC236}">
                    <a16:creationId xmlns:a16="http://schemas.microsoft.com/office/drawing/2014/main" id="{1F4F218F-B436-4BFA-93F0-84C64A035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9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2" name="Freeform 97">
                <a:extLst>
                  <a:ext uri="{FF2B5EF4-FFF2-40B4-BE49-F238E27FC236}">
                    <a16:creationId xmlns:a16="http://schemas.microsoft.com/office/drawing/2014/main" id="{777915FA-B60A-4AA5-9EA0-E06022659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2 w 3"/>
                  <a:gd name="T3" fmla="*/ 6 h 6"/>
                  <a:gd name="T4" fmla="*/ 0 w 3"/>
                  <a:gd name="T5" fmla="*/ 1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2" y="2"/>
                      <a:pt x="2" y="6"/>
                      <a:pt x="2" y="6"/>
                    </a:cubicBezTo>
                    <a:cubicBezTo>
                      <a:pt x="3" y="4"/>
                      <a:pt x="2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3" name="Freeform 98">
                <a:extLst>
                  <a:ext uri="{FF2B5EF4-FFF2-40B4-BE49-F238E27FC236}">
                    <a16:creationId xmlns:a16="http://schemas.microsoft.com/office/drawing/2014/main" id="{0C6ABD8A-7BBA-4006-8E4E-AF199CD12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4" name="Freeform 99">
                <a:extLst>
                  <a:ext uri="{FF2B5EF4-FFF2-40B4-BE49-F238E27FC236}">
                    <a16:creationId xmlns:a16="http://schemas.microsoft.com/office/drawing/2014/main" id="{6C82F198-600B-4048-925F-86BE44E31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84"/>
                <a:ext cx="9" cy="7"/>
              </a:xfrm>
              <a:custGeom>
                <a:avLst/>
                <a:gdLst>
                  <a:gd name="T0" fmla="*/ 1 w 11"/>
                  <a:gd name="T1" fmla="*/ 6 h 9"/>
                  <a:gd name="T2" fmla="*/ 2 w 11"/>
                  <a:gd name="T3" fmla="*/ 6 h 9"/>
                  <a:gd name="T4" fmla="*/ 2 w 11"/>
                  <a:gd name="T5" fmla="*/ 6 h 9"/>
                  <a:gd name="T6" fmla="*/ 7 w 11"/>
                  <a:gd name="T7" fmla="*/ 4 h 9"/>
                  <a:gd name="T8" fmla="*/ 8 w 11"/>
                  <a:gd name="T9" fmla="*/ 7 h 9"/>
                  <a:gd name="T10" fmla="*/ 11 w 11"/>
                  <a:gd name="T11" fmla="*/ 4 h 9"/>
                  <a:gd name="T12" fmla="*/ 1 w 11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" y="6"/>
                    </a:moveTo>
                    <a:cubicBezTo>
                      <a:pt x="2" y="9"/>
                      <a:pt x="0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7" y="1"/>
                      <a:pt x="7" y="4"/>
                    </a:cubicBezTo>
                    <a:cubicBezTo>
                      <a:pt x="9" y="6"/>
                      <a:pt x="5" y="6"/>
                      <a:pt x="8" y="7"/>
                    </a:cubicBezTo>
                    <a:cubicBezTo>
                      <a:pt x="9" y="7"/>
                      <a:pt x="10" y="5"/>
                      <a:pt x="11" y="4"/>
                    </a:cubicBezTo>
                    <a:cubicBezTo>
                      <a:pt x="9" y="0"/>
                      <a:pt x="0" y="3"/>
                      <a:pt x="1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5" name="Freeform 100">
                <a:extLst>
                  <a:ext uri="{FF2B5EF4-FFF2-40B4-BE49-F238E27FC236}">
                    <a16:creationId xmlns:a16="http://schemas.microsoft.com/office/drawing/2014/main" id="{C3910E3F-2B78-4BD9-A222-61DEEB969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89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6" name="Freeform 101">
                <a:extLst>
                  <a:ext uri="{FF2B5EF4-FFF2-40B4-BE49-F238E27FC236}">
                    <a16:creationId xmlns:a16="http://schemas.microsoft.com/office/drawing/2014/main" id="{8594812F-1054-4648-8323-CCC932977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7" name="Freeform 102">
                <a:extLst>
                  <a:ext uri="{FF2B5EF4-FFF2-40B4-BE49-F238E27FC236}">
                    <a16:creationId xmlns:a16="http://schemas.microsoft.com/office/drawing/2014/main" id="{6EB15C55-BCDF-40F5-AA42-96F7F8D6B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9"/>
                <a:ext cx="3" cy="11"/>
              </a:xfrm>
              <a:custGeom>
                <a:avLst/>
                <a:gdLst>
                  <a:gd name="T0" fmla="*/ 0 w 3"/>
                  <a:gd name="T1" fmla="*/ 12 h 13"/>
                  <a:gd name="T2" fmla="*/ 2 w 3"/>
                  <a:gd name="T3" fmla="*/ 8 h 13"/>
                  <a:gd name="T4" fmla="*/ 3 w 3"/>
                  <a:gd name="T5" fmla="*/ 0 h 13"/>
                  <a:gd name="T6" fmla="*/ 2 w 3"/>
                  <a:gd name="T7" fmla="*/ 1 h 13"/>
                  <a:gd name="T8" fmla="*/ 0 w 3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12"/>
                    </a:moveTo>
                    <a:cubicBezTo>
                      <a:pt x="2" y="5"/>
                      <a:pt x="1" y="13"/>
                      <a:pt x="2" y="8"/>
                    </a:cubicBezTo>
                    <a:cubicBezTo>
                      <a:pt x="2" y="8"/>
                      <a:pt x="2" y="3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8" name="Freeform 103">
                <a:extLst>
                  <a:ext uri="{FF2B5EF4-FFF2-40B4-BE49-F238E27FC236}">
                    <a16:creationId xmlns:a16="http://schemas.microsoft.com/office/drawing/2014/main" id="{92E1CFE9-D5AB-4408-B03A-5EFD54E98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7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9" name="Freeform 104">
                <a:extLst>
                  <a:ext uri="{FF2B5EF4-FFF2-40B4-BE49-F238E27FC236}">
                    <a16:creationId xmlns:a16="http://schemas.microsoft.com/office/drawing/2014/main" id="{0EF5031D-AD2B-41E2-9BE4-3DDB35F8B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72"/>
                <a:ext cx="7" cy="13"/>
              </a:xfrm>
              <a:custGeom>
                <a:avLst/>
                <a:gdLst>
                  <a:gd name="T0" fmla="*/ 0 w 8"/>
                  <a:gd name="T1" fmla="*/ 14 h 16"/>
                  <a:gd name="T2" fmla="*/ 4 w 8"/>
                  <a:gd name="T3" fmla="*/ 8 h 16"/>
                  <a:gd name="T4" fmla="*/ 2 w 8"/>
                  <a:gd name="T5" fmla="*/ 13 h 16"/>
                  <a:gd name="T6" fmla="*/ 4 w 8"/>
                  <a:gd name="T7" fmla="*/ 11 h 16"/>
                  <a:gd name="T8" fmla="*/ 2 w 8"/>
                  <a:gd name="T9" fmla="*/ 16 h 16"/>
                  <a:gd name="T10" fmla="*/ 5 w 8"/>
                  <a:gd name="T11" fmla="*/ 11 h 16"/>
                  <a:gd name="T12" fmla="*/ 4 w 8"/>
                  <a:gd name="T13" fmla="*/ 15 h 16"/>
                  <a:gd name="T14" fmla="*/ 6 w 8"/>
                  <a:gd name="T15" fmla="*/ 9 h 16"/>
                  <a:gd name="T16" fmla="*/ 5 w 8"/>
                  <a:gd name="T17" fmla="*/ 9 h 16"/>
                  <a:gd name="T18" fmla="*/ 7 w 8"/>
                  <a:gd name="T19" fmla="*/ 5 h 16"/>
                  <a:gd name="T20" fmla="*/ 7 w 8"/>
                  <a:gd name="T21" fmla="*/ 1 h 16"/>
                  <a:gd name="T22" fmla="*/ 0 w 8"/>
                  <a:gd name="T2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6">
                    <a:moveTo>
                      <a:pt x="0" y="1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10"/>
                      <a:pt x="3" y="12"/>
                      <a:pt x="2" y="13"/>
                    </a:cubicBezTo>
                    <a:cubicBezTo>
                      <a:pt x="2" y="14"/>
                      <a:pt x="4" y="10"/>
                      <a:pt x="4" y="11"/>
                    </a:cubicBezTo>
                    <a:cubicBezTo>
                      <a:pt x="2" y="16"/>
                      <a:pt x="3" y="11"/>
                      <a:pt x="2" y="16"/>
                    </a:cubicBezTo>
                    <a:cubicBezTo>
                      <a:pt x="2" y="16"/>
                      <a:pt x="3" y="16"/>
                      <a:pt x="5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7"/>
                      <a:pt x="4" y="14"/>
                      <a:pt x="5" y="9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6" y="7"/>
                      <a:pt x="8" y="0"/>
                      <a:pt x="7" y="1"/>
                    </a:cubicBezTo>
                    <a:cubicBezTo>
                      <a:pt x="6" y="2"/>
                      <a:pt x="2" y="11"/>
                      <a:pt x="0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0" name="Freeform 105">
                <a:extLst>
                  <a:ext uri="{FF2B5EF4-FFF2-40B4-BE49-F238E27FC236}">
                    <a16:creationId xmlns:a16="http://schemas.microsoft.com/office/drawing/2014/main" id="{16D4A5F3-23EF-458A-ABAB-C0B8991B8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1" name="Freeform 106">
                <a:extLst>
                  <a:ext uri="{FF2B5EF4-FFF2-40B4-BE49-F238E27FC236}">
                    <a16:creationId xmlns:a16="http://schemas.microsoft.com/office/drawing/2014/main" id="{5B297478-6B38-4F0E-B105-167F96627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3072"/>
                <a:ext cx="8" cy="12"/>
              </a:xfrm>
              <a:custGeom>
                <a:avLst/>
                <a:gdLst>
                  <a:gd name="T0" fmla="*/ 1 w 10"/>
                  <a:gd name="T1" fmla="*/ 14 h 15"/>
                  <a:gd name="T2" fmla="*/ 4 w 10"/>
                  <a:gd name="T3" fmla="*/ 11 h 15"/>
                  <a:gd name="T4" fmla="*/ 3 w 10"/>
                  <a:gd name="T5" fmla="*/ 14 h 15"/>
                  <a:gd name="T6" fmla="*/ 6 w 10"/>
                  <a:gd name="T7" fmla="*/ 9 h 15"/>
                  <a:gd name="T8" fmla="*/ 3 w 10"/>
                  <a:gd name="T9" fmla="*/ 11 h 15"/>
                  <a:gd name="T10" fmla="*/ 7 w 10"/>
                  <a:gd name="T11" fmla="*/ 4 h 15"/>
                  <a:gd name="T12" fmla="*/ 7 w 10"/>
                  <a:gd name="T13" fmla="*/ 6 h 15"/>
                  <a:gd name="T14" fmla="*/ 5 w 10"/>
                  <a:gd name="T15" fmla="*/ 6 h 15"/>
                  <a:gd name="T16" fmla="*/ 4 w 10"/>
                  <a:gd name="T17" fmla="*/ 8 h 15"/>
                  <a:gd name="T18" fmla="*/ 3 w 10"/>
                  <a:gd name="T19" fmla="*/ 9 h 15"/>
                  <a:gd name="T20" fmla="*/ 1 w 10"/>
                  <a:gd name="T2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5">
                    <a:moveTo>
                      <a:pt x="1" y="14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4" y="13"/>
                      <a:pt x="5" y="10"/>
                      <a:pt x="6" y="9"/>
                    </a:cubicBezTo>
                    <a:cubicBezTo>
                      <a:pt x="8" y="4"/>
                      <a:pt x="4" y="11"/>
                      <a:pt x="3" y="11"/>
                    </a:cubicBezTo>
                    <a:cubicBezTo>
                      <a:pt x="3" y="9"/>
                      <a:pt x="5" y="9"/>
                      <a:pt x="7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10" y="0"/>
                      <a:pt x="7" y="5"/>
                      <a:pt x="5" y="6"/>
                    </a:cubicBezTo>
                    <a:cubicBezTo>
                      <a:pt x="5" y="6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3"/>
                      <a:pt x="0" y="15"/>
                      <a:pt x="1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2" name="Freeform 107">
                <a:extLst>
                  <a:ext uri="{FF2B5EF4-FFF2-40B4-BE49-F238E27FC236}">
                    <a16:creationId xmlns:a16="http://schemas.microsoft.com/office/drawing/2014/main" id="{6ACAA4B6-092D-4E37-B757-9947B8A28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8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3" name="Freeform 108">
                <a:extLst>
                  <a:ext uri="{FF2B5EF4-FFF2-40B4-BE49-F238E27FC236}">
                    <a16:creationId xmlns:a16="http://schemas.microsoft.com/office/drawing/2014/main" id="{3B957FFD-04D7-4484-AAB2-E00661735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4" name="Freeform 109">
                <a:extLst>
                  <a:ext uri="{FF2B5EF4-FFF2-40B4-BE49-F238E27FC236}">
                    <a16:creationId xmlns:a16="http://schemas.microsoft.com/office/drawing/2014/main" id="{9AEFE481-58F1-497E-950C-02A25D66DF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81"/>
                <a:ext cx="2" cy="1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5" name="Freeform 110">
                <a:extLst>
                  <a:ext uri="{FF2B5EF4-FFF2-40B4-BE49-F238E27FC236}">
                    <a16:creationId xmlns:a16="http://schemas.microsoft.com/office/drawing/2014/main" id="{9AFC1DF5-4BB2-4CF0-894B-ED787E71C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62"/>
                <a:ext cx="17" cy="22"/>
              </a:xfrm>
              <a:custGeom>
                <a:avLst/>
                <a:gdLst>
                  <a:gd name="T0" fmla="*/ 15 w 21"/>
                  <a:gd name="T1" fmla="*/ 2 h 27"/>
                  <a:gd name="T2" fmla="*/ 12 w 21"/>
                  <a:gd name="T3" fmla="*/ 2 h 27"/>
                  <a:gd name="T4" fmla="*/ 7 w 21"/>
                  <a:gd name="T5" fmla="*/ 1 h 27"/>
                  <a:gd name="T6" fmla="*/ 0 w 21"/>
                  <a:gd name="T7" fmla="*/ 0 h 27"/>
                  <a:gd name="T8" fmla="*/ 3 w 21"/>
                  <a:gd name="T9" fmla="*/ 3 h 27"/>
                  <a:gd name="T10" fmla="*/ 0 w 21"/>
                  <a:gd name="T11" fmla="*/ 3 h 27"/>
                  <a:gd name="T12" fmla="*/ 2 w 21"/>
                  <a:gd name="T13" fmla="*/ 7 h 27"/>
                  <a:gd name="T14" fmla="*/ 4 w 21"/>
                  <a:gd name="T15" fmla="*/ 10 h 27"/>
                  <a:gd name="T16" fmla="*/ 6 w 21"/>
                  <a:gd name="T17" fmla="*/ 21 h 27"/>
                  <a:gd name="T18" fmla="*/ 12 w 21"/>
                  <a:gd name="T19" fmla="*/ 18 h 27"/>
                  <a:gd name="T20" fmla="*/ 9 w 21"/>
                  <a:gd name="T21" fmla="*/ 20 h 27"/>
                  <a:gd name="T22" fmla="*/ 8 w 21"/>
                  <a:gd name="T23" fmla="*/ 20 h 27"/>
                  <a:gd name="T24" fmla="*/ 9 w 21"/>
                  <a:gd name="T25" fmla="*/ 23 h 27"/>
                  <a:gd name="T26" fmla="*/ 15 w 21"/>
                  <a:gd name="T27" fmla="*/ 18 h 27"/>
                  <a:gd name="T28" fmla="*/ 10 w 21"/>
                  <a:gd name="T29" fmla="*/ 24 h 27"/>
                  <a:gd name="T30" fmla="*/ 14 w 21"/>
                  <a:gd name="T31" fmla="*/ 21 h 27"/>
                  <a:gd name="T32" fmla="*/ 17 w 21"/>
                  <a:gd name="T33" fmla="*/ 17 h 27"/>
                  <a:gd name="T34" fmla="*/ 19 w 21"/>
                  <a:gd name="T35" fmla="*/ 15 h 27"/>
                  <a:gd name="T36" fmla="*/ 9 w 21"/>
                  <a:gd name="T37" fmla="*/ 18 h 27"/>
                  <a:gd name="T38" fmla="*/ 13 w 21"/>
                  <a:gd name="T39" fmla="*/ 16 h 27"/>
                  <a:gd name="T40" fmla="*/ 15 w 21"/>
                  <a:gd name="T41" fmla="*/ 12 h 27"/>
                  <a:gd name="T42" fmla="*/ 9 w 21"/>
                  <a:gd name="T43" fmla="*/ 13 h 27"/>
                  <a:gd name="T44" fmla="*/ 11 w 21"/>
                  <a:gd name="T45" fmla="*/ 11 h 27"/>
                  <a:gd name="T46" fmla="*/ 8 w 21"/>
                  <a:gd name="T47" fmla="*/ 12 h 27"/>
                  <a:gd name="T48" fmla="*/ 12 w 21"/>
                  <a:gd name="T49" fmla="*/ 10 h 27"/>
                  <a:gd name="T50" fmla="*/ 4 w 21"/>
                  <a:gd name="T51" fmla="*/ 11 h 27"/>
                  <a:gd name="T52" fmla="*/ 15 w 21"/>
                  <a:gd name="T53" fmla="*/ 8 h 27"/>
                  <a:gd name="T54" fmla="*/ 11 w 21"/>
                  <a:gd name="T55" fmla="*/ 8 h 27"/>
                  <a:gd name="T56" fmla="*/ 7 w 21"/>
                  <a:gd name="T57" fmla="*/ 8 h 27"/>
                  <a:gd name="T58" fmla="*/ 14 w 21"/>
                  <a:gd name="T59" fmla="*/ 7 h 27"/>
                  <a:gd name="T60" fmla="*/ 10 w 21"/>
                  <a:gd name="T61" fmla="*/ 6 h 27"/>
                  <a:gd name="T62" fmla="*/ 6 w 21"/>
                  <a:gd name="T63" fmla="*/ 6 h 27"/>
                  <a:gd name="T64" fmla="*/ 8 w 21"/>
                  <a:gd name="T65" fmla="*/ 3 h 27"/>
                  <a:gd name="T66" fmla="*/ 15 w 21"/>
                  <a:gd name="T67" fmla="*/ 5 h 27"/>
                  <a:gd name="T68" fmla="*/ 18 w 21"/>
                  <a:gd name="T69" fmla="*/ 4 h 27"/>
                  <a:gd name="T70" fmla="*/ 9 w 21"/>
                  <a:gd name="T71" fmla="*/ 2 h 27"/>
                  <a:gd name="T72" fmla="*/ 15 w 21"/>
                  <a:gd name="T7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27">
                    <a:moveTo>
                      <a:pt x="15" y="2"/>
                    </a:moveTo>
                    <a:cubicBezTo>
                      <a:pt x="13" y="1"/>
                      <a:pt x="11" y="2"/>
                      <a:pt x="12" y="2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0" y="1"/>
                      <a:pt x="4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2" y="7"/>
                    </a:cubicBezTo>
                    <a:cubicBezTo>
                      <a:pt x="1" y="8"/>
                      <a:pt x="2" y="9"/>
                      <a:pt x="4" y="10"/>
                    </a:cubicBezTo>
                    <a:cubicBezTo>
                      <a:pt x="3" y="13"/>
                      <a:pt x="7" y="16"/>
                      <a:pt x="6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9"/>
                      <a:pt x="12" y="18"/>
                      <a:pt x="9" y="20"/>
                    </a:cubicBezTo>
                    <a:cubicBezTo>
                      <a:pt x="9" y="20"/>
                      <a:pt x="9" y="20"/>
                      <a:pt x="8" y="20"/>
                    </a:cubicBezTo>
                    <a:cubicBezTo>
                      <a:pt x="4" y="24"/>
                      <a:pt x="10" y="21"/>
                      <a:pt x="9" y="23"/>
                    </a:cubicBezTo>
                    <a:cubicBezTo>
                      <a:pt x="10" y="22"/>
                      <a:pt x="14" y="18"/>
                      <a:pt x="15" y="18"/>
                    </a:cubicBezTo>
                    <a:cubicBezTo>
                      <a:pt x="10" y="23"/>
                      <a:pt x="15" y="18"/>
                      <a:pt x="10" y="24"/>
                    </a:cubicBezTo>
                    <a:cubicBezTo>
                      <a:pt x="9" y="27"/>
                      <a:pt x="14" y="20"/>
                      <a:pt x="14" y="21"/>
                    </a:cubicBezTo>
                    <a:cubicBezTo>
                      <a:pt x="17" y="18"/>
                      <a:pt x="15" y="19"/>
                      <a:pt x="17" y="17"/>
                    </a:cubicBezTo>
                    <a:cubicBezTo>
                      <a:pt x="19" y="14"/>
                      <a:pt x="16" y="18"/>
                      <a:pt x="19" y="15"/>
                    </a:cubicBezTo>
                    <a:cubicBezTo>
                      <a:pt x="21" y="13"/>
                      <a:pt x="13" y="18"/>
                      <a:pt x="9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16"/>
                      <a:pt x="10" y="14"/>
                      <a:pt x="15" y="12"/>
                    </a:cubicBezTo>
                    <a:cubicBezTo>
                      <a:pt x="12" y="13"/>
                      <a:pt x="17" y="10"/>
                      <a:pt x="9" y="13"/>
                    </a:cubicBezTo>
                    <a:cubicBezTo>
                      <a:pt x="11" y="12"/>
                      <a:pt x="10" y="12"/>
                      <a:pt x="11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12" y="11"/>
                      <a:pt x="12" y="10"/>
                    </a:cubicBezTo>
                    <a:cubicBezTo>
                      <a:pt x="8" y="11"/>
                      <a:pt x="7" y="11"/>
                      <a:pt x="4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8" y="8"/>
                      <a:pt x="7" y="8"/>
                    </a:cubicBezTo>
                    <a:cubicBezTo>
                      <a:pt x="7" y="8"/>
                      <a:pt x="12" y="7"/>
                      <a:pt x="14" y="7"/>
                    </a:cubicBezTo>
                    <a:cubicBezTo>
                      <a:pt x="16" y="6"/>
                      <a:pt x="7" y="6"/>
                      <a:pt x="1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9" y="4"/>
                      <a:pt x="8" y="3"/>
                    </a:cubicBezTo>
                    <a:cubicBezTo>
                      <a:pt x="13" y="3"/>
                      <a:pt x="12" y="4"/>
                      <a:pt x="15" y="5"/>
                    </a:cubicBezTo>
                    <a:cubicBezTo>
                      <a:pt x="16" y="4"/>
                      <a:pt x="16" y="4"/>
                      <a:pt x="18" y="4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6" name="Rectangle 111">
                <a:extLst>
                  <a:ext uri="{FF2B5EF4-FFF2-40B4-BE49-F238E27FC236}">
                    <a16:creationId xmlns:a16="http://schemas.microsoft.com/office/drawing/2014/main" id="{4D518B48-B201-47C8-B104-E9E3C70F1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7" y="306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7" name="Freeform 112">
                <a:extLst>
                  <a:ext uri="{FF2B5EF4-FFF2-40B4-BE49-F238E27FC236}">
                    <a16:creationId xmlns:a16="http://schemas.microsoft.com/office/drawing/2014/main" id="{C27FF2DE-8158-4029-8BE3-50BB0C15C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8" name="Rectangle 113">
                <a:extLst>
                  <a:ext uri="{FF2B5EF4-FFF2-40B4-BE49-F238E27FC236}">
                    <a16:creationId xmlns:a16="http://schemas.microsoft.com/office/drawing/2014/main" id="{2A675E5B-8D09-4F4B-8166-48F0082A2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4" y="306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9" name="Freeform 114">
                <a:extLst>
                  <a:ext uri="{FF2B5EF4-FFF2-40B4-BE49-F238E27FC236}">
                    <a16:creationId xmlns:a16="http://schemas.microsoft.com/office/drawing/2014/main" id="{D379E8A2-1F05-4B44-A6E1-89F31FAAA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0" name="Freeform 115">
                <a:extLst>
                  <a:ext uri="{FF2B5EF4-FFF2-40B4-BE49-F238E27FC236}">
                    <a16:creationId xmlns:a16="http://schemas.microsoft.com/office/drawing/2014/main" id="{41906EEB-0B39-437C-9833-35550B838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1" name="Freeform 116">
                <a:extLst>
                  <a:ext uri="{FF2B5EF4-FFF2-40B4-BE49-F238E27FC236}">
                    <a16:creationId xmlns:a16="http://schemas.microsoft.com/office/drawing/2014/main" id="{0A1CFF25-0B50-4549-B701-1240031B2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6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2" name="Freeform 117">
                <a:extLst>
                  <a:ext uri="{FF2B5EF4-FFF2-40B4-BE49-F238E27FC236}">
                    <a16:creationId xmlns:a16="http://schemas.microsoft.com/office/drawing/2014/main" id="{C752B734-56B9-4361-A876-C65A02F16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0" y="3049"/>
                <a:ext cx="18" cy="14"/>
              </a:xfrm>
              <a:custGeom>
                <a:avLst/>
                <a:gdLst>
                  <a:gd name="T0" fmla="*/ 5 w 22"/>
                  <a:gd name="T1" fmla="*/ 0 h 17"/>
                  <a:gd name="T2" fmla="*/ 1 w 22"/>
                  <a:gd name="T3" fmla="*/ 2 h 17"/>
                  <a:gd name="T4" fmla="*/ 11 w 22"/>
                  <a:gd name="T5" fmla="*/ 7 h 17"/>
                  <a:gd name="T6" fmla="*/ 2 w 22"/>
                  <a:gd name="T7" fmla="*/ 4 h 17"/>
                  <a:gd name="T8" fmla="*/ 7 w 22"/>
                  <a:gd name="T9" fmla="*/ 11 h 17"/>
                  <a:gd name="T10" fmla="*/ 4 w 22"/>
                  <a:gd name="T11" fmla="*/ 10 h 17"/>
                  <a:gd name="T12" fmla="*/ 13 w 22"/>
                  <a:gd name="T13" fmla="*/ 14 h 17"/>
                  <a:gd name="T14" fmla="*/ 2 w 22"/>
                  <a:gd name="T15" fmla="*/ 12 h 17"/>
                  <a:gd name="T16" fmla="*/ 1 w 22"/>
                  <a:gd name="T17" fmla="*/ 12 h 17"/>
                  <a:gd name="T18" fmla="*/ 4 w 22"/>
                  <a:gd name="T19" fmla="*/ 15 h 17"/>
                  <a:gd name="T20" fmla="*/ 10 w 22"/>
                  <a:gd name="T21" fmla="*/ 16 h 17"/>
                  <a:gd name="T22" fmla="*/ 16 w 22"/>
                  <a:gd name="T23" fmla="*/ 17 h 17"/>
                  <a:gd name="T24" fmla="*/ 12 w 22"/>
                  <a:gd name="T25" fmla="*/ 15 h 17"/>
                  <a:gd name="T26" fmla="*/ 16 w 22"/>
                  <a:gd name="T27" fmla="*/ 15 h 17"/>
                  <a:gd name="T28" fmla="*/ 13 w 22"/>
                  <a:gd name="T29" fmla="*/ 14 h 17"/>
                  <a:gd name="T30" fmla="*/ 17 w 22"/>
                  <a:gd name="T31" fmla="*/ 15 h 17"/>
                  <a:gd name="T32" fmla="*/ 14 w 22"/>
                  <a:gd name="T33" fmla="*/ 13 h 17"/>
                  <a:gd name="T34" fmla="*/ 15 w 22"/>
                  <a:gd name="T35" fmla="*/ 13 h 17"/>
                  <a:gd name="T36" fmla="*/ 10 w 22"/>
                  <a:gd name="T37" fmla="*/ 12 h 17"/>
                  <a:gd name="T38" fmla="*/ 16 w 22"/>
                  <a:gd name="T39" fmla="*/ 12 h 17"/>
                  <a:gd name="T40" fmla="*/ 12 w 22"/>
                  <a:gd name="T41" fmla="*/ 11 h 17"/>
                  <a:gd name="T42" fmla="*/ 18 w 22"/>
                  <a:gd name="T43" fmla="*/ 10 h 17"/>
                  <a:gd name="T44" fmla="*/ 15 w 22"/>
                  <a:gd name="T45" fmla="*/ 9 h 17"/>
                  <a:gd name="T46" fmla="*/ 17 w 22"/>
                  <a:gd name="T47" fmla="*/ 11 h 17"/>
                  <a:gd name="T48" fmla="*/ 8 w 22"/>
                  <a:gd name="T49" fmla="*/ 8 h 17"/>
                  <a:gd name="T50" fmla="*/ 16 w 22"/>
                  <a:gd name="T51" fmla="*/ 8 h 17"/>
                  <a:gd name="T52" fmla="*/ 15 w 22"/>
                  <a:gd name="T53" fmla="*/ 6 h 17"/>
                  <a:gd name="T54" fmla="*/ 16 w 22"/>
                  <a:gd name="T55" fmla="*/ 6 h 17"/>
                  <a:gd name="T56" fmla="*/ 13 w 22"/>
                  <a:gd name="T57" fmla="*/ 4 h 17"/>
                  <a:gd name="T58" fmla="*/ 12 w 22"/>
                  <a:gd name="T59" fmla="*/ 4 h 17"/>
                  <a:gd name="T60" fmla="*/ 10 w 22"/>
                  <a:gd name="T61" fmla="*/ 2 h 17"/>
                  <a:gd name="T62" fmla="*/ 12 w 22"/>
                  <a:gd name="T63" fmla="*/ 3 h 17"/>
                  <a:gd name="T64" fmla="*/ 6 w 22"/>
                  <a:gd name="T65" fmla="*/ 0 h 17"/>
                  <a:gd name="T66" fmla="*/ 9 w 22"/>
                  <a:gd name="T67" fmla="*/ 3 h 17"/>
                  <a:gd name="T68" fmla="*/ 5 w 22"/>
                  <a:gd name="T6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0"/>
                      <a:pt x="2" y="2"/>
                      <a:pt x="1" y="2"/>
                    </a:cubicBezTo>
                    <a:cubicBezTo>
                      <a:pt x="3" y="5"/>
                      <a:pt x="11" y="5"/>
                      <a:pt x="1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0" y="8"/>
                      <a:pt x="7" y="11"/>
                    </a:cubicBezTo>
                    <a:cubicBezTo>
                      <a:pt x="6" y="11"/>
                      <a:pt x="5" y="11"/>
                      <a:pt x="4" y="10"/>
                    </a:cubicBezTo>
                    <a:cubicBezTo>
                      <a:pt x="4" y="12"/>
                      <a:pt x="16" y="13"/>
                      <a:pt x="13" y="14"/>
                    </a:cubicBezTo>
                    <a:cubicBezTo>
                      <a:pt x="8" y="12"/>
                      <a:pt x="8" y="14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4" y="15"/>
                      <a:pt x="4" y="15"/>
                    </a:cubicBezTo>
                    <a:cubicBezTo>
                      <a:pt x="6" y="15"/>
                      <a:pt x="10" y="15"/>
                      <a:pt x="10" y="16"/>
                    </a:cubicBezTo>
                    <a:cubicBezTo>
                      <a:pt x="11" y="16"/>
                      <a:pt x="13" y="16"/>
                      <a:pt x="16" y="17"/>
                    </a:cubicBezTo>
                    <a:cubicBezTo>
                      <a:pt x="13" y="16"/>
                      <a:pt x="15" y="16"/>
                      <a:pt x="12" y="15"/>
                    </a:cubicBezTo>
                    <a:cubicBezTo>
                      <a:pt x="15" y="15"/>
                      <a:pt x="13" y="15"/>
                      <a:pt x="16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6" y="15"/>
                      <a:pt x="17" y="15"/>
                    </a:cubicBezTo>
                    <a:cubicBezTo>
                      <a:pt x="15" y="14"/>
                      <a:pt x="13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6" y="12"/>
                      <a:pt x="1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22" y="12"/>
                      <a:pt x="18" y="10"/>
                    </a:cubicBezTo>
                    <a:cubicBezTo>
                      <a:pt x="17" y="10"/>
                      <a:pt x="15" y="9"/>
                      <a:pt x="15" y="9"/>
                    </a:cubicBezTo>
                    <a:cubicBezTo>
                      <a:pt x="12" y="9"/>
                      <a:pt x="17" y="10"/>
                      <a:pt x="17" y="11"/>
                    </a:cubicBezTo>
                    <a:cubicBezTo>
                      <a:pt x="14" y="10"/>
                      <a:pt x="10" y="8"/>
                      <a:pt x="8" y="8"/>
                    </a:cubicBezTo>
                    <a:cubicBezTo>
                      <a:pt x="12" y="8"/>
                      <a:pt x="8" y="7"/>
                      <a:pt x="16" y="8"/>
                    </a:cubicBezTo>
                    <a:cubicBezTo>
                      <a:pt x="17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1" y="4"/>
                      <a:pt x="19" y="6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7" y="2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3" name="Freeform 118">
                <a:extLst>
                  <a:ext uri="{FF2B5EF4-FFF2-40B4-BE49-F238E27FC236}">
                    <a16:creationId xmlns:a16="http://schemas.microsoft.com/office/drawing/2014/main" id="{EEBF69DE-22DB-4592-8D76-45D3AB08D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60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4" name="Freeform 119">
                <a:extLst>
                  <a:ext uri="{FF2B5EF4-FFF2-40B4-BE49-F238E27FC236}">
                    <a16:creationId xmlns:a16="http://schemas.microsoft.com/office/drawing/2014/main" id="{D4D5442A-4275-47E3-938F-7B3C3F964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3" y="3037"/>
                <a:ext cx="19" cy="16"/>
              </a:xfrm>
              <a:custGeom>
                <a:avLst/>
                <a:gdLst>
                  <a:gd name="T0" fmla="*/ 10 w 23"/>
                  <a:gd name="T1" fmla="*/ 13 h 20"/>
                  <a:gd name="T2" fmla="*/ 15 w 23"/>
                  <a:gd name="T3" fmla="*/ 15 h 20"/>
                  <a:gd name="T4" fmla="*/ 6 w 23"/>
                  <a:gd name="T5" fmla="*/ 11 h 20"/>
                  <a:gd name="T6" fmla="*/ 5 w 23"/>
                  <a:gd name="T7" fmla="*/ 9 h 20"/>
                  <a:gd name="T8" fmla="*/ 13 w 23"/>
                  <a:gd name="T9" fmla="*/ 13 h 20"/>
                  <a:gd name="T10" fmla="*/ 15 w 23"/>
                  <a:gd name="T11" fmla="*/ 12 h 20"/>
                  <a:gd name="T12" fmla="*/ 9 w 23"/>
                  <a:gd name="T13" fmla="*/ 10 h 20"/>
                  <a:gd name="T14" fmla="*/ 7 w 23"/>
                  <a:gd name="T15" fmla="*/ 7 h 20"/>
                  <a:gd name="T16" fmla="*/ 9 w 23"/>
                  <a:gd name="T17" fmla="*/ 9 h 20"/>
                  <a:gd name="T18" fmla="*/ 15 w 23"/>
                  <a:gd name="T19" fmla="*/ 11 h 20"/>
                  <a:gd name="T20" fmla="*/ 2 w 23"/>
                  <a:gd name="T21" fmla="*/ 1 h 20"/>
                  <a:gd name="T22" fmla="*/ 2 w 23"/>
                  <a:gd name="T23" fmla="*/ 2 h 20"/>
                  <a:gd name="T24" fmla="*/ 9 w 23"/>
                  <a:gd name="T25" fmla="*/ 5 h 20"/>
                  <a:gd name="T26" fmla="*/ 6 w 23"/>
                  <a:gd name="T27" fmla="*/ 5 h 20"/>
                  <a:gd name="T28" fmla="*/ 3 w 23"/>
                  <a:gd name="T29" fmla="*/ 3 h 20"/>
                  <a:gd name="T30" fmla="*/ 0 w 23"/>
                  <a:gd name="T31" fmla="*/ 11 h 20"/>
                  <a:gd name="T32" fmla="*/ 1 w 23"/>
                  <a:gd name="T33" fmla="*/ 10 h 20"/>
                  <a:gd name="T34" fmla="*/ 4 w 23"/>
                  <a:gd name="T35" fmla="*/ 13 h 20"/>
                  <a:gd name="T36" fmla="*/ 11 w 23"/>
                  <a:gd name="T37" fmla="*/ 15 h 20"/>
                  <a:gd name="T38" fmla="*/ 9 w 23"/>
                  <a:gd name="T39" fmla="*/ 14 h 20"/>
                  <a:gd name="T40" fmla="*/ 15 w 23"/>
                  <a:gd name="T41" fmla="*/ 17 h 20"/>
                  <a:gd name="T42" fmla="*/ 17 w 23"/>
                  <a:gd name="T43" fmla="*/ 19 h 20"/>
                  <a:gd name="T44" fmla="*/ 18 w 23"/>
                  <a:gd name="T45" fmla="*/ 17 h 20"/>
                  <a:gd name="T46" fmla="*/ 10 w 23"/>
                  <a:gd name="T4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0">
                    <a:moveTo>
                      <a:pt x="10" y="13"/>
                    </a:moveTo>
                    <a:cubicBezTo>
                      <a:pt x="11" y="13"/>
                      <a:pt x="13" y="15"/>
                      <a:pt x="15" y="15"/>
                    </a:cubicBezTo>
                    <a:cubicBezTo>
                      <a:pt x="13" y="13"/>
                      <a:pt x="10" y="13"/>
                      <a:pt x="6" y="11"/>
                    </a:cubicBezTo>
                    <a:cubicBezTo>
                      <a:pt x="8" y="12"/>
                      <a:pt x="5" y="10"/>
                      <a:pt x="5" y="9"/>
                    </a:cubicBezTo>
                    <a:cubicBezTo>
                      <a:pt x="7" y="10"/>
                      <a:pt x="12" y="12"/>
                      <a:pt x="13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1" y="12"/>
                      <a:pt x="13" y="11"/>
                      <a:pt x="9" y="10"/>
                    </a:cubicBezTo>
                    <a:cubicBezTo>
                      <a:pt x="6" y="9"/>
                      <a:pt x="5" y="7"/>
                      <a:pt x="7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13" y="11"/>
                      <a:pt x="11" y="9"/>
                      <a:pt x="15" y="11"/>
                    </a:cubicBezTo>
                    <a:cubicBezTo>
                      <a:pt x="9" y="7"/>
                      <a:pt x="11" y="4"/>
                      <a:pt x="2" y="1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4" y="2"/>
                      <a:pt x="7" y="4"/>
                      <a:pt x="9" y="5"/>
                    </a:cubicBezTo>
                    <a:cubicBezTo>
                      <a:pt x="7" y="5"/>
                      <a:pt x="9" y="7"/>
                      <a:pt x="6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1"/>
                      <a:pt x="3" y="12"/>
                      <a:pt x="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1" y="15"/>
                      <a:pt x="9" y="14"/>
                    </a:cubicBezTo>
                    <a:cubicBezTo>
                      <a:pt x="11" y="16"/>
                      <a:pt x="13" y="16"/>
                      <a:pt x="15" y="17"/>
                    </a:cubicBezTo>
                    <a:cubicBezTo>
                      <a:pt x="16" y="18"/>
                      <a:pt x="13" y="17"/>
                      <a:pt x="17" y="19"/>
                    </a:cubicBezTo>
                    <a:cubicBezTo>
                      <a:pt x="23" y="20"/>
                      <a:pt x="13" y="17"/>
                      <a:pt x="18" y="17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5" name="Freeform 120">
                <a:extLst>
                  <a:ext uri="{FF2B5EF4-FFF2-40B4-BE49-F238E27FC236}">
                    <a16:creationId xmlns:a16="http://schemas.microsoft.com/office/drawing/2014/main" id="{2A2309DE-F067-4986-A455-3AD8351ED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5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6" name="Freeform 121">
                <a:extLst>
                  <a:ext uri="{FF2B5EF4-FFF2-40B4-BE49-F238E27FC236}">
                    <a16:creationId xmlns:a16="http://schemas.microsoft.com/office/drawing/2014/main" id="{6E060DD5-FFA5-4002-BEA9-4F4862E3E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47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7" name="Freeform 122">
                <a:extLst>
                  <a:ext uri="{FF2B5EF4-FFF2-40B4-BE49-F238E27FC236}">
                    <a16:creationId xmlns:a16="http://schemas.microsoft.com/office/drawing/2014/main" id="{69AB8CDB-936A-41DB-B9B1-FE51A4250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4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8" name="Freeform 123">
                <a:extLst>
                  <a:ext uri="{FF2B5EF4-FFF2-40B4-BE49-F238E27FC236}">
                    <a16:creationId xmlns:a16="http://schemas.microsoft.com/office/drawing/2014/main" id="{0C9EE51F-F125-4510-8009-F41B24428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" y="3034"/>
                <a:ext cx="9" cy="7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5 w 12"/>
                  <a:gd name="T7" fmla="*/ 4 h 8"/>
                  <a:gd name="T8" fmla="*/ 6 w 12"/>
                  <a:gd name="T9" fmla="*/ 2 h 8"/>
                  <a:gd name="T10" fmla="*/ 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2" y="1"/>
                      <a:pt x="4" y="3"/>
                      <a:pt x="0" y="3"/>
                    </a:cubicBezTo>
                    <a:cubicBezTo>
                      <a:pt x="4" y="5"/>
                      <a:pt x="8" y="6"/>
                      <a:pt x="11" y="8"/>
                    </a:cubicBezTo>
                    <a:cubicBezTo>
                      <a:pt x="12" y="8"/>
                      <a:pt x="6" y="5"/>
                      <a:pt x="5" y="4"/>
                    </a:cubicBezTo>
                    <a:cubicBezTo>
                      <a:pt x="8" y="5"/>
                      <a:pt x="5" y="2"/>
                      <a:pt x="6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9" name="Freeform 124">
                <a:extLst>
                  <a:ext uri="{FF2B5EF4-FFF2-40B4-BE49-F238E27FC236}">
                    <a16:creationId xmlns:a16="http://schemas.microsoft.com/office/drawing/2014/main" id="{4C5B90FB-B887-4985-A097-51FAF0F38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11"/>
                <a:ext cx="17" cy="31"/>
              </a:xfrm>
              <a:custGeom>
                <a:avLst/>
                <a:gdLst>
                  <a:gd name="T0" fmla="*/ 11 w 21"/>
                  <a:gd name="T1" fmla="*/ 32 h 39"/>
                  <a:gd name="T2" fmla="*/ 11 w 21"/>
                  <a:gd name="T3" fmla="*/ 30 h 39"/>
                  <a:gd name="T4" fmla="*/ 13 w 21"/>
                  <a:gd name="T5" fmla="*/ 32 h 39"/>
                  <a:gd name="T6" fmla="*/ 16 w 21"/>
                  <a:gd name="T7" fmla="*/ 33 h 39"/>
                  <a:gd name="T8" fmla="*/ 13 w 21"/>
                  <a:gd name="T9" fmla="*/ 32 h 39"/>
                  <a:gd name="T10" fmla="*/ 14 w 21"/>
                  <a:gd name="T11" fmla="*/ 29 h 39"/>
                  <a:gd name="T12" fmla="*/ 10 w 21"/>
                  <a:gd name="T13" fmla="*/ 25 h 39"/>
                  <a:gd name="T14" fmla="*/ 18 w 21"/>
                  <a:gd name="T15" fmla="*/ 29 h 39"/>
                  <a:gd name="T16" fmla="*/ 9 w 21"/>
                  <a:gd name="T17" fmla="*/ 23 h 39"/>
                  <a:gd name="T18" fmla="*/ 14 w 21"/>
                  <a:gd name="T19" fmla="*/ 23 h 39"/>
                  <a:gd name="T20" fmla="*/ 14 w 21"/>
                  <a:gd name="T21" fmla="*/ 24 h 39"/>
                  <a:gd name="T22" fmla="*/ 15 w 21"/>
                  <a:gd name="T23" fmla="*/ 22 h 39"/>
                  <a:gd name="T24" fmla="*/ 19 w 21"/>
                  <a:gd name="T25" fmla="*/ 26 h 39"/>
                  <a:gd name="T26" fmla="*/ 20 w 21"/>
                  <a:gd name="T27" fmla="*/ 24 h 39"/>
                  <a:gd name="T28" fmla="*/ 21 w 21"/>
                  <a:gd name="T29" fmla="*/ 26 h 39"/>
                  <a:gd name="T30" fmla="*/ 21 w 21"/>
                  <a:gd name="T31" fmla="*/ 24 h 39"/>
                  <a:gd name="T32" fmla="*/ 21 w 21"/>
                  <a:gd name="T33" fmla="*/ 23 h 39"/>
                  <a:gd name="T34" fmla="*/ 20 w 21"/>
                  <a:gd name="T35" fmla="*/ 11 h 39"/>
                  <a:gd name="T36" fmla="*/ 20 w 21"/>
                  <a:gd name="T37" fmla="*/ 11 h 39"/>
                  <a:gd name="T38" fmla="*/ 18 w 21"/>
                  <a:gd name="T39" fmla="*/ 11 h 39"/>
                  <a:gd name="T40" fmla="*/ 20 w 21"/>
                  <a:gd name="T41" fmla="*/ 8 h 39"/>
                  <a:gd name="T42" fmla="*/ 13 w 21"/>
                  <a:gd name="T43" fmla="*/ 14 h 39"/>
                  <a:gd name="T44" fmla="*/ 13 w 21"/>
                  <a:gd name="T45" fmla="*/ 12 h 39"/>
                  <a:gd name="T46" fmla="*/ 18 w 21"/>
                  <a:gd name="T47" fmla="*/ 9 h 39"/>
                  <a:gd name="T48" fmla="*/ 15 w 21"/>
                  <a:gd name="T49" fmla="*/ 10 h 39"/>
                  <a:gd name="T50" fmla="*/ 20 w 21"/>
                  <a:gd name="T51" fmla="*/ 6 h 39"/>
                  <a:gd name="T52" fmla="*/ 11 w 21"/>
                  <a:gd name="T53" fmla="*/ 9 h 39"/>
                  <a:gd name="T54" fmla="*/ 12 w 21"/>
                  <a:gd name="T55" fmla="*/ 8 h 39"/>
                  <a:gd name="T56" fmla="*/ 4 w 21"/>
                  <a:gd name="T57" fmla="*/ 12 h 39"/>
                  <a:gd name="T58" fmla="*/ 10 w 21"/>
                  <a:gd name="T59" fmla="*/ 18 h 39"/>
                  <a:gd name="T60" fmla="*/ 15 w 21"/>
                  <a:gd name="T61" fmla="*/ 16 h 39"/>
                  <a:gd name="T62" fmla="*/ 11 w 21"/>
                  <a:gd name="T63" fmla="*/ 21 h 39"/>
                  <a:gd name="T64" fmla="*/ 11 w 21"/>
                  <a:gd name="T65" fmla="*/ 21 h 39"/>
                  <a:gd name="T66" fmla="*/ 12 w 21"/>
                  <a:gd name="T67" fmla="*/ 14 h 39"/>
                  <a:gd name="T68" fmla="*/ 13 w 21"/>
                  <a:gd name="T69" fmla="*/ 19 h 39"/>
                  <a:gd name="T70" fmla="*/ 15 w 21"/>
                  <a:gd name="T71" fmla="*/ 17 h 39"/>
                  <a:gd name="T72" fmla="*/ 11 w 21"/>
                  <a:gd name="T73" fmla="*/ 14 h 39"/>
                  <a:gd name="T74" fmla="*/ 14 w 21"/>
                  <a:gd name="T75" fmla="*/ 19 h 39"/>
                  <a:gd name="T76" fmla="*/ 9 w 21"/>
                  <a:gd name="T77" fmla="*/ 14 h 39"/>
                  <a:gd name="T78" fmla="*/ 4 w 21"/>
                  <a:gd name="T79" fmla="*/ 25 h 39"/>
                  <a:gd name="T80" fmla="*/ 8 w 21"/>
                  <a:gd name="T81" fmla="*/ 28 h 39"/>
                  <a:gd name="T82" fmla="*/ 6 w 21"/>
                  <a:gd name="T83" fmla="*/ 31 h 39"/>
                  <a:gd name="T84" fmla="*/ 9 w 21"/>
                  <a:gd name="T85" fmla="*/ 34 h 39"/>
                  <a:gd name="T86" fmla="*/ 1 w 21"/>
                  <a:gd name="T87" fmla="*/ 29 h 39"/>
                  <a:gd name="T88" fmla="*/ 1 w 21"/>
                  <a:gd name="T89" fmla="*/ 30 h 39"/>
                  <a:gd name="T90" fmla="*/ 3 w 21"/>
                  <a:gd name="T91" fmla="*/ 31 h 39"/>
                  <a:gd name="T92" fmla="*/ 1 w 21"/>
                  <a:gd name="T93" fmla="*/ 31 h 39"/>
                  <a:gd name="T94" fmla="*/ 11 w 21"/>
                  <a:gd name="T95" fmla="*/ 36 h 39"/>
                  <a:gd name="T96" fmla="*/ 17 w 21"/>
                  <a:gd name="T97" fmla="*/ 36 h 39"/>
                  <a:gd name="T98" fmla="*/ 11 w 21"/>
                  <a:gd name="T9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39">
                    <a:moveTo>
                      <a:pt x="11" y="32"/>
                    </a:moveTo>
                    <a:cubicBezTo>
                      <a:pt x="12" y="32"/>
                      <a:pt x="9" y="30"/>
                      <a:pt x="11" y="30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7" y="35"/>
                      <a:pt x="12" y="31"/>
                      <a:pt x="16" y="3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5" y="31"/>
                      <a:pt x="10" y="28"/>
                      <a:pt x="14" y="29"/>
                    </a:cubicBezTo>
                    <a:cubicBezTo>
                      <a:pt x="13" y="28"/>
                      <a:pt x="13" y="27"/>
                      <a:pt x="10" y="25"/>
                    </a:cubicBezTo>
                    <a:cubicBezTo>
                      <a:pt x="14" y="27"/>
                      <a:pt x="14" y="28"/>
                      <a:pt x="18" y="29"/>
                    </a:cubicBezTo>
                    <a:cubicBezTo>
                      <a:pt x="16" y="28"/>
                      <a:pt x="12" y="25"/>
                      <a:pt x="9" y="23"/>
                    </a:cubicBezTo>
                    <a:cubicBezTo>
                      <a:pt x="15" y="25"/>
                      <a:pt x="9" y="21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9" y="27"/>
                      <a:pt x="13" y="22"/>
                      <a:pt x="15" y="22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5"/>
                      <a:pt x="16" y="22"/>
                      <a:pt x="20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0"/>
                      <a:pt x="20" y="17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0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7" y="9"/>
                      <a:pt x="20" y="10"/>
                      <a:pt x="13" y="14"/>
                    </a:cubicBezTo>
                    <a:cubicBezTo>
                      <a:pt x="21" y="8"/>
                      <a:pt x="10" y="16"/>
                      <a:pt x="13" y="12"/>
                    </a:cubicBezTo>
                    <a:cubicBezTo>
                      <a:pt x="15" y="10"/>
                      <a:pt x="15" y="12"/>
                      <a:pt x="18" y="9"/>
                    </a:cubicBezTo>
                    <a:cubicBezTo>
                      <a:pt x="14" y="12"/>
                      <a:pt x="17" y="9"/>
                      <a:pt x="15" y="10"/>
                    </a:cubicBezTo>
                    <a:cubicBezTo>
                      <a:pt x="19" y="7"/>
                      <a:pt x="15" y="9"/>
                      <a:pt x="20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3" y="8"/>
                      <a:pt x="6" y="10"/>
                      <a:pt x="4" y="12"/>
                    </a:cubicBezTo>
                    <a:cubicBezTo>
                      <a:pt x="8" y="13"/>
                      <a:pt x="10" y="15"/>
                      <a:pt x="10" y="18"/>
                    </a:cubicBezTo>
                    <a:cubicBezTo>
                      <a:pt x="15" y="14"/>
                      <a:pt x="11" y="20"/>
                      <a:pt x="15" y="1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7"/>
                      <a:pt x="12" y="17"/>
                      <a:pt x="12" y="14"/>
                    </a:cubicBezTo>
                    <a:cubicBezTo>
                      <a:pt x="12" y="17"/>
                      <a:pt x="13" y="11"/>
                      <a:pt x="13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9"/>
                      <a:pt x="12" y="16"/>
                      <a:pt x="11" y="14"/>
                    </a:cubicBezTo>
                    <a:cubicBezTo>
                      <a:pt x="10" y="15"/>
                      <a:pt x="12" y="16"/>
                      <a:pt x="14" y="19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9"/>
                      <a:pt x="9" y="24"/>
                      <a:pt x="4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5" y="28"/>
                      <a:pt x="15" y="35"/>
                      <a:pt x="6" y="31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2"/>
                      <a:pt x="3" y="31"/>
                      <a:pt x="1" y="29"/>
                    </a:cubicBezTo>
                    <a:cubicBezTo>
                      <a:pt x="2" y="30"/>
                      <a:pt x="0" y="29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33"/>
                      <a:pt x="4" y="32"/>
                      <a:pt x="1" y="31"/>
                    </a:cubicBezTo>
                    <a:cubicBezTo>
                      <a:pt x="4" y="34"/>
                      <a:pt x="8" y="34"/>
                      <a:pt x="11" y="36"/>
                    </a:cubicBezTo>
                    <a:cubicBezTo>
                      <a:pt x="5" y="30"/>
                      <a:pt x="19" y="39"/>
                      <a:pt x="17" y="36"/>
                    </a:cubicBezTo>
                    <a:cubicBezTo>
                      <a:pt x="15" y="33"/>
                      <a:pt x="13" y="33"/>
                      <a:pt x="11" y="3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0" name="Freeform 125">
                <a:extLst>
                  <a:ext uri="{FF2B5EF4-FFF2-40B4-BE49-F238E27FC236}">
                    <a16:creationId xmlns:a16="http://schemas.microsoft.com/office/drawing/2014/main" id="{618A1703-486B-4BB9-B208-F9008B4B3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3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1" name="Freeform 126">
                <a:extLst>
                  <a:ext uri="{FF2B5EF4-FFF2-40B4-BE49-F238E27FC236}">
                    <a16:creationId xmlns:a16="http://schemas.microsoft.com/office/drawing/2014/main" id="{E7A7DA24-4B20-4DF9-8F2C-9C40DB43C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1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2" name="Rectangle 127">
                <a:extLst>
                  <a:ext uri="{FF2B5EF4-FFF2-40B4-BE49-F238E27FC236}">
                    <a16:creationId xmlns:a16="http://schemas.microsoft.com/office/drawing/2014/main" id="{35DD823A-0783-4951-B655-6CDB1DBBF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9" y="303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3" name="Freeform 128">
                <a:extLst>
                  <a:ext uri="{FF2B5EF4-FFF2-40B4-BE49-F238E27FC236}">
                    <a16:creationId xmlns:a16="http://schemas.microsoft.com/office/drawing/2014/main" id="{0FBA8678-B65F-457A-B43D-150A3338C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4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4" name="Freeform 129">
                <a:extLst>
                  <a:ext uri="{FF2B5EF4-FFF2-40B4-BE49-F238E27FC236}">
                    <a16:creationId xmlns:a16="http://schemas.microsoft.com/office/drawing/2014/main" id="{DBDD02D5-9834-4264-9C96-578C5DEF9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11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5" name="Freeform 130">
                <a:extLst>
                  <a:ext uri="{FF2B5EF4-FFF2-40B4-BE49-F238E27FC236}">
                    <a16:creationId xmlns:a16="http://schemas.microsoft.com/office/drawing/2014/main" id="{32521F99-EC8E-434C-9F3B-87EE0D6AE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6" name="Freeform 131">
                <a:extLst>
                  <a:ext uri="{FF2B5EF4-FFF2-40B4-BE49-F238E27FC236}">
                    <a16:creationId xmlns:a16="http://schemas.microsoft.com/office/drawing/2014/main" id="{3B8D0ADA-9597-4DC3-A0DE-EA2E978B9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" y="2975"/>
                <a:ext cx="28" cy="43"/>
              </a:xfrm>
              <a:custGeom>
                <a:avLst/>
                <a:gdLst>
                  <a:gd name="T0" fmla="*/ 17 w 35"/>
                  <a:gd name="T1" fmla="*/ 3 h 53"/>
                  <a:gd name="T2" fmla="*/ 11 w 35"/>
                  <a:gd name="T3" fmla="*/ 1 h 53"/>
                  <a:gd name="T4" fmla="*/ 7 w 35"/>
                  <a:gd name="T5" fmla="*/ 3 h 53"/>
                  <a:gd name="T6" fmla="*/ 10 w 35"/>
                  <a:gd name="T7" fmla="*/ 6 h 53"/>
                  <a:gd name="T8" fmla="*/ 11 w 35"/>
                  <a:gd name="T9" fmla="*/ 12 h 53"/>
                  <a:gd name="T10" fmla="*/ 9 w 35"/>
                  <a:gd name="T11" fmla="*/ 16 h 53"/>
                  <a:gd name="T12" fmla="*/ 15 w 35"/>
                  <a:gd name="T13" fmla="*/ 21 h 53"/>
                  <a:gd name="T14" fmla="*/ 13 w 35"/>
                  <a:gd name="T15" fmla="*/ 23 h 53"/>
                  <a:gd name="T16" fmla="*/ 12 w 35"/>
                  <a:gd name="T17" fmla="*/ 26 h 53"/>
                  <a:gd name="T18" fmla="*/ 22 w 35"/>
                  <a:gd name="T19" fmla="*/ 26 h 53"/>
                  <a:gd name="T20" fmla="*/ 23 w 35"/>
                  <a:gd name="T21" fmla="*/ 28 h 53"/>
                  <a:gd name="T22" fmla="*/ 19 w 35"/>
                  <a:gd name="T23" fmla="*/ 31 h 53"/>
                  <a:gd name="T24" fmla="*/ 20 w 35"/>
                  <a:gd name="T25" fmla="*/ 34 h 53"/>
                  <a:gd name="T26" fmla="*/ 18 w 35"/>
                  <a:gd name="T27" fmla="*/ 38 h 53"/>
                  <a:gd name="T28" fmla="*/ 21 w 35"/>
                  <a:gd name="T29" fmla="*/ 40 h 53"/>
                  <a:gd name="T30" fmla="*/ 26 w 35"/>
                  <a:gd name="T31" fmla="*/ 41 h 53"/>
                  <a:gd name="T32" fmla="*/ 21 w 35"/>
                  <a:gd name="T33" fmla="*/ 43 h 53"/>
                  <a:gd name="T34" fmla="*/ 23 w 35"/>
                  <a:gd name="T35" fmla="*/ 45 h 53"/>
                  <a:gd name="T36" fmla="*/ 24 w 35"/>
                  <a:gd name="T37" fmla="*/ 52 h 53"/>
                  <a:gd name="T38" fmla="*/ 25 w 35"/>
                  <a:gd name="T39" fmla="*/ 48 h 53"/>
                  <a:gd name="T40" fmla="*/ 22 w 35"/>
                  <a:gd name="T41" fmla="*/ 48 h 53"/>
                  <a:gd name="T42" fmla="*/ 32 w 35"/>
                  <a:gd name="T43" fmla="*/ 44 h 53"/>
                  <a:gd name="T44" fmla="*/ 33 w 35"/>
                  <a:gd name="T45" fmla="*/ 42 h 53"/>
                  <a:gd name="T46" fmla="*/ 31 w 35"/>
                  <a:gd name="T47" fmla="*/ 41 h 53"/>
                  <a:gd name="T48" fmla="*/ 33 w 35"/>
                  <a:gd name="T49" fmla="*/ 39 h 53"/>
                  <a:gd name="T50" fmla="*/ 32 w 35"/>
                  <a:gd name="T51" fmla="*/ 36 h 53"/>
                  <a:gd name="T52" fmla="*/ 29 w 35"/>
                  <a:gd name="T53" fmla="*/ 34 h 53"/>
                  <a:gd name="T54" fmla="*/ 30 w 35"/>
                  <a:gd name="T55" fmla="*/ 34 h 53"/>
                  <a:gd name="T56" fmla="*/ 30 w 35"/>
                  <a:gd name="T57" fmla="*/ 33 h 53"/>
                  <a:gd name="T58" fmla="*/ 28 w 35"/>
                  <a:gd name="T59" fmla="*/ 31 h 53"/>
                  <a:gd name="T60" fmla="*/ 25 w 35"/>
                  <a:gd name="T61" fmla="*/ 30 h 53"/>
                  <a:gd name="T62" fmla="*/ 30 w 35"/>
                  <a:gd name="T63" fmla="*/ 28 h 53"/>
                  <a:gd name="T64" fmla="*/ 30 w 35"/>
                  <a:gd name="T65" fmla="*/ 25 h 53"/>
                  <a:gd name="T66" fmla="*/ 24 w 35"/>
                  <a:gd name="T67" fmla="*/ 25 h 53"/>
                  <a:gd name="T68" fmla="*/ 22 w 35"/>
                  <a:gd name="T69" fmla="*/ 22 h 53"/>
                  <a:gd name="T70" fmla="*/ 20 w 35"/>
                  <a:gd name="T71" fmla="*/ 17 h 53"/>
                  <a:gd name="T72" fmla="*/ 20 w 35"/>
                  <a:gd name="T73" fmla="*/ 16 h 53"/>
                  <a:gd name="T74" fmla="*/ 19 w 35"/>
                  <a:gd name="T75" fmla="*/ 11 h 53"/>
                  <a:gd name="T76" fmla="*/ 13 w 35"/>
                  <a:gd name="T77" fmla="*/ 13 h 53"/>
                  <a:gd name="T78" fmla="*/ 22 w 35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53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2"/>
                      <a:pt x="7" y="3"/>
                    </a:cubicBezTo>
                    <a:cubicBezTo>
                      <a:pt x="8" y="4"/>
                      <a:pt x="17" y="5"/>
                      <a:pt x="14" y="6"/>
                    </a:cubicBezTo>
                    <a:cubicBezTo>
                      <a:pt x="15" y="6"/>
                      <a:pt x="12" y="6"/>
                      <a:pt x="10" y="6"/>
                    </a:cubicBezTo>
                    <a:cubicBezTo>
                      <a:pt x="10" y="7"/>
                      <a:pt x="16" y="8"/>
                      <a:pt x="17" y="8"/>
                    </a:cubicBezTo>
                    <a:cubicBezTo>
                      <a:pt x="0" y="8"/>
                      <a:pt x="22" y="11"/>
                      <a:pt x="11" y="12"/>
                    </a:cubicBezTo>
                    <a:cubicBezTo>
                      <a:pt x="12" y="13"/>
                      <a:pt x="11" y="14"/>
                      <a:pt x="14" y="15"/>
                    </a:cubicBezTo>
                    <a:cubicBezTo>
                      <a:pt x="10" y="15"/>
                      <a:pt x="14" y="16"/>
                      <a:pt x="9" y="16"/>
                    </a:cubicBezTo>
                    <a:cubicBezTo>
                      <a:pt x="19" y="16"/>
                      <a:pt x="5" y="20"/>
                      <a:pt x="17" y="19"/>
                    </a:cubicBezTo>
                    <a:cubicBezTo>
                      <a:pt x="14" y="21"/>
                      <a:pt x="18" y="19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1" y="22"/>
                      <a:pt x="19" y="22"/>
                      <a:pt x="13" y="23"/>
                    </a:cubicBezTo>
                    <a:cubicBezTo>
                      <a:pt x="12" y="24"/>
                      <a:pt x="17" y="23"/>
                      <a:pt x="20" y="23"/>
                    </a:cubicBezTo>
                    <a:cubicBezTo>
                      <a:pt x="19" y="25"/>
                      <a:pt x="17" y="24"/>
                      <a:pt x="12" y="26"/>
                    </a:cubicBezTo>
                    <a:cubicBezTo>
                      <a:pt x="18" y="25"/>
                      <a:pt x="15" y="26"/>
                      <a:pt x="18" y="27"/>
                    </a:cubicBezTo>
                    <a:cubicBezTo>
                      <a:pt x="19" y="26"/>
                      <a:pt x="20" y="25"/>
                      <a:pt x="22" y="26"/>
                    </a:cubicBezTo>
                    <a:cubicBezTo>
                      <a:pt x="21" y="27"/>
                      <a:pt x="26" y="26"/>
                      <a:pt x="28" y="28"/>
                    </a:cubicBezTo>
                    <a:cubicBezTo>
                      <a:pt x="22" y="29"/>
                      <a:pt x="28" y="26"/>
                      <a:pt x="23" y="28"/>
                    </a:cubicBezTo>
                    <a:cubicBezTo>
                      <a:pt x="19" y="28"/>
                      <a:pt x="20" y="27"/>
                      <a:pt x="15" y="27"/>
                    </a:cubicBezTo>
                    <a:cubicBezTo>
                      <a:pt x="15" y="28"/>
                      <a:pt x="16" y="30"/>
                      <a:pt x="19" y="31"/>
                    </a:cubicBezTo>
                    <a:cubicBezTo>
                      <a:pt x="18" y="32"/>
                      <a:pt x="16" y="31"/>
                      <a:pt x="15" y="32"/>
                    </a:cubicBezTo>
                    <a:cubicBezTo>
                      <a:pt x="12" y="34"/>
                      <a:pt x="22" y="33"/>
                      <a:pt x="20" y="34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1" y="34"/>
                      <a:pt x="15" y="37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9"/>
                      <a:pt x="27" y="38"/>
                      <a:pt x="21" y="40"/>
                    </a:cubicBezTo>
                    <a:cubicBezTo>
                      <a:pt x="27" y="39"/>
                      <a:pt x="30" y="39"/>
                      <a:pt x="31" y="40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9" y="39"/>
                      <a:pt x="20" y="42"/>
                      <a:pt x="17" y="41"/>
                    </a:cubicBezTo>
                    <a:cubicBezTo>
                      <a:pt x="20" y="42"/>
                      <a:pt x="17" y="44"/>
                      <a:pt x="21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6"/>
                      <a:pt x="27" y="42"/>
                      <a:pt x="23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1" y="48"/>
                      <a:pt x="17" y="53"/>
                      <a:pt x="24" y="52"/>
                    </a:cubicBezTo>
                    <a:cubicBezTo>
                      <a:pt x="27" y="51"/>
                      <a:pt x="32" y="48"/>
                      <a:pt x="34" y="47"/>
                    </a:cubicBezTo>
                    <a:cubicBezTo>
                      <a:pt x="32" y="47"/>
                      <a:pt x="27" y="48"/>
                      <a:pt x="25" y="4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6" y="47"/>
                      <a:pt x="24" y="47"/>
                      <a:pt x="22" y="48"/>
                    </a:cubicBezTo>
                    <a:cubicBezTo>
                      <a:pt x="19" y="49"/>
                      <a:pt x="26" y="46"/>
                      <a:pt x="23" y="47"/>
                    </a:cubicBezTo>
                    <a:cubicBezTo>
                      <a:pt x="28" y="45"/>
                      <a:pt x="28" y="45"/>
                      <a:pt x="32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2" y="43"/>
                      <a:pt x="31" y="43"/>
                      <a:pt x="33" y="42"/>
                    </a:cubicBezTo>
                    <a:cubicBezTo>
                      <a:pt x="27" y="43"/>
                      <a:pt x="35" y="40"/>
                      <a:pt x="32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2"/>
                      <a:pt x="29" y="41"/>
                      <a:pt x="28" y="41"/>
                    </a:cubicBezTo>
                    <a:cubicBezTo>
                      <a:pt x="32" y="40"/>
                      <a:pt x="31" y="40"/>
                      <a:pt x="33" y="39"/>
                    </a:cubicBezTo>
                    <a:cubicBezTo>
                      <a:pt x="30" y="39"/>
                      <a:pt x="25" y="40"/>
                      <a:pt x="25" y="39"/>
                    </a:cubicBezTo>
                    <a:cubicBezTo>
                      <a:pt x="30" y="38"/>
                      <a:pt x="27" y="37"/>
                      <a:pt x="32" y="36"/>
                    </a:cubicBezTo>
                    <a:cubicBezTo>
                      <a:pt x="27" y="37"/>
                      <a:pt x="30" y="35"/>
                      <a:pt x="27" y="35"/>
                    </a:cubicBezTo>
                    <a:cubicBezTo>
                      <a:pt x="26" y="35"/>
                      <a:pt x="26" y="35"/>
                      <a:pt x="29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27" y="34"/>
                      <a:pt x="30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3" y="32"/>
                      <a:pt x="23" y="33"/>
                      <a:pt x="28" y="31"/>
                    </a:cubicBezTo>
                    <a:cubicBezTo>
                      <a:pt x="26" y="31"/>
                      <a:pt x="25" y="30"/>
                      <a:pt x="20" y="31"/>
                    </a:cubicBezTo>
                    <a:cubicBezTo>
                      <a:pt x="22" y="31"/>
                      <a:pt x="26" y="30"/>
                      <a:pt x="25" y="30"/>
                    </a:cubicBezTo>
                    <a:cubicBezTo>
                      <a:pt x="20" y="30"/>
                      <a:pt x="27" y="28"/>
                      <a:pt x="24" y="28"/>
                    </a:cubicBezTo>
                    <a:cubicBezTo>
                      <a:pt x="29" y="28"/>
                      <a:pt x="25" y="28"/>
                      <a:pt x="30" y="28"/>
                    </a:cubicBezTo>
                    <a:cubicBezTo>
                      <a:pt x="32" y="27"/>
                      <a:pt x="25" y="27"/>
                      <a:pt x="26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4" y="25"/>
                      <a:pt x="28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4"/>
                      <a:pt x="25" y="23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9" y="20"/>
                      <a:pt x="23" y="19"/>
                      <a:pt x="17" y="19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6" y="16"/>
                      <a:pt x="20" y="16"/>
                    </a:cubicBezTo>
                    <a:cubicBezTo>
                      <a:pt x="19" y="15"/>
                      <a:pt x="24" y="15"/>
                      <a:pt x="25" y="15"/>
                    </a:cubicBezTo>
                    <a:cubicBezTo>
                      <a:pt x="17" y="14"/>
                      <a:pt x="31" y="11"/>
                      <a:pt x="19" y="11"/>
                    </a:cubicBezTo>
                    <a:cubicBezTo>
                      <a:pt x="19" y="11"/>
                      <a:pt x="16" y="12"/>
                      <a:pt x="17" y="13"/>
                    </a:cubicBezTo>
                    <a:cubicBezTo>
                      <a:pt x="16" y="13"/>
                      <a:pt x="13" y="13"/>
                      <a:pt x="13" y="13"/>
                    </a:cubicBezTo>
                    <a:cubicBezTo>
                      <a:pt x="12" y="12"/>
                      <a:pt x="17" y="11"/>
                      <a:pt x="15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30" y="9"/>
                      <a:pt x="12" y="6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7" name="Freeform 132">
                <a:extLst>
                  <a:ext uri="{FF2B5EF4-FFF2-40B4-BE49-F238E27FC236}">
                    <a16:creationId xmlns:a16="http://schemas.microsoft.com/office/drawing/2014/main" id="{1E90193C-FB62-43ED-A822-E9BD7B833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8" name="Freeform 133">
                <a:extLst>
                  <a:ext uri="{FF2B5EF4-FFF2-40B4-BE49-F238E27FC236}">
                    <a16:creationId xmlns:a16="http://schemas.microsoft.com/office/drawing/2014/main" id="{F7D0D389-EF96-42B5-8F25-F6BADC369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9" name="Freeform 134">
                <a:extLst>
                  <a:ext uri="{FF2B5EF4-FFF2-40B4-BE49-F238E27FC236}">
                    <a16:creationId xmlns:a16="http://schemas.microsoft.com/office/drawing/2014/main" id="{8350C0C3-AB6A-4892-B181-0EE99A127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297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0" name="Freeform 135">
                <a:extLst>
                  <a:ext uri="{FF2B5EF4-FFF2-40B4-BE49-F238E27FC236}">
                    <a16:creationId xmlns:a16="http://schemas.microsoft.com/office/drawing/2014/main" id="{C6E772FE-AEC6-4030-AC70-35D41AFAF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1" name="Freeform 136">
                <a:extLst>
                  <a:ext uri="{FF2B5EF4-FFF2-40B4-BE49-F238E27FC236}">
                    <a16:creationId xmlns:a16="http://schemas.microsoft.com/office/drawing/2014/main" id="{DD827170-3184-4396-8722-99608BA32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" y="2948"/>
                <a:ext cx="19" cy="28"/>
              </a:xfrm>
              <a:custGeom>
                <a:avLst/>
                <a:gdLst>
                  <a:gd name="T0" fmla="*/ 18 w 23"/>
                  <a:gd name="T1" fmla="*/ 10 h 34"/>
                  <a:gd name="T2" fmla="*/ 16 w 23"/>
                  <a:gd name="T3" fmla="*/ 6 h 34"/>
                  <a:gd name="T4" fmla="*/ 19 w 23"/>
                  <a:gd name="T5" fmla="*/ 7 h 34"/>
                  <a:gd name="T6" fmla="*/ 16 w 23"/>
                  <a:gd name="T7" fmla="*/ 0 h 34"/>
                  <a:gd name="T8" fmla="*/ 10 w 23"/>
                  <a:gd name="T9" fmla="*/ 18 h 34"/>
                  <a:gd name="T10" fmla="*/ 7 w 23"/>
                  <a:gd name="T11" fmla="*/ 16 h 34"/>
                  <a:gd name="T12" fmla="*/ 11 w 23"/>
                  <a:gd name="T13" fmla="*/ 23 h 34"/>
                  <a:gd name="T14" fmla="*/ 5 w 23"/>
                  <a:gd name="T15" fmla="*/ 21 h 34"/>
                  <a:gd name="T16" fmla="*/ 6 w 23"/>
                  <a:gd name="T17" fmla="*/ 25 h 34"/>
                  <a:gd name="T18" fmla="*/ 9 w 23"/>
                  <a:gd name="T19" fmla="*/ 26 h 34"/>
                  <a:gd name="T20" fmla="*/ 7 w 23"/>
                  <a:gd name="T21" fmla="*/ 26 h 34"/>
                  <a:gd name="T22" fmla="*/ 9 w 23"/>
                  <a:gd name="T23" fmla="*/ 26 h 34"/>
                  <a:gd name="T24" fmla="*/ 9 w 23"/>
                  <a:gd name="T25" fmla="*/ 28 h 34"/>
                  <a:gd name="T26" fmla="*/ 8 w 23"/>
                  <a:gd name="T27" fmla="*/ 28 h 34"/>
                  <a:gd name="T28" fmla="*/ 10 w 23"/>
                  <a:gd name="T29" fmla="*/ 30 h 34"/>
                  <a:gd name="T30" fmla="*/ 6 w 23"/>
                  <a:gd name="T31" fmla="*/ 29 h 34"/>
                  <a:gd name="T32" fmla="*/ 11 w 23"/>
                  <a:gd name="T33" fmla="*/ 34 h 34"/>
                  <a:gd name="T34" fmla="*/ 15 w 23"/>
                  <a:gd name="T35" fmla="*/ 34 h 34"/>
                  <a:gd name="T36" fmla="*/ 12 w 23"/>
                  <a:gd name="T37" fmla="*/ 31 h 34"/>
                  <a:gd name="T38" fmla="*/ 12 w 23"/>
                  <a:gd name="T39" fmla="*/ 31 h 34"/>
                  <a:gd name="T40" fmla="*/ 10 w 23"/>
                  <a:gd name="T41" fmla="*/ 29 h 34"/>
                  <a:gd name="T42" fmla="*/ 16 w 23"/>
                  <a:gd name="T43" fmla="*/ 31 h 34"/>
                  <a:gd name="T44" fmla="*/ 20 w 23"/>
                  <a:gd name="T45" fmla="*/ 29 h 34"/>
                  <a:gd name="T46" fmla="*/ 20 w 23"/>
                  <a:gd name="T47" fmla="*/ 29 h 34"/>
                  <a:gd name="T48" fmla="*/ 19 w 23"/>
                  <a:gd name="T49" fmla="*/ 27 h 34"/>
                  <a:gd name="T50" fmla="*/ 16 w 23"/>
                  <a:gd name="T51" fmla="*/ 28 h 34"/>
                  <a:gd name="T52" fmla="*/ 9 w 23"/>
                  <a:gd name="T53" fmla="*/ 25 h 34"/>
                  <a:gd name="T54" fmla="*/ 10 w 23"/>
                  <a:gd name="T55" fmla="*/ 24 h 34"/>
                  <a:gd name="T56" fmla="*/ 15 w 23"/>
                  <a:gd name="T57" fmla="*/ 26 h 34"/>
                  <a:gd name="T58" fmla="*/ 13 w 23"/>
                  <a:gd name="T59" fmla="*/ 25 h 34"/>
                  <a:gd name="T60" fmla="*/ 19 w 23"/>
                  <a:gd name="T61" fmla="*/ 25 h 34"/>
                  <a:gd name="T62" fmla="*/ 13 w 23"/>
                  <a:gd name="T63" fmla="*/ 24 h 34"/>
                  <a:gd name="T64" fmla="*/ 15 w 23"/>
                  <a:gd name="T65" fmla="*/ 18 h 34"/>
                  <a:gd name="T66" fmla="*/ 18 w 23"/>
                  <a:gd name="T67" fmla="*/ 20 h 34"/>
                  <a:gd name="T68" fmla="*/ 14 w 23"/>
                  <a:gd name="T69" fmla="*/ 18 h 34"/>
                  <a:gd name="T70" fmla="*/ 17 w 23"/>
                  <a:gd name="T71" fmla="*/ 15 h 34"/>
                  <a:gd name="T72" fmla="*/ 15 w 23"/>
                  <a:gd name="T73" fmla="*/ 14 h 34"/>
                  <a:gd name="T74" fmla="*/ 17 w 23"/>
                  <a:gd name="T75" fmla="*/ 11 h 34"/>
                  <a:gd name="T76" fmla="*/ 17 w 23"/>
                  <a:gd name="T77" fmla="*/ 11 h 34"/>
                  <a:gd name="T78" fmla="*/ 13 w 23"/>
                  <a:gd name="T79" fmla="*/ 6 h 34"/>
                  <a:gd name="T80" fmla="*/ 18 w 23"/>
                  <a:gd name="T8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18" y="10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8" y="8"/>
                      <a:pt x="17" y="4"/>
                      <a:pt x="19" y="7"/>
                    </a:cubicBezTo>
                    <a:cubicBezTo>
                      <a:pt x="16" y="3"/>
                      <a:pt x="22" y="5"/>
                      <a:pt x="16" y="0"/>
                    </a:cubicBezTo>
                    <a:cubicBezTo>
                      <a:pt x="12" y="6"/>
                      <a:pt x="5" y="10"/>
                      <a:pt x="10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2" y="21"/>
                      <a:pt x="0" y="18"/>
                      <a:pt x="11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13" y="26"/>
                      <a:pt x="6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9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5" y="28"/>
                      <a:pt x="10" y="29"/>
                      <a:pt x="10" y="30"/>
                    </a:cubicBezTo>
                    <a:cubicBezTo>
                      <a:pt x="8" y="30"/>
                      <a:pt x="7" y="29"/>
                      <a:pt x="6" y="29"/>
                    </a:cubicBezTo>
                    <a:cubicBezTo>
                      <a:pt x="8" y="31"/>
                      <a:pt x="2" y="31"/>
                      <a:pt x="11" y="34"/>
                    </a:cubicBezTo>
                    <a:cubicBezTo>
                      <a:pt x="13" y="34"/>
                      <a:pt x="14" y="34"/>
                      <a:pt x="15" y="34"/>
                    </a:cubicBezTo>
                    <a:cubicBezTo>
                      <a:pt x="18" y="34"/>
                      <a:pt x="14" y="32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3" y="29"/>
                      <a:pt x="14" y="31"/>
                      <a:pt x="10" y="29"/>
                    </a:cubicBezTo>
                    <a:cubicBezTo>
                      <a:pt x="14" y="30"/>
                      <a:pt x="14" y="30"/>
                      <a:pt x="16" y="31"/>
                    </a:cubicBezTo>
                    <a:cubicBezTo>
                      <a:pt x="23" y="31"/>
                      <a:pt x="11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19" y="28"/>
                      <a:pt x="19" y="27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1" y="26"/>
                      <a:pt x="9" y="25"/>
                    </a:cubicBezTo>
                    <a:cubicBezTo>
                      <a:pt x="14" y="26"/>
                      <a:pt x="7" y="24"/>
                      <a:pt x="10" y="24"/>
                    </a:cubicBezTo>
                    <a:cubicBezTo>
                      <a:pt x="13" y="25"/>
                      <a:pt x="13" y="26"/>
                      <a:pt x="15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4"/>
                      <a:pt x="17" y="25"/>
                      <a:pt x="19" y="25"/>
                    </a:cubicBezTo>
                    <a:cubicBezTo>
                      <a:pt x="16" y="24"/>
                      <a:pt x="17" y="25"/>
                      <a:pt x="13" y="24"/>
                    </a:cubicBezTo>
                    <a:cubicBezTo>
                      <a:pt x="18" y="24"/>
                      <a:pt x="18" y="21"/>
                      <a:pt x="15" y="18"/>
                    </a:cubicBezTo>
                    <a:cubicBezTo>
                      <a:pt x="15" y="19"/>
                      <a:pt x="18" y="20"/>
                      <a:pt x="18" y="20"/>
                    </a:cubicBezTo>
                    <a:cubicBezTo>
                      <a:pt x="19" y="20"/>
                      <a:pt x="17" y="19"/>
                      <a:pt x="14" y="18"/>
                    </a:cubicBezTo>
                    <a:cubicBezTo>
                      <a:pt x="12" y="16"/>
                      <a:pt x="15" y="15"/>
                      <a:pt x="17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1" y="11"/>
                      <a:pt x="18" y="14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1" y="6"/>
                      <a:pt x="13" y="6"/>
                    </a:cubicBezTo>
                    <a:cubicBezTo>
                      <a:pt x="16" y="8"/>
                      <a:pt x="15" y="8"/>
                      <a:pt x="18" y="1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2" name="Freeform 137">
                <a:extLst>
                  <a:ext uri="{FF2B5EF4-FFF2-40B4-BE49-F238E27FC236}">
                    <a16:creationId xmlns:a16="http://schemas.microsoft.com/office/drawing/2014/main" id="{4F2269C3-2F78-478E-A1A2-DDBAAD64D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" y="2946"/>
                <a:ext cx="5" cy="5"/>
              </a:xfrm>
              <a:custGeom>
                <a:avLst/>
                <a:gdLst>
                  <a:gd name="T0" fmla="*/ 3 w 6"/>
                  <a:gd name="T1" fmla="*/ 3 h 6"/>
                  <a:gd name="T2" fmla="*/ 5 w 6"/>
                  <a:gd name="T3" fmla="*/ 6 h 6"/>
                  <a:gd name="T4" fmla="*/ 2 w 6"/>
                  <a:gd name="T5" fmla="*/ 0 h 6"/>
                  <a:gd name="T6" fmla="*/ 2 w 6"/>
                  <a:gd name="T7" fmla="*/ 2 h 6"/>
                  <a:gd name="T8" fmla="*/ 3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4" y="2"/>
                      <a:pt x="2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3" name="Freeform 138">
                <a:extLst>
                  <a:ext uri="{FF2B5EF4-FFF2-40B4-BE49-F238E27FC236}">
                    <a16:creationId xmlns:a16="http://schemas.microsoft.com/office/drawing/2014/main" id="{9315F406-5FAB-43AA-B866-30C3A018C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34"/>
                <a:ext cx="21" cy="17"/>
              </a:xfrm>
              <a:custGeom>
                <a:avLst/>
                <a:gdLst>
                  <a:gd name="T0" fmla="*/ 16 w 26"/>
                  <a:gd name="T1" fmla="*/ 11 h 21"/>
                  <a:gd name="T2" fmla="*/ 16 w 26"/>
                  <a:gd name="T3" fmla="*/ 7 h 21"/>
                  <a:gd name="T4" fmla="*/ 5 w 26"/>
                  <a:gd name="T5" fmla="*/ 8 h 21"/>
                  <a:gd name="T6" fmla="*/ 6 w 26"/>
                  <a:gd name="T7" fmla="*/ 16 h 21"/>
                  <a:gd name="T8" fmla="*/ 3 w 26"/>
                  <a:gd name="T9" fmla="*/ 12 h 21"/>
                  <a:gd name="T10" fmla="*/ 4 w 26"/>
                  <a:gd name="T11" fmla="*/ 18 h 21"/>
                  <a:gd name="T12" fmla="*/ 4 w 26"/>
                  <a:gd name="T13" fmla="*/ 16 h 21"/>
                  <a:gd name="T14" fmla="*/ 5 w 26"/>
                  <a:gd name="T15" fmla="*/ 18 h 21"/>
                  <a:gd name="T16" fmla="*/ 6 w 26"/>
                  <a:gd name="T17" fmla="*/ 16 h 21"/>
                  <a:gd name="T18" fmla="*/ 7 w 26"/>
                  <a:gd name="T19" fmla="*/ 19 h 21"/>
                  <a:gd name="T20" fmla="*/ 7 w 26"/>
                  <a:gd name="T21" fmla="*/ 12 h 21"/>
                  <a:gd name="T22" fmla="*/ 10 w 26"/>
                  <a:gd name="T23" fmla="*/ 17 h 21"/>
                  <a:gd name="T24" fmla="*/ 14 w 26"/>
                  <a:gd name="T25" fmla="*/ 18 h 21"/>
                  <a:gd name="T26" fmla="*/ 13 w 26"/>
                  <a:gd name="T27" fmla="*/ 16 h 21"/>
                  <a:gd name="T28" fmla="*/ 11 w 26"/>
                  <a:gd name="T29" fmla="*/ 12 h 21"/>
                  <a:gd name="T30" fmla="*/ 14 w 26"/>
                  <a:gd name="T31" fmla="*/ 18 h 21"/>
                  <a:gd name="T32" fmla="*/ 21 w 26"/>
                  <a:gd name="T33" fmla="*/ 14 h 21"/>
                  <a:gd name="T34" fmla="*/ 23 w 26"/>
                  <a:gd name="T35" fmla="*/ 7 h 21"/>
                  <a:gd name="T36" fmla="*/ 22 w 26"/>
                  <a:gd name="T37" fmla="*/ 12 h 21"/>
                  <a:gd name="T38" fmla="*/ 23 w 26"/>
                  <a:gd name="T39" fmla="*/ 14 h 21"/>
                  <a:gd name="T40" fmla="*/ 26 w 26"/>
                  <a:gd name="T41" fmla="*/ 4 h 21"/>
                  <a:gd name="T42" fmla="*/ 16 w 26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1">
                    <a:moveTo>
                      <a:pt x="16" y="11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2" y="8"/>
                      <a:pt x="8" y="11"/>
                      <a:pt x="5" y="8"/>
                    </a:cubicBezTo>
                    <a:cubicBezTo>
                      <a:pt x="3" y="8"/>
                      <a:pt x="6" y="14"/>
                      <a:pt x="6" y="1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5"/>
                      <a:pt x="0" y="13"/>
                      <a:pt x="4" y="18"/>
                    </a:cubicBezTo>
                    <a:cubicBezTo>
                      <a:pt x="5" y="18"/>
                      <a:pt x="3" y="15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21"/>
                      <a:pt x="3" y="10"/>
                      <a:pt x="7" y="1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2" y="15"/>
                      <a:pt x="14" y="18"/>
                    </a:cubicBezTo>
                    <a:cubicBezTo>
                      <a:pt x="14" y="18"/>
                      <a:pt x="13" y="15"/>
                      <a:pt x="13" y="16"/>
                    </a:cubicBezTo>
                    <a:cubicBezTo>
                      <a:pt x="13" y="16"/>
                      <a:pt x="12" y="14"/>
                      <a:pt x="11" y="12"/>
                    </a:cubicBezTo>
                    <a:cubicBezTo>
                      <a:pt x="13" y="7"/>
                      <a:pt x="12" y="16"/>
                      <a:pt x="14" y="18"/>
                    </a:cubicBezTo>
                    <a:cubicBezTo>
                      <a:pt x="15" y="13"/>
                      <a:pt x="20" y="9"/>
                      <a:pt x="21" y="14"/>
                    </a:cubicBezTo>
                    <a:cubicBezTo>
                      <a:pt x="20" y="11"/>
                      <a:pt x="22" y="7"/>
                      <a:pt x="23" y="7"/>
                    </a:cubicBezTo>
                    <a:cubicBezTo>
                      <a:pt x="24" y="9"/>
                      <a:pt x="22" y="11"/>
                      <a:pt x="22" y="12"/>
                    </a:cubicBezTo>
                    <a:cubicBezTo>
                      <a:pt x="23" y="13"/>
                      <a:pt x="23" y="15"/>
                      <a:pt x="23" y="14"/>
                    </a:cubicBezTo>
                    <a:cubicBezTo>
                      <a:pt x="23" y="10"/>
                      <a:pt x="24" y="6"/>
                      <a:pt x="26" y="4"/>
                    </a:cubicBezTo>
                    <a:cubicBezTo>
                      <a:pt x="23" y="0"/>
                      <a:pt x="19" y="11"/>
                      <a:pt x="1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4" name="Freeform 139">
                <a:extLst>
                  <a:ext uri="{FF2B5EF4-FFF2-40B4-BE49-F238E27FC236}">
                    <a16:creationId xmlns:a16="http://schemas.microsoft.com/office/drawing/2014/main" id="{6B043386-418F-4BB3-BFE1-B6DE54708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2939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5" name="Freeform 140">
                <a:extLst>
                  <a:ext uri="{FF2B5EF4-FFF2-40B4-BE49-F238E27FC236}">
                    <a16:creationId xmlns:a16="http://schemas.microsoft.com/office/drawing/2014/main" id="{F4ACEC46-44A5-4286-89FD-BEF3B8356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201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6" name="Freeform 141">
                <a:extLst>
                  <a:ext uri="{FF2B5EF4-FFF2-40B4-BE49-F238E27FC236}">
                    <a16:creationId xmlns:a16="http://schemas.microsoft.com/office/drawing/2014/main" id="{8ECE63C3-E597-4DAA-91A3-E4997ED8A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1"/>
                <a:ext cx="5" cy="12"/>
              </a:xfrm>
              <a:custGeom>
                <a:avLst/>
                <a:gdLst>
                  <a:gd name="T0" fmla="*/ 7 w 7"/>
                  <a:gd name="T1" fmla="*/ 0 h 15"/>
                  <a:gd name="T2" fmla="*/ 6 w 7"/>
                  <a:gd name="T3" fmla="*/ 1 h 15"/>
                  <a:gd name="T4" fmla="*/ 0 w 7"/>
                  <a:gd name="T5" fmla="*/ 15 h 15"/>
                  <a:gd name="T6" fmla="*/ 5 w 7"/>
                  <a:gd name="T7" fmla="*/ 7 h 15"/>
                  <a:gd name="T8" fmla="*/ 3 w 7"/>
                  <a:gd name="T9" fmla="*/ 10 h 15"/>
                  <a:gd name="T10" fmla="*/ 6 w 7"/>
                  <a:gd name="T11" fmla="*/ 4 h 15"/>
                  <a:gd name="T12" fmla="*/ 5 w 7"/>
                  <a:gd name="T13" fmla="*/ 5 h 15"/>
                  <a:gd name="T14" fmla="*/ 7 w 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2" y="11"/>
                      <a:pt x="3" y="8"/>
                      <a:pt x="0" y="15"/>
                    </a:cubicBezTo>
                    <a:cubicBezTo>
                      <a:pt x="1" y="14"/>
                      <a:pt x="3" y="11"/>
                      <a:pt x="5" y="7"/>
                    </a:cubicBezTo>
                    <a:cubicBezTo>
                      <a:pt x="4" y="7"/>
                      <a:pt x="3" y="11"/>
                      <a:pt x="3" y="10"/>
                    </a:cubicBezTo>
                    <a:cubicBezTo>
                      <a:pt x="4" y="7"/>
                      <a:pt x="4" y="7"/>
                      <a:pt x="6" y="4"/>
                    </a:cubicBezTo>
                    <a:cubicBezTo>
                      <a:pt x="7" y="1"/>
                      <a:pt x="5" y="6"/>
                      <a:pt x="5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7" name="Freeform 142">
                <a:extLst>
                  <a:ext uri="{FF2B5EF4-FFF2-40B4-BE49-F238E27FC236}">
                    <a16:creationId xmlns:a16="http://schemas.microsoft.com/office/drawing/2014/main" id="{FDED8B3C-DFB2-453A-8D49-177BD4699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5"/>
                <a:ext cx="2" cy="3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8" name="Freeform 143">
                <a:extLst>
                  <a:ext uri="{FF2B5EF4-FFF2-40B4-BE49-F238E27FC236}">
                    <a16:creationId xmlns:a16="http://schemas.microsoft.com/office/drawing/2014/main" id="{CFE0E86F-AF5E-4A65-80DD-E220916DB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6"/>
                <a:ext cx="2" cy="5"/>
              </a:xfrm>
              <a:custGeom>
                <a:avLst/>
                <a:gdLst>
                  <a:gd name="T0" fmla="*/ 1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1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3"/>
                      <a:pt x="3" y="1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9" name="Freeform 144">
                <a:extLst>
                  <a:ext uri="{FF2B5EF4-FFF2-40B4-BE49-F238E27FC236}">
                    <a16:creationId xmlns:a16="http://schemas.microsoft.com/office/drawing/2014/main" id="{BA84B793-B8BA-4C1C-BBA6-D73F61F69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" y="319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0" name="Freeform 145">
                <a:extLst>
                  <a:ext uri="{FF2B5EF4-FFF2-40B4-BE49-F238E27FC236}">
                    <a16:creationId xmlns:a16="http://schemas.microsoft.com/office/drawing/2014/main" id="{5105AC3F-529E-42A1-A6C1-B68E24B5C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92"/>
                <a:ext cx="6" cy="8"/>
              </a:xfrm>
              <a:custGeom>
                <a:avLst/>
                <a:gdLst>
                  <a:gd name="T0" fmla="*/ 1 w 7"/>
                  <a:gd name="T1" fmla="*/ 8 h 10"/>
                  <a:gd name="T2" fmla="*/ 2 w 7"/>
                  <a:gd name="T3" fmla="*/ 8 h 10"/>
                  <a:gd name="T4" fmla="*/ 2 w 7"/>
                  <a:gd name="T5" fmla="*/ 8 h 10"/>
                  <a:gd name="T6" fmla="*/ 5 w 7"/>
                  <a:gd name="T7" fmla="*/ 3 h 10"/>
                  <a:gd name="T8" fmla="*/ 5 w 7"/>
                  <a:gd name="T9" fmla="*/ 4 h 10"/>
                  <a:gd name="T10" fmla="*/ 7 w 7"/>
                  <a:gd name="T11" fmla="*/ 0 h 10"/>
                  <a:gd name="T12" fmla="*/ 1 w 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1" y="8"/>
                    </a:moveTo>
                    <a:cubicBezTo>
                      <a:pt x="0" y="10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5" y="2"/>
                      <a:pt x="5" y="3"/>
                    </a:cubicBezTo>
                    <a:cubicBezTo>
                      <a:pt x="6" y="2"/>
                      <a:pt x="3" y="7"/>
                      <a:pt x="5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2" y="7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1" name="Freeform 146">
                <a:extLst>
                  <a:ext uri="{FF2B5EF4-FFF2-40B4-BE49-F238E27FC236}">
                    <a16:creationId xmlns:a16="http://schemas.microsoft.com/office/drawing/2014/main" id="{F7932FB0-7EFA-47B2-BE68-588FA599A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2" name="Freeform 147">
                <a:extLst>
                  <a:ext uri="{FF2B5EF4-FFF2-40B4-BE49-F238E27FC236}">
                    <a16:creationId xmlns:a16="http://schemas.microsoft.com/office/drawing/2014/main" id="{EE01FF0A-6F7B-4B5B-B30B-7FAA18892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7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3" name="Freeform 148">
                <a:extLst>
                  <a:ext uri="{FF2B5EF4-FFF2-40B4-BE49-F238E27FC236}">
                    <a16:creationId xmlns:a16="http://schemas.microsoft.com/office/drawing/2014/main" id="{5D91C60A-0256-451D-A164-622559399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9"/>
                <a:ext cx="6" cy="10"/>
              </a:xfrm>
              <a:custGeom>
                <a:avLst/>
                <a:gdLst>
                  <a:gd name="T0" fmla="*/ 0 w 7"/>
                  <a:gd name="T1" fmla="*/ 11 h 12"/>
                  <a:gd name="T2" fmla="*/ 3 w 7"/>
                  <a:gd name="T3" fmla="*/ 7 h 12"/>
                  <a:gd name="T4" fmla="*/ 7 w 7"/>
                  <a:gd name="T5" fmla="*/ 0 h 12"/>
                  <a:gd name="T6" fmla="*/ 5 w 7"/>
                  <a:gd name="T7" fmla="*/ 2 h 12"/>
                  <a:gd name="T8" fmla="*/ 0 w 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3" y="5"/>
                      <a:pt x="0" y="12"/>
                      <a:pt x="3" y="7"/>
                    </a:cubicBezTo>
                    <a:cubicBezTo>
                      <a:pt x="2" y="7"/>
                      <a:pt x="5" y="3"/>
                      <a:pt x="7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4" name="Freeform 149">
                <a:extLst>
                  <a:ext uri="{FF2B5EF4-FFF2-40B4-BE49-F238E27FC236}">
                    <a16:creationId xmlns:a16="http://schemas.microsoft.com/office/drawing/2014/main" id="{C91B59A2-8716-4B97-8B2B-010297974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" y="318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5" name="Freeform 150">
                <a:extLst>
                  <a:ext uri="{FF2B5EF4-FFF2-40B4-BE49-F238E27FC236}">
                    <a16:creationId xmlns:a16="http://schemas.microsoft.com/office/drawing/2014/main" id="{9115A5FB-204A-4F10-8CD5-6338F8252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4"/>
                <a:ext cx="8" cy="11"/>
              </a:xfrm>
              <a:custGeom>
                <a:avLst/>
                <a:gdLst>
                  <a:gd name="T0" fmla="*/ 0 w 10"/>
                  <a:gd name="T1" fmla="*/ 11 h 14"/>
                  <a:gd name="T2" fmla="*/ 5 w 10"/>
                  <a:gd name="T3" fmla="*/ 7 h 14"/>
                  <a:gd name="T4" fmla="*/ 2 w 10"/>
                  <a:gd name="T5" fmla="*/ 10 h 14"/>
                  <a:gd name="T6" fmla="*/ 4 w 10"/>
                  <a:gd name="T7" fmla="*/ 9 h 14"/>
                  <a:gd name="T8" fmla="*/ 0 w 10"/>
                  <a:gd name="T9" fmla="*/ 13 h 14"/>
                  <a:gd name="T10" fmla="*/ 4 w 10"/>
                  <a:gd name="T11" fmla="*/ 9 h 14"/>
                  <a:gd name="T12" fmla="*/ 2 w 10"/>
                  <a:gd name="T13" fmla="*/ 13 h 14"/>
                  <a:gd name="T14" fmla="*/ 6 w 10"/>
                  <a:gd name="T15" fmla="*/ 7 h 14"/>
                  <a:gd name="T16" fmla="*/ 5 w 10"/>
                  <a:gd name="T17" fmla="*/ 8 h 14"/>
                  <a:gd name="T18" fmla="*/ 8 w 10"/>
                  <a:gd name="T19" fmla="*/ 4 h 14"/>
                  <a:gd name="T20" fmla="*/ 9 w 10"/>
                  <a:gd name="T21" fmla="*/ 0 h 14"/>
                  <a:gd name="T22" fmla="*/ 0 w 10"/>
                  <a:gd name="T2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0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8"/>
                      <a:pt x="2" y="10"/>
                      <a:pt x="2" y="10"/>
                    </a:cubicBezTo>
                    <a:cubicBezTo>
                      <a:pt x="2" y="11"/>
                      <a:pt x="4" y="8"/>
                      <a:pt x="4" y="9"/>
                    </a:cubicBezTo>
                    <a:cubicBezTo>
                      <a:pt x="1" y="14"/>
                      <a:pt x="3" y="9"/>
                      <a:pt x="0" y="13"/>
                    </a:cubicBezTo>
                    <a:cubicBezTo>
                      <a:pt x="0" y="13"/>
                      <a:pt x="1" y="13"/>
                      <a:pt x="4" y="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3" y="11"/>
                      <a:pt x="5" y="8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7" y="5"/>
                      <a:pt x="10" y="0"/>
                      <a:pt x="9" y="0"/>
                    </a:cubicBezTo>
                    <a:cubicBezTo>
                      <a:pt x="9" y="1"/>
                      <a:pt x="2" y="9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6" name="Freeform 151">
                <a:extLst>
                  <a:ext uri="{FF2B5EF4-FFF2-40B4-BE49-F238E27FC236}">
                    <a16:creationId xmlns:a16="http://schemas.microsoft.com/office/drawing/2014/main" id="{15E46135-7FC5-45EE-95BB-9F195C0CC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7" name="Freeform 152">
                <a:extLst>
                  <a:ext uri="{FF2B5EF4-FFF2-40B4-BE49-F238E27FC236}">
                    <a16:creationId xmlns:a16="http://schemas.microsoft.com/office/drawing/2014/main" id="{3C6F8EAE-F252-4DA4-80DB-0EA6D04F9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83"/>
                <a:ext cx="9" cy="10"/>
              </a:xfrm>
              <a:custGeom>
                <a:avLst/>
                <a:gdLst>
                  <a:gd name="T0" fmla="*/ 1 w 12"/>
                  <a:gd name="T1" fmla="*/ 13 h 13"/>
                  <a:gd name="T2" fmla="*/ 4 w 12"/>
                  <a:gd name="T3" fmla="*/ 10 h 13"/>
                  <a:gd name="T4" fmla="*/ 2 w 12"/>
                  <a:gd name="T5" fmla="*/ 12 h 13"/>
                  <a:gd name="T6" fmla="*/ 6 w 12"/>
                  <a:gd name="T7" fmla="*/ 8 h 13"/>
                  <a:gd name="T8" fmla="*/ 3 w 12"/>
                  <a:gd name="T9" fmla="*/ 10 h 13"/>
                  <a:gd name="T10" fmla="*/ 9 w 12"/>
                  <a:gd name="T11" fmla="*/ 3 h 13"/>
                  <a:gd name="T12" fmla="*/ 8 w 12"/>
                  <a:gd name="T13" fmla="*/ 5 h 13"/>
                  <a:gd name="T14" fmla="*/ 6 w 12"/>
                  <a:gd name="T15" fmla="*/ 5 h 13"/>
                  <a:gd name="T16" fmla="*/ 5 w 12"/>
                  <a:gd name="T17" fmla="*/ 7 h 13"/>
                  <a:gd name="T18" fmla="*/ 3 w 12"/>
                  <a:gd name="T19" fmla="*/ 8 h 13"/>
                  <a:gd name="T20" fmla="*/ 1 w 12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1" y="13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5" y="9"/>
                      <a:pt x="6" y="8"/>
                    </a:cubicBezTo>
                    <a:cubicBezTo>
                      <a:pt x="9" y="3"/>
                      <a:pt x="4" y="9"/>
                      <a:pt x="3" y="10"/>
                    </a:cubicBezTo>
                    <a:cubicBezTo>
                      <a:pt x="4" y="8"/>
                      <a:pt x="5" y="8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2" y="0"/>
                      <a:pt x="8" y="4"/>
                      <a:pt x="6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2"/>
                      <a:pt x="0" y="13"/>
                      <a:pt x="1" y="1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8" name="Freeform 153">
                <a:extLst>
                  <a:ext uri="{FF2B5EF4-FFF2-40B4-BE49-F238E27FC236}">
                    <a16:creationId xmlns:a16="http://schemas.microsoft.com/office/drawing/2014/main" id="{8601858D-E836-4536-949D-728B636C85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3"/>
                <a:ext cx="1" cy="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9" name="Freeform 154">
                <a:extLst>
                  <a:ext uri="{FF2B5EF4-FFF2-40B4-BE49-F238E27FC236}">
                    <a16:creationId xmlns:a16="http://schemas.microsoft.com/office/drawing/2014/main" id="{AC7A7E86-532A-4458-8355-9325FA770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0" name="Freeform 155">
                <a:extLst>
                  <a:ext uri="{FF2B5EF4-FFF2-40B4-BE49-F238E27FC236}">
                    <a16:creationId xmlns:a16="http://schemas.microsoft.com/office/drawing/2014/main" id="{672EDFE5-771E-4DF3-8A3E-1E7ECFD28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1"/>
                <a:ext cx="0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1" name="Freeform 156">
                <a:extLst>
                  <a:ext uri="{FF2B5EF4-FFF2-40B4-BE49-F238E27FC236}">
                    <a16:creationId xmlns:a16="http://schemas.microsoft.com/office/drawing/2014/main" id="{264C8A96-E9C3-4D51-BD28-FB480DE27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" y="3177"/>
                <a:ext cx="19" cy="17"/>
              </a:xfrm>
              <a:custGeom>
                <a:avLst/>
                <a:gdLst>
                  <a:gd name="T0" fmla="*/ 12 w 23"/>
                  <a:gd name="T1" fmla="*/ 0 h 21"/>
                  <a:gd name="T2" fmla="*/ 10 w 23"/>
                  <a:gd name="T3" fmla="*/ 2 h 21"/>
                  <a:gd name="T4" fmla="*/ 6 w 23"/>
                  <a:gd name="T5" fmla="*/ 4 h 21"/>
                  <a:gd name="T6" fmla="*/ 0 w 23"/>
                  <a:gd name="T7" fmla="*/ 8 h 21"/>
                  <a:gd name="T8" fmla="*/ 4 w 23"/>
                  <a:gd name="T9" fmla="*/ 7 h 21"/>
                  <a:gd name="T10" fmla="*/ 1 w 23"/>
                  <a:gd name="T11" fmla="*/ 9 h 21"/>
                  <a:gd name="T12" fmla="*/ 4 w 23"/>
                  <a:gd name="T13" fmla="*/ 10 h 21"/>
                  <a:gd name="T14" fmla="*/ 7 w 23"/>
                  <a:gd name="T15" fmla="*/ 10 h 21"/>
                  <a:gd name="T16" fmla="*/ 10 w 23"/>
                  <a:gd name="T17" fmla="*/ 16 h 21"/>
                  <a:gd name="T18" fmla="*/ 15 w 23"/>
                  <a:gd name="T19" fmla="*/ 12 h 21"/>
                  <a:gd name="T20" fmla="*/ 12 w 23"/>
                  <a:gd name="T21" fmla="*/ 15 h 21"/>
                  <a:gd name="T22" fmla="*/ 12 w 23"/>
                  <a:gd name="T23" fmla="*/ 15 h 21"/>
                  <a:gd name="T24" fmla="*/ 12 w 23"/>
                  <a:gd name="T25" fmla="*/ 18 h 21"/>
                  <a:gd name="T26" fmla="*/ 18 w 23"/>
                  <a:gd name="T27" fmla="*/ 12 h 21"/>
                  <a:gd name="T28" fmla="*/ 12 w 23"/>
                  <a:gd name="T29" fmla="*/ 19 h 21"/>
                  <a:gd name="T30" fmla="*/ 16 w 23"/>
                  <a:gd name="T31" fmla="*/ 15 h 21"/>
                  <a:gd name="T32" fmla="*/ 20 w 23"/>
                  <a:gd name="T33" fmla="*/ 11 h 21"/>
                  <a:gd name="T34" fmla="*/ 22 w 23"/>
                  <a:gd name="T35" fmla="*/ 9 h 21"/>
                  <a:gd name="T36" fmla="*/ 13 w 23"/>
                  <a:gd name="T37" fmla="*/ 13 h 21"/>
                  <a:gd name="T38" fmla="*/ 16 w 23"/>
                  <a:gd name="T39" fmla="*/ 10 h 21"/>
                  <a:gd name="T40" fmla="*/ 17 w 23"/>
                  <a:gd name="T41" fmla="*/ 6 h 21"/>
                  <a:gd name="T42" fmla="*/ 11 w 23"/>
                  <a:gd name="T43" fmla="*/ 10 h 21"/>
                  <a:gd name="T44" fmla="*/ 13 w 23"/>
                  <a:gd name="T45" fmla="*/ 8 h 21"/>
                  <a:gd name="T46" fmla="*/ 11 w 23"/>
                  <a:gd name="T47" fmla="*/ 9 h 21"/>
                  <a:gd name="T48" fmla="*/ 13 w 23"/>
                  <a:gd name="T49" fmla="*/ 6 h 21"/>
                  <a:gd name="T50" fmla="*/ 7 w 23"/>
                  <a:gd name="T51" fmla="*/ 11 h 21"/>
                  <a:gd name="T52" fmla="*/ 15 w 23"/>
                  <a:gd name="T53" fmla="*/ 3 h 21"/>
                  <a:gd name="T54" fmla="*/ 12 w 23"/>
                  <a:gd name="T55" fmla="*/ 6 h 21"/>
                  <a:gd name="T56" fmla="*/ 9 w 23"/>
                  <a:gd name="T57" fmla="*/ 8 h 21"/>
                  <a:gd name="T58" fmla="*/ 14 w 23"/>
                  <a:gd name="T59" fmla="*/ 3 h 21"/>
                  <a:gd name="T60" fmla="*/ 10 w 23"/>
                  <a:gd name="T61" fmla="*/ 5 h 21"/>
                  <a:gd name="T62" fmla="*/ 7 w 23"/>
                  <a:gd name="T63" fmla="*/ 7 h 21"/>
                  <a:gd name="T64" fmla="*/ 7 w 23"/>
                  <a:gd name="T65" fmla="*/ 5 h 21"/>
                  <a:gd name="T66" fmla="*/ 13 w 23"/>
                  <a:gd name="T67" fmla="*/ 2 h 21"/>
                  <a:gd name="T68" fmla="*/ 15 w 23"/>
                  <a:gd name="T69" fmla="*/ 0 h 21"/>
                  <a:gd name="T70" fmla="*/ 8 w 23"/>
                  <a:gd name="T71" fmla="*/ 4 h 21"/>
                  <a:gd name="T72" fmla="*/ 12 w 23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1">
                    <a:moveTo>
                      <a:pt x="12" y="0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7" y="4"/>
                      <a:pt x="8" y="3"/>
                      <a:pt x="6" y="4"/>
                    </a:cubicBezTo>
                    <a:cubicBezTo>
                      <a:pt x="5" y="6"/>
                      <a:pt x="3" y="6"/>
                      <a:pt x="0" y="8"/>
                    </a:cubicBezTo>
                    <a:cubicBezTo>
                      <a:pt x="0" y="9"/>
                      <a:pt x="4" y="6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6" y="8"/>
                      <a:pt x="4" y="10"/>
                    </a:cubicBezTo>
                    <a:cubicBezTo>
                      <a:pt x="4" y="11"/>
                      <a:pt x="5" y="11"/>
                      <a:pt x="7" y="10"/>
                    </a:cubicBezTo>
                    <a:cubicBezTo>
                      <a:pt x="7" y="13"/>
                      <a:pt x="11" y="13"/>
                      <a:pt x="10" y="16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5" y="13"/>
                      <a:pt x="12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8" y="19"/>
                      <a:pt x="13" y="16"/>
                      <a:pt x="12" y="18"/>
                    </a:cubicBezTo>
                    <a:cubicBezTo>
                      <a:pt x="13" y="17"/>
                      <a:pt x="17" y="13"/>
                      <a:pt x="18" y="12"/>
                    </a:cubicBezTo>
                    <a:cubicBezTo>
                      <a:pt x="13" y="17"/>
                      <a:pt x="18" y="13"/>
                      <a:pt x="12" y="19"/>
                    </a:cubicBezTo>
                    <a:cubicBezTo>
                      <a:pt x="11" y="21"/>
                      <a:pt x="17" y="14"/>
                      <a:pt x="16" y="15"/>
                    </a:cubicBezTo>
                    <a:cubicBezTo>
                      <a:pt x="19" y="13"/>
                      <a:pt x="17" y="14"/>
                      <a:pt x="20" y="11"/>
                    </a:cubicBezTo>
                    <a:cubicBezTo>
                      <a:pt x="22" y="9"/>
                      <a:pt x="19" y="13"/>
                      <a:pt x="22" y="9"/>
                    </a:cubicBezTo>
                    <a:cubicBezTo>
                      <a:pt x="23" y="7"/>
                      <a:pt x="16" y="12"/>
                      <a:pt x="13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12"/>
                      <a:pt x="12" y="11"/>
                      <a:pt x="17" y="6"/>
                    </a:cubicBezTo>
                    <a:cubicBezTo>
                      <a:pt x="14" y="9"/>
                      <a:pt x="18" y="4"/>
                      <a:pt x="11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4" y="6"/>
                      <a:pt x="13" y="6"/>
                    </a:cubicBezTo>
                    <a:cubicBezTo>
                      <a:pt x="11" y="9"/>
                      <a:pt x="10" y="9"/>
                      <a:pt x="7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0" y="7"/>
                      <a:pt x="9" y="8"/>
                    </a:cubicBezTo>
                    <a:cubicBezTo>
                      <a:pt x="8" y="7"/>
                      <a:pt x="12" y="5"/>
                      <a:pt x="14" y="3"/>
                    </a:cubicBezTo>
                    <a:cubicBezTo>
                      <a:pt x="15" y="2"/>
                      <a:pt x="8" y="7"/>
                      <a:pt x="10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9" y="5"/>
                      <a:pt x="7" y="5"/>
                    </a:cubicBezTo>
                    <a:cubicBezTo>
                      <a:pt x="11" y="2"/>
                      <a:pt x="11" y="3"/>
                      <a:pt x="13" y="2"/>
                    </a:cubicBezTo>
                    <a:cubicBezTo>
                      <a:pt x="14" y="1"/>
                      <a:pt x="14" y="1"/>
                      <a:pt x="1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2" name="Freeform 157">
                <a:extLst>
                  <a:ext uri="{FF2B5EF4-FFF2-40B4-BE49-F238E27FC236}">
                    <a16:creationId xmlns:a16="http://schemas.microsoft.com/office/drawing/2014/main" id="{9401C667-FE8A-4432-9474-BD938DB6B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3" name="Freeform 158">
                <a:extLst>
                  <a:ext uri="{FF2B5EF4-FFF2-40B4-BE49-F238E27FC236}">
                    <a16:creationId xmlns:a16="http://schemas.microsoft.com/office/drawing/2014/main" id="{A796B2B6-0372-49F1-91CF-C8CFF7443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7" y="3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4" name="Rectangle 159">
                <a:extLst>
                  <a:ext uri="{FF2B5EF4-FFF2-40B4-BE49-F238E27FC236}">
                    <a16:creationId xmlns:a16="http://schemas.microsoft.com/office/drawing/2014/main" id="{ED66EF42-4E1B-481B-BA87-97DC51220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0" y="31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5" name="Freeform 160">
                <a:extLst>
                  <a:ext uri="{FF2B5EF4-FFF2-40B4-BE49-F238E27FC236}">
                    <a16:creationId xmlns:a16="http://schemas.microsoft.com/office/drawing/2014/main" id="{E10C533E-5106-4569-9925-F7BC6E0F0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6" name="Freeform 161">
                <a:extLst>
                  <a:ext uri="{FF2B5EF4-FFF2-40B4-BE49-F238E27FC236}">
                    <a16:creationId xmlns:a16="http://schemas.microsoft.com/office/drawing/2014/main" id="{F647D535-0289-4595-B33F-6A5B60705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0"/>
                <a:ext cx="2" cy="1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7" name="Rectangle 162">
                <a:extLst>
                  <a:ext uri="{FF2B5EF4-FFF2-40B4-BE49-F238E27FC236}">
                    <a16:creationId xmlns:a16="http://schemas.microsoft.com/office/drawing/2014/main" id="{5756F6B0-19CF-4EEF-821C-AB367484A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317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8" name="Freeform 163">
                <a:extLst>
                  <a:ext uri="{FF2B5EF4-FFF2-40B4-BE49-F238E27FC236}">
                    <a16:creationId xmlns:a16="http://schemas.microsoft.com/office/drawing/2014/main" id="{472C14B2-DFF3-43D3-AB43-F067606EC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2"/>
                <a:ext cx="19" cy="11"/>
              </a:xfrm>
              <a:custGeom>
                <a:avLst/>
                <a:gdLst>
                  <a:gd name="T0" fmla="*/ 4 w 23"/>
                  <a:gd name="T1" fmla="*/ 7 h 13"/>
                  <a:gd name="T2" fmla="*/ 2 w 23"/>
                  <a:gd name="T3" fmla="*/ 9 h 13"/>
                  <a:gd name="T4" fmla="*/ 12 w 23"/>
                  <a:gd name="T5" fmla="*/ 5 h 13"/>
                  <a:gd name="T6" fmla="*/ 4 w 23"/>
                  <a:gd name="T7" fmla="*/ 10 h 13"/>
                  <a:gd name="T8" fmla="*/ 11 w 23"/>
                  <a:gd name="T9" fmla="*/ 9 h 13"/>
                  <a:gd name="T10" fmla="*/ 8 w 23"/>
                  <a:gd name="T11" fmla="*/ 11 h 13"/>
                  <a:gd name="T12" fmla="*/ 17 w 23"/>
                  <a:gd name="T13" fmla="*/ 6 h 13"/>
                  <a:gd name="T14" fmla="*/ 7 w 23"/>
                  <a:gd name="T15" fmla="*/ 13 h 13"/>
                  <a:gd name="T16" fmla="*/ 7 w 23"/>
                  <a:gd name="T17" fmla="*/ 13 h 13"/>
                  <a:gd name="T18" fmla="*/ 10 w 23"/>
                  <a:gd name="T19" fmla="*/ 12 h 13"/>
                  <a:gd name="T20" fmla="*/ 16 w 23"/>
                  <a:gd name="T21" fmla="*/ 9 h 13"/>
                  <a:gd name="T22" fmla="*/ 20 w 23"/>
                  <a:gd name="T23" fmla="*/ 6 h 13"/>
                  <a:gd name="T24" fmla="*/ 16 w 23"/>
                  <a:gd name="T25" fmla="*/ 7 h 13"/>
                  <a:gd name="T26" fmla="*/ 20 w 23"/>
                  <a:gd name="T27" fmla="*/ 5 h 13"/>
                  <a:gd name="T28" fmla="*/ 17 w 23"/>
                  <a:gd name="T29" fmla="*/ 6 h 13"/>
                  <a:gd name="T30" fmla="*/ 20 w 23"/>
                  <a:gd name="T31" fmla="*/ 4 h 13"/>
                  <a:gd name="T32" fmla="*/ 17 w 23"/>
                  <a:gd name="T33" fmla="*/ 5 h 13"/>
                  <a:gd name="T34" fmla="*/ 18 w 23"/>
                  <a:gd name="T35" fmla="*/ 5 h 13"/>
                  <a:gd name="T36" fmla="*/ 14 w 23"/>
                  <a:gd name="T37" fmla="*/ 7 h 13"/>
                  <a:gd name="T38" fmla="*/ 18 w 23"/>
                  <a:gd name="T39" fmla="*/ 4 h 13"/>
                  <a:gd name="T40" fmla="*/ 15 w 23"/>
                  <a:gd name="T41" fmla="*/ 6 h 13"/>
                  <a:gd name="T42" fmla="*/ 19 w 23"/>
                  <a:gd name="T43" fmla="*/ 2 h 13"/>
                  <a:gd name="T44" fmla="*/ 15 w 23"/>
                  <a:gd name="T45" fmla="*/ 3 h 13"/>
                  <a:gd name="T46" fmla="*/ 18 w 23"/>
                  <a:gd name="T47" fmla="*/ 2 h 13"/>
                  <a:gd name="T48" fmla="*/ 10 w 23"/>
                  <a:gd name="T49" fmla="*/ 7 h 13"/>
                  <a:gd name="T50" fmla="*/ 16 w 23"/>
                  <a:gd name="T51" fmla="*/ 2 h 13"/>
                  <a:gd name="T52" fmla="*/ 14 w 23"/>
                  <a:gd name="T53" fmla="*/ 2 h 13"/>
                  <a:gd name="T54" fmla="*/ 15 w 23"/>
                  <a:gd name="T55" fmla="*/ 1 h 13"/>
                  <a:gd name="T56" fmla="*/ 12 w 23"/>
                  <a:gd name="T57" fmla="*/ 2 h 13"/>
                  <a:gd name="T58" fmla="*/ 11 w 23"/>
                  <a:gd name="T59" fmla="*/ 3 h 13"/>
                  <a:gd name="T60" fmla="*/ 9 w 23"/>
                  <a:gd name="T61" fmla="*/ 4 h 13"/>
                  <a:gd name="T62" fmla="*/ 10 w 23"/>
                  <a:gd name="T63" fmla="*/ 3 h 13"/>
                  <a:gd name="T64" fmla="*/ 5 w 23"/>
                  <a:gd name="T65" fmla="*/ 5 h 13"/>
                  <a:gd name="T66" fmla="*/ 8 w 23"/>
                  <a:gd name="T67" fmla="*/ 4 h 13"/>
                  <a:gd name="T68" fmla="*/ 4 w 23"/>
                  <a:gd name="T6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13">
                    <a:moveTo>
                      <a:pt x="4" y="7"/>
                    </a:moveTo>
                    <a:cubicBezTo>
                      <a:pt x="0" y="9"/>
                      <a:pt x="3" y="8"/>
                      <a:pt x="2" y="9"/>
                    </a:cubicBezTo>
                    <a:cubicBezTo>
                      <a:pt x="5" y="9"/>
                      <a:pt x="11" y="5"/>
                      <a:pt x="12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4" y="12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9" y="4"/>
                      <a:pt x="17" y="6"/>
                    </a:cubicBezTo>
                    <a:cubicBezTo>
                      <a:pt x="12" y="9"/>
                      <a:pt x="12" y="10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11" y="12"/>
                      <a:pt x="10" y="12"/>
                    </a:cubicBezTo>
                    <a:cubicBezTo>
                      <a:pt x="12" y="11"/>
                      <a:pt x="15" y="9"/>
                      <a:pt x="16" y="9"/>
                    </a:cubicBezTo>
                    <a:cubicBezTo>
                      <a:pt x="16" y="9"/>
                      <a:pt x="18" y="7"/>
                      <a:pt x="20" y="6"/>
                    </a:cubicBezTo>
                    <a:cubicBezTo>
                      <a:pt x="18" y="7"/>
                      <a:pt x="19" y="6"/>
                      <a:pt x="16" y="7"/>
                    </a:cubicBezTo>
                    <a:cubicBezTo>
                      <a:pt x="19" y="5"/>
                      <a:pt x="17" y="7"/>
                      <a:pt x="20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20" y="5"/>
                      <a:pt x="20" y="4"/>
                    </a:cubicBezTo>
                    <a:cubicBezTo>
                      <a:pt x="19" y="5"/>
                      <a:pt x="17" y="6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4"/>
                      <a:pt x="14" y="7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23" y="0"/>
                      <a:pt x="19" y="2"/>
                    </a:cubicBezTo>
                    <a:cubicBezTo>
                      <a:pt x="18" y="2"/>
                      <a:pt x="16" y="3"/>
                      <a:pt x="15" y="3"/>
                    </a:cubicBezTo>
                    <a:cubicBezTo>
                      <a:pt x="13" y="5"/>
                      <a:pt x="18" y="2"/>
                      <a:pt x="18" y="2"/>
                    </a:cubicBezTo>
                    <a:cubicBezTo>
                      <a:pt x="15" y="4"/>
                      <a:pt x="12" y="6"/>
                      <a:pt x="10" y="7"/>
                    </a:cubicBezTo>
                    <a:cubicBezTo>
                      <a:pt x="13" y="5"/>
                      <a:pt x="9" y="7"/>
                      <a:pt x="16" y="2"/>
                    </a:cubicBezTo>
                    <a:cubicBezTo>
                      <a:pt x="17" y="2"/>
                      <a:pt x="13" y="3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4"/>
                      <a:pt x="18" y="0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4" y="6"/>
                      <a:pt x="7" y="5"/>
                      <a:pt x="8" y="4"/>
                    </a:cubicBezTo>
                    <a:cubicBezTo>
                      <a:pt x="6" y="5"/>
                      <a:pt x="3" y="7"/>
                      <a:pt x="4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9" name="Freeform 164">
                <a:extLst>
                  <a:ext uri="{FF2B5EF4-FFF2-40B4-BE49-F238E27FC236}">
                    <a16:creationId xmlns:a16="http://schemas.microsoft.com/office/drawing/2014/main" id="{57AC8BFB-DF6E-450A-BFFB-C9DF35E16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" y="31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0" name="Freeform 165">
                <a:extLst>
                  <a:ext uri="{FF2B5EF4-FFF2-40B4-BE49-F238E27FC236}">
                    <a16:creationId xmlns:a16="http://schemas.microsoft.com/office/drawing/2014/main" id="{4FB0A979-F0AF-485D-A9F0-63B45EB18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8"/>
                <a:ext cx="24" cy="9"/>
              </a:xfrm>
              <a:custGeom>
                <a:avLst/>
                <a:gdLst>
                  <a:gd name="T0" fmla="*/ 16 w 29"/>
                  <a:gd name="T1" fmla="*/ 6 h 11"/>
                  <a:gd name="T2" fmla="*/ 20 w 29"/>
                  <a:gd name="T3" fmla="*/ 3 h 11"/>
                  <a:gd name="T4" fmla="*/ 11 w 29"/>
                  <a:gd name="T5" fmla="*/ 8 h 11"/>
                  <a:gd name="T6" fmla="*/ 9 w 29"/>
                  <a:gd name="T7" fmla="*/ 8 h 11"/>
                  <a:gd name="T8" fmla="*/ 17 w 29"/>
                  <a:gd name="T9" fmla="*/ 4 h 11"/>
                  <a:gd name="T10" fmla="*/ 18 w 29"/>
                  <a:gd name="T11" fmla="*/ 3 h 11"/>
                  <a:gd name="T12" fmla="*/ 13 w 29"/>
                  <a:gd name="T13" fmla="*/ 5 h 11"/>
                  <a:gd name="T14" fmla="*/ 10 w 29"/>
                  <a:gd name="T15" fmla="*/ 6 h 11"/>
                  <a:gd name="T16" fmla="*/ 12 w 29"/>
                  <a:gd name="T17" fmla="*/ 5 h 11"/>
                  <a:gd name="T18" fmla="*/ 17 w 29"/>
                  <a:gd name="T19" fmla="*/ 2 h 11"/>
                  <a:gd name="T20" fmla="*/ 2 w 29"/>
                  <a:gd name="T21" fmla="*/ 7 h 11"/>
                  <a:gd name="T22" fmla="*/ 3 w 29"/>
                  <a:gd name="T23" fmla="*/ 7 h 11"/>
                  <a:gd name="T24" fmla="*/ 10 w 29"/>
                  <a:gd name="T25" fmla="*/ 4 h 11"/>
                  <a:gd name="T26" fmla="*/ 8 w 29"/>
                  <a:gd name="T27" fmla="*/ 6 h 11"/>
                  <a:gd name="T28" fmla="*/ 4 w 29"/>
                  <a:gd name="T29" fmla="*/ 7 h 11"/>
                  <a:gd name="T30" fmla="*/ 7 w 29"/>
                  <a:gd name="T31" fmla="*/ 11 h 11"/>
                  <a:gd name="T32" fmla="*/ 7 w 29"/>
                  <a:gd name="T33" fmla="*/ 11 h 11"/>
                  <a:gd name="T34" fmla="*/ 11 w 29"/>
                  <a:gd name="T35" fmla="*/ 9 h 11"/>
                  <a:gd name="T36" fmla="*/ 17 w 29"/>
                  <a:gd name="T37" fmla="*/ 6 h 11"/>
                  <a:gd name="T38" fmla="*/ 15 w 29"/>
                  <a:gd name="T39" fmla="*/ 7 h 11"/>
                  <a:gd name="T40" fmla="*/ 21 w 29"/>
                  <a:gd name="T41" fmla="*/ 4 h 11"/>
                  <a:gd name="T42" fmla="*/ 24 w 29"/>
                  <a:gd name="T43" fmla="*/ 3 h 11"/>
                  <a:gd name="T44" fmla="*/ 24 w 29"/>
                  <a:gd name="T45" fmla="*/ 2 h 11"/>
                  <a:gd name="T46" fmla="*/ 16 w 29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1">
                    <a:moveTo>
                      <a:pt x="16" y="6"/>
                    </a:moveTo>
                    <a:cubicBezTo>
                      <a:pt x="16" y="5"/>
                      <a:pt x="19" y="4"/>
                      <a:pt x="20" y="3"/>
                    </a:cubicBezTo>
                    <a:cubicBezTo>
                      <a:pt x="18" y="4"/>
                      <a:pt x="15" y="6"/>
                      <a:pt x="11" y="8"/>
                    </a:cubicBezTo>
                    <a:cubicBezTo>
                      <a:pt x="13" y="6"/>
                      <a:pt x="9" y="8"/>
                      <a:pt x="9" y="8"/>
                    </a:cubicBezTo>
                    <a:cubicBezTo>
                      <a:pt x="11" y="7"/>
                      <a:pt x="16" y="4"/>
                      <a:pt x="17" y="4"/>
                    </a:cubicBezTo>
                    <a:cubicBezTo>
                      <a:pt x="16" y="4"/>
                      <a:pt x="18" y="3"/>
                      <a:pt x="18" y="3"/>
                    </a:cubicBezTo>
                    <a:cubicBezTo>
                      <a:pt x="15" y="5"/>
                      <a:pt x="16" y="3"/>
                      <a:pt x="13" y="5"/>
                    </a:cubicBezTo>
                    <a:cubicBezTo>
                      <a:pt x="10" y="7"/>
                      <a:pt x="8" y="7"/>
                      <a:pt x="10" y="6"/>
                    </a:cubicBezTo>
                    <a:cubicBezTo>
                      <a:pt x="12" y="5"/>
                      <a:pt x="11" y="5"/>
                      <a:pt x="12" y="5"/>
                    </a:cubicBezTo>
                    <a:cubicBezTo>
                      <a:pt x="16" y="3"/>
                      <a:pt x="14" y="4"/>
                      <a:pt x="17" y="2"/>
                    </a:cubicBezTo>
                    <a:cubicBezTo>
                      <a:pt x="11" y="4"/>
                      <a:pt x="11" y="2"/>
                      <a:pt x="2" y="7"/>
                    </a:cubicBezTo>
                    <a:cubicBezTo>
                      <a:pt x="0" y="8"/>
                      <a:pt x="3" y="7"/>
                      <a:pt x="3" y="7"/>
                    </a:cubicBezTo>
                    <a:cubicBezTo>
                      <a:pt x="5" y="6"/>
                      <a:pt x="8" y="5"/>
                      <a:pt x="10" y="4"/>
                    </a:cubicBezTo>
                    <a:cubicBezTo>
                      <a:pt x="8" y="5"/>
                      <a:pt x="11" y="4"/>
                      <a:pt x="8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9" y="9"/>
                      <a:pt x="10" y="10"/>
                      <a:pt x="11" y="9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7" y="6"/>
                      <a:pt x="15" y="7"/>
                    </a:cubicBezTo>
                    <a:cubicBezTo>
                      <a:pt x="18" y="6"/>
                      <a:pt x="19" y="5"/>
                      <a:pt x="21" y="4"/>
                    </a:cubicBezTo>
                    <a:cubicBezTo>
                      <a:pt x="22" y="4"/>
                      <a:pt x="20" y="5"/>
                      <a:pt x="24" y="3"/>
                    </a:cubicBezTo>
                    <a:cubicBezTo>
                      <a:pt x="29" y="0"/>
                      <a:pt x="20" y="5"/>
                      <a:pt x="24" y="2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1" name="Freeform 166">
                <a:extLst>
                  <a:ext uri="{FF2B5EF4-FFF2-40B4-BE49-F238E27FC236}">
                    <a16:creationId xmlns:a16="http://schemas.microsoft.com/office/drawing/2014/main" id="{8AC81327-48CE-462D-9EB1-F5406463A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8" y="317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2" name="Freeform 167">
                <a:extLst>
                  <a:ext uri="{FF2B5EF4-FFF2-40B4-BE49-F238E27FC236}">
                    <a16:creationId xmlns:a16="http://schemas.microsoft.com/office/drawing/2014/main" id="{CCB35110-42B2-463B-8249-B270434DC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6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3" name="Freeform 168">
                <a:extLst>
                  <a:ext uri="{FF2B5EF4-FFF2-40B4-BE49-F238E27FC236}">
                    <a16:creationId xmlns:a16="http://schemas.microsoft.com/office/drawing/2014/main" id="{35309C25-2225-409D-BB57-73E5285071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6" y="316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4" name="Freeform 169">
                <a:extLst>
                  <a:ext uri="{FF2B5EF4-FFF2-40B4-BE49-F238E27FC236}">
                    <a16:creationId xmlns:a16="http://schemas.microsoft.com/office/drawing/2014/main" id="{16AF05AD-5612-4817-8E03-2ED6664BB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9"/>
                <a:ext cx="11" cy="5"/>
              </a:xfrm>
              <a:custGeom>
                <a:avLst/>
                <a:gdLst>
                  <a:gd name="T0" fmla="*/ 0 w 13"/>
                  <a:gd name="T1" fmla="*/ 4 h 6"/>
                  <a:gd name="T2" fmla="*/ 1 w 13"/>
                  <a:gd name="T3" fmla="*/ 6 h 6"/>
                  <a:gd name="T4" fmla="*/ 12 w 13"/>
                  <a:gd name="T5" fmla="*/ 1 h 6"/>
                  <a:gd name="T6" fmla="*/ 5 w 13"/>
                  <a:gd name="T7" fmla="*/ 4 h 6"/>
                  <a:gd name="T8" fmla="*/ 5 w 13"/>
                  <a:gd name="T9" fmla="*/ 3 h 6"/>
                  <a:gd name="T10" fmla="*/ 0 w 1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1" y="5"/>
                      <a:pt x="4" y="4"/>
                      <a:pt x="1" y="6"/>
                    </a:cubicBezTo>
                    <a:cubicBezTo>
                      <a:pt x="5" y="5"/>
                      <a:pt x="9" y="3"/>
                      <a:pt x="12" y="1"/>
                    </a:cubicBezTo>
                    <a:cubicBezTo>
                      <a:pt x="13" y="0"/>
                      <a:pt x="6" y="3"/>
                      <a:pt x="5" y="4"/>
                    </a:cubicBezTo>
                    <a:cubicBezTo>
                      <a:pt x="8" y="2"/>
                      <a:pt x="4" y="3"/>
                      <a:pt x="5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5" name="Freeform 170">
                <a:extLst>
                  <a:ext uri="{FF2B5EF4-FFF2-40B4-BE49-F238E27FC236}">
                    <a16:creationId xmlns:a16="http://schemas.microsoft.com/office/drawing/2014/main" id="{D4309A39-08EF-4910-A895-A5D78F110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3156"/>
                <a:ext cx="21" cy="15"/>
              </a:xfrm>
              <a:custGeom>
                <a:avLst/>
                <a:gdLst>
                  <a:gd name="T0" fmla="*/ 16 w 26"/>
                  <a:gd name="T1" fmla="*/ 12 h 19"/>
                  <a:gd name="T2" fmla="*/ 15 w 26"/>
                  <a:gd name="T3" fmla="*/ 12 h 19"/>
                  <a:gd name="T4" fmla="*/ 18 w 26"/>
                  <a:gd name="T5" fmla="*/ 11 h 19"/>
                  <a:gd name="T6" fmla="*/ 20 w 26"/>
                  <a:gd name="T7" fmla="*/ 10 h 19"/>
                  <a:gd name="T8" fmla="*/ 18 w 26"/>
                  <a:gd name="T9" fmla="*/ 11 h 19"/>
                  <a:gd name="T10" fmla="*/ 16 w 26"/>
                  <a:gd name="T11" fmla="*/ 10 h 19"/>
                  <a:gd name="T12" fmla="*/ 11 w 26"/>
                  <a:gd name="T13" fmla="*/ 12 h 19"/>
                  <a:gd name="T14" fmla="*/ 18 w 26"/>
                  <a:gd name="T15" fmla="*/ 8 h 19"/>
                  <a:gd name="T16" fmla="*/ 8 w 26"/>
                  <a:gd name="T17" fmla="*/ 12 h 19"/>
                  <a:gd name="T18" fmla="*/ 11 w 26"/>
                  <a:gd name="T19" fmla="*/ 9 h 19"/>
                  <a:gd name="T20" fmla="*/ 12 w 26"/>
                  <a:gd name="T21" fmla="*/ 9 h 19"/>
                  <a:gd name="T22" fmla="*/ 12 w 26"/>
                  <a:gd name="T23" fmla="*/ 8 h 19"/>
                  <a:gd name="T24" fmla="*/ 17 w 26"/>
                  <a:gd name="T25" fmla="*/ 6 h 19"/>
                  <a:gd name="T26" fmla="*/ 16 w 26"/>
                  <a:gd name="T27" fmla="*/ 5 h 19"/>
                  <a:gd name="T28" fmla="*/ 18 w 26"/>
                  <a:gd name="T29" fmla="*/ 4 h 19"/>
                  <a:gd name="T30" fmla="*/ 13 w 26"/>
                  <a:gd name="T31" fmla="*/ 3 h 19"/>
                  <a:gd name="T32" fmla="*/ 16 w 26"/>
                  <a:gd name="T33" fmla="*/ 2 h 19"/>
                  <a:gd name="T34" fmla="*/ 7 w 26"/>
                  <a:gd name="T35" fmla="*/ 5 h 19"/>
                  <a:gd name="T36" fmla="*/ 7 w 26"/>
                  <a:gd name="T37" fmla="*/ 4 h 19"/>
                  <a:gd name="T38" fmla="*/ 14 w 26"/>
                  <a:gd name="T39" fmla="*/ 2 h 19"/>
                  <a:gd name="T40" fmla="*/ 11 w 26"/>
                  <a:gd name="T41" fmla="*/ 2 h 19"/>
                  <a:gd name="T42" fmla="*/ 16 w 26"/>
                  <a:gd name="T43" fmla="*/ 0 h 19"/>
                  <a:gd name="T44" fmla="*/ 8 w 26"/>
                  <a:gd name="T45" fmla="*/ 2 h 19"/>
                  <a:gd name="T46" fmla="*/ 9 w 26"/>
                  <a:gd name="T47" fmla="*/ 1 h 19"/>
                  <a:gd name="T48" fmla="*/ 0 w 26"/>
                  <a:gd name="T49" fmla="*/ 3 h 19"/>
                  <a:gd name="T50" fmla="*/ 3 w 26"/>
                  <a:gd name="T51" fmla="*/ 7 h 19"/>
                  <a:gd name="T52" fmla="*/ 8 w 26"/>
                  <a:gd name="T53" fmla="*/ 6 h 19"/>
                  <a:gd name="T54" fmla="*/ 3 w 26"/>
                  <a:gd name="T55" fmla="*/ 8 h 19"/>
                  <a:gd name="T56" fmla="*/ 8 w 26"/>
                  <a:gd name="T57" fmla="*/ 7 h 19"/>
                  <a:gd name="T58" fmla="*/ 3 w 26"/>
                  <a:gd name="T59" fmla="*/ 9 h 19"/>
                  <a:gd name="T60" fmla="*/ 8 w 26"/>
                  <a:gd name="T61" fmla="*/ 8 h 19"/>
                  <a:gd name="T62" fmla="*/ 2 w 26"/>
                  <a:gd name="T63" fmla="*/ 10 h 19"/>
                  <a:gd name="T64" fmla="*/ 7 w 26"/>
                  <a:gd name="T65" fmla="*/ 15 h 19"/>
                  <a:gd name="T66" fmla="*/ 11 w 26"/>
                  <a:gd name="T67" fmla="*/ 13 h 19"/>
                  <a:gd name="T68" fmla="*/ 12 w 26"/>
                  <a:gd name="T69" fmla="*/ 16 h 19"/>
                  <a:gd name="T70" fmla="*/ 16 w 26"/>
                  <a:gd name="T71" fmla="*/ 14 h 19"/>
                  <a:gd name="T72" fmla="*/ 7 w 26"/>
                  <a:gd name="T73" fmla="*/ 18 h 19"/>
                  <a:gd name="T74" fmla="*/ 8 w 26"/>
                  <a:gd name="T75" fmla="*/ 18 h 19"/>
                  <a:gd name="T76" fmla="*/ 10 w 26"/>
                  <a:gd name="T77" fmla="*/ 17 h 19"/>
                  <a:gd name="T78" fmla="*/ 9 w 26"/>
                  <a:gd name="T79" fmla="*/ 19 h 19"/>
                  <a:gd name="T80" fmla="*/ 19 w 26"/>
                  <a:gd name="T81" fmla="*/ 13 h 19"/>
                  <a:gd name="T82" fmla="*/ 22 w 26"/>
                  <a:gd name="T83" fmla="*/ 10 h 19"/>
                  <a:gd name="T84" fmla="*/ 16 w 26"/>
                  <a:gd name="T8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9">
                    <a:moveTo>
                      <a:pt x="16" y="12"/>
                    </a:moveTo>
                    <a:cubicBezTo>
                      <a:pt x="16" y="12"/>
                      <a:pt x="14" y="13"/>
                      <a:pt x="15" y="12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3" y="9"/>
                      <a:pt x="17" y="11"/>
                      <a:pt x="20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3" y="12"/>
                      <a:pt x="16" y="10"/>
                    </a:cubicBezTo>
                    <a:cubicBezTo>
                      <a:pt x="14" y="10"/>
                      <a:pt x="14" y="10"/>
                      <a:pt x="11" y="12"/>
                    </a:cubicBezTo>
                    <a:cubicBezTo>
                      <a:pt x="15" y="9"/>
                      <a:pt x="15" y="10"/>
                      <a:pt x="18" y="8"/>
                    </a:cubicBezTo>
                    <a:cubicBezTo>
                      <a:pt x="17" y="8"/>
                      <a:pt x="12" y="10"/>
                      <a:pt x="8" y="12"/>
                    </a:cubicBezTo>
                    <a:cubicBezTo>
                      <a:pt x="13" y="9"/>
                      <a:pt x="7" y="11"/>
                      <a:pt x="11" y="9"/>
                    </a:cubicBezTo>
                    <a:cubicBezTo>
                      <a:pt x="11" y="9"/>
                      <a:pt x="12" y="8"/>
                      <a:pt x="12" y="9"/>
                    </a:cubicBezTo>
                    <a:cubicBezTo>
                      <a:pt x="18" y="7"/>
                      <a:pt x="11" y="9"/>
                      <a:pt x="12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2" y="7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5"/>
                    </a:cubicBezTo>
                    <a:cubicBezTo>
                      <a:pt x="16" y="2"/>
                      <a:pt x="4" y="5"/>
                      <a:pt x="7" y="4"/>
                    </a:cubicBezTo>
                    <a:cubicBezTo>
                      <a:pt x="11" y="2"/>
                      <a:pt x="9" y="4"/>
                      <a:pt x="14" y="2"/>
                    </a:cubicBezTo>
                    <a:cubicBezTo>
                      <a:pt x="9" y="4"/>
                      <a:pt x="12" y="2"/>
                      <a:pt x="11" y="2"/>
                    </a:cubicBezTo>
                    <a:cubicBezTo>
                      <a:pt x="15" y="1"/>
                      <a:pt x="11" y="2"/>
                      <a:pt x="1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2" y="2"/>
                      <a:pt x="0" y="3"/>
                    </a:cubicBezTo>
                    <a:cubicBezTo>
                      <a:pt x="3" y="4"/>
                      <a:pt x="5" y="5"/>
                      <a:pt x="3" y="7"/>
                    </a:cubicBezTo>
                    <a:cubicBezTo>
                      <a:pt x="9" y="5"/>
                      <a:pt x="3" y="8"/>
                      <a:pt x="8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6" y="7"/>
                      <a:pt x="8" y="7"/>
                    </a:cubicBezTo>
                    <a:cubicBezTo>
                      <a:pt x="9" y="7"/>
                      <a:pt x="6" y="8"/>
                      <a:pt x="3" y="9"/>
                    </a:cubicBezTo>
                    <a:cubicBezTo>
                      <a:pt x="3" y="10"/>
                      <a:pt x="5" y="8"/>
                      <a:pt x="8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10" y="12"/>
                      <a:pt x="7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5"/>
                      <a:pt x="21" y="11"/>
                      <a:pt x="12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5"/>
                      <a:pt x="10" y="17"/>
                      <a:pt x="7" y="18"/>
                    </a:cubicBezTo>
                    <a:cubicBezTo>
                      <a:pt x="8" y="18"/>
                      <a:pt x="7" y="19"/>
                      <a:pt x="8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6"/>
                      <a:pt x="12" y="17"/>
                      <a:pt x="9" y="19"/>
                    </a:cubicBezTo>
                    <a:cubicBezTo>
                      <a:pt x="13" y="17"/>
                      <a:pt x="15" y="15"/>
                      <a:pt x="19" y="13"/>
                    </a:cubicBezTo>
                    <a:cubicBezTo>
                      <a:pt x="11" y="16"/>
                      <a:pt x="26" y="9"/>
                      <a:pt x="22" y="10"/>
                    </a:cubicBezTo>
                    <a:cubicBezTo>
                      <a:pt x="20" y="10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6" name="Freeform 171">
                <a:extLst>
                  <a:ext uri="{FF2B5EF4-FFF2-40B4-BE49-F238E27FC236}">
                    <a16:creationId xmlns:a16="http://schemas.microsoft.com/office/drawing/2014/main" id="{D5A9A300-FA5A-4503-914C-33D31635A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7" name="Freeform 172">
                <a:extLst>
                  <a:ext uri="{FF2B5EF4-FFF2-40B4-BE49-F238E27FC236}">
                    <a16:creationId xmlns:a16="http://schemas.microsoft.com/office/drawing/2014/main" id="{B8F1475B-32F0-420D-B11F-C97CAF850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8" name="Rectangle 173">
                <a:extLst>
                  <a:ext uri="{FF2B5EF4-FFF2-40B4-BE49-F238E27FC236}">
                    <a16:creationId xmlns:a16="http://schemas.microsoft.com/office/drawing/2014/main" id="{7B510461-520C-4838-98C0-789504636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8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9" name="Freeform 174">
                <a:extLst>
                  <a:ext uri="{FF2B5EF4-FFF2-40B4-BE49-F238E27FC236}">
                    <a16:creationId xmlns:a16="http://schemas.microsoft.com/office/drawing/2014/main" id="{420DF733-C6FF-43EB-BA94-05F1ABA5E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" y="316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0" name="Freeform 175">
                <a:extLst>
                  <a:ext uri="{FF2B5EF4-FFF2-40B4-BE49-F238E27FC236}">
                    <a16:creationId xmlns:a16="http://schemas.microsoft.com/office/drawing/2014/main" id="{BE1A1A0A-53A8-45EF-8B49-344171AAA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" y="315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1" name="Freeform 176">
                <a:extLst>
                  <a:ext uri="{FF2B5EF4-FFF2-40B4-BE49-F238E27FC236}">
                    <a16:creationId xmlns:a16="http://schemas.microsoft.com/office/drawing/2014/main" id="{F1C2F44B-9681-4931-A509-92AF431DF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2" name="Freeform 177">
                <a:extLst>
                  <a:ext uri="{FF2B5EF4-FFF2-40B4-BE49-F238E27FC236}">
                    <a16:creationId xmlns:a16="http://schemas.microsoft.com/office/drawing/2014/main" id="{7B8FEF5A-CF26-4453-A29C-E3AA21F51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3131"/>
                <a:ext cx="27" cy="26"/>
              </a:xfrm>
              <a:custGeom>
                <a:avLst/>
                <a:gdLst>
                  <a:gd name="T0" fmla="*/ 17 w 32"/>
                  <a:gd name="T1" fmla="*/ 3 h 32"/>
                  <a:gd name="T2" fmla="*/ 11 w 32"/>
                  <a:gd name="T3" fmla="*/ 0 h 32"/>
                  <a:gd name="T4" fmla="*/ 7 w 32"/>
                  <a:gd name="T5" fmla="*/ 1 h 32"/>
                  <a:gd name="T6" fmla="*/ 11 w 32"/>
                  <a:gd name="T7" fmla="*/ 3 h 32"/>
                  <a:gd name="T8" fmla="*/ 11 w 32"/>
                  <a:gd name="T9" fmla="*/ 7 h 32"/>
                  <a:gd name="T10" fmla="*/ 9 w 32"/>
                  <a:gd name="T11" fmla="*/ 10 h 32"/>
                  <a:gd name="T12" fmla="*/ 15 w 32"/>
                  <a:gd name="T13" fmla="*/ 13 h 32"/>
                  <a:gd name="T14" fmla="*/ 13 w 32"/>
                  <a:gd name="T15" fmla="*/ 14 h 32"/>
                  <a:gd name="T16" fmla="*/ 11 w 32"/>
                  <a:gd name="T17" fmla="*/ 16 h 32"/>
                  <a:gd name="T18" fmla="*/ 21 w 32"/>
                  <a:gd name="T19" fmla="*/ 16 h 32"/>
                  <a:gd name="T20" fmla="*/ 21 w 32"/>
                  <a:gd name="T21" fmla="*/ 18 h 32"/>
                  <a:gd name="T22" fmla="*/ 17 w 32"/>
                  <a:gd name="T23" fmla="*/ 19 h 32"/>
                  <a:gd name="T24" fmla="*/ 18 w 32"/>
                  <a:gd name="T25" fmla="*/ 21 h 32"/>
                  <a:gd name="T26" fmla="*/ 16 w 32"/>
                  <a:gd name="T27" fmla="*/ 23 h 32"/>
                  <a:gd name="T28" fmla="*/ 19 w 32"/>
                  <a:gd name="T29" fmla="*/ 25 h 32"/>
                  <a:gd name="T30" fmla="*/ 23 w 32"/>
                  <a:gd name="T31" fmla="*/ 25 h 32"/>
                  <a:gd name="T32" fmla="*/ 18 w 32"/>
                  <a:gd name="T33" fmla="*/ 27 h 32"/>
                  <a:gd name="T34" fmla="*/ 20 w 32"/>
                  <a:gd name="T35" fmla="*/ 27 h 32"/>
                  <a:gd name="T36" fmla="*/ 20 w 32"/>
                  <a:gd name="T37" fmla="*/ 32 h 32"/>
                  <a:gd name="T38" fmla="*/ 21 w 32"/>
                  <a:gd name="T39" fmla="*/ 29 h 32"/>
                  <a:gd name="T40" fmla="*/ 18 w 32"/>
                  <a:gd name="T41" fmla="*/ 30 h 32"/>
                  <a:gd name="T42" fmla="*/ 29 w 32"/>
                  <a:gd name="T43" fmla="*/ 27 h 32"/>
                  <a:gd name="T44" fmla="*/ 30 w 32"/>
                  <a:gd name="T45" fmla="*/ 26 h 32"/>
                  <a:gd name="T46" fmla="*/ 29 w 32"/>
                  <a:gd name="T47" fmla="*/ 25 h 32"/>
                  <a:gd name="T48" fmla="*/ 30 w 32"/>
                  <a:gd name="T49" fmla="*/ 24 h 32"/>
                  <a:gd name="T50" fmla="*/ 30 w 32"/>
                  <a:gd name="T51" fmla="*/ 22 h 32"/>
                  <a:gd name="T52" fmla="*/ 27 w 32"/>
                  <a:gd name="T53" fmla="*/ 21 h 32"/>
                  <a:gd name="T54" fmla="*/ 28 w 32"/>
                  <a:gd name="T55" fmla="*/ 21 h 32"/>
                  <a:gd name="T56" fmla="*/ 28 w 32"/>
                  <a:gd name="T57" fmla="*/ 20 h 32"/>
                  <a:gd name="T58" fmla="*/ 27 w 32"/>
                  <a:gd name="T59" fmla="*/ 19 h 32"/>
                  <a:gd name="T60" fmla="*/ 24 w 32"/>
                  <a:gd name="T61" fmla="*/ 18 h 32"/>
                  <a:gd name="T62" fmla="*/ 28 w 32"/>
                  <a:gd name="T63" fmla="*/ 18 h 32"/>
                  <a:gd name="T64" fmla="*/ 29 w 32"/>
                  <a:gd name="T65" fmla="*/ 16 h 32"/>
                  <a:gd name="T66" fmla="*/ 24 w 32"/>
                  <a:gd name="T67" fmla="*/ 16 h 32"/>
                  <a:gd name="T68" fmla="*/ 22 w 32"/>
                  <a:gd name="T69" fmla="*/ 14 h 32"/>
                  <a:gd name="T70" fmla="*/ 19 w 32"/>
                  <a:gd name="T71" fmla="*/ 11 h 32"/>
                  <a:gd name="T72" fmla="*/ 20 w 32"/>
                  <a:gd name="T73" fmla="*/ 11 h 32"/>
                  <a:gd name="T74" fmla="*/ 19 w 32"/>
                  <a:gd name="T75" fmla="*/ 8 h 32"/>
                  <a:gd name="T76" fmla="*/ 13 w 32"/>
                  <a:gd name="T77" fmla="*/ 8 h 32"/>
                  <a:gd name="T78" fmla="*/ 23 w 32"/>
                  <a:gd name="T7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32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5" y="1"/>
                      <a:pt x="11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0"/>
                      <a:pt x="7" y="1"/>
                    </a:cubicBezTo>
                    <a:cubicBezTo>
                      <a:pt x="8" y="2"/>
                      <a:pt x="17" y="4"/>
                      <a:pt x="15" y="4"/>
                    </a:cubicBezTo>
                    <a:cubicBezTo>
                      <a:pt x="15" y="4"/>
                      <a:pt x="13" y="4"/>
                      <a:pt x="11" y="3"/>
                    </a:cubicBezTo>
                    <a:cubicBezTo>
                      <a:pt x="10" y="4"/>
                      <a:pt x="17" y="5"/>
                      <a:pt x="18" y="6"/>
                    </a:cubicBezTo>
                    <a:cubicBezTo>
                      <a:pt x="0" y="3"/>
                      <a:pt x="22" y="8"/>
                      <a:pt x="11" y="7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0" y="9"/>
                      <a:pt x="14" y="10"/>
                      <a:pt x="9" y="10"/>
                    </a:cubicBezTo>
                    <a:cubicBezTo>
                      <a:pt x="19" y="11"/>
                      <a:pt x="4" y="12"/>
                      <a:pt x="17" y="12"/>
                    </a:cubicBezTo>
                    <a:cubicBezTo>
                      <a:pt x="13" y="13"/>
                      <a:pt x="18" y="13"/>
                      <a:pt x="15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9" y="14"/>
                      <a:pt x="13" y="14"/>
                    </a:cubicBezTo>
                    <a:cubicBezTo>
                      <a:pt x="12" y="15"/>
                      <a:pt x="16" y="14"/>
                      <a:pt x="20" y="15"/>
                    </a:cubicBezTo>
                    <a:cubicBezTo>
                      <a:pt x="18" y="16"/>
                      <a:pt x="16" y="15"/>
                      <a:pt x="11" y="16"/>
                    </a:cubicBezTo>
                    <a:cubicBezTo>
                      <a:pt x="17" y="16"/>
                      <a:pt x="14" y="16"/>
                      <a:pt x="17" y="17"/>
                    </a:cubicBezTo>
                    <a:cubicBezTo>
                      <a:pt x="18" y="17"/>
                      <a:pt x="19" y="16"/>
                      <a:pt x="21" y="16"/>
                    </a:cubicBezTo>
                    <a:cubicBezTo>
                      <a:pt x="20" y="17"/>
                      <a:pt x="25" y="17"/>
                      <a:pt x="27" y="17"/>
                    </a:cubicBezTo>
                    <a:cubicBezTo>
                      <a:pt x="20" y="18"/>
                      <a:pt x="27" y="17"/>
                      <a:pt x="21" y="18"/>
                    </a:cubicBezTo>
                    <a:cubicBezTo>
                      <a:pt x="18" y="17"/>
                      <a:pt x="18" y="17"/>
                      <a:pt x="14" y="17"/>
                    </a:cubicBezTo>
                    <a:cubicBezTo>
                      <a:pt x="13" y="18"/>
                      <a:pt x="14" y="19"/>
                      <a:pt x="17" y="19"/>
                    </a:cubicBezTo>
                    <a:cubicBezTo>
                      <a:pt x="16" y="20"/>
                      <a:pt x="14" y="19"/>
                      <a:pt x="13" y="20"/>
                    </a:cubicBezTo>
                    <a:cubicBezTo>
                      <a:pt x="11" y="21"/>
                      <a:pt x="20" y="20"/>
                      <a:pt x="18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3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1" y="24"/>
                      <a:pt x="25" y="23"/>
                      <a:pt x="19" y="25"/>
                    </a:cubicBezTo>
                    <a:cubicBezTo>
                      <a:pt x="24" y="24"/>
                      <a:pt x="28" y="24"/>
                      <a:pt x="28" y="24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4"/>
                      <a:pt x="17" y="26"/>
                      <a:pt x="14" y="25"/>
                    </a:cubicBezTo>
                    <a:cubicBezTo>
                      <a:pt x="17" y="26"/>
                      <a:pt x="14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8"/>
                      <a:pt x="24" y="26"/>
                      <a:pt x="20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2" y="32"/>
                      <a:pt x="20" y="32"/>
                    </a:cubicBezTo>
                    <a:cubicBezTo>
                      <a:pt x="22" y="31"/>
                      <a:pt x="28" y="29"/>
                      <a:pt x="30" y="29"/>
                    </a:cubicBezTo>
                    <a:cubicBezTo>
                      <a:pt x="28" y="29"/>
                      <a:pt x="23" y="29"/>
                      <a:pt x="21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9"/>
                      <a:pt x="20" y="29"/>
                      <a:pt x="18" y="30"/>
                    </a:cubicBezTo>
                    <a:cubicBezTo>
                      <a:pt x="15" y="30"/>
                      <a:pt x="22" y="28"/>
                      <a:pt x="19" y="28"/>
                    </a:cubicBezTo>
                    <a:cubicBezTo>
                      <a:pt x="24" y="27"/>
                      <a:pt x="25" y="28"/>
                      <a:pt x="29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8" y="27"/>
                      <a:pt x="28" y="26"/>
                      <a:pt x="30" y="26"/>
                    </a:cubicBezTo>
                    <a:cubicBezTo>
                      <a:pt x="24" y="27"/>
                      <a:pt x="32" y="25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6"/>
                      <a:pt x="26" y="25"/>
                      <a:pt x="25" y="25"/>
                    </a:cubicBezTo>
                    <a:cubicBezTo>
                      <a:pt x="29" y="24"/>
                      <a:pt x="28" y="24"/>
                      <a:pt x="30" y="24"/>
                    </a:cubicBezTo>
                    <a:cubicBezTo>
                      <a:pt x="28" y="24"/>
                      <a:pt x="23" y="24"/>
                      <a:pt x="23" y="24"/>
                    </a:cubicBezTo>
                    <a:cubicBezTo>
                      <a:pt x="28" y="23"/>
                      <a:pt x="25" y="23"/>
                      <a:pt x="30" y="22"/>
                    </a:cubicBezTo>
                    <a:cubicBezTo>
                      <a:pt x="25" y="23"/>
                      <a:pt x="28" y="21"/>
                      <a:pt x="25" y="22"/>
                    </a:cubicBezTo>
                    <a:cubicBezTo>
                      <a:pt x="24" y="22"/>
                      <a:pt x="24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0"/>
                      <a:pt x="25" y="21"/>
                      <a:pt x="28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22" y="20"/>
                      <a:pt x="27" y="19"/>
                    </a:cubicBezTo>
                    <a:cubicBezTo>
                      <a:pt x="24" y="19"/>
                      <a:pt x="24" y="19"/>
                      <a:pt x="18" y="20"/>
                    </a:cubicBezTo>
                    <a:cubicBezTo>
                      <a:pt x="20" y="19"/>
                      <a:pt x="24" y="19"/>
                      <a:pt x="24" y="18"/>
                    </a:cubicBezTo>
                    <a:cubicBezTo>
                      <a:pt x="19" y="19"/>
                      <a:pt x="25" y="18"/>
                      <a:pt x="22" y="18"/>
                    </a:cubicBezTo>
                    <a:cubicBezTo>
                      <a:pt x="27" y="18"/>
                      <a:pt x="24" y="18"/>
                      <a:pt x="28" y="18"/>
                    </a:cubicBezTo>
                    <a:cubicBezTo>
                      <a:pt x="31" y="17"/>
                      <a:pt x="24" y="17"/>
                      <a:pt x="25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3" y="16"/>
                      <a:pt x="2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4" y="15"/>
                      <a:pt x="28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9" y="14"/>
                      <a:pt x="22" y="13"/>
                      <a:pt x="16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12"/>
                      <a:pt x="20" y="11"/>
                    </a:cubicBezTo>
                    <a:cubicBezTo>
                      <a:pt x="19" y="10"/>
                      <a:pt x="24" y="11"/>
                      <a:pt x="25" y="11"/>
                    </a:cubicBezTo>
                    <a:cubicBezTo>
                      <a:pt x="17" y="9"/>
                      <a:pt x="31" y="10"/>
                      <a:pt x="19" y="8"/>
                    </a:cubicBezTo>
                    <a:cubicBezTo>
                      <a:pt x="19" y="8"/>
                      <a:pt x="17" y="8"/>
                      <a:pt x="17" y="9"/>
                    </a:cubicBezTo>
                    <a:cubicBezTo>
                      <a:pt x="16" y="8"/>
                      <a:pt x="13" y="8"/>
                      <a:pt x="13" y="8"/>
                    </a:cubicBezTo>
                    <a:cubicBezTo>
                      <a:pt x="13" y="7"/>
                      <a:pt x="17" y="8"/>
                      <a:pt x="15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0" y="9"/>
                      <a:pt x="13" y="4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3" name="Freeform 178">
                <a:extLst>
                  <a:ext uri="{FF2B5EF4-FFF2-40B4-BE49-F238E27FC236}">
                    <a16:creationId xmlns:a16="http://schemas.microsoft.com/office/drawing/2014/main" id="{C51EBD50-9596-4D01-8207-D7BF24B29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8" y="3140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4" name="Freeform 179">
                <a:extLst>
                  <a:ext uri="{FF2B5EF4-FFF2-40B4-BE49-F238E27FC236}">
                    <a16:creationId xmlns:a16="http://schemas.microsoft.com/office/drawing/2014/main" id="{1489BA30-182F-4BE3-B04E-200A6D85DE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4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5" name="Freeform 180">
                <a:extLst>
                  <a:ext uri="{FF2B5EF4-FFF2-40B4-BE49-F238E27FC236}">
                    <a16:creationId xmlns:a16="http://schemas.microsoft.com/office/drawing/2014/main" id="{0B7A5569-9AB1-493D-BA1D-FF1755AFF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33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6" name="Freeform 181">
                <a:extLst>
                  <a:ext uri="{FF2B5EF4-FFF2-40B4-BE49-F238E27FC236}">
                    <a16:creationId xmlns:a16="http://schemas.microsoft.com/office/drawing/2014/main" id="{C731B217-22F9-47BA-AADA-0889EF333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5" y="313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7" name="Freeform 182">
                <a:extLst>
                  <a:ext uri="{FF2B5EF4-FFF2-40B4-BE49-F238E27FC236}">
                    <a16:creationId xmlns:a16="http://schemas.microsoft.com/office/drawing/2014/main" id="{9FC1AE4D-9364-4E87-B113-9C37C5FAC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3113"/>
                <a:ext cx="17" cy="20"/>
              </a:xfrm>
              <a:custGeom>
                <a:avLst/>
                <a:gdLst>
                  <a:gd name="T0" fmla="*/ 17 w 21"/>
                  <a:gd name="T1" fmla="*/ 9 h 24"/>
                  <a:gd name="T2" fmla="*/ 15 w 21"/>
                  <a:gd name="T3" fmla="*/ 5 h 24"/>
                  <a:gd name="T4" fmla="*/ 18 w 21"/>
                  <a:gd name="T5" fmla="*/ 7 h 24"/>
                  <a:gd name="T6" fmla="*/ 14 w 21"/>
                  <a:gd name="T7" fmla="*/ 0 h 24"/>
                  <a:gd name="T8" fmla="*/ 10 w 21"/>
                  <a:gd name="T9" fmla="*/ 11 h 24"/>
                  <a:gd name="T10" fmla="*/ 7 w 21"/>
                  <a:gd name="T11" fmla="*/ 8 h 24"/>
                  <a:gd name="T12" fmla="*/ 10 w 21"/>
                  <a:gd name="T13" fmla="*/ 15 h 24"/>
                  <a:gd name="T14" fmla="*/ 5 w 21"/>
                  <a:gd name="T15" fmla="*/ 11 h 24"/>
                  <a:gd name="T16" fmla="*/ 6 w 21"/>
                  <a:gd name="T17" fmla="*/ 15 h 24"/>
                  <a:gd name="T18" fmla="*/ 8 w 21"/>
                  <a:gd name="T19" fmla="*/ 16 h 24"/>
                  <a:gd name="T20" fmla="*/ 7 w 21"/>
                  <a:gd name="T21" fmla="*/ 16 h 24"/>
                  <a:gd name="T22" fmla="*/ 8 w 21"/>
                  <a:gd name="T23" fmla="*/ 16 h 24"/>
                  <a:gd name="T24" fmla="*/ 8 w 21"/>
                  <a:gd name="T25" fmla="*/ 18 h 24"/>
                  <a:gd name="T26" fmla="*/ 6 w 21"/>
                  <a:gd name="T27" fmla="*/ 17 h 24"/>
                  <a:gd name="T28" fmla="*/ 8 w 21"/>
                  <a:gd name="T29" fmla="*/ 19 h 24"/>
                  <a:gd name="T30" fmla="*/ 5 w 21"/>
                  <a:gd name="T31" fmla="*/ 17 h 24"/>
                  <a:gd name="T32" fmla="*/ 9 w 21"/>
                  <a:gd name="T33" fmla="*/ 22 h 24"/>
                  <a:gd name="T34" fmla="*/ 12 w 21"/>
                  <a:gd name="T35" fmla="*/ 23 h 24"/>
                  <a:gd name="T36" fmla="*/ 10 w 21"/>
                  <a:gd name="T37" fmla="*/ 20 h 24"/>
                  <a:gd name="T38" fmla="*/ 10 w 21"/>
                  <a:gd name="T39" fmla="*/ 20 h 24"/>
                  <a:gd name="T40" fmla="*/ 9 w 21"/>
                  <a:gd name="T41" fmla="*/ 18 h 24"/>
                  <a:gd name="T42" fmla="*/ 14 w 21"/>
                  <a:gd name="T43" fmla="*/ 21 h 24"/>
                  <a:gd name="T44" fmla="*/ 18 w 21"/>
                  <a:gd name="T45" fmla="*/ 21 h 24"/>
                  <a:gd name="T46" fmla="*/ 18 w 21"/>
                  <a:gd name="T47" fmla="*/ 22 h 24"/>
                  <a:gd name="T48" fmla="*/ 17 w 21"/>
                  <a:gd name="T49" fmla="*/ 20 h 24"/>
                  <a:gd name="T50" fmla="*/ 14 w 21"/>
                  <a:gd name="T51" fmla="*/ 19 h 24"/>
                  <a:gd name="T52" fmla="*/ 9 w 21"/>
                  <a:gd name="T53" fmla="*/ 16 h 24"/>
                  <a:gd name="T54" fmla="*/ 9 w 21"/>
                  <a:gd name="T55" fmla="*/ 15 h 24"/>
                  <a:gd name="T56" fmla="*/ 14 w 21"/>
                  <a:gd name="T57" fmla="*/ 18 h 24"/>
                  <a:gd name="T58" fmla="*/ 12 w 21"/>
                  <a:gd name="T59" fmla="*/ 17 h 24"/>
                  <a:gd name="T60" fmla="*/ 17 w 21"/>
                  <a:gd name="T61" fmla="*/ 19 h 24"/>
                  <a:gd name="T62" fmla="*/ 12 w 21"/>
                  <a:gd name="T63" fmla="*/ 16 h 24"/>
                  <a:gd name="T64" fmla="*/ 14 w 21"/>
                  <a:gd name="T65" fmla="*/ 13 h 24"/>
                  <a:gd name="T66" fmla="*/ 16 w 21"/>
                  <a:gd name="T67" fmla="*/ 15 h 24"/>
                  <a:gd name="T68" fmla="*/ 13 w 21"/>
                  <a:gd name="T69" fmla="*/ 12 h 24"/>
                  <a:gd name="T70" fmla="*/ 16 w 21"/>
                  <a:gd name="T71" fmla="*/ 12 h 24"/>
                  <a:gd name="T72" fmla="*/ 14 w 21"/>
                  <a:gd name="T73" fmla="*/ 10 h 24"/>
                  <a:gd name="T74" fmla="*/ 16 w 21"/>
                  <a:gd name="T75" fmla="*/ 9 h 24"/>
                  <a:gd name="T76" fmla="*/ 16 w 21"/>
                  <a:gd name="T77" fmla="*/ 9 h 24"/>
                  <a:gd name="T78" fmla="*/ 13 w 21"/>
                  <a:gd name="T79" fmla="*/ 3 h 24"/>
                  <a:gd name="T80" fmla="*/ 17 w 21"/>
                  <a:gd name="T8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24">
                    <a:moveTo>
                      <a:pt x="17" y="9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7"/>
                      <a:pt x="16" y="4"/>
                      <a:pt x="18" y="7"/>
                    </a:cubicBezTo>
                    <a:cubicBezTo>
                      <a:pt x="15" y="2"/>
                      <a:pt x="19" y="6"/>
                      <a:pt x="14" y="0"/>
                    </a:cubicBezTo>
                    <a:cubicBezTo>
                      <a:pt x="13" y="4"/>
                      <a:pt x="6" y="3"/>
                      <a:pt x="10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3"/>
                      <a:pt x="0" y="7"/>
                      <a:pt x="10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12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6" y="17"/>
                      <a:pt x="7" y="17"/>
                      <a:pt x="6" y="17"/>
                    </a:cubicBezTo>
                    <a:cubicBezTo>
                      <a:pt x="4" y="16"/>
                      <a:pt x="8" y="18"/>
                      <a:pt x="8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7" y="19"/>
                      <a:pt x="0" y="18"/>
                      <a:pt x="9" y="22"/>
                    </a:cubicBezTo>
                    <a:cubicBezTo>
                      <a:pt x="10" y="22"/>
                      <a:pt x="12" y="22"/>
                      <a:pt x="12" y="23"/>
                    </a:cubicBezTo>
                    <a:cubicBezTo>
                      <a:pt x="16" y="23"/>
                      <a:pt x="12" y="22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" y="16"/>
                      <a:pt x="12" y="21"/>
                      <a:pt x="9" y="18"/>
                    </a:cubicBezTo>
                    <a:cubicBezTo>
                      <a:pt x="12" y="20"/>
                      <a:pt x="12" y="20"/>
                      <a:pt x="14" y="21"/>
                    </a:cubicBezTo>
                    <a:cubicBezTo>
                      <a:pt x="21" y="24"/>
                      <a:pt x="10" y="18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0" y="17"/>
                      <a:pt x="9" y="16"/>
                    </a:cubicBezTo>
                    <a:cubicBezTo>
                      <a:pt x="12" y="18"/>
                      <a:pt x="7" y="15"/>
                      <a:pt x="9" y="15"/>
                    </a:cubicBezTo>
                    <a:cubicBezTo>
                      <a:pt x="13" y="17"/>
                      <a:pt x="12" y="17"/>
                      <a:pt x="14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5" y="18"/>
                      <a:pt x="17" y="19"/>
                    </a:cubicBezTo>
                    <a:cubicBezTo>
                      <a:pt x="15" y="18"/>
                      <a:pt x="15" y="18"/>
                      <a:pt x="12" y="16"/>
                    </a:cubicBezTo>
                    <a:cubicBezTo>
                      <a:pt x="16" y="18"/>
                      <a:pt x="16" y="16"/>
                      <a:pt x="14" y="13"/>
                    </a:cubicBezTo>
                    <a:cubicBezTo>
                      <a:pt x="14" y="13"/>
                      <a:pt x="17" y="15"/>
                      <a:pt x="16" y="15"/>
                    </a:cubicBezTo>
                    <a:cubicBezTo>
                      <a:pt x="17" y="16"/>
                      <a:pt x="15" y="14"/>
                      <a:pt x="13" y="12"/>
                    </a:cubicBezTo>
                    <a:cubicBezTo>
                      <a:pt x="12" y="10"/>
                      <a:pt x="14" y="10"/>
                      <a:pt x="16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0" y="6"/>
                      <a:pt x="17" y="12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1" y="3"/>
                      <a:pt x="13" y="3"/>
                    </a:cubicBezTo>
                    <a:cubicBezTo>
                      <a:pt x="15" y="6"/>
                      <a:pt x="15" y="6"/>
                      <a:pt x="17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8" name="Freeform 183">
                <a:extLst>
                  <a:ext uri="{FF2B5EF4-FFF2-40B4-BE49-F238E27FC236}">
                    <a16:creationId xmlns:a16="http://schemas.microsoft.com/office/drawing/2014/main" id="{33DE53BF-0A7C-4000-B559-0F4184BBE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12"/>
                <a:ext cx="4" cy="6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1 h 8"/>
                  <a:gd name="T6" fmla="*/ 1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3"/>
                      <a:pt x="1" y="1"/>
                    </a:cubicBezTo>
                    <a:cubicBezTo>
                      <a:pt x="1" y="2"/>
                      <a:pt x="0" y="0"/>
                      <a:pt x="1" y="2"/>
                    </a:cubicBezTo>
                    <a:cubicBezTo>
                      <a:pt x="2" y="3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9" name="Freeform 184">
                <a:extLst>
                  <a:ext uri="{FF2B5EF4-FFF2-40B4-BE49-F238E27FC236}">
                    <a16:creationId xmlns:a16="http://schemas.microsoft.com/office/drawing/2014/main" id="{60E60892-5F71-4087-8BF3-0235C8AED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02"/>
                <a:ext cx="10" cy="17"/>
              </a:xfrm>
              <a:custGeom>
                <a:avLst/>
                <a:gdLst>
                  <a:gd name="T0" fmla="*/ 9 w 13"/>
                  <a:gd name="T1" fmla="*/ 11 h 21"/>
                  <a:gd name="T2" fmla="*/ 8 w 13"/>
                  <a:gd name="T3" fmla="*/ 8 h 21"/>
                  <a:gd name="T4" fmla="*/ 3 w 13"/>
                  <a:gd name="T5" fmla="*/ 9 h 21"/>
                  <a:gd name="T6" fmla="*/ 5 w 13"/>
                  <a:gd name="T7" fmla="*/ 15 h 21"/>
                  <a:gd name="T8" fmla="*/ 3 w 13"/>
                  <a:gd name="T9" fmla="*/ 12 h 21"/>
                  <a:gd name="T10" fmla="*/ 4 w 13"/>
                  <a:gd name="T11" fmla="*/ 17 h 21"/>
                  <a:gd name="T12" fmla="*/ 4 w 13"/>
                  <a:gd name="T13" fmla="*/ 15 h 21"/>
                  <a:gd name="T14" fmla="*/ 5 w 13"/>
                  <a:gd name="T15" fmla="*/ 17 h 21"/>
                  <a:gd name="T16" fmla="*/ 5 w 13"/>
                  <a:gd name="T17" fmla="*/ 15 h 21"/>
                  <a:gd name="T18" fmla="*/ 6 w 13"/>
                  <a:gd name="T19" fmla="*/ 18 h 21"/>
                  <a:gd name="T20" fmla="*/ 5 w 13"/>
                  <a:gd name="T21" fmla="*/ 12 h 21"/>
                  <a:gd name="T22" fmla="*/ 8 w 13"/>
                  <a:gd name="T23" fmla="*/ 17 h 21"/>
                  <a:gd name="T24" fmla="*/ 10 w 13"/>
                  <a:gd name="T25" fmla="*/ 18 h 21"/>
                  <a:gd name="T26" fmla="*/ 9 w 13"/>
                  <a:gd name="T27" fmla="*/ 16 h 21"/>
                  <a:gd name="T28" fmla="*/ 7 w 13"/>
                  <a:gd name="T29" fmla="*/ 12 h 21"/>
                  <a:gd name="T30" fmla="*/ 10 w 13"/>
                  <a:gd name="T31" fmla="*/ 18 h 21"/>
                  <a:gd name="T32" fmla="*/ 12 w 13"/>
                  <a:gd name="T33" fmla="*/ 14 h 21"/>
                  <a:gd name="T34" fmla="*/ 11 w 13"/>
                  <a:gd name="T35" fmla="*/ 7 h 21"/>
                  <a:gd name="T36" fmla="*/ 12 w 13"/>
                  <a:gd name="T37" fmla="*/ 12 h 21"/>
                  <a:gd name="T38" fmla="*/ 13 w 13"/>
                  <a:gd name="T39" fmla="*/ 13 h 21"/>
                  <a:gd name="T40" fmla="*/ 12 w 13"/>
                  <a:gd name="T41" fmla="*/ 3 h 21"/>
                  <a:gd name="T42" fmla="*/ 9 w 13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1">
                    <a:moveTo>
                      <a:pt x="9" y="11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9"/>
                      <a:pt x="5" y="11"/>
                      <a:pt x="3" y="9"/>
                    </a:cubicBezTo>
                    <a:cubicBezTo>
                      <a:pt x="2" y="8"/>
                      <a:pt x="5" y="14"/>
                      <a:pt x="5" y="1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4"/>
                      <a:pt x="0" y="11"/>
                      <a:pt x="4" y="17"/>
                    </a:cubicBezTo>
                    <a:cubicBezTo>
                      <a:pt x="4" y="17"/>
                      <a:pt x="3" y="14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21"/>
                      <a:pt x="3" y="10"/>
                      <a:pt x="5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5"/>
                      <a:pt x="10" y="18"/>
                    </a:cubicBezTo>
                    <a:cubicBezTo>
                      <a:pt x="10" y="18"/>
                      <a:pt x="9" y="15"/>
                      <a:pt x="9" y="16"/>
                    </a:cubicBezTo>
                    <a:cubicBezTo>
                      <a:pt x="9" y="16"/>
                      <a:pt x="8" y="14"/>
                      <a:pt x="7" y="12"/>
                    </a:cubicBezTo>
                    <a:cubicBezTo>
                      <a:pt x="7" y="8"/>
                      <a:pt x="9" y="16"/>
                      <a:pt x="10" y="18"/>
                    </a:cubicBezTo>
                    <a:cubicBezTo>
                      <a:pt x="9" y="13"/>
                      <a:pt x="11" y="9"/>
                      <a:pt x="12" y="14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2" y="8"/>
                      <a:pt x="12" y="10"/>
                      <a:pt x="12" y="12"/>
                    </a:cubicBezTo>
                    <a:cubicBezTo>
                      <a:pt x="13" y="12"/>
                      <a:pt x="13" y="14"/>
                      <a:pt x="13" y="13"/>
                    </a:cubicBezTo>
                    <a:cubicBezTo>
                      <a:pt x="12" y="10"/>
                      <a:pt x="12" y="5"/>
                      <a:pt x="12" y="3"/>
                    </a:cubicBezTo>
                    <a:cubicBezTo>
                      <a:pt x="9" y="0"/>
                      <a:pt x="11" y="11"/>
                      <a:pt x="9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0" name="Freeform 185">
                <a:extLst>
                  <a:ext uri="{FF2B5EF4-FFF2-40B4-BE49-F238E27FC236}">
                    <a16:creationId xmlns:a16="http://schemas.microsoft.com/office/drawing/2014/main" id="{2208C0FE-AF29-4DA9-8F35-7571EC801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0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1" name="Freeform 186">
                <a:extLst>
                  <a:ext uri="{FF2B5EF4-FFF2-40B4-BE49-F238E27FC236}">
                    <a16:creationId xmlns:a16="http://schemas.microsoft.com/office/drawing/2014/main" id="{07CAFCA0-44B3-47B6-82AA-9AD9486C78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2" name="Freeform 187">
                <a:extLst>
                  <a:ext uri="{FF2B5EF4-FFF2-40B4-BE49-F238E27FC236}">
                    <a16:creationId xmlns:a16="http://schemas.microsoft.com/office/drawing/2014/main" id="{8EC109C1-3D8C-4F30-8058-679E62125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6"/>
                <a:ext cx="10" cy="10"/>
              </a:xfrm>
              <a:custGeom>
                <a:avLst/>
                <a:gdLst>
                  <a:gd name="T0" fmla="*/ 12 w 12"/>
                  <a:gd name="T1" fmla="*/ 11 h 12"/>
                  <a:gd name="T2" fmla="*/ 11 w 12"/>
                  <a:gd name="T3" fmla="*/ 10 h 12"/>
                  <a:gd name="T4" fmla="*/ 0 w 12"/>
                  <a:gd name="T5" fmla="*/ 0 h 12"/>
                  <a:gd name="T6" fmla="*/ 5 w 12"/>
                  <a:gd name="T7" fmla="*/ 8 h 12"/>
                  <a:gd name="T8" fmla="*/ 4 w 12"/>
                  <a:gd name="T9" fmla="*/ 4 h 12"/>
                  <a:gd name="T10" fmla="*/ 8 w 12"/>
                  <a:gd name="T11" fmla="*/ 10 h 12"/>
                  <a:gd name="T12" fmla="*/ 8 w 12"/>
                  <a:gd name="T13" fmla="*/ 8 h 12"/>
                  <a:gd name="T14" fmla="*/ 12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2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4" y="2"/>
                      <a:pt x="6" y="4"/>
                      <a:pt x="0" y="0"/>
                    </a:cubicBezTo>
                    <a:cubicBezTo>
                      <a:pt x="1" y="1"/>
                      <a:pt x="3" y="5"/>
                      <a:pt x="5" y="8"/>
                    </a:cubicBezTo>
                    <a:cubicBezTo>
                      <a:pt x="5" y="7"/>
                      <a:pt x="3" y="4"/>
                      <a:pt x="4" y="4"/>
                    </a:cubicBezTo>
                    <a:cubicBezTo>
                      <a:pt x="6" y="7"/>
                      <a:pt x="6" y="7"/>
                      <a:pt x="8" y="10"/>
                    </a:cubicBezTo>
                    <a:cubicBezTo>
                      <a:pt x="11" y="12"/>
                      <a:pt x="7" y="8"/>
                      <a:pt x="8" y="8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3" name="Freeform 188">
                <a:extLst>
                  <a:ext uri="{FF2B5EF4-FFF2-40B4-BE49-F238E27FC236}">
                    <a16:creationId xmlns:a16="http://schemas.microsoft.com/office/drawing/2014/main" id="{EB8E0265-B32A-4FBF-ADF5-1D51485A1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2859"/>
                <a:ext cx="3" cy="3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4" name="Freeform 189">
                <a:extLst>
                  <a:ext uri="{FF2B5EF4-FFF2-40B4-BE49-F238E27FC236}">
                    <a16:creationId xmlns:a16="http://schemas.microsoft.com/office/drawing/2014/main" id="{6D361EEC-B94A-4FEC-AE7C-946152434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856"/>
                <a:ext cx="3" cy="4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5 h 5"/>
                  <a:gd name="T4" fmla="*/ 0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2" y="2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5" name="Freeform 190">
                <a:extLst>
                  <a:ext uri="{FF2B5EF4-FFF2-40B4-BE49-F238E27FC236}">
                    <a16:creationId xmlns:a16="http://schemas.microsoft.com/office/drawing/2014/main" id="{2DF8056E-7F6C-4B54-8202-7059ACBAA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6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6" name="Freeform 191">
                <a:extLst>
                  <a:ext uri="{FF2B5EF4-FFF2-40B4-BE49-F238E27FC236}">
                    <a16:creationId xmlns:a16="http://schemas.microsoft.com/office/drawing/2014/main" id="{06BD6D07-DBE2-497C-A4C8-97330FBE0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4"/>
                <a:ext cx="6" cy="8"/>
              </a:xfrm>
              <a:custGeom>
                <a:avLst/>
                <a:gdLst>
                  <a:gd name="T0" fmla="*/ 2 w 7"/>
                  <a:gd name="T1" fmla="*/ 2 h 10"/>
                  <a:gd name="T2" fmla="*/ 1 w 7"/>
                  <a:gd name="T3" fmla="*/ 3 h 10"/>
                  <a:gd name="T4" fmla="*/ 1 w 7"/>
                  <a:gd name="T5" fmla="*/ 3 h 10"/>
                  <a:gd name="T6" fmla="*/ 5 w 7"/>
                  <a:gd name="T7" fmla="*/ 7 h 10"/>
                  <a:gd name="T8" fmla="*/ 4 w 7"/>
                  <a:gd name="T9" fmla="*/ 8 h 10"/>
                  <a:gd name="T10" fmla="*/ 7 w 7"/>
                  <a:gd name="T11" fmla="*/ 10 h 10"/>
                  <a:gd name="T12" fmla="*/ 2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2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6" y="8"/>
                      <a:pt x="5" y="7"/>
                    </a:cubicBezTo>
                    <a:cubicBezTo>
                      <a:pt x="5" y="8"/>
                      <a:pt x="2" y="5"/>
                      <a:pt x="4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3" y="3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7" name="Freeform 192">
                <a:extLst>
                  <a:ext uri="{FF2B5EF4-FFF2-40B4-BE49-F238E27FC236}">
                    <a16:creationId xmlns:a16="http://schemas.microsoft.com/office/drawing/2014/main" id="{7EF3A68A-2F3D-41E7-851C-2848BFD98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6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8" name="Freeform 193">
                <a:extLst>
                  <a:ext uri="{FF2B5EF4-FFF2-40B4-BE49-F238E27FC236}">
                    <a16:creationId xmlns:a16="http://schemas.microsoft.com/office/drawing/2014/main" id="{1037ACCE-52A2-4C1E-9DF7-AFD1EB234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9" name="Freeform 194">
                <a:extLst>
                  <a:ext uri="{FF2B5EF4-FFF2-40B4-BE49-F238E27FC236}">
                    <a16:creationId xmlns:a16="http://schemas.microsoft.com/office/drawing/2014/main" id="{FD76922D-E9C4-46CF-8049-75DD5037B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4"/>
                <a:ext cx="9" cy="7"/>
              </a:xfrm>
              <a:custGeom>
                <a:avLst/>
                <a:gdLst>
                  <a:gd name="T0" fmla="*/ 2 w 11"/>
                  <a:gd name="T1" fmla="*/ 0 h 9"/>
                  <a:gd name="T2" fmla="*/ 4 w 11"/>
                  <a:gd name="T3" fmla="*/ 4 h 9"/>
                  <a:gd name="T4" fmla="*/ 11 w 11"/>
                  <a:gd name="T5" fmla="*/ 9 h 9"/>
                  <a:gd name="T6" fmla="*/ 10 w 11"/>
                  <a:gd name="T7" fmla="*/ 7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cubicBezTo>
                      <a:pt x="6" y="5"/>
                      <a:pt x="0" y="1"/>
                      <a:pt x="4" y="4"/>
                    </a:cubicBezTo>
                    <a:cubicBezTo>
                      <a:pt x="4" y="4"/>
                      <a:pt x="8" y="6"/>
                      <a:pt x="11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0" name="Freeform 195">
                <a:extLst>
                  <a:ext uri="{FF2B5EF4-FFF2-40B4-BE49-F238E27FC236}">
                    <a16:creationId xmlns:a16="http://schemas.microsoft.com/office/drawing/2014/main" id="{F800D33E-977A-4A96-9FB4-8BF0FBECB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1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1" name="Freeform 196">
                <a:extLst>
                  <a:ext uri="{FF2B5EF4-FFF2-40B4-BE49-F238E27FC236}">
                    <a16:creationId xmlns:a16="http://schemas.microsoft.com/office/drawing/2014/main" id="{8F1F3A4A-6B8E-471A-8DDE-E59A201BF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853"/>
                <a:ext cx="11" cy="10"/>
              </a:xfrm>
              <a:custGeom>
                <a:avLst/>
                <a:gdLst>
                  <a:gd name="T0" fmla="*/ 4 w 14"/>
                  <a:gd name="T1" fmla="*/ 0 h 12"/>
                  <a:gd name="T2" fmla="*/ 8 w 14"/>
                  <a:gd name="T3" fmla="*/ 6 h 12"/>
                  <a:gd name="T4" fmla="*/ 4 w 14"/>
                  <a:gd name="T5" fmla="*/ 2 h 12"/>
                  <a:gd name="T6" fmla="*/ 5 w 14"/>
                  <a:gd name="T7" fmla="*/ 5 h 12"/>
                  <a:gd name="T8" fmla="*/ 1 w 14"/>
                  <a:gd name="T9" fmla="*/ 1 h 12"/>
                  <a:gd name="T10" fmla="*/ 4 w 14"/>
                  <a:gd name="T11" fmla="*/ 6 h 12"/>
                  <a:gd name="T12" fmla="*/ 0 w 14"/>
                  <a:gd name="T13" fmla="*/ 4 h 12"/>
                  <a:gd name="T14" fmla="*/ 6 w 14"/>
                  <a:gd name="T15" fmla="*/ 8 h 12"/>
                  <a:gd name="T16" fmla="*/ 6 w 14"/>
                  <a:gd name="T17" fmla="*/ 7 h 12"/>
                  <a:gd name="T18" fmla="*/ 8 w 14"/>
                  <a:gd name="T19" fmla="*/ 10 h 12"/>
                  <a:gd name="T20" fmla="*/ 14 w 14"/>
                  <a:gd name="T21" fmla="*/ 11 h 12"/>
                  <a:gd name="T22" fmla="*/ 4 w 1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2">
                    <a:moveTo>
                      <a:pt x="4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6" y="5"/>
                      <a:pt x="5" y="5"/>
                    </a:cubicBezTo>
                    <a:cubicBezTo>
                      <a:pt x="0" y="1"/>
                      <a:pt x="6" y="4"/>
                      <a:pt x="1" y="1"/>
                    </a:cubicBezTo>
                    <a:cubicBezTo>
                      <a:pt x="1" y="1"/>
                      <a:pt x="1" y="2"/>
                      <a:pt x="4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2" y="4"/>
                      <a:pt x="6" y="7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13" y="12"/>
                      <a:pt x="14" y="11"/>
                    </a:cubicBezTo>
                    <a:cubicBezTo>
                      <a:pt x="14" y="9"/>
                      <a:pt x="6" y="3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2" name="Freeform 197">
                <a:extLst>
                  <a:ext uri="{FF2B5EF4-FFF2-40B4-BE49-F238E27FC236}">
                    <a16:creationId xmlns:a16="http://schemas.microsoft.com/office/drawing/2014/main" id="{EF02692C-4F42-4DEA-B0AA-98A0DDE82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856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3" name="Freeform 198">
                <a:extLst>
                  <a:ext uri="{FF2B5EF4-FFF2-40B4-BE49-F238E27FC236}">
                    <a16:creationId xmlns:a16="http://schemas.microsoft.com/office/drawing/2014/main" id="{3E0901A9-6794-4040-BEEC-5A82AD8888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9"/>
                <a:ext cx="11" cy="10"/>
              </a:xfrm>
              <a:custGeom>
                <a:avLst/>
                <a:gdLst>
                  <a:gd name="T0" fmla="*/ 0 w 14"/>
                  <a:gd name="T1" fmla="*/ 2 h 12"/>
                  <a:gd name="T2" fmla="*/ 2 w 14"/>
                  <a:gd name="T3" fmla="*/ 6 h 12"/>
                  <a:gd name="T4" fmla="*/ 0 w 14"/>
                  <a:gd name="T5" fmla="*/ 4 h 12"/>
                  <a:gd name="T6" fmla="*/ 4 w 14"/>
                  <a:gd name="T7" fmla="*/ 7 h 12"/>
                  <a:gd name="T8" fmla="*/ 3 w 14"/>
                  <a:gd name="T9" fmla="*/ 4 h 12"/>
                  <a:gd name="T10" fmla="*/ 10 w 14"/>
                  <a:gd name="T11" fmla="*/ 9 h 12"/>
                  <a:gd name="T12" fmla="*/ 8 w 14"/>
                  <a:gd name="T13" fmla="*/ 9 h 12"/>
                  <a:gd name="T14" fmla="*/ 9 w 14"/>
                  <a:gd name="T15" fmla="*/ 5 h 12"/>
                  <a:gd name="T16" fmla="*/ 7 w 14"/>
                  <a:gd name="T17" fmla="*/ 5 h 12"/>
                  <a:gd name="T18" fmla="*/ 6 w 14"/>
                  <a:gd name="T19" fmla="*/ 3 h 12"/>
                  <a:gd name="T20" fmla="*/ 0 w 14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2">
                    <a:moveTo>
                      <a:pt x="0" y="2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7"/>
                      <a:pt x="4" y="7"/>
                    </a:cubicBezTo>
                    <a:cubicBezTo>
                      <a:pt x="9" y="11"/>
                      <a:pt x="3" y="5"/>
                      <a:pt x="3" y="4"/>
                    </a:cubicBezTo>
                    <a:cubicBezTo>
                      <a:pt x="6" y="4"/>
                      <a:pt x="5" y="6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14" y="12"/>
                      <a:pt x="10" y="7"/>
                      <a:pt x="9" y="5"/>
                    </a:cubicBezTo>
                    <a:cubicBezTo>
                      <a:pt x="8" y="5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4" name="Freeform 199">
                <a:extLst>
                  <a:ext uri="{FF2B5EF4-FFF2-40B4-BE49-F238E27FC236}">
                    <a16:creationId xmlns:a16="http://schemas.microsoft.com/office/drawing/2014/main" id="{15529969-6A95-47A7-8BEA-41BB3E32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6" y="2851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5" name="Freeform 200">
                <a:extLst>
                  <a:ext uri="{FF2B5EF4-FFF2-40B4-BE49-F238E27FC236}">
                    <a16:creationId xmlns:a16="http://schemas.microsoft.com/office/drawing/2014/main" id="{2AC73164-C027-406E-B7BE-BD5488A72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6" name="Freeform 201">
                <a:extLst>
                  <a:ext uri="{FF2B5EF4-FFF2-40B4-BE49-F238E27FC236}">
                    <a16:creationId xmlns:a16="http://schemas.microsoft.com/office/drawing/2014/main" id="{733000FA-6A68-4308-AAC3-A03610221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7" name="Freeform 202">
                <a:extLst>
                  <a:ext uri="{FF2B5EF4-FFF2-40B4-BE49-F238E27FC236}">
                    <a16:creationId xmlns:a16="http://schemas.microsoft.com/office/drawing/2014/main" id="{B1368F6A-786E-4153-AC22-B5516CB4A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25"/>
                <a:ext cx="23" cy="29"/>
              </a:xfrm>
              <a:custGeom>
                <a:avLst/>
                <a:gdLst>
                  <a:gd name="T0" fmla="*/ 26 w 28"/>
                  <a:gd name="T1" fmla="*/ 3 h 35"/>
                  <a:gd name="T2" fmla="*/ 23 w 28"/>
                  <a:gd name="T3" fmla="*/ 4 h 35"/>
                  <a:gd name="T4" fmla="*/ 19 w 28"/>
                  <a:gd name="T5" fmla="*/ 1 h 35"/>
                  <a:gd name="T6" fmla="*/ 12 w 28"/>
                  <a:gd name="T7" fmla="*/ 0 h 35"/>
                  <a:gd name="T8" fmla="*/ 14 w 28"/>
                  <a:gd name="T9" fmla="*/ 3 h 35"/>
                  <a:gd name="T10" fmla="*/ 11 w 28"/>
                  <a:gd name="T11" fmla="*/ 2 h 35"/>
                  <a:gd name="T12" fmla="*/ 12 w 28"/>
                  <a:gd name="T13" fmla="*/ 7 h 35"/>
                  <a:gd name="T14" fmla="*/ 13 w 28"/>
                  <a:gd name="T15" fmla="*/ 11 h 35"/>
                  <a:gd name="T16" fmla="*/ 5 w 28"/>
                  <a:gd name="T17" fmla="*/ 22 h 35"/>
                  <a:gd name="T18" fmla="*/ 10 w 28"/>
                  <a:gd name="T19" fmla="*/ 26 h 35"/>
                  <a:gd name="T20" fmla="*/ 6 w 28"/>
                  <a:gd name="T21" fmla="*/ 24 h 35"/>
                  <a:gd name="T22" fmla="*/ 7 w 28"/>
                  <a:gd name="T23" fmla="*/ 23 h 35"/>
                  <a:gd name="T24" fmla="*/ 3 w 28"/>
                  <a:gd name="T25" fmla="*/ 25 h 35"/>
                  <a:gd name="T26" fmla="*/ 10 w 28"/>
                  <a:gd name="T27" fmla="*/ 30 h 35"/>
                  <a:gd name="T28" fmla="*/ 2 w 28"/>
                  <a:gd name="T29" fmla="*/ 26 h 35"/>
                  <a:gd name="T30" fmla="*/ 5 w 28"/>
                  <a:gd name="T31" fmla="*/ 31 h 35"/>
                  <a:gd name="T32" fmla="*/ 10 w 28"/>
                  <a:gd name="T33" fmla="*/ 32 h 35"/>
                  <a:gd name="T34" fmla="*/ 12 w 28"/>
                  <a:gd name="T35" fmla="*/ 35 h 35"/>
                  <a:gd name="T36" fmla="*/ 10 w 28"/>
                  <a:gd name="T37" fmla="*/ 23 h 35"/>
                  <a:gd name="T38" fmla="*/ 13 w 28"/>
                  <a:gd name="T39" fmla="*/ 25 h 35"/>
                  <a:gd name="T40" fmla="*/ 19 w 28"/>
                  <a:gd name="T41" fmla="*/ 22 h 35"/>
                  <a:gd name="T42" fmla="*/ 14 w 28"/>
                  <a:gd name="T43" fmla="*/ 17 h 35"/>
                  <a:gd name="T44" fmla="*/ 17 w 28"/>
                  <a:gd name="T45" fmla="*/ 17 h 35"/>
                  <a:gd name="T46" fmla="*/ 14 w 28"/>
                  <a:gd name="T47" fmla="*/ 16 h 35"/>
                  <a:gd name="T48" fmla="*/ 19 w 28"/>
                  <a:gd name="T49" fmla="*/ 16 h 35"/>
                  <a:gd name="T50" fmla="*/ 12 w 28"/>
                  <a:gd name="T51" fmla="*/ 12 h 35"/>
                  <a:gd name="T52" fmla="*/ 23 w 28"/>
                  <a:gd name="T53" fmla="*/ 14 h 35"/>
                  <a:gd name="T54" fmla="*/ 19 w 28"/>
                  <a:gd name="T55" fmla="*/ 13 h 35"/>
                  <a:gd name="T56" fmla="*/ 16 w 28"/>
                  <a:gd name="T57" fmla="*/ 11 h 35"/>
                  <a:gd name="T58" fmla="*/ 23 w 28"/>
                  <a:gd name="T59" fmla="*/ 13 h 35"/>
                  <a:gd name="T60" fmla="*/ 19 w 28"/>
                  <a:gd name="T61" fmla="*/ 8 h 35"/>
                  <a:gd name="T62" fmla="*/ 16 w 28"/>
                  <a:gd name="T63" fmla="*/ 8 h 35"/>
                  <a:gd name="T64" fmla="*/ 18 w 28"/>
                  <a:gd name="T65" fmla="*/ 5 h 35"/>
                  <a:gd name="T66" fmla="*/ 24 w 28"/>
                  <a:gd name="T67" fmla="*/ 8 h 35"/>
                  <a:gd name="T68" fmla="*/ 28 w 28"/>
                  <a:gd name="T69" fmla="*/ 8 h 35"/>
                  <a:gd name="T70" fmla="*/ 20 w 28"/>
                  <a:gd name="T71" fmla="*/ 3 h 35"/>
                  <a:gd name="T72" fmla="*/ 26 w 28"/>
                  <a:gd name="T7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35">
                    <a:moveTo>
                      <a:pt x="26" y="3"/>
                    </a:moveTo>
                    <a:cubicBezTo>
                      <a:pt x="24" y="3"/>
                      <a:pt x="22" y="3"/>
                      <a:pt x="23" y="4"/>
                    </a:cubicBezTo>
                    <a:cubicBezTo>
                      <a:pt x="20" y="3"/>
                      <a:pt x="20" y="2"/>
                      <a:pt x="19" y="1"/>
                    </a:cubicBezTo>
                    <a:cubicBezTo>
                      <a:pt x="16" y="2"/>
                      <a:pt x="15" y="1"/>
                      <a:pt x="12" y="0"/>
                    </a:cubicBezTo>
                    <a:cubicBezTo>
                      <a:pt x="11" y="1"/>
                      <a:pt x="15" y="2"/>
                      <a:pt x="14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5" y="7"/>
                      <a:pt x="12" y="7"/>
                    </a:cubicBezTo>
                    <a:cubicBezTo>
                      <a:pt x="10" y="8"/>
                      <a:pt x="12" y="9"/>
                      <a:pt x="13" y="11"/>
                    </a:cubicBezTo>
                    <a:cubicBezTo>
                      <a:pt x="9" y="14"/>
                      <a:pt x="10" y="19"/>
                      <a:pt x="5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6"/>
                      <a:pt x="6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10" y="30"/>
                    </a:cubicBezTo>
                    <a:cubicBezTo>
                      <a:pt x="4" y="26"/>
                      <a:pt x="9" y="31"/>
                      <a:pt x="2" y="26"/>
                    </a:cubicBezTo>
                    <a:cubicBezTo>
                      <a:pt x="0" y="26"/>
                      <a:pt x="7" y="30"/>
                      <a:pt x="5" y="31"/>
                    </a:cubicBezTo>
                    <a:cubicBezTo>
                      <a:pt x="9" y="33"/>
                      <a:pt x="8" y="31"/>
                      <a:pt x="10" y="32"/>
                    </a:cubicBezTo>
                    <a:cubicBezTo>
                      <a:pt x="13" y="35"/>
                      <a:pt x="8" y="33"/>
                      <a:pt x="12" y="35"/>
                    </a:cubicBezTo>
                    <a:cubicBezTo>
                      <a:pt x="15" y="35"/>
                      <a:pt x="10" y="27"/>
                      <a:pt x="10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2"/>
                      <a:pt x="12" y="20"/>
                      <a:pt x="19" y="22"/>
                    </a:cubicBezTo>
                    <a:cubicBezTo>
                      <a:pt x="15" y="20"/>
                      <a:pt x="22" y="21"/>
                      <a:pt x="14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8" y="17"/>
                      <a:pt x="19" y="16"/>
                    </a:cubicBezTo>
                    <a:cubicBezTo>
                      <a:pt x="15" y="15"/>
                      <a:pt x="14" y="14"/>
                      <a:pt x="12" y="12"/>
                    </a:cubicBezTo>
                    <a:cubicBezTo>
                      <a:pt x="16" y="13"/>
                      <a:pt x="20" y="14"/>
                      <a:pt x="23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17" y="11"/>
                      <a:pt x="16" y="11"/>
                    </a:cubicBezTo>
                    <a:cubicBezTo>
                      <a:pt x="16" y="10"/>
                      <a:pt x="21" y="12"/>
                      <a:pt x="23" y="13"/>
                    </a:cubicBezTo>
                    <a:cubicBezTo>
                      <a:pt x="25" y="12"/>
                      <a:pt x="16" y="8"/>
                      <a:pt x="1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9" y="6"/>
                      <a:pt x="18" y="5"/>
                    </a:cubicBezTo>
                    <a:cubicBezTo>
                      <a:pt x="24" y="5"/>
                      <a:pt x="22" y="7"/>
                      <a:pt x="24" y="8"/>
                    </a:cubicBezTo>
                    <a:cubicBezTo>
                      <a:pt x="26" y="8"/>
                      <a:pt x="26" y="8"/>
                      <a:pt x="28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6" y="5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8" name="Freeform 203">
                <a:extLst>
                  <a:ext uri="{FF2B5EF4-FFF2-40B4-BE49-F238E27FC236}">
                    <a16:creationId xmlns:a16="http://schemas.microsoft.com/office/drawing/2014/main" id="{DB232111-E837-4811-A517-3AD1B11F4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28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9" name="Freeform 204">
                <a:extLst>
                  <a:ext uri="{FF2B5EF4-FFF2-40B4-BE49-F238E27FC236}">
                    <a16:creationId xmlns:a16="http://schemas.microsoft.com/office/drawing/2014/main" id="{4FD35498-0ADE-47C6-ACB8-CA3CBA9AE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282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714" name="Group 406">
              <a:extLst>
                <a:ext uri="{FF2B5EF4-FFF2-40B4-BE49-F238E27FC236}">
                  <a16:creationId xmlns:a16="http://schemas.microsoft.com/office/drawing/2014/main" id="{BF598DE7-B15E-4962-84E6-22ABCBF970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4" y="2603"/>
              <a:ext cx="733" cy="589"/>
              <a:chOff x="4604" y="2603"/>
              <a:chExt cx="733" cy="589"/>
            </a:xfrm>
          </p:grpSpPr>
          <p:sp>
            <p:nvSpPr>
              <p:cNvPr id="1910" name="Rectangle 206">
                <a:extLst>
                  <a:ext uri="{FF2B5EF4-FFF2-40B4-BE49-F238E27FC236}">
                    <a16:creationId xmlns:a16="http://schemas.microsoft.com/office/drawing/2014/main" id="{7EE9545A-6D38-4CA8-AA25-2961ADBD2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8" y="283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1" name="Freeform 207">
                <a:extLst>
                  <a:ext uri="{FF2B5EF4-FFF2-40B4-BE49-F238E27FC236}">
                    <a16:creationId xmlns:a16="http://schemas.microsoft.com/office/drawing/2014/main" id="{93F8254C-E829-49D7-87B0-DF964459B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283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2" name="Freeform 208">
                <a:extLst>
                  <a:ext uri="{FF2B5EF4-FFF2-40B4-BE49-F238E27FC236}">
                    <a16:creationId xmlns:a16="http://schemas.microsoft.com/office/drawing/2014/main" id="{5AC48CBB-DC38-4C57-94B4-EB0EE3E56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842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3" name="Freeform 209">
                <a:extLst>
                  <a:ext uri="{FF2B5EF4-FFF2-40B4-BE49-F238E27FC236}">
                    <a16:creationId xmlns:a16="http://schemas.microsoft.com/office/drawing/2014/main" id="{7B465206-8710-425E-9915-45BCB6F4F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282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4" name="Freeform 210">
                <a:extLst>
                  <a:ext uri="{FF2B5EF4-FFF2-40B4-BE49-F238E27FC236}">
                    <a16:creationId xmlns:a16="http://schemas.microsoft.com/office/drawing/2014/main" id="{D5A7FD60-E7D8-421D-96D3-941530072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2"/>
                <a:ext cx="20" cy="14"/>
              </a:xfrm>
              <a:custGeom>
                <a:avLst/>
                <a:gdLst>
                  <a:gd name="T0" fmla="*/ 4 w 25"/>
                  <a:gd name="T1" fmla="*/ 2 h 18"/>
                  <a:gd name="T2" fmla="*/ 2 w 25"/>
                  <a:gd name="T3" fmla="*/ 5 h 18"/>
                  <a:gd name="T4" fmla="*/ 13 w 25"/>
                  <a:gd name="T5" fmla="*/ 6 h 18"/>
                  <a:gd name="T6" fmla="*/ 3 w 25"/>
                  <a:gd name="T7" fmla="*/ 6 h 18"/>
                  <a:gd name="T8" fmla="*/ 10 w 25"/>
                  <a:gd name="T9" fmla="*/ 12 h 18"/>
                  <a:gd name="T10" fmla="*/ 6 w 25"/>
                  <a:gd name="T11" fmla="*/ 12 h 18"/>
                  <a:gd name="T12" fmla="*/ 17 w 25"/>
                  <a:gd name="T13" fmla="*/ 14 h 18"/>
                  <a:gd name="T14" fmla="*/ 5 w 25"/>
                  <a:gd name="T15" fmla="*/ 14 h 18"/>
                  <a:gd name="T16" fmla="*/ 5 w 25"/>
                  <a:gd name="T17" fmla="*/ 13 h 18"/>
                  <a:gd name="T18" fmla="*/ 8 w 25"/>
                  <a:gd name="T19" fmla="*/ 16 h 18"/>
                  <a:gd name="T20" fmla="*/ 14 w 25"/>
                  <a:gd name="T21" fmla="*/ 18 h 18"/>
                  <a:gd name="T22" fmla="*/ 19 w 25"/>
                  <a:gd name="T23" fmla="*/ 18 h 18"/>
                  <a:gd name="T24" fmla="*/ 16 w 25"/>
                  <a:gd name="T25" fmla="*/ 15 h 18"/>
                  <a:gd name="T26" fmla="*/ 20 w 25"/>
                  <a:gd name="T27" fmla="*/ 16 h 18"/>
                  <a:gd name="T28" fmla="*/ 17 w 25"/>
                  <a:gd name="T29" fmla="*/ 15 h 18"/>
                  <a:gd name="T30" fmla="*/ 21 w 25"/>
                  <a:gd name="T31" fmla="*/ 14 h 18"/>
                  <a:gd name="T32" fmla="*/ 17 w 25"/>
                  <a:gd name="T33" fmla="*/ 12 h 18"/>
                  <a:gd name="T34" fmla="*/ 18 w 25"/>
                  <a:gd name="T35" fmla="*/ 13 h 18"/>
                  <a:gd name="T36" fmla="*/ 13 w 25"/>
                  <a:gd name="T37" fmla="*/ 11 h 18"/>
                  <a:gd name="T38" fmla="*/ 19 w 25"/>
                  <a:gd name="T39" fmla="*/ 11 h 18"/>
                  <a:gd name="T40" fmla="*/ 15 w 25"/>
                  <a:gd name="T41" fmla="*/ 11 h 18"/>
                  <a:gd name="T42" fmla="*/ 20 w 25"/>
                  <a:gd name="T43" fmla="*/ 6 h 18"/>
                  <a:gd name="T44" fmla="*/ 17 w 25"/>
                  <a:gd name="T45" fmla="*/ 6 h 18"/>
                  <a:gd name="T46" fmla="*/ 20 w 25"/>
                  <a:gd name="T47" fmla="*/ 8 h 18"/>
                  <a:gd name="T48" fmla="*/ 10 w 25"/>
                  <a:gd name="T49" fmla="*/ 8 h 18"/>
                  <a:gd name="T50" fmla="*/ 18 w 25"/>
                  <a:gd name="T51" fmla="*/ 5 h 18"/>
                  <a:gd name="T52" fmla="*/ 16 w 25"/>
                  <a:gd name="T53" fmla="*/ 2 h 18"/>
                  <a:gd name="T54" fmla="*/ 18 w 25"/>
                  <a:gd name="T55" fmla="*/ 2 h 18"/>
                  <a:gd name="T56" fmla="*/ 14 w 25"/>
                  <a:gd name="T57" fmla="*/ 1 h 18"/>
                  <a:gd name="T58" fmla="*/ 13 w 25"/>
                  <a:gd name="T59" fmla="*/ 1 h 18"/>
                  <a:gd name="T60" fmla="*/ 10 w 25"/>
                  <a:gd name="T61" fmla="*/ 1 h 18"/>
                  <a:gd name="T62" fmla="*/ 12 w 25"/>
                  <a:gd name="T63" fmla="*/ 1 h 18"/>
                  <a:gd name="T64" fmla="*/ 5 w 25"/>
                  <a:gd name="T65" fmla="*/ 1 h 18"/>
                  <a:gd name="T66" fmla="*/ 9 w 25"/>
                  <a:gd name="T67" fmla="*/ 2 h 18"/>
                  <a:gd name="T68" fmla="*/ 4 w 25"/>
                  <a:gd name="T6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18">
                    <a:moveTo>
                      <a:pt x="4" y="2"/>
                    </a:moveTo>
                    <a:cubicBezTo>
                      <a:pt x="0" y="4"/>
                      <a:pt x="3" y="4"/>
                      <a:pt x="2" y="5"/>
                    </a:cubicBezTo>
                    <a:cubicBezTo>
                      <a:pt x="5" y="6"/>
                      <a:pt x="12" y="4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8"/>
                      <a:pt x="2" y="10"/>
                      <a:pt x="10" y="12"/>
                    </a:cubicBezTo>
                    <a:cubicBezTo>
                      <a:pt x="9" y="12"/>
                      <a:pt x="8" y="12"/>
                      <a:pt x="6" y="12"/>
                    </a:cubicBezTo>
                    <a:cubicBezTo>
                      <a:pt x="7" y="13"/>
                      <a:pt x="20" y="13"/>
                      <a:pt x="17" y="14"/>
                    </a:cubicBezTo>
                    <a:cubicBezTo>
                      <a:pt x="11" y="12"/>
                      <a:pt x="11" y="14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8" y="16"/>
                      <a:pt x="8" y="16"/>
                    </a:cubicBezTo>
                    <a:cubicBezTo>
                      <a:pt x="10" y="17"/>
                      <a:pt x="14" y="17"/>
                      <a:pt x="14" y="18"/>
                    </a:cubicBezTo>
                    <a:cubicBezTo>
                      <a:pt x="14" y="17"/>
                      <a:pt x="17" y="18"/>
                      <a:pt x="19" y="18"/>
                    </a:cubicBezTo>
                    <a:cubicBezTo>
                      <a:pt x="17" y="17"/>
                      <a:pt x="19" y="17"/>
                      <a:pt x="16" y="15"/>
                    </a:cubicBezTo>
                    <a:cubicBezTo>
                      <a:pt x="19" y="15"/>
                      <a:pt x="17" y="16"/>
                      <a:pt x="20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4"/>
                      <a:pt x="20" y="16"/>
                      <a:pt x="21" y="14"/>
                    </a:cubicBezTo>
                    <a:cubicBezTo>
                      <a:pt x="19" y="14"/>
                      <a:pt x="17" y="13"/>
                      <a:pt x="17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2"/>
                      <a:pt x="19" y="11"/>
                      <a:pt x="13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25" y="8"/>
                      <a:pt x="20" y="6"/>
                    </a:cubicBezTo>
                    <a:cubicBezTo>
                      <a:pt x="19" y="7"/>
                      <a:pt x="17" y="6"/>
                      <a:pt x="17" y="6"/>
                    </a:cubicBezTo>
                    <a:cubicBezTo>
                      <a:pt x="14" y="7"/>
                      <a:pt x="19" y="7"/>
                      <a:pt x="20" y="8"/>
                    </a:cubicBezTo>
                    <a:cubicBezTo>
                      <a:pt x="16" y="8"/>
                      <a:pt x="12" y="7"/>
                      <a:pt x="10" y="8"/>
                    </a:cubicBezTo>
                    <a:cubicBezTo>
                      <a:pt x="14" y="7"/>
                      <a:pt x="10" y="7"/>
                      <a:pt x="18" y="5"/>
                    </a:cubicBezTo>
                    <a:cubicBezTo>
                      <a:pt x="19" y="4"/>
                      <a:pt x="14" y="4"/>
                      <a:pt x="16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3"/>
                      <a:pt x="20" y="0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5" y="1"/>
                      <a:pt x="8" y="1"/>
                      <a:pt x="9" y="2"/>
                    </a:cubicBezTo>
                    <a:cubicBezTo>
                      <a:pt x="7" y="2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5" name="Freeform 211">
                <a:extLst>
                  <a:ext uri="{FF2B5EF4-FFF2-40B4-BE49-F238E27FC236}">
                    <a16:creationId xmlns:a16="http://schemas.microsoft.com/office/drawing/2014/main" id="{B70DF8C0-D7D5-42AB-9080-43A642F4C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" y="28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6" name="Freeform 212">
                <a:extLst>
                  <a:ext uri="{FF2B5EF4-FFF2-40B4-BE49-F238E27FC236}">
                    <a16:creationId xmlns:a16="http://schemas.microsoft.com/office/drawing/2014/main" id="{11C643D8-EB48-4BF1-973C-00B137060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2802"/>
                <a:ext cx="24" cy="10"/>
              </a:xfrm>
              <a:custGeom>
                <a:avLst/>
                <a:gdLst>
                  <a:gd name="T0" fmla="*/ 16 w 30"/>
                  <a:gd name="T1" fmla="*/ 7 h 12"/>
                  <a:gd name="T2" fmla="*/ 21 w 30"/>
                  <a:gd name="T3" fmla="*/ 5 h 12"/>
                  <a:gd name="T4" fmla="*/ 12 w 30"/>
                  <a:gd name="T5" fmla="*/ 9 h 12"/>
                  <a:gd name="T6" fmla="*/ 10 w 30"/>
                  <a:gd name="T7" fmla="*/ 8 h 12"/>
                  <a:gd name="T8" fmla="*/ 18 w 30"/>
                  <a:gd name="T9" fmla="*/ 4 h 12"/>
                  <a:gd name="T10" fmla="*/ 19 w 30"/>
                  <a:gd name="T11" fmla="*/ 2 h 12"/>
                  <a:gd name="T12" fmla="*/ 13 w 30"/>
                  <a:gd name="T13" fmla="*/ 5 h 12"/>
                  <a:gd name="T14" fmla="*/ 10 w 30"/>
                  <a:gd name="T15" fmla="*/ 5 h 12"/>
                  <a:gd name="T16" fmla="*/ 12 w 30"/>
                  <a:gd name="T17" fmla="*/ 4 h 12"/>
                  <a:gd name="T18" fmla="*/ 17 w 30"/>
                  <a:gd name="T19" fmla="*/ 1 h 12"/>
                  <a:gd name="T20" fmla="*/ 2 w 30"/>
                  <a:gd name="T21" fmla="*/ 6 h 12"/>
                  <a:gd name="T22" fmla="*/ 3 w 30"/>
                  <a:gd name="T23" fmla="*/ 6 h 12"/>
                  <a:gd name="T24" fmla="*/ 9 w 30"/>
                  <a:gd name="T25" fmla="*/ 2 h 12"/>
                  <a:gd name="T26" fmla="*/ 8 w 30"/>
                  <a:gd name="T27" fmla="*/ 4 h 12"/>
                  <a:gd name="T28" fmla="*/ 4 w 30"/>
                  <a:gd name="T29" fmla="*/ 6 h 12"/>
                  <a:gd name="T30" fmla="*/ 7 w 30"/>
                  <a:gd name="T31" fmla="*/ 12 h 12"/>
                  <a:gd name="T32" fmla="*/ 7 w 30"/>
                  <a:gd name="T33" fmla="*/ 11 h 12"/>
                  <a:gd name="T34" fmla="*/ 12 w 30"/>
                  <a:gd name="T35" fmla="*/ 11 h 12"/>
                  <a:gd name="T36" fmla="*/ 18 w 30"/>
                  <a:gd name="T37" fmla="*/ 8 h 12"/>
                  <a:gd name="T38" fmla="*/ 16 w 30"/>
                  <a:gd name="T39" fmla="*/ 9 h 12"/>
                  <a:gd name="T40" fmla="*/ 22 w 30"/>
                  <a:gd name="T41" fmla="*/ 7 h 12"/>
                  <a:gd name="T42" fmla="*/ 26 w 30"/>
                  <a:gd name="T43" fmla="*/ 8 h 12"/>
                  <a:gd name="T44" fmla="*/ 25 w 30"/>
                  <a:gd name="T45" fmla="*/ 4 h 12"/>
                  <a:gd name="T46" fmla="*/ 16 w 30"/>
                  <a:gd name="T4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12">
                    <a:moveTo>
                      <a:pt x="16" y="7"/>
                    </a:moveTo>
                    <a:cubicBezTo>
                      <a:pt x="17" y="6"/>
                      <a:pt x="20" y="6"/>
                      <a:pt x="21" y="5"/>
                    </a:cubicBezTo>
                    <a:cubicBezTo>
                      <a:pt x="18" y="5"/>
                      <a:pt x="16" y="8"/>
                      <a:pt x="12" y="9"/>
                    </a:cubicBezTo>
                    <a:cubicBezTo>
                      <a:pt x="14" y="7"/>
                      <a:pt x="10" y="8"/>
                      <a:pt x="10" y="8"/>
                    </a:cubicBezTo>
                    <a:cubicBezTo>
                      <a:pt x="12" y="7"/>
                      <a:pt x="17" y="5"/>
                      <a:pt x="18" y="4"/>
                    </a:cubicBezTo>
                    <a:cubicBezTo>
                      <a:pt x="16" y="5"/>
                      <a:pt x="19" y="3"/>
                      <a:pt x="19" y="2"/>
                    </a:cubicBezTo>
                    <a:cubicBezTo>
                      <a:pt x="16" y="5"/>
                      <a:pt x="16" y="2"/>
                      <a:pt x="13" y="5"/>
                    </a:cubicBezTo>
                    <a:cubicBezTo>
                      <a:pt x="10" y="6"/>
                      <a:pt x="8" y="6"/>
                      <a:pt x="10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3"/>
                      <a:pt x="14" y="3"/>
                      <a:pt x="17" y="1"/>
                    </a:cubicBezTo>
                    <a:cubicBezTo>
                      <a:pt x="11" y="2"/>
                      <a:pt x="10" y="0"/>
                      <a:pt x="2" y="6"/>
                    </a:cubicBezTo>
                    <a:cubicBezTo>
                      <a:pt x="0" y="7"/>
                      <a:pt x="2" y="6"/>
                      <a:pt x="3" y="6"/>
                    </a:cubicBezTo>
                    <a:cubicBezTo>
                      <a:pt x="4" y="4"/>
                      <a:pt x="7" y="3"/>
                      <a:pt x="9" y="2"/>
                    </a:cubicBezTo>
                    <a:cubicBezTo>
                      <a:pt x="8" y="4"/>
                      <a:pt x="11" y="3"/>
                      <a:pt x="8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5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0"/>
                      <a:pt x="10" y="11"/>
                      <a:pt x="12" y="11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8" y="9"/>
                      <a:pt x="16" y="9"/>
                    </a:cubicBezTo>
                    <a:cubicBezTo>
                      <a:pt x="19" y="9"/>
                      <a:pt x="20" y="8"/>
                      <a:pt x="22" y="7"/>
                    </a:cubicBezTo>
                    <a:cubicBezTo>
                      <a:pt x="24" y="8"/>
                      <a:pt x="22" y="9"/>
                      <a:pt x="26" y="8"/>
                    </a:cubicBezTo>
                    <a:cubicBezTo>
                      <a:pt x="30" y="5"/>
                      <a:pt x="21" y="8"/>
                      <a:pt x="25" y="4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7" name="Freeform 213">
                <a:extLst>
                  <a:ext uri="{FF2B5EF4-FFF2-40B4-BE49-F238E27FC236}">
                    <a16:creationId xmlns:a16="http://schemas.microsoft.com/office/drawing/2014/main" id="{A15C08A5-2C44-480E-A8C5-A6A2DD3465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8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8" name="Freeform 214">
                <a:extLst>
                  <a:ext uri="{FF2B5EF4-FFF2-40B4-BE49-F238E27FC236}">
                    <a16:creationId xmlns:a16="http://schemas.microsoft.com/office/drawing/2014/main" id="{C6058667-B896-4FE6-B8DE-7FD05DFFC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1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9" name="Freeform 215">
                <a:extLst>
                  <a:ext uri="{FF2B5EF4-FFF2-40B4-BE49-F238E27FC236}">
                    <a16:creationId xmlns:a16="http://schemas.microsoft.com/office/drawing/2014/main" id="{F2EDB755-788F-47D6-99DB-3B6548375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8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0" name="Freeform 216">
                <a:extLst>
                  <a:ext uri="{FF2B5EF4-FFF2-40B4-BE49-F238E27FC236}">
                    <a16:creationId xmlns:a16="http://schemas.microsoft.com/office/drawing/2014/main" id="{16F0C909-678F-4018-9413-30B43AAC8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0"/>
                <a:ext cx="10" cy="7"/>
              </a:xfrm>
              <a:custGeom>
                <a:avLst/>
                <a:gdLst>
                  <a:gd name="T0" fmla="*/ 0 w 12"/>
                  <a:gd name="T1" fmla="*/ 6 h 8"/>
                  <a:gd name="T2" fmla="*/ 2 w 12"/>
                  <a:gd name="T3" fmla="*/ 8 h 8"/>
                  <a:gd name="T4" fmla="*/ 12 w 12"/>
                  <a:gd name="T5" fmla="*/ 1 h 8"/>
                  <a:gd name="T6" fmla="*/ 5 w 12"/>
                  <a:gd name="T7" fmla="*/ 4 h 8"/>
                  <a:gd name="T8" fmla="*/ 4 w 12"/>
                  <a:gd name="T9" fmla="*/ 3 h 8"/>
                  <a:gd name="T10" fmla="*/ 0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cubicBezTo>
                      <a:pt x="1" y="6"/>
                      <a:pt x="4" y="5"/>
                      <a:pt x="2" y="8"/>
                    </a:cubicBezTo>
                    <a:cubicBezTo>
                      <a:pt x="6" y="6"/>
                      <a:pt x="8" y="3"/>
                      <a:pt x="12" y="1"/>
                    </a:cubicBezTo>
                    <a:cubicBezTo>
                      <a:pt x="12" y="0"/>
                      <a:pt x="6" y="4"/>
                      <a:pt x="5" y="4"/>
                    </a:cubicBezTo>
                    <a:cubicBezTo>
                      <a:pt x="8" y="2"/>
                      <a:pt x="3" y="4"/>
                      <a:pt x="4" y="3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1" name="Freeform 217">
                <a:extLst>
                  <a:ext uri="{FF2B5EF4-FFF2-40B4-BE49-F238E27FC236}">
                    <a16:creationId xmlns:a16="http://schemas.microsoft.com/office/drawing/2014/main" id="{D47001BE-4139-4068-AFA3-52C76B350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76"/>
                <a:ext cx="24" cy="28"/>
              </a:xfrm>
              <a:custGeom>
                <a:avLst/>
                <a:gdLst>
                  <a:gd name="T0" fmla="*/ 21 w 29"/>
                  <a:gd name="T1" fmla="*/ 23 h 34"/>
                  <a:gd name="T2" fmla="*/ 19 w 29"/>
                  <a:gd name="T3" fmla="*/ 22 h 34"/>
                  <a:gd name="T4" fmla="*/ 21 w 29"/>
                  <a:gd name="T5" fmla="*/ 21 h 34"/>
                  <a:gd name="T6" fmla="*/ 22 w 29"/>
                  <a:gd name="T7" fmla="*/ 18 h 34"/>
                  <a:gd name="T8" fmla="*/ 20 w 29"/>
                  <a:gd name="T9" fmla="*/ 20 h 34"/>
                  <a:gd name="T10" fmla="*/ 17 w 29"/>
                  <a:gd name="T11" fmla="*/ 19 h 34"/>
                  <a:gd name="T12" fmla="*/ 13 w 29"/>
                  <a:gd name="T13" fmla="*/ 22 h 34"/>
                  <a:gd name="T14" fmla="*/ 18 w 29"/>
                  <a:gd name="T15" fmla="*/ 15 h 34"/>
                  <a:gd name="T16" fmla="*/ 10 w 29"/>
                  <a:gd name="T17" fmla="*/ 23 h 34"/>
                  <a:gd name="T18" fmla="*/ 10 w 29"/>
                  <a:gd name="T19" fmla="*/ 18 h 34"/>
                  <a:gd name="T20" fmla="*/ 11 w 29"/>
                  <a:gd name="T21" fmla="*/ 18 h 34"/>
                  <a:gd name="T22" fmla="*/ 10 w 29"/>
                  <a:gd name="T23" fmla="*/ 17 h 34"/>
                  <a:gd name="T24" fmla="*/ 14 w 29"/>
                  <a:gd name="T25" fmla="*/ 13 h 34"/>
                  <a:gd name="T26" fmla="*/ 11 w 29"/>
                  <a:gd name="T27" fmla="*/ 11 h 34"/>
                  <a:gd name="T28" fmla="*/ 13 w 29"/>
                  <a:gd name="T29" fmla="*/ 9 h 34"/>
                  <a:gd name="T30" fmla="*/ 7 w 29"/>
                  <a:gd name="T31" fmla="*/ 9 h 34"/>
                  <a:gd name="T32" fmla="*/ 7 w 29"/>
                  <a:gd name="T33" fmla="*/ 8 h 34"/>
                  <a:gd name="T34" fmla="*/ 8 w 29"/>
                  <a:gd name="T35" fmla="*/ 7 h 34"/>
                  <a:gd name="T36" fmla="*/ 8 w 29"/>
                  <a:gd name="T37" fmla="*/ 21 h 34"/>
                  <a:gd name="T38" fmla="*/ 9 w 29"/>
                  <a:gd name="T39" fmla="*/ 21 h 34"/>
                  <a:gd name="T40" fmla="*/ 7 w 29"/>
                  <a:gd name="T41" fmla="*/ 19 h 34"/>
                  <a:gd name="T42" fmla="*/ 3 w 29"/>
                  <a:gd name="T43" fmla="*/ 14 h 34"/>
                  <a:gd name="T44" fmla="*/ 4 w 29"/>
                  <a:gd name="T45" fmla="*/ 14 h 34"/>
                  <a:gd name="T46" fmla="*/ 8 w 29"/>
                  <a:gd name="T47" fmla="*/ 19 h 34"/>
                  <a:gd name="T48" fmla="*/ 7 w 29"/>
                  <a:gd name="T49" fmla="*/ 16 h 34"/>
                  <a:gd name="T50" fmla="*/ 12 w 29"/>
                  <a:gd name="T51" fmla="*/ 19 h 34"/>
                  <a:gd name="T52" fmla="*/ 7 w 29"/>
                  <a:gd name="T53" fmla="*/ 12 h 34"/>
                  <a:gd name="T54" fmla="*/ 9 w 29"/>
                  <a:gd name="T55" fmla="*/ 12 h 34"/>
                  <a:gd name="T56" fmla="*/ 2 w 29"/>
                  <a:gd name="T57" fmla="*/ 6 h 34"/>
                  <a:gd name="T58" fmla="*/ 1 w 29"/>
                  <a:gd name="T59" fmla="*/ 19 h 34"/>
                  <a:gd name="T60" fmla="*/ 5 w 29"/>
                  <a:gd name="T61" fmla="*/ 16 h 34"/>
                  <a:gd name="T62" fmla="*/ 2 w 29"/>
                  <a:gd name="T63" fmla="*/ 21 h 34"/>
                  <a:gd name="T64" fmla="*/ 5 w 29"/>
                  <a:gd name="T65" fmla="*/ 16 h 34"/>
                  <a:gd name="T66" fmla="*/ 3 w 29"/>
                  <a:gd name="T67" fmla="*/ 21 h 34"/>
                  <a:gd name="T68" fmla="*/ 6 w 29"/>
                  <a:gd name="T69" fmla="*/ 17 h 34"/>
                  <a:gd name="T70" fmla="*/ 2 w 29"/>
                  <a:gd name="T71" fmla="*/ 23 h 34"/>
                  <a:gd name="T72" fmla="*/ 12 w 29"/>
                  <a:gd name="T73" fmla="*/ 28 h 34"/>
                  <a:gd name="T74" fmla="*/ 15 w 29"/>
                  <a:gd name="T75" fmla="*/ 24 h 34"/>
                  <a:gd name="T76" fmla="*/ 18 w 29"/>
                  <a:gd name="T77" fmla="*/ 28 h 34"/>
                  <a:gd name="T78" fmla="*/ 21 w 29"/>
                  <a:gd name="T79" fmla="*/ 26 h 34"/>
                  <a:gd name="T80" fmla="*/ 14 w 29"/>
                  <a:gd name="T81" fmla="*/ 31 h 34"/>
                  <a:gd name="T82" fmla="*/ 15 w 29"/>
                  <a:gd name="T83" fmla="*/ 32 h 34"/>
                  <a:gd name="T84" fmla="*/ 16 w 29"/>
                  <a:gd name="T85" fmla="*/ 30 h 34"/>
                  <a:gd name="T86" fmla="*/ 16 w 29"/>
                  <a:gd name="T87" fmla="*/ 32 h 34"/>
                  <a:gd name="T88" fmla="*/ 24 w 29"/>
                  <a:gd name="T89" fmla="*/ 24 h 34"/>
                  <a:gd name="T90" fmla="*/ 25 w 29"/>
                  <a:gd name="T91" fmla="*/ 18 h 34"/>
                  <a:gd name="T92" fmla="*/ 21 w 29"/>
                  <a:gd name="T9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" h="34">
                    <a:moveTo>
                      <a:pt x="21" y="23"/>
                    </a:moveTo>
                    <a:cubicBezTo>
                      <a:pt x="20" y="22"/>
                      <a:pt x="18" y="24"/>
                      <a:pt x="19" y="22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5" y="17"/>
                      <a:pt x="20" y="21"/>
                      <a:pt x="22" y="1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17" y="22"/>
                      <a:pt x="17" y="19"/>
                    </a:cubicBezTo>
                    <a:cubicBezTo>
                      <a:pt x="16" y="19"/>
                      <a:pt x="16" y="19"/>
                      <a:pt x="13" y="22"/>
                    </a:cubicBezTo>
                    <a:cubicBezTo>
                      <a:pt x="16" y="18"/>
                      <a:pt x="16" y="18"/>
                      <a:pt x="18" y="15"/>
                    </a:cubicBezTo>
                    <a:cubicBezTo>
                      <a:pt x="16" y="16"/>
                      <a:pt x="13" y="20"/>
                      <a:pt x="10" y="23"/>
                    </a:cubicBezTo>
                    <a:cubicBezTo>
                      <a:pt x="13" y="17"/>
                      <a:pt x="8" y="22"/>
                      <a:pt x="10" y="18"/>
                    </a:cubicBezTo>
                    <a:cubicBezTo>
                      <a:pt x="11" y="18"/>
                      <a:pt x="12" y="17"/>
                      <a:pt x="11" y="18"/>
                    </a:cubicBezTo>
                    <a:cubicBezTo>
                      <a:pt x="15" y="13"/>
                      <a:pt x="10" y="18"/>
                      <a:pt x="10" y="1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0" y="15"/>
                      <a:pt x="11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9" y="11"/>
                      <a:pt x="9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34"/>
                      <a:pt x="8" y="15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5" y="0"/>
                      <a:pt x="6" y="16"/>
                      <a:pt x="3" y="14"/>
                    </a:cubicBezTo>
                    <a:cubicBezTo>
                      <a:pt x="9" y="22"/>
                      <a:pt x="1" y="11"/>
                      <a:pt x="4" y="14"/>
                    </a:cubicBezTo>
                    <a:cubicBezTo>
                      <a:pt x="7" y="16"/>
                      <a:pt x="5" y="16"/>
                      <a:pt x="8" y="19"/>
                    </a:cubicBezTo>
                    <a:cubicBezTo>
                      <a:pt x="5" y="15"/>
                      <a:pt x="8" y="17"/>
                      <a:pt x="7" y="16"/>
                    </a:cubicBezTo>
                    <a:cubicBezTo>
                      <a:pt x="10" y="19"/>
                      <a:pt x="8" y="15"/>
                      <a:pt x="12" y="1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4" y="7"/>
                      <a:pt x="2" y="6"/>
                    </a:cubicBezTo>
                    <a:cubicBezTo>
                      <a:pt x="4" y="12"/>
                      <a:pt x="0" y="5"/>
                      <a:pt x="1" y="19"/>
                    </a:cubicBezTo>
                    <a:cubicBezTo>
                      <a:pt x="5" y="14"/>
                      <a:pt x="2" y="20"/>
                      <a:pt x="5" y="1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4" y="18"/>
                      <a:pt x="5" y="16"/>
                    </a:cubicBezTo>
                    <a:cubicBezTo>
                      <a:pt x="6" y="16"/>
                      <a:pt x="4" y="19"/>
                      <a:pt x="3" y="21"/>
                    </a:cubicBezTo>
                    <a:cubicBezTo>
                      <a:pt x="3" y="22"/>
                      <a:pt x="4" y="20"/>
                      <a:pt x="6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12" y="22"/>
                      <a:pt x="12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7"/>
                      <a:pt x="24" y="20"/>
                      <a:pt x="18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7"/>
                      <a:pt x="16" y="30"/>
                      <a:pt x="14" y="31"/>
                    </a:cubicBezTo>
                    <a:cubicBezTo>
                      <a:pt x="15" y="31"/>
                      <a:pt x="14" y="32"/>
                      <a:pt x="15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8"/>
                      <a:pt x="18" y="30"/>
                      <a:pt x="16" y="32"/>
                    </a:cubicBezTo>
                    <a:cubicBezTo>
                      <a:pt x="20" y="30"/>
                      <a:pt x="22" y="27"/>
                      <a:pt x="24" y="24"/>
                    </a:cubicBezTo>
                    <a:cubicBezTo>
                      <a:pt x="17" y="28"/>
                      <a:pt x="29" y="18"/>
                      <a:pt x="25" y="18"/>
                    </a:cubicBezTo>
                    <a:cubicBezTo>
                      <a:pt x="23" y="19"/>
                      <a:pt x="22" y="21"/>
                      <a:pt x="21" y="2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2" name="Freeform 218">
                <a:extLst>
                  <a:ext uri="{FF2B5EF4-FFF2-40B4-BE49-F238E27FC236}">
                    <a16:creationId xmlns:a16="http://schemas.microsoft.com/office/drawing/2014/main" id="{ED5709CB-AF6B-4946-8A75-4A10BB4AB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3" name="Freeform 219">
                <a:extLst>
                  <a:ext uri="{FF2B5EF4-FFF2-40B4-BE49-F238E27FC236}">
                    <a16:creationId xmlns:a16="http://schemas.microsoft.com/office/drawing/2014/main" id="{26A1FEF6-491C-45B7-BFAE-500F53ED7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85"/>
                <a:ext cx="0" cy="1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4" name="Rectangle 220">
                <a:extLst>
                  <a:ext uri="{FF2B5EF4-FFF2-40B4-BE49-F238E27FC236}">
                    <a16:creationId xmlns:a16="http://schemas.microsoft.com/office/drawing/2014/main" id="{3A80C0FC-ED17-4A01-A31E-D76CFDDE2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0" y="280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5" name="Freeform 221">
                <a:extLst>
                  <a:ext uri="{FF2B5EF4-FFF2-40B4-BE49-F238E27FC236}">
                    <a16:creationId xmlns:a16="http://schemas.microsoft.com/office/drawing/2014/main" id="{C4180890-9FDF-4EA8-BF25-3C59AD905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79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6" name="Freeform 222">
                <a:extLst>
                  <a:ext uri="{FF2B5EF4-FFF2-40B4-BE49-F238E27FC236}">
                    <a16:creationId xmlns:a16="http://schemas.microsoft.com/office/drawing/2014/main" id="{85B985A7-4A20-4B1E-8834-5874415D3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78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7" name="Freeform 223">
                <a:extLst>
                  <a:ext uri="{FF2B5EF4-FFF2-40B4-BE49-F238E27FC236}">
                    <a16:creationId xmlns:a16="http://schemas.microsoft.com/office/drawing/2014/main" id="{724B12F5-6535-42FD-9763-4CBA3AD2E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2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8" name="Freeform 224">
                <a:extLst>
                  <a:ext uri="{FF2B5EF4-FFF2-40B4-BE49-F238E27FC236}">
                    <a16:creationId xmlns:a16="http://schemas.microsoft.com/office/drawing/2014/main" id="{BB1A43F3-0F7F-43A5-BB4E-34C720409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745"/>
                <a:ext cx="30" cy="44"/>
              </a:xfrm>
              <a:custGeom>
                <a:avLst/>
                <a:gdLst>
                  <a:gd name="T0" fmla="*/ 23 w 36"/>
                  <a:gd name="T1" fmla="*/ 2 h 53"/>
                  <a:gd name="T2" fmla="*/ 16 w 36"/>
                  <a:gd name="T3" fmla="*/ 1 h 53"/>
                  <a:gd name="T4" fmla="*/ 13 w 36"/>
                  <a:gd name="T5" fmla="*/ 2 h 53"/>
                  <a:gd name="T6" fmla="*/ 16 w 36"/>
                  <a:gd name="T7" fmla="*/ 5 h 53"/>
                  <a:gd name="T8" fmla="*/ 16 w 36"/>
                  <a:gd name="T9" fmla="*/ 10 h 53"/>
                  <a:gd name="T10" fmla="*/ 13 w 36"/>
                  <a:gd name="T11" fmla="*/ 13 h 53"/>
                  <a:gd name="T12" fmla="*/ 18 w 36"/>
                  <a:gd name="T13" fmla="*/ 19 h 53"/>
                  <a:gd name="T14" fmla="*/ 16 w 36"/>
                  <a:gd name="T15" fmla="*/ 19 h 53"/>
                  <a:gd name="T16" fmla="*/ 13 w 36"/>
                  <a:gd name="T17" fmla="*/ 21 h 53"/>
                  <a:gd name="T18" fmla="*/ 22 w 36"/>
                  <a:gd name="T19" fmla="*/ 26 h 53"/>
                  <a:gd name="T20" fmla="*/ 21 w 36"/>
                  <a:gd name="T21" fmla="*/ 29 h 53"/>
                  <a:gd name="T22" fmla="*/ 16 w 36"/>
                  <a:gd name="T23" fmla="*/ 29 h 53"/>
                  <a:gd name="T24" fmla="*/ 15 w 36"/>
                  <a:gd name="T25" fmla="*/ 32 h 53"/>
                  <a:gd name="T26" fmla="*/ 11 w 36"/>
                  <a:gd name="T27" fmla="*/ 34 h 53"/>
                  <a:gd name="T28" fmla="*/ 11 w 36"/>
                  <a:gd name="T29" fmla="*/ 37 h 53"/>
                  <a:gd name="T30" fmla="*/ 14 w 36"/>
                  <a:gd name="T31" fmla="*/ 42 h 53"/>
                  <a:gd name="T32" fmla="*/ 9 w 36"/>
                  <a:gd name="T33" fmla="*/ 39 h 53"/>
                  <a:gd name="T34" fmla="*/ 9 w 36"/>
                  <a:gd name="T35" fmla="*/ 42 h 53"/>
                  <a:gd name="T36" fmla="*/ 4 w 36"/>
                  <a:gd name="T37" fmla="*/ 46 h 53"/>
                  <a:gd name="T38" fmla="*/ 7 w 36"/>
                  <a:gd name="T39" fmla="*/ 45 h 53"/>
                  <a:gd name="T40" fmla="*/ 5 w 36"/>
                  <a:gd name="T41" fmla="*/ 42 h 53"/>
                  <a:gd name="T42" fmla="*/ 15 w 36"/>
                  <a:gd name="T43" fmla="*/ 49 h 53"/>
                  <a:gd name="T44" fmla="*/ 17 w 36"/>
                  <a:gd name="T45" fmla="*/ 49 h 53"/>
                  <a:gd name="T46" fmla="*/ 17 w 36"/>
                  <a:gd name="T47" fmla="*/ 46 h 53"/>
                  <a:gd name="T48" fmla="*/ 20 w 36"/>
                  <a:gd name="T49" fmla="*/ 45 h 53"/>
                  <a:gd name="T50" fmla="*/ 22 w 36"/>
                  <a:gd name="T51" fmla="*/ 42 h 53"/>
                  <a:gd name="T52" fmla="*/ 22 w 36"/>
                  <a:gd name="T53" fmla="*/ 38 h 53"/>
                  <a:gd name="T54" fmla="*/ 23 w 36"/>
                  <a:gd name="T55" fmla="*/ 38 h 53"/>
                  <a:gd name="T56" fmla="*/ 23 w 36"/>
                  <a:gd name="T57" fmla="*/ 38 h 53"/>
                  <a:gd name="T58" fmla="*/ 23 w 36"/>
                  <a:gd name="T59" fmla="*/ 35 h 53"/>
                  <a:gd name="T60" fmla="*/ 22 w 36"/>
                  <a:gd name="T61" fmla="*/ 31 h 53"/>
                  <a:gd name="T62" fmla="*/ 27 w 36"/>
                  <a:gd name="T63" fmla="*/ 33 h 53"/>
                  <a:gd name="T64" fmla="*/ 28 w 36"/>
                  <a:gd name="T65" fmla="*/ 30 h 53"/>
                  <a:gd name="T66" fmla="*/ 24 w 36"/>
                  <a:gd name="T67" fmla="*/ 26 h 53"/>
                  <a:gd name="T68" fmla="*/ 24 w 36"/>
                  <a:gd name="T69" fmla="*/ 22 h 53"/>
                  <a:gd name="T70" fmla="*/ 23 w 36"/>
                  <a:gd name="T71" fmla="*/ 17 h 53"/>
                  <a:gd name="T72" fmla="*/ 24 w 36"/>
                  <a:gd name="T73" fmla="*/ 16 h 53"/>
                  <a:gd name="T74" fmla="*/ 24 w 36"/>
                  <a:gd name="T75" fmla="*/ 10 h 53"/>
                  <a:gd name="T76" fmla="*/ 18 w 36"/>
                  <a:gd name="T77" fmla="*/ 11 h 53"/>
                  <a:gd name="T78" fmla="*/ 28 w 36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53">
                    <a:moveTo>
                      <a:pt x="29" y="5"/>
                    </a:moveTo>
                    <a:cubicBezTo>
                      <a:pt x="28" y="4"/>
                      <a:pt x="26" y="3"/>
                      <a:pt x="23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0" y="0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2"/>
                      <a:pt x="14" y="1"/>
                      <a:pt x="13" y="2"/>
                    </a:cubicBezTo>
                    <a:cubicBezTo>
                      <a:pt x="14" y="3"/>
                      <a:pt x="22" y="4"/>
                      <a:pt x="20" y="5"/>
                    </a:cubicBezTo>
                    <a:cubicBezTo>
                      <a:pt x="21" y="5"/>
                      <a:pt x="18" y="5"/>
                      <a:pt x="16" y="5"/>
                    </a:cubicBezTo>
                    <a:cubicBezTo>
                      <a:pt x="16" y="5"/>
                      <a:pt x="22" y="7"/>
                      <a:pt x="23" y="7"/>
                    </a:cubicBezTo>
                    <a:cubicBezTo>
                      <a:pt x="6" y="4"/>
                      <a:pt x="27" y="11"/>
                      <a:pt x="16" y="10"/>
                    </a:cubicBezTo>
                    <a:cubicBezTo>
                      <a:pt x="17" y="11"/>
                      <a:pt x="15" y="11"/>
                      <a:pt x="19" y="13"/>
                    </a:cubicBezTo>
                    <a:cubicBezTo>
                      <a:pt x="14" y="12"/>
                      <a:pt x="18" y="14"/>
                      <a:pt x="13" y="13"/>
                    </a:cubicBezTo>
                    <a:cubicBezTo>
                      <a:pt x="23" y="16"/>
                      <a:pt x="8" y="14"/>
                      <a:pt x="20" y="18"/>
                    </a:cubicBezTo>
                    <a:cubicBezTo>
                      <a:pt x="16" y="18"/>
                      <a:pt x="21" y="18"/>
                      <a:pt x="18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8"/>
                      <a:pt x="21" y="21"/>
                      <a:pt x="16" y="19"/>
                    </a:cubicBezTo>
                    <a:cubicBezTo>
                      <a:pt x="14" y="20"/>
                      <a:pt x="19" y="21"/>
                      <a:pt x="22" y="23"/>
                    </a:cubicBezTo>
                    <a:cubicBezTo>
                      <a:pt x="20" y="23"/>
                      <a:pt x="18" y="22"/>
                      <a:pt x="13" y="21"/>
                    </a:cubicBezTo>
                    <a:cubicBezTo>
                      <a:pt x="18" y="23"/>
                      <a:pt x="15" y="23"/>
                      <a:pt x="18" y="25"/>
                    </a:cubicBezTo>
                    <a:cubicBezTo>
                      <a:pt x="18" y="25"/>
                      <a:pt x="20" y="25"/>
                      <a:pt x="22" y="26"/>
                    </a:cubicBezTo>
                    <a:cubicBezTo>
                      <a:pt x="20" y="27"/>
                      <a:pt x="25" y="29"/>
                      <a:pt x="26" y="31"/>
                    </a:cubicBezTo>
                    <a:cubicBezTo>
                      <a:pt x="19" y="29"/>
                      <a:pt x="26" y="30"/>
                      <a:pt x="21" y="29"/>
                    </a:cubicBezTo>
                    <a:cubicBezTo>
                      <a:pt x="18" y="26"/>
                      <a:pt x="19" y="26"/>
                      <a:pt x="15" y="23"/>
                    </a:cubicBezTo>
                    <a:cubicBezTo>
                      <a:pt x="14" y="24"/>
                      <a:pt x="14" y="26"/>
                      <a:pt x="16" y="29"/>
                    </a:cubicBezTo>
                    <a:cubicBezTo>
                      <a:pt x="15" y="29"/>
                      <a:pt x="13" y="27"/>
                      <a:pt x="12" y="27"/>
                    </a:cubicBezTo>
                    <a:cubicBezTo>
                      <a:pt x="9" y="27"/>
                      <a:pt x="18" y="32"/>
                      <a:pt x="15" y="3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3"/>
                      <a:pt x="10" y="31"/>
                      <a:pt x="11" y="34"/>
                    </a:cubicBezTo>
                    <a:cubicBezTo>
                      <a:pt x="13" y="34"/>
                      <a:pt x="14" y="35"/>
                      <a:pt x="15" y="36"/>
                    </a:cubicBezTo>
                    <a:cubicBezTo>
                      <a:pt x="7" y="31"/>
                      <a:pt x="17" y="40"/>
                      <a:pt x="11" y="37"/>
                    </a:cubicBezTo>
                    <a:cubicBezTo>
                      <a:pt x="16" y="40"/>
                      <a:pt x="18" y="43"/>
                      <a:pt x="18" y="44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7" y="42"/>
                      <a:pt x="9" y="37"/>
                      <a:pt x="8" y="35"/>
                    </a:cubicBezTo>
                    <a:cubicBezTo>
                      <a:pt x="10" y="37"/>
                      <a:pt x="6" y="36"/>
                      <a:pt x="9" y="39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7"/>
                      <a:pt x="13" y="43"/>
                      <a:pt x="9" y="4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2"/>
                      <a:pt x="0" y="40"/>
                      <a:pt x="4" y="46"/>
                    </a:cubicBezTo>
                    <a:cubicBezTo>
                      <a:pt x="5" y="48"/>
                      <a:pt x="11" y="52"/>
                      <a:pt x="12" y="53"/>
                    </a:cubicBezTo>
                    <a:cubicBezTo>
                      <a:pt x="12" y="51"/>
                      <a:pt x="9" y="47"/>
                      <a:pt x="7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9" y="46"/>
                      <a:pt x="8" y="44"/>
                      <a:pt x="5" y="42"/>
                    </a:cubicBezTo>
                    <a:cubicBezTo>
                      <a:pt x="4" y="40"/>
                      <a:pt x="9" y="45"/>
                      <a:pt x="7" y="42"/>
                    </a:cubicBezTo>
                    <a:cubicBezTo>
                      <a:pt x="11" y="46"/>
                      <a:pt x="12" y="46"/>
                      <a:pt x="15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2" y="44"/>
                      <a:pt x="20" y="49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8" y="45"/>
                      <a:pt x="18" y="45"/>
                      <a:pt x="20" y="45"/>
                    </a:cubicBezTo>
                    <a:cubicBezTo>
                      <a:pt x="19" y="43"/>
                      <a:pt x="14" y="40"/>
                      <a:pt x="15" y="39"/>
                    </a:cubicBezTo>
                    <a:cubicBezTo>
                      <a:pt x="19" y="42"/>
                      <a:pt x="18" y="40"/>
                      <a:pt x="22" y="42"/>
                    </a:cubicBezTo>
                    <a:cubicBezTo>
                      <a:pt x="18" y="39"/>
                      <a:pt x="22" y="39"/>
                      <a:pt x="19" y="38"/>
                    </a:cubicBezTo>
                    <a:cubicBezTo>
                      <a:pt x="18" y="37"/>
                      <a:pt x="19" y="36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1" y="37"/>
                      <a:pt x="23" y="38"/>
                    </a:cubicBezTo>
                    <a:cubicBezTo>
                      <a:pt x="25" y="38"/>
                      <a:pt x="24" y="39"/>
                      <a:pt x="25" y="39"/>
                    </a:cubicBezTo>
                    <a:cubicBezTo>
                      <a:pt x="26" y="38"/>
                      <a:pt x="18" y="33"/>
                      <a:pt x="23" y="35"/>
                    </a:cubicBezTo>
                    <a:cubicBezTo>
                      <a:pt x="21" y="33"/>
                      <a:pt x="21" y="32"/>
                      <a:pt x="16" y="30"/>
                    </a:cubicBezTo>
                    <a:cubicBezTo>
                      <a:pt x="18" y="30"/>
                      <a:pt x="22" y="32"/>
                      <a:pt x="22" y="31"/>
                    </a:cubicBezTo>
                    <a:cubicBezTo>
                      <a:pt x="18" y="28"/>
                      <a:pt x="24" y="31"/>
                      <a:pt x="21" y="29"/>
                    </a:cubicBezTo>
                    <a:cubicBezTo>
                      <a:pt x="26" y="32"/>
                      <a:pt x="23" y="30"/>
                      <a:pt x="27" y="33"/>
                    </a:cubicBezTo>
                    <a:cubicBezTo>
                      <a:pt x="29" y="33"/>
                      <a:pt x="23" y="29"/>
                      <a:pt x="25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29"/>
                      <a:pt x="23" y="27"/>
                      <a:pt x="27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5"/>
                      <a:pt x="30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1" y="24"/>
                      <a:pt x="25" y="20"/>
                      <a:pt x="20" y="17"/>
                    </a:cubicBezTo>
                    <a:cubicBezTo>
                      <a:pt x="20" y="17"/>
                      <a:pt x="22" y="16"/>
                      <a:pt x="23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9" y="18"/>
                      <a:pt x="24" y="16"/>
                    </a:cubicBezTo>
                    <a:cubicBezTo>
                      <a:pt x="23" y="15"/>
                      <a:pt x="28" y="16"/>
                      <a:pt x="29" y="16"/>
                    </a:cubicBezTo>
                    <a:cubicBezTo>
                      <a:pt x="22" y="13"/>
                      <a:pt x="36" y="13"/>
                      <a:pt x="24" y="10"/>
                    </a:cubicBezTo>
                    <a:cubicBezTo>
                      <a:pt x="24" y="11"/>
                      <a:pt x="22" y="11"/>
                      <a:pt x="22" y="12"/>
                    </a:cubicBezTo>
                    <a:cubicBezTo>
                      <a:pt x="20" y="12"/>
                      <a:pt x="18" y="11"/>
                      <a:pt x="18" y="11"/>
                    </a:cubicBezTo>
                    <a:cubicBezTo>
                      <a:pt x="18" y="10"/>
                      <a:pt x="22" y="10"/>
                      <a:pt x="20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6" y="10"/>
                      <a:pt x="18" y="5"/>
                      <a:pt x="29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9" name="Freeform 225">
                <a:extLst>
                  <a:ext uri="{FF2B5EF4-FFF2-40B4-BE49-F238E27FC236}">
                    <a16:creationId xmlns:a16="http://schemas.microsoft.com/office/drawing/2014/main" id="{A1472BE0-D6CA-4E9F-B821-B23EC33A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276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0" name="Freeform 226">
                <a:extLst>
                  <a:ext uri="{FF2B5EF4-FFF2-40B4-BE49-F238E27FC236}">
                    <a16:creationId xmlns:a16="http://schemas.microsoft.com/office/drawing/2014/main" id="{9C3A48A3-EC2E-4B75-B7D1-ABB5EC029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2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1" name="Freeform 227">
                <a:extLst>
                  <a:ext uri="{FF2B5EF4-FFF2-40B4-BE49-F238E27FC236}">
                    <a16:creationId xmlns:a16="http://schemas.microsoft.com/office/drawing/2014/main" id="{3F6B5B29-0261-41E4-A4C6-7E0476D35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74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2" name="Rectangle 228">
                <a:extLst>
                  <a:ext uri="{FF2B5EF4-FFF2-40B4-BE49-F238E27FC236}">
                    <a16:creationId xmlns:a16="http://schemas.microsoft.com/office/drawing/2014/main" id="{0415A469-CA17-4641-A489-ACB44C80B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" y="274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3" name="Freeform 229">
                <a:extLst>
                  <a:ext uri="{FF2B5EF4-FFF2-40B4-BE49-F238E27FC236}">
                    <a16:creationId xmlns:a16="http://schemas.microsoft.com/office/drawing/2014/main" id="{912ABD09-F640-4D25-B110-A8243FE3F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2729"/>
                <a:ext cx="23" cy="16"/>
              </a:xfrm>
              <a:custGeom>
                <a:avLst/>
                <a:gdLst>
                  <a:gd name="T0" fmla="*/ 10 w 28"/>
                  <a:gd name="T1" fmla="*/ 2 h 20"/>
                  <a:gd name="T2" fmla="*/ 6 w 28"/>
                  <a:gd name="T3" fmla="*/ 4 h 20"/>
                  <a:gd name="T4" fmla="*/ 9 w 28"/>
                  <a:gd name="T5" fmla="*/ 1 h 20"/>
                  <a:gd name="T6" fmla="*/ 2 w 28"/>
                  <a:gd name="T7" fmla="*/ 5 h 20"/>
                  <a:gd name="T8" fmla="*/ 10 w 28"/>
                  <a:gd name="T9" fmla="*/ 10 h 20"/>
                  <a:gd name="T10" fmla="*/ 7 w 28"/>
                  <a:gd name="T11" fmla="*/ 10 h 20"/>
                  <a:gd name="T12" fmla="*/ 13 w 28"/>
                  <a:gd name="T13" fmla="*/ 12 h 20"/>
                  <a:gd name="T14" fmla="*/ 7 w 28"/>
                  <a:gd name="T15" fmla="*/ 13 h 20"/>
                  <a:gd name="T16" fmla="*/ 10 w 28"/>
                  <a:gd name="T17" fmla="*/ 15 h 20"/>
                  <a:gd name="T18" fmla="*/ 12 w 28"/>
                  <a:gd name="T19" fmla="*/ 14 h 20"/>
                  <a:gd name="T20" fmla="*/ 11 w 28"/>
                  <a:gd name="T21" fmla="*/ 15 h 20"/>
                  <a:gd name="T22" fmla="*/ 12 w 28"/>
                  <a:gd name="T23" fmla="*/ 15 h 20"/>
                  <a:gd name="T24" fmla="*/ 13 w 28"/>
                  <a:gd name="T25" fmla="*/ 16 h 20"/>
                  <a:gd name="T26" fmla="*/ 12 w 28"/>
                  <a:gd name="T27" fmla="*/ 16 h 20"/>
                  <a:gd name="T28" fmla="*/ 14 w 28"/>
                  <a:gd name="T29" fmla="*/ 17 h 20"/>
                  <a:gd name="T30" fmla="*/ 10 w 28"/>
                  <a:gd name="T31" fmla="*/ 17 h 20"/>
                  <a:gd name="T32" fmla="*/ 15 w 28"/>
                  <a:gd name="T33" fmla="*/ 20 h 20"/>
                  <a:gd name="T34" fmla="*/ 19 w 28"/>
                  <a:gd name="T35" fmla="*/ 20 h 20"/>
                  <a:gd name="T36" fmla="*/ 16 w 28"/>
                  <a:gd name="T37" fmla="*/ 18 h 20"/>
                  <a:gd name="T38" fmla="*/ 16 w 28"/>
                  <a:gd name="T39" fmla="*/ 18 h 20"/>
                  <a:gd name="T40" fmla="*/ 15 w 28"/>
                  <a:gd name="T41" fmla="*/ 16 h 20"/>
                  <a:gd name="T42" fmla="*/ 20 w 28"/>
                  <a:gd name="T43" fmla="*/ 17 h 20"/>
                  <a:gd name="T44" fmla="*/ 24 w 28"/>
                  <a:gd name="T45" fmla="*/ 14 h 20"/>
                  <a:gd name="T46" fmla="*/ 24 w 28"/>
                  <a:gd name="T47" fmla="*/ 14 h 20"/>
                  <a:gd name="T48" fmla="*/ 22 w 28"/>
                  <a:gd name="T49" fmla="*/ 13 h 20"/>
                  <a:gd name="T50" fmla="*/ 19 w 28"/>
                  <a:gd name="T51" fmla="*/ 14 h 20"/>
                  <a:gd name="T52" fmla="*/ 13 w 28"/>
                  <a:gd name="T53" fmla="*/ 14 h 20"/>
                  <a:gd name="T54" fmla="*/ 13 w 28"/>
                  <a:gd name="T55" fmla="*/ 13 h 20"/>
                  <a:gd name="T56" fmla="*/ 18 w 28"/>
                  <a:gd name="T57" fmla="*/ 13 h 20"/>
                  <a:gd name="T58" fmla="*/ 15 w 28"/>
                  <a:gd name="T59" fmla="*/ 13 h 20"/>
                  <a:gd name="T60" fmla="*/ 21 w 28"/>
                  <a:gd name="T61" fmla="*/ 11 h 20"/>
                  <a:gd name="T62" fmla="*/ 15 w 28"/>
                  <a:gd name="T63" fmla="*/ 12 h 20"/>
                  <a:gd name="T64" fmla="*/ 14 w 28"/>
                  <a:gd name="T65" fmla="*/ 7 h 20"/>
                  <a:gd name="T66" fmla="*/ 17 w 28"/>
                  <a:gd name="T67" fmla="*/ 7 h 20"/>
                  <a:gd name="T68" fmla="*/ 13 w 28"/>
                  <a:gd name="T69" fmla="*/ 7 h 20"/>
                  <a:gd name="T70" fmla="*/ 14 w 28"/>
                  <a:gd name="T71" fmla="*/ 4 h 20"/>
                  <a:gd name="T72" fmla="*/ 11 w 28"/>
                  <a:gd name="T73" fmla="*/ 6 h 20"/>
                  <a:gd name="T74" fmla="*/ 11 w 28"/>
                  <a:gd name="T75" fmla="*/ 3 h 20"/>
                  <a:gd name="T76" fmla="*/ 11 w 28"/>
                  <a:gd name="T77" fmla="*/ 3 h 20"/>
                  <a:gd name="T78" fmla="*/ 5 w 28"/>
                  <a:gd name="T79" fmla="*/ 5 h 20"/>
                  <a:gd name="T80" fmla="*/ 10 w 28"/>
                  <a:gd name="T8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20">
                    <a:moveTo>
                      <a:pt x="10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2"/>
                      <a:pt x="5" y="3"/>
                      <a:pt x="9" y="1"/>
                    </a:cubicBezTo>
                    <a:cubicBezTo>
                      <a:pt x="4" y="4"/>
                      <a:pt x="7" y="0"/>
                      <a:pt x="2" y="5"/>
                    </a:cubicBezTo>
                    <a:cubicBezTo>
                      <a:pt x="5" y="6"/>
                      <a:pt x="3" y="9"/>
                      <a:pt x="1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0" y="14"/>
                      <a:pt x="13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16" y="13"/>
                      <a:pt x="10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6"/>
                      <a:pt x="13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0" y="16"/>
                      <a:pt x="14" y="17"/>
                      <a:pt x="14" y="17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3" y="19"/>
                      <a:pt x="6" y="19"/>
                      <a:pt x="15" y="20"/>
                    </a:cubicBezTo>
                    <a:cubicBezTo>
                      <a:pt x="17" y="20"/>
                      <a:pt x="19" y="20"/>
                      <a:pt x="19" y="20"/>
                    </a:cubicBezTo>
                    <a:cubicBezTo>
                      <a:pt x="23" y="19"/>
                      <a:pt x="19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7" y="17"/>
                      <a:pt x="18" y="17"/>
                      <a:pt x="15" y="16"/>
                    </a:cubicBezTo>
                    <a:cubicBezTo>
                      <a:pt x="18" y="16"/>
                      <a:pt x="18" y="17"/>
                      <a:pt x="20" y="17"/>
                    </a:cubicBezTo>
                    <a:cubicBezTo>
                      <a:pt x="28" y="15"/>
                      <a:pt x="15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3"/>
                      <a:pt x="23" y="13"/>
                      <a:pt x="22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4" y="14"/>
                      <a:pt x="13" y="14"/>
                    </a:cubicBezTo>
                    <a:cubicBezTo>
                      <a:pt x="17" y="13"/>
                      <a:pt x="11" y="14"/>
                      <a:pt x="13" y="13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9" y="11"/>
                      <a:pt x="21" y="11"/>
                    </a:cubicBezTo>
                    <a:cubicBezTo>
                      <a:pt x="18" y="11"/>
                      <a:pt x="19" y="11"/>
                      <a:pt x="15" y="12"/>
                    </a:cubicBezTo>
                    <a:cubicBezTo>
                      <a:pt x="20" y="10"/>
                      <a:pt x="18" y="7"/>
                      <a:pt x="14" y="7"/>
                    </a:cubicBezTo>
                    <a:cubicBezTo>
                      <a:pt x="15" y="8"/>
                      <a:pt x="18" y="6"/>
                      <a:pt x="17" y="7"/>
                    </a:cubicBezTo>
                    <a:cubicBezTo>
                      <a:pt x="18" y="6"/>
                      <a:pt x="16" y="6"/>
                      <a:pt x="13" y="7"/>
                    </a:cubicBezTo>
                    <a:cubicBezTo>
                      <a:pt x="11" y="7"/>
                      <a:pt x="12" y="6"/>
                      <a:pt x="14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7"/>
                      <a:pt x="14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4" y="7"/>
                      <a:pt x="5" y="5"/>
                    </a:cubicBezTo>
                    <a:cubicBezTo>
                      <a:pt x="8" y="4"/>
                      <a:pt x="8" y="4"/>
                      <a:pt x="1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4" name="Freeform 230">
                <a:extLst>
                  <a:ext uri="{FF2B5EF4-FFF2-40B4-BE49-F238E27FC236}">
                    <a16:creationId xmlns:a16="http://schemas.microsoft.com/office/drawing/2014/main" id="{0675919C-2796-41E3-A386-9A19D9ADF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29"/>
                <a:ext cx="4" cy="5"/>
              </a:xfrm>
              <a:custGeom>
                <a:avLst/>
                <a:gdLst>
                  <a:gd name="T0" fmla="*/ 2 w 6"/>
                  <a:gd name="T1" fmla="*/ 3 h 6"/>
                  <a:gd name="T2" fmla="*/ 5 w 6"/>
                  <a:gd name="T3" fmla="*/ 1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2" y="3"/>
                      <a:pt x="0" y="5"/>
                    </a:cubicBezTo>
                    <a:cubicBezTo>
                      <a:pt x="1" y="4"/>
                      <a:pt x="0" y="6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5" name="Freeform 231">
                <a:extLst>
                  <a:ext uri="{FF2B5EF4-FFF2-40B4-BE49-F238E27FC236}">
                    <a16:creationId xmlns:a16="http://schemas.microsoft.com/office/drawing/2014/main" id="{C5EAC2BE-05BF-41E6-B903-16D6511B4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25"/>
                <a:ext cx="12" cy="11"/>
              </a:xfrm>
              <a:custGeom>
                <a:avLst/>
                <a:gdLst>
                  <a:gd name="T0" fmla="*/ 6 w 15"/>
                  <a:gd name="T1" fmla="*/ 5 h 13"/>
                  <a:gd name="T2" fmla="*/ 4 w 15"/>
                  <a:gd name="T3" fmla="*/ 8 h 13"/>
                  <a:gd name="T4" fmla="*/ 6 w 15"/>
                  <a:gd name="T5" fmla="*/ 11 h 13"/>
                  <a:gd name="T6" fmla="*/ 11 w 15"/>
                  <a:gd name="T7" fmla="*/ 6 h 13"/>
                  <a:gd name="T8" fmla="*/ 8 w 15"/>
                  <a:gd name="T9" fmla="*/ 10 h 13"/>
                  <a:gd name="T10" fmla="*/ 12 w 15"/>
                  <a:gd name="T11" fmla="*/ 6 h 13"/>
                  <a:gd name="T12" fmla="*/ 10 w 15"/>
                  <a:gd name="T13" fmla="*/ 8 h 13"/>
                  <a:gd name="T14" fmla="*/ 12 w 15"/>
                  <a:gd name="T15" fmla="*/ 6 h 13"/>
                  <a:gd name="T16" fmla="*/ 11 w 15"/>
                  <a:gd name="T17" fmla="*/ 6 h 13"/>
                  <a:gd name="T18" fmla="*/ 13 w 15"/>
                  <a:gd name="T19" fmla="*/ 4 h 13"/>
                  <a:gd name="T20" fmla="*/ 8 w 15"/>
                  <a:gd name="T21" fmla="*/ 8 h 13"/>
                  <a:gd name="T22" fmla="*/ 11 w 15"/>
                  <a:gd name="T23" fmla="*/ 3 h 13"/>
                  <a:gd name="T24" fmla="*/ 11 w 15"/>
                  <a:gd name="T25" fmla="*/ 1 h 13"/>
                  <a:gd name="T26" fmla="*/ 10 w 15"/>
                  <a:gd name="T27" fmla="*/ 2 h 13"/>
                  <a:gd name="T28" fmla="*/ 8 w 15"/>
                  <a:gd name="T29" fmla="*/ 6 h 13"/>
                  <a:gd name="T30" fmla="*/ 10 w 15"/>
                  <a:gd name="T31" fmla="*/ 1 h 13"/>
                  <a:gd name="T32" fmla="*/ 6 w 15"/>
                  <a:gd name="T33" fmla="*/ 1 h 13"/>
                  <a:gd name="T34" fmla="*/ 2 w 15"/>
                  <a:gd name="T35" fmla="*/ 7 h 13"/>
                  <a:gd name="T36" fmla="*/ 5 w 15"/>
                  <a:gd name="T37" fmla="*/ 2 h 13"/>
                  <a:gd name="T38" fmla="*/ 5 w 15"/>
                  <a:gd name="T39" fmla="*/ 1 h 13"/>
                  <a:gd name="T40" fmla="*/ 1 w 15"/>
                  <a:gd name="T41" fmla="*/ 9 h 13"/>
                  <a:gd name="T42" fmla="*/ 6 w 15"/>
                  <a:gd name="T4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3">
                    <a:moveTo>
                      <a:pt x="6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7" y="8"/>
                      <a:pt x="6" y="11"/>
                    </a:cubicBezTo>
                    <a:cubicBezTo>
                      <a:pt x="5" y="12"/>
                      <a:pt x="9" y="7"/>
                      <a:pt x="11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8"/>
                      <a:pt x="8" y="11"/>
                      <a:pt x="12" y="6"/>
                    </a:cubicBezTo>
                    <a:cubicBezTo>
                      <a:pt x="13" y="6"/>
                      <a:pt x="10" y="9"/>
                      <a:pt x="10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0"/>
                      <a:pt x="7" y="10"/>
                      <a:pt x="8" y="8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4"/>
                      <a:pt x="11" y="1"/>
                    </a:cubicBezTo>
                    <a:cubicBezTo>
                      <a:pt x="11" y="1"/>
                      <a:pt x="9" y="3"/>
                      <a:pt x="10" y="2"/>
                    </a:cubicBezTo>
                    <a:cubicBezTo>
                      <a:pt x="10" y="3"/>
                      <a:pt x="9" y="5"/>
                      <a:pt x="8" y="6"/>
                    </a:cubicBezTo>
                    <a:cubicBezTo>
                      <a:pt x="4" y="9"/>
                      <a:pt x="10" y="3"/>
                      <a:pt x="10" y="1"/>
                    </a:cubicBezTo>
                    <a:cubicBezTo>
                      <a:pt x="7" y="3"/>
                      <a:pt x="4" y="6"/>
                      <a:pt x="6" y="1"/>
                    </a:cubicBezTo>
                    <a:cubicBezTo>
                      <a:pt x="5" y="4"/>
                      <a:pt x="3" y="7"/>
                      <a:pt x="2" y="7"/>
                    </a:cubicBezTo>
                    <a:cubicBezTo>
                      <a:pt x="3" y="5"/>
                      <a:pt x="4" y="4"/>
                      <a:pt x="5" y="2"/>
                    </a:cubicBezTo>
                    <a:cubicBezTo>
                      <a:pt x="5" y="2"/>
                      <a:pt x="6" y="0"/>
                      <a:pt x="5" y="1"/>
                    </a:cubicBezTo>
                    <a:cubicBezTo>
                      <a:pt x="4" y="4"/>
                      <a:pt x="2" y="8"/>
                      <a:pt x="1" y="9"/>
                    </a:cubicBezTo>
                    <a:cubicBezTo>
                      <a:pt x="0" y="13"/>
                      <a:pt x="5" y="4"/>
                      <a:pt x="6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6" name="Rectangle 232">
                <a:extLst>
                  <a:ext uri="{FF2B5EF4-FFF2-40B4-BE49-F238E27FC236}">
                    <a16:creationId xmlns:a16="http://schemas.microsoft.com/office/drawing/2014/main" id="{69B7BDC0-20B8-4734-8229-C48A13AD6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0" y="273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7" name="Freeform 233">
                <a:extLst>
                  <a:ext uri="{FF2B5EF4-FFF2-40B4-BE49-F238E27FC236}">
                    <a16:creationId xmlns:a16="http://schemas.microsoft.com/office/drawing/2014/main" id="{7C2AB8A8-2725-47F0-A675-180EEE325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5"/>
                <a:ext cx="3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8" name="Freeform 234">
                <a:extLst>
                  <a:ext uri="{FF2B5EF4-FFF2-40B4-BE49-F238E27FC236}">
                    <a16:creationId xmlns:a16="http://schemas.microsoft.com/office/drawing/2014/main" id="{2427E853-25F7-42FC-B9AA-7D00212E1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4"/>
                <a:ext cx="9" cy="9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10 h 11"/>
                  <a:gd name="T4" fmla="*/ 0 w 11"/>
                  <a:gd name="T5" fmla="*/ 0 h 11"/>
                  <a:gd name="T6" fmla="*/ 6 w 11"/>
                  <a:gd name="T7" fmla="*/ 7 h 11"/>
                  <a:gd name="T8" fmla="*/ 4 w 11"/>
                  <a:gd name="T9" fmla="*/ 4 h 11"/>
                  <a:gd name="T10" fmla="*/ 8 w 11"/>
                  <a:gd name="T11" fmla="*/ 9 h 11"/>
                  <a:gd name="T12" fmla="*/ 8 w 11"/>
                  <a:gd name="T13" fmla="*/ 8 h 11"/>
                  <a:gd name="T14" fmla="*/ 11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3" y="3"/>
                      <a:pt x="5" y="5"/>
                      <a:pt x="0" y="0"/>
                    </a:cubicBezTo>
                    <a:cubicBezTo>
                      <a:pt x="1" y="1"/>
                      <a:pt x="3" y="4"/>
                      <a:pt x="6" y="7"/>
                    </a:cubicBezTo>
                    <a:cubicBezTo>
                      <a:pt x="6" y="6"/>
                      <a:pt x="3" y="3"/>
                      <a:pt x="4" y="4"/>
                    </a:cubicBezTo>
                    <a:cubicBezTo>
                      <a:pt x="6" y="6"/>
                      <a:pt x="6" y="6"/>
                      <a:pt x="8" y="9"/>
                    </a:cubicBezTo>
                    <a:cubicBezTo>
                      <a:pt x="11" y="11"/>
                      <a:pt x="7" y="7"/>
                      <a:pt x="8" y="8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9" name="Freeform 235">
                <a:extLst>
                  <a:ext uri="{FF2B5EF4-FFF2-40B4-BE49-F238E27FC236}">
                    <a16:creationId xmlns:a16="http://schemas.microsoft.com/office/drawing/2014/main" id="{A339F891-49AF-4BC1-ADEB-DFAA0B03D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0" name="Freeform 236">
                <a:extLst>
                  <a:ext uri="{FF2B5EF4-FFF2-40B4-BE49-F238E27FC236}">
                    <a16:creationId xmlns:a16="http://schemas.microsoft.com/office/drawing/2014/main" id="{E13DCFBE-3F4D-4765-BFCF-BAC45AABF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3" y="2655"/>
                <a:ext cx="4" cy="4"/>
              </a:xfrm>
              <a:custGeom>
                <a:avLst/>
                <a:gdLst>
                  <a:gd name="T0" fmla="*/ 2 w 5"/>
                  <a:gd name="T1" fmla="*/ 2 h 5"/>
                  <a:gd name="T2" fmla="*/ 5 w 5"/>
                  <a:gd name="T3" fmla="*/ 5 h 5"/>
                  <a:gd name="T4" fmla="*/ 0 w 5"/>
                  <a:gd name="T5" fmla="*/ 0 h 5"/>
                  <a:gd name="T6" fmla="*/ 2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2"/>
                      <a:pt x="5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1" name="Freeform 237">
                <a:extLst>
                  <a:ext uri="{FF2B5EF4-FFF2-40B4-BE49-F238E27FC236}">
                    <a16:creationId xmlns:a16="http://schemas.microsoft.com/office/drawing/2014/main" id="{CC74FC64-C8FA-48E4-8AC8-9B41228858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2" name="Freeform 238">
                <a:extLst>
                  <a:ext uri="{FF2B5EF4-FFF2-40B4-BE49-F238E27FC236}">
                    <a16:creationId xmlns:a16="http://schemas.microsoft.com/office/drawing/2014/main" id="{EDBB5662-C672-4264-A622-4477F76E1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6" cy="7"/>
              </a:xfrm>
              <a:custGeom>
                <a:avLst/>
                <a:gdLst>
                  <a:gd name="T0" fmla="*/ 2 w 8"/>
                  <a:gd name="T1" fmla="*/ 1 h 8"/>
                  <a:gd name="T2" fmla="*/ 1 w 8"/>
                  <a:gd name="T3" fmla="*/ 2 h 8"/>
                  <a:gd name="T4" fmla="*/ 2 w 8"/>
                  <a:gd name="T5" fmla="*/ 2 h 8"/>
                  <a:gd name="T6" fmla="*/ 6 w 8"/>
                  <a:gd name="T7" fmla="*/ 6 h 8"/>
                  <a:gd name="T8" fmla="*/ 5 w 8"/>
                  <a:gd name="T9" fmla="*/ 6 h 8"/>
                  <a:gd name="T10" fmla="*/ 8 w 8"/>
                  <a:gd name="T11" fmla="*/ 8 h 8"/>
                  <a:gd name="T12" fmla="*/ 2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7" y="7"/>
                      <a:pt x="6" y="6"/>
                    </a:cubicBezTo>
                    <a:cubicBezTo>
                      <a:pt x="6" y="7"/>
                      <a:pt x="3" y="3"/>
                      <a:pt x="5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3" name="Freeform 239">
                <a:extLst>
                  <a:ext uri="{FF2B5EF4-FFF2-40B4-BE49-F238E27FC236}">
                    <a16:creationId xmlns:a16="http://schemas.microsoft.com/office/drawing/2014/main" id="{E1EE6D64-DEC4-4620-B11A-81681EC85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5" y="2656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4" name="Freeform 240">
                <a:extLst>
                  <a:ext uri="{FF2B5EF4-FFF2-40B4-BE49-F238E27FC236}">
                    <a16:creationId xmlns:a16="http://schemas.microsoft.com/office/drawing/2014/main" id="{A64080D1-2FA7-4AE9-BDE0-C79C5B0D7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5" name="Freeform 241">
                <a:extLst>
                  <a:ext uri="{FF2B5EF4-FFF2-40B4-BE49-F238E27FC236}">
                    <a16:creationId xmlns:a16="http://schemas.microsoft.com/office/drawing/2014/main" id="{C95857D7-C206-4849-8020-372E125CF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8" cy="7"/>
              </a:xfrm>
              <a:custGeom>
                <a:avLst/>
                <a:gdLst>
                  <a:gd name="T0" fmla="*/ 1 w 10"/>
                  <a:gd name="T1" fmla="*/ 0 h 9"/>
                  <a:gd name="T2" fmla="*/ 4 w 10"/>
                  <a:gd name="T3" fmla="*/ 4 h 9"/>
                  <a:gd name="T4" fmla="*/ 10 w 10"/>
                  <a:gd name="T5" fmla="*/ 9 h 9"/>
                  <a:gd name="T6" fmla="*/ 9 w 10"/>
                  <a:gd name="T7" fmla="*/ 7 h 9"/>
                  <a:gd name="T8" fmla="*/ 1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6" y="5"/>
                      <a:pt x="0" y="0"/>
                      <a:pt x="4" y="4"/>
                    </a:cubicBezTo>
                    <a:cubicBezTo>
                      <a:pt x="4" y="3"/>
                      <a:pt x="7" y="6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6" name="Freeform 242">
                <a:extLst>
                  <a:ext uri="{FF2B5EF4-FFF2-40B4-BE49-F238E27FC236}">
                    <a16:creationId xmlns:a16="http://schemas.microsoft.com/office/drawing/2014/main" id="{0D37FEF1-D269-4F6A-AED9-78A902EA3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" y="26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7" name="Freeform 243">
                <a:extLst>
                  <a:ext uri="{FF2B5EF4-FFF2-40B4-BE49-F238E27FC236}">
                    <a16:creationId xmlns:a16="http://schemas.microsoft.com/office/drawing/2014/main" id="{AF535ACD-CE1F-4016-8AB6-BFF3D66E2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6"/>
                <a:ext cx="10" cy="9"/>
              </a:xfrm>
              <a:custGeom>
                <a:avLst/>
                <a:gdLst>
                  <a:gd name="T0" fmla="*/ 3 w 13"/>
                  <a:gd name="T1" fmla="*/ 0 h 11"/>
                  <a:gd name="T2" fmla="*/ 7 w 13"/>
                  <a:gd name="T3" fmla="*/ 5 h 11"/>
                  <a:gd name="T4" fmla="*/ 3 w 13"/>
                  <a:gd name="T5" fmla="*/ 2 h 11"/>
                  <a:gd name="T6" fmla="*/ 5 w 13"/>
                  <a:gd name="T7" fmla="*/ 4 h 11"/>
                  <a:gd name="T8" fmla="*/ 1 w 13"/>
                  <a:gd name="T9" fmla="*/ 0 h 11"/>
                  <a:gd name="T10" fmla="*/ 4 w 13"/>
                  <a:gd name="T11" fmla="*/ 4 h 11"/>
                  <a:gd name="T12" fmla="*/ 1 w 13"/>
                  <a:gd name="T13" fmla="*/ 1 h 11"/>
                  <a:gd name="T14" fmla="*/ 6 w 13"/>
                  <a:gd name="T15" fmla="*/ 6 h 11"/>
                  <a:gd name="T16" fmla="*/ 6 w 13"/>
                  <a:gd name="T17" fmla="*/ 5 h 11"/>
                  <a:gd name="T18" fmla="*/ 9 w 13"/>
                  <a:gd name="T19" fmla="*/ 8 h 11"/>
                  <a:gd name="T20" fmla="*/ 13 w 13"/>
                  <a:gd name="T21" fmla="*/ 10 h 11"/>
                  <a:gd name="T22" fmla="*/ 3 w 13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1"/>
                      <a:pt x="5" y="4"/>
                      <a:pt x="5" y="4"/>
                    </a:cubicBezTo>
                    <a:cubicBezTo>
                      <a:pt x="0" y="0"/>
                      <a:pt x="5" y="3"/>
                      <a:pt x="1" y="0"/>
                    </a:cubicBezTo>
                    <a:cubicBezTo>
                      <a:pt x="1" y="0"/>
                      <a:pt x="1" y="0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2" y="2"/>
                      <a:pt x="6" y="5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8" y="7"/>
                      <a:pt x="13" y="11"/>
                      <a:pt x="13" y="10"/>
                    </a:cubicBezTo>
                    <a:cubicBezTo>
                      <a:pt x="13" y="9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8" name="Freeform 244">
                <a:extLst>
                  <a:ext uri="{FF2B5EF4-FFF2-40B4-BE49-F238E27FC236}">
                    <a16:creationId xmlns:a16="http://schemas.microsoft.com/office/drawing/2014/main" id="{BC69A752-A3C6-4634-9771-FC707AD23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59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9" name="Freeform 245">
                <a:extLst>
                  <a:ext uri="{FF2B5EF4-FFF2-40B4-BE49-F238E27FC236}">
                    <a16:creationId xmlns:a16="http://schemas.microsoft.com/office/drawing/2014/main" id="{7BB63D64-81D1-4B79-8595-5ED1AB4C5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9" y="2653"/>
                <a:ext cx="11" cy="10"/>
              </a:xfrm>
              <a:custGeom>
                <a:avLst/>
                <a:gdLst>
                  <a:gd name="T0" fmla="*/ 0 w 13"/>
                  <a:gd name="T1" fmla="*/ 1 h 12"/>
                  <a:gd name="T2" fmla="*/ 3 w 13"/>
                  <a:gd name="T3" fmla="*/ 4 h 12"/>
                  <a:gd name="T4" fmla="*/ 1 w 13"/>
                  <a:gd name="T5" fmla="*/ 2 h 12"/>
                  <a:gd name="T6" fmla="*/ 5 w 13"/>
                  <a:gd name="T7" fmla="*/ 6 h 12"/>
                  <a:gd name="T8" fmla="*/ 3 w 13"/>
                  <a:gd name="T9" fmla="*/ 3 h 12"/>
                  <a:gd name="T10" fmla="*/ 10 w 13"/>
                  <a:gd name="T11" fmla="*/ 9 h 12"/>
                  <a:gd name="T12" fmla="*/ 8 w 13"/>
                  <a:gd name="T13" fmla="*/ 8 h 12"/>
                  <a:gd name="T14" fmla="*/ 8 w 13"/>
                  <a:gd name="T15" fmla="*/ 6 h 12"/>
                  <a:gd name="T16" fmla="*/ 6 w 13"/>
                  <a:gd name="T17" fmla="*/ 5 h 12"/>
                  <a:gd name="T18" fmla="*/ 5 w 13"/>
                  <a:gd name="T19" fmla="*/ 4 h 12"/>
                  <a:gd name="T20" fmla="*/ 0 w 13"/>
                  <a:gd name="T2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0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4" y="5"/>
                      <a:pt x="5" y="6"/>
                    </a:cubicBezTo>
                    <a:cubicBezTo>
                      <a:pt x="9" y="10"/>
                      <a:pt x="4" y="4"/>
                      <a:pt x="3" y="3"/>
                    </a:cubicBezTo>
                    <a:cubicBezTo>
                      <a:pt x="5" y="5"/>
                      <a:pt x="5" y="6"/>
                      <a:pt x="10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2"/>
                      <a:pt x="9" y="8"/>
                      <a:pt x="8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0" name="Freeform 246">
                <a:extLst>
                  <a:ext uri="{FF2B5EF4-FFF2-40B4-BE49-F238E27FC236}">
                    <a16:creationId xmlns:a16="http://schemas.microsoft.com/office/drawing/2014/main" id="{0A195286-5BD5-48FC-803D-3DD269640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3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2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1" name="Freeform 247">
                <a:extLst>
                  <a:ext uri="{FF2B5EF4-FFF2-40B4-BE49-F238E27FC236}">
                    <a16:creationId xmlns:a16="http://schemas.microsoft.com/office/drawing/2014/main" id="{F1A16F64-5AFD-4903-8A19-30B17992A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2" name="Freeform 248">
                <a:extLst>
                  <a:ext uri="{FF2B5EF4-FFF2-40B4-BE49-F238E27FC236}">
                    <a16:creationId xmlns:a16="http://schemas.microsoft.com/office/drawing/2014/main" id="{4F29E75B-62C0-4338-B817-98A239A47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0" y="265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3" name="Freeform 249">
                <a:extLst>
                  <a:ext uri="{FF2B5EF4-FFF2-40B4-BE49-F238E27FC236}">
                    <a16:creationId xmlns:a16="http://schemas.microsoft.com/office/drawing/2014/main" id="{44806DA3-D746-4567-9206-F72A82BFE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43"/>
                <a:ext cx="17" cy="18"/>
              </a:xfrm>
              <a:custGeom>
                <a:avLst/>
                <a:gdLst>
                  <a:gd name="T0" fmla="*/ 19 w 20"/>
                  <a:gd name="T1" fmla="*/ 8 h 21"/>
                  <a:gd name="T2" fmla="*/ 16 w 20"/>
                  <a:gd name="T3" fmla="*/ 7 h 21"/>
                  <a:gd name="T4" fmla="*/ 12 w 20"/>
                  <a:gd name="T5" fmla="*/ 4 h 21"/>
                  <a:gd name="T6" fmla="*/ 6 w 20"/>
                  <a:gd name="T7" fmla="*/ 0 h 21"/>
                  <a:gd name="T8" fmla="*/ 8 w 20"/>
                  <a:gd name="T9" fmla="*/ 3 h 21"/>
                  <a:gd name="T10" fmla="*/ 5 w 20"/>
                  <a:gd name="T11" fmla="*/ 1 h 21"/>
                  <a:gd name="T12" fmla="*/ 6 w 20"/>
                  <a:gd name="T13" fmla="*/ 4 h 21"/>
                  <a:gd name="T14" fmla="*/ 7 w 20"/>
                  <a:gd name="T15" fmla="*/ 6 h 21"/>
                  <a:gd name="T16" fmla="*/ 3 w 20"/>
                  <a:gd name="T17" fmla="*/ 9 h 21"/>
                  <a:gd name="T18" fmla="*/ 8 w 20"/>
                  <a:gd name="T19" fmla="*/ 13 h 21"/>
                  <a:gd name="T20" fmla="*/ 5 w 20"/>
                  <a:gd name="T21" fmla="*/ 11 h 21"/>
                  <a:gd name="T22" fmla="*/ 5 w 20"/>
                  <a:gd name="T23" fmla="*/ 11 h 21"/>
                  <a:gd name="T24" fmla="*/ 3 w 20"/>
                  <a:gd name="T25" fmla="*/ 11 h 21"/>
                  <a:gd name="T26" fmla="*/ 9 w 20"/>
                  <a:gd name="T27" fmla="*/ 16 h 21"/>
                  <a:gd name="T28" fmla="*/ 2 w 20"/>
                  <a:gd name="T29" fmla="*/ 11 h 21"/>
                  <a:gd name="T30" fmla="*/ 5 w 20"/>
                  <a:gd name="T31" fmla="*/ 15 h 21"/>
                  <a:gd name="T32" fmla="*/ 10 w 20"/>
                  <a:gd name="T33" fmla="*/ 18 h 21"/>
                  <a:gd name="T34" fmla="*/ 12 w 20"/>
                  <a:gd name="T35" fmla="*/ 20 h 21"/>
                  <a:gd name="T36" fmla="*/ 7 w 20"/>
                  <a:gd name="T37" fmla="*/ 12 h 21"/>
                  <a:gd name="T38" fmla="*/ 10 w 20"/>
                  <a:gd name="T39" fmla="*/ 14 h 21"/>
                  <a:gd name="T40" fmla="*/ 14 w 20"/>
                  <a:gd name="T41" fmla="*/ 14 h 21"/>
                  <a:gd name="T42" fmla="*/ 9 w 20"/>
                  <a:gd name="T43" fmla="*/ 10 h 21"/>
                  <a:gd name="T44" fmla="*/ 12 w 20"/>
                  <a:gd name="T45" fmla="*/ 11 h 21"/>
                  <a:gd name="T46" fmla="*/ 9 w 20"/>
                  <a:gd name="T47" fmla="*/ 9 h 21"/>
                  <a:gd name="T48" fmla="*/ 13 w 20"/>
                  <a:gd name="T49" fmla="*/ 11 h 21"/>
                  <a:gd name="T50" fmla="*/ 7 w 20"/>
                  <a:gd name="T51" fmla="*/ 6 h 21"/>
                  <a:gd name="T52" fmla="*/ 17 w 20"/>
                  <a:gd name="T53" fmla="*/ 11 h 21"/>
                  <a:gd name="T54" fmla="*/ 13 w 20"/>
                  <a:gd name="T55" fmla="*/ 9 h 21"/>
                  <a:gd name="T56" fmla="*/ 10 w 20"/>
                  <a:gd name="T57" fmla="*/ 7 h 21"/>
                  <a:gd name="T58" fmla="*/ 16 w 20"/>
                  <a:gd name="T59" fmla="*/ 11 h 21"/>
                  <a:gd name="T60" fmla="*/ 13 w 20"/>
                  <a:gd name="T61" fmla="*/ 7 h 21"/>
                  <a:gd name="T62" fmla="*/ 10 w 20"/>
                  <a:gd name="T63" fmla="*/ 5 h 21"/>
                  <a:gd name="T64" fmla="*/ 12 w 20"/>
                  <a:gd name="T65" fmla="*/ 5 h 21"/>
                  <a:gd name="T66" fmla="*/ 17 w 20"/>
                  <a:gd name="T67" fmla="*/ 9 h 21"/>
                  <a:gd name="T68" fmla="*/ 20 w 20"/>
                  <a:gd name="T69" fmla="*/ 11 h 21"/>
                  <a:gd name="T70" fmla="*/ 13 w 20"/>
                  <a:gd name="T71" fmla="*/ 5 h 21"/>
                  <a:gd name="T72" fmla="*/ 19 w 20"/>
                  <a:gd name="T7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21">
                    <a:moveTo>
                      <a:pt x="19" y="8"/>
                    </a:moveTo>
                    <a:cubicBezTo>
                      <a:pt x="17" y="7"/>
                      <a:pt x="16" y="6"/>
                      <a:pt x="16" y="7"/>
                    </a:cubicBezTo>
                    <a:cubicBezTo>
                      <a:pt x="13" y="5"/>
                      <a:pt x="14" y="5"/>
                      <a:pt x="12" y="4"/>
                    </a:cubicBezTo>
                    <a:cubicBezTo>
                      <a:pt x="10" y="3"/>
                      <a:pt x="9" y="2"/>
                      <a:pt x="6" y="0"/>
                    </a:cubicBezTo>
                    <a:cubicBezTo>
                      <a:pt x="6" y="1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2"/>
                      <a:pt x="9" y="5"/>
                      <a:pt x="6" y="4"/>
                    </a:cubicBezTo>
                    <a:cubicBezTo>
                      <a:pt x="5" y="3"/>
                      <a:pt x="6" y="4"/>
                      <a:pt x="7" y="6"/>
                    </a:cubicBezTo>
                    <a:cubicBezTo>
                      <a:pt x="5" y="6"/>
                      <a:pt x="7" y="10"/>
                      <a:pt x="3" y="9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1"/>
                      <a:pt x="8" y="14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8"/>
                      <a:pt x="4" y="12"/>
                      <a:pt x="3" y="11"/>
                    </a:cubicBezTo>
                    <a:cubicBezTo>
                      <a:pt x="4" y="12"/>
                      <a:pt x="8" y="15"/>
                      <a:pt x="9" y="16"/>
                    </a:cubicBezTo>
                    <a:cubicBezTo>
                      <a:pt x="3" y="11"/>
                      <a:pt x="8" y="16"/>
                      <a:pt x="2" y="11"/>
                    </a:cubicBezTo>
                    <a:cubicBezTo>
                      <a:pt x="0" y="10"/>
                      <a:pt x="7" y="15"/>
                      <a:pt x="5" y="15"/>
                    </a:cubicBezTo>
                    <a:cubicBezTo>
                      <a:pt x="9" y="18"/>
                      <a:pt x="7" y="16"/>
                      <a:pt x="10" y="18"/>
                    </a:cubicBezTo>
                    <a:cubicBezTo>
                      <a:pt x="12" y="20"/>
                      <a:pt x="8" y="17"/>
                      <a:pt x="12" y="20"/>
                    </a:cubicBezTo>
                    <a:cubicBezTo>
                      <a:pt x="14" y="21"/>
                      <a:pt x="8" y="14"/>
                      <a:pt x="7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2"/>
                      <a:pt x="9" y="11"/>
                      <a:pt x="14" y="14"/>
                    </a:cubicBezTo>
                    <a:cubicBezTo>
                      <a:pt x="11" y="12"/>
                      <a:pt x="16" y="15"/>
                      <a:pt x="9" y="10"/>
                    </a:cubicBezTo>
                    <a:cubicBezTo>
                      <a:pt x="11" y="11"/>
                      <a:pt x="11" y="10"/>
                      <a:pt x="12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3" y="11"/>
                      <a:pt x="13" y="11"/>
                    </a:cubicBezTo>
                    <a:cubicBezTo>
                      <a:pt x="10" y="9"/>
                      <a:pt x="9" y="8"/>
                      <a:pt x="7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10"/>
                      <a:pt x="11" y="8"/>
                      <a:pt x="10" y="7"/>
                    </a:cubicBezTo>
                    <a:cubicBezTo>
                      <a:pt x="10" y="7"/>
                      <a:pt x="14" y="9"/>
                      <a:pt x="16" y="11"/>
                    </a:cubicBezTo>
                    <a:cubicBezTo>
                      <a:pt x="18" y="11"/>
                      <a:pt x="10" y="6"/>
                      <a:pt x="13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13" y="6"/>
                      <a:pt x="12" y="5"/>
                    </a:cubicBezTo>
                    <a:cubicBezTo>
                      <a:pt x="17" y="8"/>
                      <a:pt x="16" y="8"/>
                      <a:pt x="17" y="9"/>
                    </a:cubicBezTo>
                    <a:cubicBezTo>
                      <a:pt x="18" y="10"/>
                      <a:pt x="19" y="10"/>
                      <a:pt x="20" y="1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9"/>
                      <a:pt x="18" y="8"/>
                      <a:pt x="19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4" name="Freeform 250">
                <a:extLst>
                  <a:ext uri="{FF2B5EF4-FFF2-40B4-BE49-F238E27FC236}">
                    <a16:creationId xmlns:a16="http://schemas.microsoft.com/office/drawing/2014/main" id="{407976A9-3E63-437A-8F20-47D3D3E0B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5" name="Freeform 251">
                <a:extLst>
                  <a:ext uri="{FF2B5EF4-FFF2-40B4-BE49-F238E27FC236}">
                    <a16:creationId xmlns:a16="http://schemas.microsoft.com/office/drawing/2014/main" id="{8A209FC6-588C-4E88-B2ED-82FC54BCE0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6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6" name="Freeform 252">
                <a:extLst>
                  <a:ext uri="{FF2B5EF4-FFF2-40B4-BE49-F238E27FC236}">
                    <a16:creationId xmlns:a16="http://schemas.microsoft.com/office/drawing/2014/main" id="{EA83C524-D67A-481A-9F07-FE8141C69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4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7" name="Freeform 253">
                <a:extLst>
                  <a:ext uri="{FF2B5EF4-FFF2-40B4-BE49-F238E27FC236}">
                    <a16:creationId xmlns:a16="http://schemas.microsoft.com/office/drawing/2014/main" id="{694E745B-FBB5-4CF4-A6F5-BB299C45D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5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8" name="Freeform 254">
                <a:extLst>
                  <a:ext uri="{FF2B5EF4-FFF2-40B4-BE49-F238E27FC236}">
                    <a16:creationId xmlns:a16="http://schemas.microsoft.com/office/drawing/2014/main" id="{850D8CC5-BAD0-4D47-A9F9-0AD266086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55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9" name="Freeform 255">
                <a:extLst>
                  <a:ext uri="{FF2B5EF4-FFF2-40B4-BE49-F238E27FC236}">
                    <a16:creationId xmlns:a16="http://schemas.microsoft.com/office/drawing/2014/main" id="{3E3F0FF4-9AD6-4D52-93A4-272DB0E42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0" name="Freeform 256">
                <a:extLst>
                  <a:ext uri="{FF2B5EF4-FFF2-40B4-BE49-F238E27FC236}">
                    <a16:creationId xmlns:a16="http://schemas.microsoft.com/office/drawing/2014/main" id="{FB97CEC5-C1D3-44C3-8381-323F736DE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8"/>
                <a:ext cx="16" cy="11"/>
              </a:xfrm>
              <a:custGeom>
                <a:avLst/>
                <a:gdLst>
                  <a:gd name="T0" fmla="*/ 4 w 20"/>
                  <a:gd name="T1" fmla="*/ 1 h 14"/>
                  <a:gd name="T2" fmla="*/ 1 w 20"/>
                  <a:gd name="T3" fmla="*/ 1 h 14"/>
                  <a:gd name="T4" fmla="*/ 10 w 20"/>
                  <a:gd name="T5" fmla="*/ 6 h 14"/>
                  <a:gd name="T6" fmla="*/ 2 w 20"/>
                  <a:gd name="T7" fmla="*/ 2 h 14"/>
                  <a:gd name="T8" fmla="*/ 7 w 20"/>
                  <a:gd name="T9" fmla="*/ 7 h 14"/>
                  <a:gd name="T10" fmla="*/ 4 w 20"/>
                  <a:gd name="T11" fmla="*/ 6 h 14"/>
                  <a:gd name="T12" fmla="*/ 12 w 20"/>
                  <a:gd name="T13" fmla="*/ 11 h 14"/>
                  <a:gd name="T14" fmla="*/ 2 w 20"/>
                  <a:gd name="T15" fmla="*/ 6 h 14"/>
                  <a:gd name="T16" fmla="*/ 2 w 20"/>
                  <a:gd name="T17" fmla="*/ 5 h 14"/>
                  <a:gd name="T18" fmla="*/ 4 w 20"/>
                  <a:gd name="T19" fmla="*/ 8 h 14"/>
                  <a:gd name="T20" fmla="*/ 9 w 20"/>
                  <a:gd name="T21" fmla="*/ 11 h 14"/>
                  <a:gd name="T22" fmla="*/ 14 w 20"/>
                  <a:gd name="T23" fmla="*/ 14 h 14"/>
                  <a:gd name="T24" fmla="*/ 11 w 20"/>
                  <a:gd name="T25" fmla="*/ 11 h 14"/>
                  <a:gd name="T26" fmla="*/ 15 w 20"/>
                  <a:gd name="T27" fmla="*/ 13 h 14"/>
                  <a:gd name="T28" fmla="*/ 12 w 20"/>
                  <a:gd name="T29" fmla="*/ 11 h 14"/>
                  <a:gd name="T30" fmla="*/ 16 w 20"/>
                  <a:gd name="T31" fmla="*/ 13 h 14"/>
                  <a:gd name="T32" fmla="*/ 13 w 20"/>
                  <a:gd name="T33" fmla="*/ 11 h 14"/>
                  <a:gd name="T34" fmla="*/ 14 w 20"/>
                  <a:gd name="T35" fmla="*/ 11 h 14"/>
                  <a:gd name="T36" fmla="*/ 10 w 20"/>
                  <a:gd name="T37" fmla="*/ 9 h 14"/>
                  <a:gd name="T38" fmla="*/ 15 w 20"/>
                  <a:gd name="T39" fmla="*/ 11 h 14"/>
                  <a:gd name="T40" fmla="*/ 11 w 20"/>
                  <a:gd name="T41" fmla="*/ 9 h 14"/>
                  <a:gd name="T42" fmla="*/ 17 w 20"/>
                  <a:gd name="T43" fmla="*/ 10 h 14"/>
                  <a:gd name="T44" fmla="*/ 14 w 20"/>
                  <a:gd name="T45" fmla="*/ 8 h 14"/>
                  <a:gd name="T46" fmla="*/ 16 w 20"/>
                  <a:gd name="T47" fmla="*/ 10 h 14"/>
                  <a:gd name="T48" fmla="*/ 7 w 20"/>
                  <a:gd name="T49" fmla="*/ 6 h 14"/>
                  <a:gd name="T50" fmla="*/ 15 w 20"/>
                  <a:gd name="T51" fmla="*/ 9 h 14"/>
                  <a:gd name="T52" fmla="*/ 14 w 20"/>
                  <a:gd name="T53" fmla="*/ 7 h 14"/>
                  <a:gd name="T54" fmla="*/ 15 w 20"/>
                  <a:gd name="T55" fmla="*/ 7 h 14"/>
                  <a:gd name="T56" fmla="*/ 13 w 20"/>
                  <a:gd name="T57" fmla="*/ 5 h 14"/>
                  <a:gd name="T58" fmla="*/ 11 w 20"/>
                  <a:gd name="T59" fmla="*/ 5 h 14"/>
                  <a:gd name="T60" fmla="*/ 9 w 20"/>
                  <a:gd name="T61" fmla="*/ 4 h 14"/>
                  <a:gd name="T62" fmla="*/ 11 w 20"/>
                  <a:gd name="T63" fmla="*/ 4 h 14"/>
                  <a:gd name="T64" fmla="*/ 5 w 20"/>
                  <a:gd name="T65" fmla="*/ 2 h 14"/>
                  <a:gd name="T66" fmla="*/ 9 w 20"/>
                  <a:gd name="T67" fmla="*/ 4 h 14"/>
                  <a:gd name="T68" fmla="*/ 4 w 20"/>
                  <a:gd name="T6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4">
                    <a:moveTo>
                      <a:pt x="4" y="1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3" y="3"/>
                      <a:pt x="10" y="5"/>
                      <a:pt x="10" y="6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0" y="3"/>
                      <a:pt x="7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15" y="12"/>
                      <a:pt x="12" y="11"/>
                    </a:cubicBezTo>
                    <a:cubicBezTo>
                      <a:pt x="7" y="8"/>
                      <a:pt x="7" y="9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4" y="8"/>
                      <a:pt x="4" y="8"/>
                    </a:cubicBezTo>
                    <a:cubicBezTo>
                      <a:pt x="6" y="9"/>
                      <a:pt x="9" y="11"/>
                      <a:pt x="9" y="11"/>
                    </a:cubicBezTo>
                    <a:cubicBezTo>
                      <a:pt x="10" y="11"/>
                      <a:pt x="12" y="13"/>
                      <a:pt x="14" y="14"/>
                    </a:cubicBezTo>
                    <a:cubicBezTo>
                      <a:pt x="12" y="12"/>
                      <a:pt x="14" y="13"/>
                      <a:pt x="11" y="11"/>
                    </a:cubicBezTo>
                    <a:cubicBezTo>
                      <a:pt x="14" y="12"/>
                      <a:pt x="12" y="12"/>
                      <a:pt x="15" y="1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3"/>
                      <a:pt x="16" y="13"/>
                    </a:cubicBez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1"/>
                      <a:pt x="14" y="11"/>
                      <a:pt x="10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3" y="9"/>
                      <a:pt x="20" y="13"/>
                      <a:pt x="17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1" y="8"/>
                      <a:pt x="16" y="10"/>
                      <a:pt x="16" y="10"/>
                    </a:cubicBezTo>
                    <a:cubicBezTo>
                      <a:pt x="13" y="9"/>
                      <a:pt x="9" y="7"/>
                      <a:pt x="7" y="6"/>
                    </a:cubicBezTo>
                    <a:cubicBezTo>
                      <a:pt x="11" y="8"/>
                      <a:pt x="7" y="5"/>
                      <a:pt x="15" y="9"/>
                    </a:cubicBezTo>
                    <a:cubicBezTo>
                      <a:pt x="16" y="8"/>
                      <a:pt x="12" y="6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0" y="5"/>
                      <a:pt x="18" y="8"/>
                      <a:pt x="1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6" y="3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1" name="Freeform 257">
                <a:extLst>
                  <a:ext uri="{FF2B5EF4-FFF2-40B4-BE49-F238E27FC236}">
                    <a16:creationId xmlns:a16="http://schemas.microsoft.com/office/drawing/2014/main" id="{F399621F-7AC1-4130-A9C7-5B94AD0AC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2" name="Freeform 258">
                <a:extLst>
                  <a:ext uri="{FF2B5EF4-FFF2-40B4-BE49-F238E27FC236}">
                    <a16:creationId xmlns:a16="http://schemas.microsoft.com/office/drawing/2014/main" id="{5E6524AF-0AEE-47B2-B52E-D46CA37F3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1" y="2634"/>
                <a:ext cx="20" cy="10"/>
              </a:xfrm>
              <a:custGeom>
                <a:avLst/>
                <a:gdLst>
                  <a:gd name="T0" fmla="*/ 12 w 25"/>
                  <a:gd name="T1" fmla="*/ 7 h 13"/>
                  <a:gd name="T2" fmla="*/ 18 w 25"/>
                  <a:gd name="T3" fmla="*/ 9 h 13"/>
                  <a:gd name="T4" fmla="*/ 8 w 25"/>
                  <a:gd name="T5" fmla="*/ 5 h 13"/>
                  <a:gd name="T6" fmla="*/ 6 w 25"/>
                  <a:gd name="T7" fmla="*/ 4 h 13"/>
                  <a:gd name="T8" fmla="*/ 15 w 25"/>
                  <a:gd name="T9" fmla="*/ 7 h 13"/>
                  <a:gd name="T10" fmla="*/ 16 w 25"/>
                  <a:gd name="T11" fmla="*/ 7 h 13"/>
                  <a:gd name="T12" fmla="*/ 11 w 25"/>
                  <a:gd name="T13" fmla="*/ 5 h 13"/>
                  <a:gd name="T14" fmla="*/ 8 w 25"/>
                  <a:gd name="T15" fmla="*/ 4 h 13"/>
                  <a:gd name="T16" fmla="*/ 10 w 25"/>
                  <a:gd name="T17" fmla="*/ 4 h 13"/>
                  <a:gd name="T18" fmla="*/ 16 w 25"/>
                  <a:gd name="T19" fmla="*/ 6 h 13"/>
                  <a:gd name="T20" fmla="*/ 2 w 25"/>
                  <a:gd name="T21" fmla="*/ 0 h 13"/>
                  <a:gd name="T22" fmla="*/ 2 w 25"/>
                  <a:gd name="T23" fmla="*/ 1 h 13"/>
                  <a:gd name="T24" fmla="*/ 9 w 25"/>
                  <a:gd name="T25" fmla="*/ 3 h 13"/>
                  <a:gd name="T26" fmla="*/ 7 w 25"/>
                  <a:gd name="T27" fmla="*/ 3 h 13"/>
                  <a:gd name="T28" fmla="*/ 3 w 25"/>
                  <a:gd name="T29" fmla="*/ 1 h 13"/>
                  <a:gd name="T30" fmla="*/ 3 w 25"/>
                  <a:gd name="T31" fmla="*/ 4 h 13"/>
                  <a:gd name="T32" fmla="*/ 3 w 25"/>
                  <a:gd name="T33" fmla="*/ 4 h 13"/>
                  <a:gd name="T34" fmla="*/ 7 w 25"/>
                  <a:gd name="T35" fmla="*/ 6 h 13"/>
                  <a:gd name="T36" fmla="*/ 13 w 25"/>
                  <a:gd name="T37" fmla="*/ 8 h 13"/>
                  <a:gd name="T38" fmla="*/ 11 w 25"/>
                  <a:gd name="T39" fmla="*/ 7 h 13"/>
                  <a:gd name="T40" fmla="*/ 18 w 25"/>
                  <a:gd name="T41" fmla="*/ 10 h 13"/>
                  <a:gd name="T42" fmla="*/ 20 w 25"/>
                  <a:gd name="T43" fmla="*/ 12 h 13"/>
                  <a:gd name="T44" fmla="*/ 21 w 25"/>
                  <a:gd name="T45" fmla="*/ 10 h 13"/>
                  <a:gd name="T46" fmla="*/ 12 w 25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3">
                    <a:moveTo>
                      <a:pt x="12" y="7"/>
                    </a:moveTo>
                    <a:cubicBezTo>
                      <a:pt x="13" y="7"/>
                      <a:pt x="16" y="8"/>
                      <a:pt x="18" y="9"/>
                    </a:cubicBezTo>
                    <a:cubicBezTo>
                      <a:pt x="15" y="7"/>
                      <a:pt x="12" y="7"/>
                      <a:pt x="8" y="5"/>
                    </a:cubicBezTo>
                    <a:cubicBezTo>
                      <a:pt x="10" y="6"/>
                      <a:pt x="6" y="4"/>
                      <a:pt x="6" y="4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3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1" y="5"/>
                    </a:cubicBezTo>
                    <a:cubicBezTo>
                      <a:pt x="8" y="4"/>
                      <a:pt x="6" y="3"/>
                      <a:pt x="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6"/>
                      <a:pt x="12" y="5"/>
                      <a:pt x="16" y="6"/>
                    </a:cubicBezTo>
                    <a:cubicBezTo>
                      <a:pt x="10" y="4"/>
                      <a:pt x="11" y="3"/>
                      <a:pt x="2" y="0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2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1" y="7"/>
                    </a:cubicBezTo>
                    <a:cubicBezTo>
                      <a:pt x="14" y="9"/>
                      <a:pt x="15" y="9"/>
                      <a:pt x="18" y="10"/>
                    </a:cubicBezTo>
                    <a:cubicBezTo>
                      <a:pt x="18" y="11"/>
                      <a:pt x="16" y="10"/>
                      <a:pt x="20" y="12"/>
                    </a:cubicBezTo>
                    <a:cubicBezTo>
                      <a:pt x="25" y="13"/>
                      <a:pt x="16" y="9"/>
                      <a:pt x="21" y="10"/>
                    </a:cubicBez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3" name="Freeform 259">
                <a:extLst>
                  <a:ext uri="{FF2B5EF4-FFF2-40B4-BE49-F238E27FC236}">
                    <a16:creationId xmlns:a16="http://schemas.microsoft.com/office/drawing/2014/main" id="{6119B930-3B8E-49F8-9D82-44E030510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4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4" name="Freeform 260">
                <a:extLst>
                  <a:ext uri="{FF2B5EF4-FFF2-40B4-BE49-F238E27FC236}">
                    <a16:creationId xmlns:a16="http://schemas.microsoft.com/office/drawing/2014/main" id="{9CEB442D-38F2-4CF2-BD3E-19CE2375E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5" name="Freeform 261">
                <a:extLst>
                  <a:ext uri="{FF2B5EF4-FFF2-40B4-BE49-F238E27FC236}">
                    <a16:creationId xmlns:a16="http://schemas.microsoft.com/office/drawing/2014/main" id="{8C94B96F-73D2-417E-9CF4-1929D4400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8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6" name="Freeform 262">
                <a:extLst>
                  <a:ext uri="{FF2B5EF4-FFF2-40B4-BE49-F238E27FC236}">
                    <a16:creationId xmlns:a16="http://schemas.microsoft.com/office/drawing/2014/main" id="{2A0EB446-20E6-44F9-AB7E-82A37E98A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3"/>
                <a:ext cx="10" cy="3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1 h 4"/>
                  <a:gd name="T4" fmla="*/ 11 w 13"/>
                  <a:gd name="T5" fmla="*/ 4 h 4"/>
                  <a:gd name="T6" fmla="*/ 4 w 13"/>
                  <a:gd name="T7" fmla="*/ 2 h 4"/>
                  <a:gd name="T8" fmla="*/ 4 w 13"/>
                  <a:gd name="T9" fmla="*/ 1 h 4"/>
                  <a:gd name="T10" fmla="*/ 0 w 1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cubicBezTo>
                      <a:pt x="0" y="0"/>
                      <a:pt x="3" y="1"/>
                      <a:pt x="0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5" y="2"/>
                      <a:pt x="4" y="2"/>
                    </a:cubicBezTo>
                    <a:cubicBezTo>
                      <a:pt x="8" y="2"/>
                      <a:pt x="3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7" name="Freeform 263">
                <a:extLst>
                  <a:ext uri="{FF2B5EF4-FFF2-40B4-BE49-F238E27FC236}">
                    <a16:creationId xmlns:a16="http://schemas.microsoft.com/office/drawing/2014/main" id="{5DD15E12-817E-4CED-9CB0-3B68BCE31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25"/>
                <a:ext cx="17" cy="11"/>
              </a:xfrm>
              <a:custGeom>
                <a:avLst/>
                <a:gdLst>
                  <a:gd name="T0" fmla="*/ 12 w 21"/>
                  <a:gd name="T1" fmla="*/ 11 h 14"/>
                  <a:gd name="T2" fmla="*/ 11 w 21"/>
                  <a:gd name="T3" fmla="*/ 10 h 14"/>
                  <a:gd name="T4" fmla="*/ 13 w 21"/>
                  <a:gd name="T5" fmla="*/ 11 h 14"/>
                  <a:gd name="T6" fmla="*/ 16 w 21"/>
                  <a:gd name="T7" fmla="*/ 11 h 14"/>
                  <a:gd name="T8" fmla="*/ 14 w 21"/>
                  <a:gd name="T9" fmla="*/ 11 h 14"/>
                  <a:gd name="T10" fmla="*/ 12 w 21"/>
                  <a:gd name="T11" fmla="*/ 9 h 14"/>
                  <a:gd name="T12" fmla="*/ 7 w 21"/>
                  <a:gd name="T13" fmla="*/ 8 h 14"/>
                  <a:gd name="T14" fmla="*/ 16 w 21"/>
                  <a:gd name="T15" fmla="*/ 8 h 14"/>
                  <a:gd name="T16" fmla="*/ 5 w 21"/>
                  <a:gd name="T17" fmla="*/ 7 h 14"/>
                  <a:gd name="T18" fmla="*/ 9 w 21"/>
                  <a:gd name="T19" fmla="*/ 6 h 14"/>
                  <a:gd name="T20" fmla="*/ 9 w 21"/>
                  <a:gd name="T21" fmla="*/ 7 h 14"/>
                  <a:gd name="T22" fmla="*/ 10 w 21"/>
                  <a:gd name="T23" fmla="*/ 6 h 14"/>
                  <a:gd name="T24" fmla="*/ 15 w 21"/>
                  <a:gd name="T25" fmla="*/ 6 h 14"/>
                  <a:gd name="T26" fmla="*/ 15 w 21"/>
                  <a:gd name="T27" fmla="*/ 5 h 14"/>
                  <a:gd name="T28" fmla="*/ 17 w 21"/>
                  <a:gd name="T29" fmla="*/ 5 h 14"/>
                  <a:gd name="T30" fmla="*/ 13 w 21"/>
                  <a:gd name="T31" fmla="*/ 3 h 14"/>
                  <a:gd name="T32" fmla="*/ 16 w 21"/>
                  <a:gd name="T33" fmla="*/ 2 h 14"/>
                  <a:gd name="T34" fmla="*/ 7 w 21"/>
                  <a:gd name="T35" fmla="*/ 3 h 14"/>
                  <a:gd name="T36" fmla="*/ 7 w 21"/>
                  <a:gd name="T37" fmla="*/ 2 h 14"/>
                  <a:gd name="T38" fmla="*/ 14 w 21"/>
                  <a:gd name="T39" fmla="*/ 2 h 14"/>
                  <a:gd name="T40" fmla="*/ 11 w 21"/>
                  <a:gd name="T41" fmla="*/ 2 h 14"/>
                  <a:gd name="T42" fmla="*/ 17 w 21"/>
                  <a:gd name="T43" fmla="*/ 1 h 14"/>
                  <a:gd name="T44" fmla="*/ 8 w 21"/>
                  <a:gd name="T45" fmla="*/ 1 h 14"/>
                  <a:gd name="T46" fmla="*/ 9 w 21"/>
                  <a:gd name="T47" fmla="*/ 0 h 14"/>
                  <a:gd name="T48" fmla="*/ 0 w 21"/>
                  <a:gd name="T49" fmla="*/ 1 h 14"/>
                  <a:gd name="T50" fmla="*/ 2 w 21"/>
                  <a:gd name="T51" fmla="*/ 3 h 14"/>
                  <a:gd name="T52" fmla="*/ 7 w 21"/>
                  <a:gd name="T53" fmla="*/ 4 h 14"/>
                  <a:gd name="T54" fmla="*/ 1 w 21"/>
                  <a:gd name="T55" fmla="*/ 4 h 14"/>
                  <a:gd name="T56" fmla="*/ 7 w 21"/>
                  <a:gd name="T57" fmla="*/ 4 h 14"/>
                  <a:gd name="T58" fmla="*/ 2 w 21"/>
                  <a:gd name="T59" fmla="*/ 4 h 14"/>
                  <a:gd name="T60" fmla="*/ 7 w 21"/>
                  <a:gd name="T61" fmla="*/ 5 h 14"/>
                  <a:gd name="T62" fmla="*/ 0 w 21"/>
                  <a:gd name="T63" fmla="*/ 5 h 14"/>
                  <a:gd name="T64" fmla="*/ 2 w 21"/>
                  <a:gd name="T65" fmla="*/ 9 h 14"/>
                  <a:gd name="T66" fmla="*/ 7 w 21"/>
                  <a:gd name="T67" fmla="*/ 9 h 14"/>
                  <a:gd name="T68" fmla="*/ 7 w 21"/>
                  <a:gd name="T69" fmla="*/ 11 h 14"/>
                  <a:gd name="T70" fmla="*/ 10 w 21"/>
                  <a:gd name="T71" fmla="*/ 12 h 14"/>
                  <a:gd name="T72" fmla="*/ 1 w 21"/>
                  <a:gd name="T73" fmla="*/ 10 h 14"/>
                  <a:gd name="T74" fmla="*/ 2 w 21"/>
                  <a:gd name="T75" fmla="*/ 11 h 14"/>
                  <a:gd name="T76" fmla="*/ 4 w 21"/>
                  <a:gd name="T77" fmla="*/ 11 h 14"/>
                  <a:gd name="T78" fmla="*/ 2 w 21"/>
                  <a:gd name="T79" fmla="*/ 11 h 14"/>
                  <a:gd name="T80" fmla="*/ 13 w 21"/>
                  <a:gd name="T81" fmla="*/ 13 h 14"/>
                  <a:gd name="T82" fmla="*/ 18 w 21"/>
                  <a:gd name="T83" fmla="*/ 12 h 14"/>
                  <a:gd name="T84" fmla="*/ 12 w 21"/>
                  <a:gd name="T8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12" y="11"/>
                    </a:moveTo>
                    <a:cubicBezTo>
                      <a:pt x="12" y="11"/>
                      <a:pt x="9" y="10"/>
                      <a:pt x="11" y="10"/>
                    </a:cubicBezTo>
                    <a:cubicBezTo>
                      <a:pt x="13" y="11"/>
                      <a:pt x="14" y="11"/>
                      <a:pt x="13" y="11"/>
                    </a:cubicBezTo>
                    <a:cubicBezTo>
                      <a:pt x="19" y="12"/>
                      <a:pt x="13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9" y="10"/>
                      <a:pt x="12" y="9"/>
                    </a:cubicBezTo>
                    <a:cubicBezTo>
                      <a:pt x="11" y="9"/>
                      <a:pt x="11" y="9"/>
                      <a:pt x="7" y="8"/>
                    </a:cubicBezTo>
                    <a:cubicBezTo>
                      <a:pt x="12" y="8"/>
                      <a:pt x="12" y="8"/>
                      <a:pt x="16" y="8"/>
                    </a:cubicBezTo>
                    <a:cubicBezTo>
                      <a:pt x="14" y="8"/>
                      <a:pt x="9" y="8"/>
                      <a:pt x="5" y="7"/>
                    </a:cubicBezTo>
                    <a:cubicBezTo>
                      <a:pt x="11" y="7"/>
                      <a:pt x="4" y="7"/>
                      <a:pt x="9" y="6"/>
                    </a:cubicBezTo>
                    <a:cubicBezTo>
                      <a:pt x="9" y="6"/>
                      <a:pt x="10" y="7"/>
                      <a:pt x="9" y="7"/>
                    </a:cubicBezTo>
                    <a:cubicBezTo>
                      <a:pt x="16" y="7"/>
                      <a:pt x="8" y="6"/>
                      <a:pt x="10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1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3" y="4"/>
                      <a:pt x="15" y="4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3"/>
                    </a:cubicBezTo>
                    <a:cubicBezTo>
                      <a:pt x="16" y="3"/>
                      <a:pt x="3" y="3"/>
                      <a:pt x="7" y="2"/>
                    </a:cubicBezTo>
                    <a:cubicBezTo>
                      <a:pt x="11" y="2"/>
                      <a:pt x="9" y="2"/>
                      <a:pt x="14" y="2"/>
                    </a:cubicBezTo>
                    <a:cubicBezTo>
                      <a:pt x="9" y="2"/>
                      <a:pt x="12" y="2"/>
                      <a:pt x="11" y="2"/>
                    </a:cubicBezTo>
                    <a:cubicBezTo>
                      <a:pt x="15" y="1"/>
                      <a:pt x="11" y="1"/>
                      <a:pt x="1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2" y="1"/>
                      <a:pt x="0" y="1"/>
                    </a:cubicBezTo>
                    <a:cubicBezTo>
                      <a:pt x="3" y="2"/>
                      <a:pt x="4" y="3"/>
                      <a:pt x="2" y="3"/>
                    </a:cubicBezTo>
                    <a:cubicBezTo>
                      <a:pt x="8" y="3"/>
                      <a:pt x="2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8" y="4"/>
                      <a:pt x="4" y="5"/>
                      <a:pt x="2" y="4"/>
                    </a:cubicBezTo>
                    <a:cubicBezTo>
                      <a:pt x="1" y="5"/>
                      <a:pt x="3" y="5"/>
                      <a:pt x="7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6" y="8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0"/>
                      <a:pt x="16" y="12"/>
                      <a:pt x="7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4" y="11"/>
                      <a:pt x="1" y="10"/>
                    </a:cubicBezTo>
                    <a:cubicBezTo>
                      <a:pt x="2" y="11"/>
                      <a:pt x="1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5" y="12"/>
                      <a:pt x="2" y="11"/>
                    </a:cubicBezTo>
                    <a:cubicBezTo>
                      <a:pt x="7" y="13"/>
                      <a:pt x="10" y="12"/>
                      <a:pt x="13" y="13"/>
                    </a:cubicBezTo>
                    <a:cubicBezTo>
                      <a:pt x="6" y="11"/>
                      <a:pt x="21" y="14"/>
                      <a:pt x="18" y="12"/>
                    </a:cubicBezTo>
                    <a:cubicBezTo>
                      <a:pt x="16" y="11"/>
                      <a:pt x="14" y="12"/>
                      <a:pt x="1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8" name="Freeform 264">
                <a:extLst>
                  <a:ext uri="{FF2B5EF4-FFF2-40B4-BE49-F238E27FC236}">
                    <a16:creationId xmlns:a16="http://schemas.microsoft.com/office/drawing/2014/main" id="{A7EBC6AD-4FE7-430D-A1B7-ED464595F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9" name="Freeform 265">
                <a:extLst>
                  <a:ext uri="{FF2B5EF4-FFF2-40B4-BE49-F238E27FC236}">
                    <a16:creationId xmlns:a16="http://schemas.microsoft.com/office/drawing/2014/main" id="{FE5FBA40-63B8-4A21-857E-E9E06BCCB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0" y="2625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0" name="Rectangle 266">
                <a:extLst>
                  <a:ext uri="{FF2B5EF4-FFF2-40B4-BE49-F238E27FC236}">
                    <a16:creationId xmlns:a16="http://schemas.microsoft.com/office/drawing/2014/main" id="{84154DD6-72DC-402A-AE4D-45B568317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5" y="263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1" name="Freeform 267">
                <a:extLst>
                  <a:ext uri="{FF2B5EF4-FFF2-40B4-BE49-F238E27FC236}">
                    <a16:creationId xmlns:a16="http://schemas.microsoft.com/office/drawing/2014/main" id="{D823FBD6-F3DD-4BE8-94E4-47FE68BF6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2" name="Freeform 268">
                <a:extLst>
                  <a:ext uri="{FF2B5EF4-FFF2-40B4-BE49-F238E27FC236}">
                    <a16:creationId xmlns:a16="http://schemas.microsoft.com/office/drawing/2014/main" id="{9389CB2B-DC07-4F54-A4F1-D68F710B4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3" name="Freeform 269">
                <a:extLst>
                  <a:ext uri="{FF2B5EF4-FFF2-40B4-BE49-F238E27FC236}">
                    <a16:creationId xmlns:a16="http://schemas.microsoft.com/office/drawing/2014/main" id="{86C5A5B0-3503-400F-A94F-C390D3C5D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4" name="Freeform 270">
                <a:extLst>
                  <a:ext uri="{FF2B5EF4-FFF2-40B4-BE49-F238E27FC236}">
                    <a16:creationId xmlns:a16="http://schemas.microsoft.com/office/drawing/2014/main" id="{2FBFB9BB-DF61-4194-B703-41EF18A80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06"/>
                <a:ext cx="28" cy="19"/>
              </a:xfrm>
              <a:custGeom>
                <a:avLst/>
                <a:gdLst>
                  <a:gd name="T0" fmla="*/ 13 w 34"/>
                  <a:gd name="T1" fmla="*/ 5 h 23"/>
                  <a:gd name="T2" fmla="*/ 7 w 34"/>
                  <a:gd name="T3" fmla="*/ 9 h 23"/>
                  <a:gd name="T4" fmla="*/ 5 w 34"/>
                  <a:gd name="T5" fmla="*/ 11 h 23"/>
                  <a:gd name="T6" fmla="*/ 8 w 34"/>
                  <a:gd name="T7" fmla="*/ 10 h 23"/>
                  <a:gd name="T8" fmla="*/ 10 w 34"/>
                  <a:gd name="T9" fmla="*/ 11 h 23"/>
                  <a:gd name="T10" fmla="*/ 9 w 34"/>
                  <a:gd name="T11" fmla="*/ 13 h 23"/>
                  <a:gd name="T12" fmla="*/ 15 w 34"/>
                  <a:gd name="T13" fmla="*/ 12 h 23"/>
                  <a:gd name="T14" fmla="*/ 13 w 34"/>
                  <a:gd name="T15" fmla="*/ 13 h 23"/>
                  <a:gd name="T16" fmla="*/ 12 w 34"/>
                  <a:gd name="T17" fmla="*/ 15 h 23"/>
                  <a:gd name="T18" fmla="*/ 22 w 34"/>
                  <a:gd name="T19" fmla="*/ 11 h 23"/>
                  <a:gd name="T20" fmla="*/ 22 w 34"/>
                  <a:gd name="T21" fmla="*/ 12 h 23"/>
                  <a:gd name="T22" fmla="*/ 19 w 34"/>
                  <a:gd name="T23" fmla="*/ 14 h 23"/>
                  <a:gd name="T24" fmla="*/ 19 w 34"/>
                  <a:gd name="T25" fmla="*/ 16 h 23"/>
                  <a:gd name="T26" fmla="*/ 18 w 34"/>
                  <a:gd name="T27" fmla="*/ 18 h 23"/>
                  <a:gd name="T28" fmla="*/ 21 w 34"/>
                  <a:gd name="T29" fmla="*/ 18 h 23"/>
                  <a:gd name="T30" fmla="*/ 25 w 34"/>
                  <a:gd name="T31" fmla="*/ 18 h 23"/>
                  <a:gd name="T32" fmla="*/ 20 w 34"/>
                  <a:gd name="T33" fmla="*/ 19 h 23"/>
                  <a:gd name="T34" fmla="*/ 22 w 34"/>
                  <a:gd name="T35" fmla="*/ 20 h 23"/>
                  <a:gd name="T36" fmla="*/ 21 w 34"/>
                  <a:gd name="T37" fmla="*/ 23 h 23"/>
                  <a:gd name="T38" fmla="*/ 22 w 34"/>
                  <a:gd name="T39" fmla="*/ 21 h 23"/>
                  <a:gd name="T40" fmla="*/ 19 w 34"/>
                  <a:gd name="T41" fmla="*/ 21 h 23"/>
                  <a:gd name="T42" fmla="*/ 31 w 34"/>
                  <a:gd name="T43" fmla="*/ 19 h 23"/>
                  <a:gd name="T44" fmla="*/ 32 w 34"/>
                  <a:gd name="T45" fmla="*/ 18 h 23"/>
                  <a:gd name="T46" fmla="*/ 30 w 34"/>
                  <a:gd name="T47" fmla="*/ 17 h 23"/>
                  <a:gd name="T48" fmla="*/ 32 w 34"/>
                  <a:gd name="T49" fmla="*/ 16 h 23"/>
                  <a:gd name="T50" fmla="*/ 32 w 34"/>
                  <a:gd name="T51" fmla="*/ 14 h 23"/>
                  <a:gd name="T52" fmla="*/ 28 w 34"/>
                  <a:gd name="T53" fmla="*/ 14 h 23"/>
                  <a:gd name="T54" fmla="*/ 30 w 34"/>
                  <a:gd name="T55" fmla="*/ 13 h 23"/>
                  <a:gd name="T56" fmla="*/ 29 w 34"/>
                  <a:gd name="T57" fmla="*/ 13 h 23"/>
                  <a:gd name="T58" fmla="*/ 28 w 34"/>
                  <a:gd name="T59" fmla="*/ 12 h 23"/>
                  <a:gd name="T60" fmla="*/ 25 w 34"/>
                  <a:gd name="T61" fmla="*/ 12 h 23"/>
                  <a:gd name="T62" fmla="*/ 29 w 34"/>
                  <a:gd name="T63" fmla="*/ 10 h 23"/>
                  <a:gd name="T64" fmla="*/ 29 w 34"/>
                  <a:gd name="T65" fmla="*/ 9 h 23"/>
                  <a:gd name="T66" fmla="*/ 24 w 34"/>
                  <a:gd name="T67" fmla="*/ 10 h 23"/>
                  <a:gd name="T68" fmla="*/ 21 w 34"/>
                  <a:gd name="T69" fmla="*/ 9 h 23"/>
                  <a:gd name="T70" fmla="*/ 18 w 34"/>
                  <a:gd name="T71" fmla="*/ 9 h 23"/>
                  <a:gd name="T72" fmla="*/ 19 w 34"/>
                  <a:gd name="T73" fmla="*/ 8 h 23"/>
                  <a:gd name="T74" fmla="*/ 17 w 34"/>
                  <a:gd name="T75" fmla="*/ 6 h 23"/>
                  <a:gd name="T76" fmla="*/ 12 w 34"/>
                  <a:gd name="T77" fmla="*/ 10 h 23"/>
                  <a:gd name="T78" fmla="*/ 20 w 34"/>
                  <a:gd name="T7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3">
                    <a:moveTo>
                      <a:pt x="19" y="2"/>
                    </a:moveTo>
                    <a:cubicBezTo>
                      <a:pt x="17" y="3"/>
                      <a:pt x="16" y="3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6"/>
                      <a:pt x="6" y="10"/>
                      <a:pt x="5" y="11"/>
                    </a:cubicBezTo>
                    <a:cubicBezTo>
                      <a:pt x="6" y="11"/>
                      <a:pt x="13" y="6"/>
                      <a:pt x="12" y="7"/>
                    </a:cubicBezTo>
                    <a:cubicBezTo>
                      <a:pt x="12" y="7"/>
                      <a:pt x="10" y="9"/>
                      <a:pt x="8" y="10"/>
                    </a:cubicBezTo>
                    <a:cubicBezTo>
                      <a:pt x="8" y="10"/>
                      <a:pt x="14" y="7"/>
                      <a:pt x="15" y="6"/>
                    </a:cubicBezTo>
                    <a:cubicBezTo>
                      <a:pt x="0" y="16"/>
                      <a:pt x="19" y="5"/>
                      <a:pt x="10" y="11"/>
                    </a:cubicBezTo>
                    <a:cubicBezTo>
                      <a:pt x="11" y="11"/>
                      <a:pt x="10" y="12"/>
                      <a:pt x="14" y="10"/>
                    </a:cubicBezTo>
                    <a:cubicBezTo>
                      <a:pt x="10" y="12"/>
                      <a:pt x="13" y="11"/>
                      <a:pt x="9" y="13"/>
                    </a:cubicBezTo>
                    <a:cubicBezTo>
                      <a:pt x="18" y="8"/>
                      <a:pt x="5" y="16"/>
                      <a:pt x="17" y="10"/>
                    </a:cubicBezTo>
                    <a:cubicBezTo>
                      <a:pt x="14" y="12"/>
                      <a:pt x="18" y="10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1" y="14"/>
                      <a:pt x="19" y="10"/>
                      <a:pt x="13" y="13"/>
                    </a:cubicBezTo>
                    <a:cubicBezTo>
                      <a:pt x="13" y="14"/>
                      <a:pt x="17" y="12"/>
                      <a:pt x="20" y="11"/>
                    </a:cubicBezTo>
                    <a:cubicBezTo>
                      <a:pt x="19" y="12"/>
                      <a:pt x="17" y="12"/>
                      <a:pt x="12" y="15"/>
                    </a:cubicBezTo>
                    <a:cubicBezTo>
                      <a:pt x="18" y="12"/>
                      <a:pt x="15" y="14"/>
                      <a:pt x="18" y="13"/>
                    </a:cubicBezTo>
                    <a:cubicBezTo>
                      <a:pt x="19" y="13"/>
                      <a:pt x="20" y="12"/>
                      <a:pt x="22" y="11"/>
                    </a:cubicBezTo>
                    <a:cubicBezTo>
                      <a:pt x="21" y="12"/>
                      <a:pt x="26" y="10"/>
                      <a:pt x="28" y="10"/>
                    </a:cubicBezTo>
                    <a:cubicBezTo>
                      <a:pt x="21" y="13"/>
                      <a:pt x="27" y="10"/>
                      <a:pt x="22" y="12"/>
                    </a:cubicBezTo>
                    <a:cubicBezTo>
                      <a:pt x="19" y="13"/>
                      <a:pt x="19" y="13"/>
                      <a:pt x="15" y="14"/>
                    </a:cubicBezTo>
                    <a:cubicBezTo>
                      <a:pt x="15" y="15"/>
                      <a:pt x="16" y="15"/>
                      <a:pt x="19" y="14"/>
                    </a:cubicBezTo>
                    <a:cubicBezTo>
                      <a:pt x="18" y="15"/>
                      <a:pt x="16" y="15"/>
                      <a:pt x="15" y="16"/>
                    </a:cubicBezTo>
                    <a:cubicBezTo>
                      <a:pt x="13" y="17"/>
                      <a:pt x="22" y="14"/>
                      <a:pt x="19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1" y="15"/>
                      <a:pt x="15" y="18"/>
                      <a:pt x="18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3" y="19"/>
                      <a:pt x="27" y="16"/>
                      <a:pt x="21" y="18"/>
                    </a:cubicBezTo>
                    <a:cubicBezTo>
                      <a:pt x="26" y="16"/>
                      <a:pt x="29" y="16"/>
                      <a:pt x="30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7"/>
                      <a:pt x="19" y="19"/>
                      <a:pt x="16" y="19"/>
                    </a:cubicBezTo>
                    <a:cubicBezTo>
                      <a:pt x="19" y="19"/>
                      <a:pt x="16" y="20"/>
                      <a:pt x="20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1"/>
                      <a:pt x="26" y="18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3" y="23"/>
                      <a:pt x="21" y="23"/>
                    </a:cubicBezTo>
                    <a:cubicBezTo>
                      <a:pt x="23" y="23"/>
                      <a:pt x="29" y="21"/>
                      <a:pt x="32" y="21"/>
                    </a:cubicBezTo>
                    <a:cubicBezTo>
                      <a:pt x="29" y="21"/>
                      <a:pt x="25" y="21"/>
                      <a:pt x="22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4" y="21"/>
                      <a:pt x="22" y="21"/>
                      <a:pt x="19" y="21"/>
                    </a:cubicBezTo>
                    <a:cubicBezTo>
                      <a:pt x="16" y="22"/>
                      <a:pt x="23" y="20"/>
                      <a:pt x="20" y="21"/>
                    </a:cubicBezTo>
                    <a:cubicBezTo>
                      <a:pt x="26" y="20"/>
                      <a:pt x="26" y="20"/>
                      <a:pt x="31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9"/>
                      <a:pt x="30" y="19"/>
                      <a:pt x="32" y="18"/>
                    </a:cubicBezTo>
                    <a:cubicBezTo>
                      <a:pt x="25" y="19"/>
                      <a:pt x="34" y="17"/>
                      <a:pt x="31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7" y="18"/>
                      <a:pt x="28" y="18"/>
                      <a:pt x="27" y="18"/>
                    </a:cubicBezTo>
                    <a:cubicBezTo>
                      <a:pt x="31" y="17"/>
                      <a:pt x="30" y="17"/>
                      <a:pt x="32" y="16"/>
                    </a:cubicBezTo>
                    <a:cubicBezTo>
                      <a:pt x="30" y="16"/>
                      <a:pt x="24" y="17"/>
                      <a:pt x="24" y="17"/>
                    </a:cubicBezTo>
                    <a:cubicBezTo>
                      <a:pt x="30" y="15"/>
                      <a:pt x="27" y="15"/>
                      <a:pt x="32" y="14"/>
                    </a:cubicBezTo>
                    <a:cubicBezTo>
                      <a:pt x="26" y="15"/>
                      <a:pt x="29" y="14"/>
                      <a:pt x="26" y="15"/>
                    </a:cubicBezTo>
                    <a:cubicBezTo>
                      <a:pt x="25" y="15"/>
                      <a:pt x="26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27" y="14"/>
                      <a:pt x="29" y="13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23" y="14"/>
                      <a:pt x="28" y="12"/>
                    </a:cubicBezTo>
                    <a:cubicBezTo>
                      <a:pt x="25" y="13"/>
                      <a:pt x="25" y="12"/>
                      <a:pt x="19" y="15"/>
                    </a:cubicBezTo>
                    <a:cubicBezTo>
                      <a:pt x="21" y="14"/>
                      <a:pt x="26" y="12"/>
                      <a:pt x="25" y="12"/>
                    </a:cubicBezTo>
                    <a:cubicBezTo>
                      <a:pt x="20" y="14"/>
                      <a:pt x="26" y="11"/>
                      <a:pt x="23" y="12"/>
                    </a:cubicBezTo>
                    <a:cubicBezTo>
                      <a:pt x="28" y="10"/>
                      <a:pt x="25" y="11"/>
                      <a:pt x="29" y="10"/>
                    </a:cubicBezTo>
                    <a:cubicBezTo>
                      <a:pt x="31" y="9"/>
                      <a:pt x="25" y="11"/>
                      <a:pt x="25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7" y="9"/>
                      <a:pt x="23" y="10"/>
                      <a:pt x="27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9"/>
                      <a:pt x="24" y="9"/>
                      <a:pt x="28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8" y="6"/>
                      <a:pt x="22" y="8"/>
                      <a:pt x="16" y="10"/>
                    </a:cubicBezTo>
                    <a:cubicBezTo>
                      <a:pt x="16" y="10"/>
                      <a:pt x="17" y="9"/>
                      <a:pt x="18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4" y="5"/>
                      <a:pt x="19" y="8"/>
                    </a:cubicBezTo>
                    <a:cubicBezTo>
                      <a:pt x="17" y="8"/>
                      <a:pt x="22" y="6"/>
                      <a:pt x="23" y="5"/>
                    </a:cubicBezTo>
                    <a:cubicBezTo>
                      <a:pt x="16" y="8"/>
                      <a:pt x="27" y="1"/>
                      <a:pt x="17" y="6"/>
                    </a:cubicBezTo>
                    <a:cubicBezTo>
                      <a:pt x="17" y="7"/>
                      <a:pt x="15" y="8"/>
                      <a:pt x="16" y="8"/>
                    </a:cubicBezTo>
                    <a:cubicBezTo>
                      <a:pt x="14" y="9"/>
                      <a:pt x="12" y="10"/>
                      <a:pt x="12" y="10"/>
                    </a:cubicBezTo>
                    <a:cubicBezTo>
                      <a:pt x="11" y="10"/>
                      <a:pt x="15" y="8"/>
                      <a:pt x="1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6" y="0"/>
                      <a:pt x="10" y="9"/>
                      <a:pt x="19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5" name="Freeform 271">
                <a:extLst>
                  <a:ext uri="{FF2B5EF4-FFF2-40B4-BE49-F238E27FC236}">
                    <a16:creationId xmlns:a16="http://schemas.microsoft.com/office/drawing/2014/main" id="{592A64D8-06CF-4BF8-86FC-D40A6D8BA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9" y="2611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6" name="Rectangle 272">
                <a:extLst>
                  <a:ext uri="{FF2B5EF4-FFF2-40B4-BE49-F238E27FC236}">
                    <a16:creationId xmlns:a16="http://schemas.microsoft.com/office/drawing/2014/main" id="{4D7F68BF-0E51-413C-91A4-8D742ECE32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8" y="261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7" name="Freeform 273">
                <a:extLst>
                  <a:ext uri="{FF2B5EF4-FFF2-40B4-BE49-F238E27FC236}">
                    <a16:creationId xmlns:a16="http://schemas.microsoft.com/office/drawing/2014/main" id="{C5DFB481-2B29-46A2-9674-02D6944C3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4" y="2607"/>
                <a:ext cx="2" cy="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8" name="Freeform 274">
                <a:extLst>
                  <a:ext uri="{FF2B5EF4-FFF2-40B4-BE49-F238E27FC236}">
                    <a16:creationId xmlns:a16="http://schemas.microsoft.com/office/drawing/2014/main" id="{AB81F4D2-B4DE-4AA9-B911-265DF9708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9" name="Freeform 275">
                <a:extLst>
                  <a:ext uri="{FF2B5EF4-FFF2-40B4-BE49-F238E27FC236}">
                    <a16:creationId xmlns:a16="http://schemas.microsoft.com/office/drawing/2014/main" id="{191D9CD8-98D4-4168-BFE6-6E0109C18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8" y="2604"/>
                <a:ext cx="18" cy="12"/>
              </a:xfrm>
              <a:custGeom>
                <a:avLst/>
                <a:gdLst>
                  <a:gd name="T0" fmla="*/ 8 w 22"/>
                  <a:gd name="T1" fmla="*/ 2 h 14"/>
                  <a:gd name="T2" fmla="*/ 5 w 22"/>
                  <a:gd name="T3" fmla="*/ 5 h 14"/>
                  <a:gd name="T4" fmla="*/ 7 w 22"/>
                  <a:gd name="T5" fmla="*/ 2 h 14"/>
                  <a:gd name="T6" fmla="*/ 1 w 22"/>
                  <a:gd name="T7" fmla="*/ 7 h 14"/>
                  <a:gd name="T8" fmla="*/ 7 w 22"/>
                  <a:gd name="T9" fmla="*/ 7 h 14"/>
                  <a:gd name="T10" fmla="*/ 5 w 22"/>
                  <a:gd name="T11" fmla="*/ 9 h 14"/>
                  <a:gd name="T12" fmla="*/ 10 w 22"/>
                  <a:gd name="T13" fmla="*/ 7 h 14"/>
                  <a:gd name="T14" fmla="*/ 5 w 22"/>
                  <a:gd name="T15" fmla="*/ 11 h 14"/>
                  <a:gd name="T16" fmla="*/ 8 w 22"/>
                  <a:gd name="T17" fmla="*/ 10 h 14"/>
                  <a:gd name="T18" fmla="*/ 10 w 22"/>
                  <a:gd name="T19" fmla="*/ 8 h 14"/>
                  <a:gd name="T20" fmla="*/ 9 w 22"/>
                  <a:gd name="T21" fmla="*/ 9 h 14"/>
                  <a:gd name="T22" fmla="*/ 10 w 22"/>
                  <a:gd name="T23" fmla="*/ 8 h 14"/>
                  <a:gd name="T24" fmla="*/ 10 w 22"/>
                  <a:gd name="T25" fmla="*/ 9 h 14"/>
                  <a:gd name="T26" fmla="*/ 9 w 22"/>
                  <a:gd name="T27" fmla="*/ 9 h 14"/>
                  <a:gd name="T28" fmla="*/ 11 w 22"/>
                  <a:gd name="T29" fmla="*/ 9 h 14"/>
                  <a:gd name="T30" fmla="*/ 8 w 22"/>
                  <a:gd name="T31" fmla="*/ 11 h 14"/>
                  <a:gd name="T32" fmla="*/ 14 w 22"/>
                  <a:gd name="T33" fmla="*/ 9 h 14"/>
                  <a:gd name="T34" fmla="*/ 17 w 22"/>
                  <a:gd name="T35" fmla="*/ 6 h 14"/>
                  <a:gd name="T36" fmla="*/ 14 w 22"/>
                  <a:gd name="T37" fmla="*/ 7 h 14"/>
                  <a:gd name="T38" fmla="*/ 14 w 22"/>
                  <a:gd name="T39" fmla="*/ 7 h 14"/>
                  <a:gd name="T40" fmla="*/ 12 w 22"/>
                  <a:gd name="T41" fmla="*/ 8 h 14"/>
                  <a:gd name="T42" fmla="*/ 17 w 22"/>
                  <a:gd name="T43" fmla="*/ 5 h 14"/>
                  <a:gd name="T44" fmla="*/ 19 w 22"/>
                  <a:gd name="T45" fmla="*/ 2 h 14"/>
                  <a:gd name="T46" fmla="*/ 19 w 22"/>
                  <a:gd name="T47" fmla="*/ 1 h 14"/>
                  <a:gd name="T48" fmla="*/ 18 w 22"/>
                  <a:gd name="T49" fmla="*/ 2 h 14"/>
                  <a:gd name="T50" fmla="*/ 16 w 22"/>
                  <a:gd name="T51" fmla="*/ 4 h 14"/>
                  <a:gd name="T52" fmla="*/ 10 w 22"/>
                  <a:gd name="T53" fmla="*/ 8 h 14"/>
                  <a:gd name="T54" fmla="*/ 10 w 22"/>
                  <a:gd name="T55" fmla="*/ 7 h 14"/>
                  <a:gd name="T56" fmla="*/ 14 w 22"/>
                  <a:gd name="T57" fmla="*/ 4 h 14"/>
                  <a:gd name="T58" fmla="*/ 12 w 22"/>
                  <a:gd name="T59" fmla="*/ 6 h 14"/>
                  <a:gd name="T60" fmla="*/ 17 w 22"/>
                  <a:gd name="T61" fmla="*/ 2 h 14"/>
                  <a:gd name="T62" fmla="*/ 12 w 22"/>
                  <a:gd name="T63" fmla="*/ 5 h 14"/>
                  <a:gd name="T64" fmla="*/ 11 w 22"/>
                  <a:gd name="T65" fmla="*/ 4 h 14"/>
                  <a:gd name="T66" fmla="*/ 13 w 22"/>
                  <a:gd name="T67" fmla="*/ 2 h 14"/>
                  <a:gd name="T68" fmla="*/ 10 w 22"/>
                  <a:gd name="T69" fmla="*/ 4 h 14"/>
                  <a:gd name="T70" fmla="*/ 11 w 22"/>
                  <a:gd name="T71" fmla="*/ 2 h 14"/>
                  <a:gd name="T72" fmla="*/ 9 w 22"/>
                  <a:gd name="T73" fmla="*/ 4 h 14"/>
                  <a:gd name="T74" fmla="*/ 8 w 22"/>
                  <a:gd name="T75" fmla="*/ 3 h 14"/>
                  <a:gd name="T76" fmla="*/ 8 w 22"/>
                  <a:gd name="T77" fmla="*/ 3 h 14"/>
                  <a:gd name="T78" fmla="*/ 3 w 22"/>
                  <a:gd name="T79" fmla="*/ 7 h 14"/>
                  <a:gd name="T80" fmla="*/ 8 w 22"/>
                  <a:gd name="T8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14">
                    <a:moveTo>
                      <a:pt x="8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3"/>
                      <a:pt x="4" y="5"/>
                      <a:pt x="7" y="2"/>
                    </a:cubicBezTo>
                    <a:cubicBezTo>
                      <a:pt x="3" y="6"/>
                      <a:pt x="6" y="2"/>
                      <a:pt x="1" y="7"/>
                    </a:cubicBezTo>
                    <a:cubicBezTo>
                      <a:pt x="3" y="6"/>
                      <a:pt x="1" y="11"/>
                      <a:pt x="7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0" y="6"/>
                      <a:pt x="0" y="14"/>
                      <a:pt x="10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13" y="6"/>
                      <a:pt x="8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7"/>
                      <a:pt x="12" y="7"/>
                      <a:pt x="10" y="9"/>
                    </a:cubicBezTo>
                    <a:cubicBezTo>
                      <a:pt x="9" y="10"/>
                      <a:pt x="10" y="9"/>
                      <a:pt x="9" y="9"/>
                    </a:cubicBezTo>
                    <a:cubicBezTo>
                      <a:pt x="8" y="11"/>
                      <a:pt x="11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11" y="10"/>
                      <a:pt x="5" y="14"/>
                      <a:pt x="14" y="9"/>
                    </a:cubicBezTo>
                    <a:cubicBezTo>
                      <a:pt x="15" y="8"/>
                      <a:pt x="16" y="7"/>
                      <a:pt x="17" y="6"/>
                    </a:cubicBezTo>
                    <a:cubicBezTo>
                      <a:pt x="19" y="4"/>
                      <a:pt x="16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6" y="13"/>
                      <a:pt x="15" y="6"/>
                      <a:pt x="12" y="8"/>
                    </a:cubicBezTo>
                    <a:cubicBezTo>
                      <a:pt x="15" y="6"/>
                      <a:pt x="15" y="6"/>
                      <a:pt x="17" y="5"/>
                    </a:cubicBezTo>
                    <a:cubicBezTo>
                      <a:pt x="22" y="0"/>
                      <a:pt x="12" y="7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18" y="2"/>
                      <a:pt x="18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2" y="7"/>
                      <a:pt x="10" y="8"/>
                    </a:cubicBezTo>
                    <a:cubicBezTo>
                      <a:pt x="13" y="5"/>
                      <a:pt x="8" y="9"/>
                      <a:pt x="10" y="7"/>
                    </a:cubicBezTo>
                    <a:cubicBezTo>
                      <a:pt x="13" y="5"/>
                      <a:pt x="13" y="6"/>
                      <a:pt x="14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3"/>
                      <a:pt x="17" y="2"/>
                    </a:cubicBezTo>
                    <a:cubicBezTo>
                      <a:pt x="15" y="3"/>
                      <a:pt x="15" y="3"/>
                      <a:pt x="12" y="5"/>
                    </a:cubicBezTo>
                    <a:cubicBezTo>
                      <a:pt x="16" y="2"/>
                      <a:pt x="14" y="2"/>
                      <a:pt x="11" y="4"/>
                    </a:cubicBezTo>
                    <a:cubicBezTo>
                      <a:pt x="11" y="4"/>
                      <a:pt x="14" y="1"/>
                      <a:pt x="13" y="2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8" y="6"/>
                      <a:pt x="9" y="4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7"/>
                      <a:pt x="11" y="1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2" y="8"/>
                      <a:pt x="3" y="7"/>
                    </a:cubicBezTo>
                    <a:cubicBezTo>
                      <a:pt x="6" y="4"/>
                      <a:pt x="6" y="5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0" name="Freeform 276">
                <a:extLst>
                  <a:ext uri="{FF2B5EF4-FFF2-40B4-BE49-F238E27FC236}">
                    <a16:creationId xmlns:a16="http://schemas.microsoft.com/office/drawing/2014/main" id="{3322E229-2CCC-491C-9974-7679F9407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2606"/>
                <a:ext cx="6" cy="5"/>
              </a:xfrm>
              <a:custGeom>
                <a:avLst/>
                <a:gdLst>
                  <a:gd name="T0" fmla="*/ 3 w 7"/>
                  <a:gd name="T1" fmla="*/ 3 h 6"/>
                  <a:gd name="T2" fmla="*/ 6 w 7"/>
                  <a:gd name="T3" fmla="*/ 1 h 6"/>
                  <a:gd name="T4" fmla="*/ 1 w 7"/>
                  <a:gd name="T5" fmla="*/ 5 h 6"/>
                  <a:gd name="T6" fmla="*/ 2 w 7"/>
                  <a:gd name="T7" fmla="*/ 5 h 6"/>
                  <a:gd name="T8" fmla="*/ 3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3"/>
                      <a:pt x="1" y="5"/>
                    </a:cubicBezTo>
                    <a:cubicBezTo>
                      <a:pt x="2" y="5"/>
                      <a:pt x="0" y="6"/>
                      <a:pt x="2" y="5"/>
                    </a:cubicBezTo>
                    <a:cubicBezTo>
                      <a:pt x="2" y="4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1" name="Freeform 277">
                <a:extLst>
                  <a:ext uri="{FF2B5EF4-FFF2-40B4-BE49-F238E27FC236}">
                    <a16:creationId xmlns:a16="http://schemas.microsoft.com/office/drawing/2014/main" id="{11A2BF1D-0B66-4438-92BF-14FD8B0B2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2603"/>
                <a:ext cx="13" cy="9"/>
              </a:xfrm>
              <a:custGeom>
                <a:avLst/>
                <a:gdLst>
                  <a:gd name="T0" fmla="*/ 7 w 15"/>
                  <a:gd name="T1" fmla="*/ 5 h 11"/>
                  <a:gd name="T2" fmla="*/ 5 w 15"/>
                  <a:gd name="T3" fmla="*/ 7 h 11"/>
                  <a:gd name="T4" fmla="*/ 5 w 15"/>
                  <a:gd name="T5" fmla="*/ 9 h 11"/>
                  <a:gd name="T6" fmla="*/ 10 w 15"/>
                  <a:gd name="T7" fmla="*/ 5 h 11"/>
                  <a:gd name="T8" fmla="*/ 7 w 15"/>
                  <a:gd name="T9" fmla="*/ 8 h 11"/>
                  <a:gd name="T10" fmla="*/ 11 w 15"/>
                  <a:gd name="T11" fmla="*/ 5 h 11"/>
                  <a:gd name="T12" fmla="*/ 10 w 15"/>
                  <a:gd name="T13" fmla="*/ 6 h 11"/>
                  <a:gd name="T14" fmla="*/ 11 w 15"/>
                  <a:gd name="T15" fmla="*/ 5 h 11"/>
                  <a:gd name="T16" fmla="*/ 10 w 15"/>
                  <a:gd name="T17" fmla="*/ 5 h 11"/>
                  <a:gd name="T18" fmla="*/ 13 w 15"/>
                  <a:gd name="T19" fmla="*/ 3 h 11"/>
                  <a:gd name="T20" fmla="*/ 8 w 15"/>
                  <a:gd name="T21" fmla="*/ 7 h 11"/>
                  <a:gd name="T22" fmla="*/ 12 w 15"/>
                  <a:gd name="T23" fmla="*/ 2 h 11"/>
                  <a:gd name="T24" fmla="*/ 13 w 15"/>
                  <a:gd name="T25" fmla="*/ 0 h 11"/>
                  <a:gd name="T26" fmla="*/ 11 w 15"/>
                  <a:gd name="T27" fmla="*/ 2 h 11"/>
                  <a:gd name="T28" fmla="*/ 8 w 15"/>
                  <a:gd name="T29" fmla="*/ 5 h 11"/>
                  <a:gd name="T30" fmla="*/ 12 w 15"/>
                  <a:gd name="T31" fmla="*/ 1 h 11"/>
                  <a:gd name="T32" fmla="*/ 9 w 15"/>
                  <a:gd name="T33" fmla="*/ 1 h 11"/>
                  <a:gd name="T34" fmla="*/ 4 w 15"/>
                  <a:gd name="T35" fmla="*/ 6 h 11"/>
                  <a:gd name="T36" fmla="*/ 8 w 15"/>
                  <a:gd name="T37" fmla="*/ 2 h 11"/>
                  <a:gd name="T38" fmla="*/ 9 w 15"/>
                  <a:gd name="T39" fmla="*/ 1 h 11"/>
                  <a:gd name="T40" fmla="*/ 2 w 15"/>
                  <a:gd name="T41" fmla="*/ 8 h 11"/>
                  <a:gd name="T42" fmla="*/ 7 w 15"/>
                  <a:gd name="T4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5" y="9"/>
                    </a:cubicBezTo>
                    <a:cubicBezTo>
                      <a:pt x="5" y="10"/>
                      <a:pt x="9" y="6"/>
                      <a:pt x="10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6"/>
                      <a:pt x="6" y="10"/>
                      <a:pt x="11" y="5"/>
                    </a:cubicBezTo>
                    <a:cubicBezTo>
                      <a:pt x="12" y="5"/>
                      <a:pt x="9" y="7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0"/>
                      <a:pt x="6" y="9"/>
                      <a:pt x="8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0" y="3"/>
                      <a:pt x="13" y="0"/>
                    </a:cubicBezTo>
                    <a:cubicBezTo>
                      <a:pt x="13" y="0"/>
                      <a:pt x="11" y="3"/>
                      <a:pt x="11" y="2"/>
                    </a:cubicBezTo>
                    <a:cubicBezTo>
                      <a:pt x="11" y="2"/>
                      <a:pt x="10" y="4"/>
                      <a:pt x="8" y="5"/>
                    </a:cubicBezTo>
                    <a:cubicBezTo>
                      <a:pt x="5" y="8"/>
                      <a:pt x="11" y="3"/>
                      <a:pt x="12" y="1"/>
                    </a:cubicBezTo>
                    <a:cubicBezTo>
                      <a:pt x="9" y="3"/>
                      <a:pt x="6" y="5"/>
                      <a:pt x="9" y="1"/>
                    </a:cubicBezTo>
                    <a:cubicBezTo>
                      <a:pt x="7" y="4"/>
                      <a:pt x="4" y="7"/>
                      <a:pt x="4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9" y="1"/>
                    </a:cubicBezTo>
                    <a:cubicBezTo>
                      <a:pt x="7" y="4"/>
                      <a:pt x="3" y="7"/>
                      <a:pt x="2" y="8"/>
                    </a:cubicBezTo>
                    <a:cubicBezTo>
                      <a:pt x="0" y="11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2" name="Rectangle 278">
                <a:extLst>
                  <a:ext uri="{FF2B5EF4-FFF2-40B4-BE49-F238E27FC236}">
                    <a16:creationId xmlns:a16="http://schemas.microsoft.com/office/drawing/2014/main" id="{1BDF7930-C53E-4596-ACE7-2D789BB62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260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3" name="Freeform 279">
                <a:extLst>
                  <a:ext uri="{FF2B5EF4-FFF2-40B4-BE49-F238E27FC236}">
                    <a16:creationId xmlns:a16="http://schemas.microsoft.com/office/drawing/2014/main" id="{DB7B1846-15BE-441B-A23E-FC1BA0C05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4" name="Freeform 280">
                <a:extLst>
                  <a:ext uri="{FF2B5EF4-FFF2-40B4-BE49-F238E27FC236}">
                    <a16:creationId xmlns:a16="http://schemas.microsoft.com/office/drawing/2014/main" id="{F715A47F-07E2-46A7-85C3-F120B8041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09"/>
                <a:ext cx="6" cy="13"/>
              </a:xfrm>
              <a:custGeom>
                <a:avLst/>
                <a:gdLst>
                  <a:gd name="T0" fmla="*/ 7 w 8"/>
                  <a:gd name="T1" fmla="*/ 15 h 15"/>
                  <a:gd name="T2" fmla="*/ 8 w 8"/>
                  <a:gd name="T3" fmla="*/ 13 h 15"/>
                  <a:gd name="T4" fmla="*/ 0 w 8"/>
                  <a:gd name="T5" fmla="*/ 0 h 15"/>
                  <a:gd name="T6" fmla="*/ 2 w 8"/>
                  <a:gd name="T7" fmla="*/ 9 h 15"/>
                  <a:gd name="T8" fmla="*/ 3 w 8"/>
                  <a:gd name="T9" fmla="*/ 6 h 15"/>
                  <a:gd name="T10" fmla="*/ 4 w 8"/>
                  <a:gd name="T11" fmla="*/ 12 h 15"/>
                  <a:gd name="T12" fmla="*/ 5 w 8"/>
                  <a:gd name="T13" fmla="*/ 10 h 15"/>
                  <a:gd name="T14" fmla="*/ 7 w 8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7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3" y="4"/>
                      <a:pt x="5" y="6"/>
                      <a:pt x="0" y="0"/>
                    </a:cubicBezTo>
                    <a:cubicBezTo>
                      <a:pt x="1" y="2"/>
                      <a:pt x="1" y="5"/>
                      <a:pt x="2" y="9"/>
                    </a:cubicBezTo>
                    <a:cubicBezTo>
                      <a:pt x="3" y="9"/>
                      <a:pt x="2" y="5"/>
                      <a:pt x="3" y="6"/>
                    </a:cubicBezTo>
                    <a:cubicBezTo>
                      <a:pt x="4" y="8"/>
                      <a:pt x="3" y="8"/>
                      <a:pt x="4" y="12"/>
                    </a:cubicBezTo>
                    <a:cubicBezTo>
                      <a:pt x="6" y="15"/>
                      <a:pt x="4" y="10"/>
                      <a:pt x="5" y="10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5" name="Freeform 281">
                <a:extLst>
                  <a:ext uri="{FF2B5EF4-FFF2-40B4-BE49-F238E27FC236}">
                    <a16:creationId xmlns:a16="http://schemas.microsoft.com/office/drawing/2014/main" id="{D01B51CA-D145-4E4C-ADD9-06DE67F66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3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6" name="Freeform 282">
                <a:extLst>
                  <a:ext uri="{FF2B5EF4-FFF2-40B4-BE49-F238E27FC236}">
                    <a16:creationId xmlns:a16="http://schemas.microsoft.com/office/drawing/2014/main" id="{AE3CD5C4-29A4-4392-B4DB-AAB144B65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0"/>
                <a:ext cx="2" cy="5"/>
              </a:xfrm>
              <a:custGeom>
                <a:avLst/>
                <a:gdLst>
                  <a:gd name="T0" fmla="*/ 0 w 2"/>
                  <a:gd name="T1" fmla="*/ 2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cubicBezTo>
                      <a:pt x="1" y="2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7" name="Freeform 283">
                <a:extLst>
                  <a:ext uri="{FF2B5EF4-FFF2-40B4-BE49-F238E27FC236}">
                    <a16:creationId xmlns:a16="http://schemas.microsoft.com/office/drawing/2014/main" id="{7A0904FA-B5D6-475B-B06B-47C6C8A03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0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8" name="Freeform 284">
                <a:extLst>
                  <a:ext uri="{FF2B5EF4-FFF2-40B4-BE49-F238E27FC236}">
                    <a16:creationId xmlns:a16="http://schemas.microsoft.com/office/drawing/2014/main" id="{E8B9E839-47B1-4DD0-ACFD-02F06298A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3 h 11"/>
                  <a:gd name="T4" fmla="*/ 1 w 5"/>
                  <a:gd name="T5" fmla="*/ 3 h 11"/>
                  <a:gd name="T6" fmla="*/ 3 w 5"/>
                  <a:gd name="T7" fmla="*/ 8 h 11"/>
                  <a:gd name="T8" fmla="*/ 2 w 5"/>
                  <a:gd name="T9" fmla="*/ 8 h 11"/>
                  <a:gd name="T10" fmla="*/ 4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4" y="9"/>
                      <a:pt x="3" y="8"/>
                    </a:cubicBezTo>
                    <a:cubicBezTo>
                      <a:pt x="3" y="9"/>
                      <a:pt x="1" y="5"/>
                      <a:pt x="2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9" name="Freeform 285">
                <a:extLst>
                  <a:ext uri="{FF2B5EF4-FFF2-40B4-BE49-F238E27FC236}">
                    <a16:creationId xmlns:a16="http://schemas.microsoft.com/office/drawing/2014/main" id="{9A3BF76D-D0A0-4010-94F4-5D992EFB9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1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0" name="Freeform 286">
                <a:extLst>
                  <a:ext uri="{FF2B5EF4-FFF2-40B4-BE49-F238E27FC236}">
                    <a16:creationId xmlns:a16="http://schemas.microsoft.com/office/drawing/2014/main" id="{56EC8AB4-6BA0-48FA-B528-B7B46E306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31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1" name="Freeform 287">
                <a:extLst>
                  <a:ext uri="{FF2B5EF4-FFF2-40B4-BE49-F238E27FC236}">
                    <a16:creationId xmlns:a16="http://schemas.microsoft.com/office/drawing/2014/main" id="{86D224F6-51E7-48A0-A89C-8DAD80DC9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7" cy="9"/>
              </a:xfrm>
              <a:custGeom>
                <a:avLst/>
                <a:gdLst>
                  <a:gd name="T0" fmla="*/ 2 w 8"/>
                  <a:gd name="T1" fmla="*/ 0 h 11"/>
                  <a:gd name="T2" fmla="*/ 3 w 8"/>
                  <a:gd name="T3" fmla="*/ 4 h 11"/>
                  <a:gd name="T4" fmla="*/ 8 w 8"/>
                  <a:gd name="T5" fmla="*/ 11 h 11"/>
                  <a:gd name="T6" fmla="*/ 8 w 8"/>
                  <a:gd name="T7" fmla="*/ 8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5" y="5"/>
                      <a:pt x="0" y="0"/>
                      <a:pt x="3" y="4"/>
                    </a:cubicBezTo>
                    <a:cubicBezTo>
                      <a:pt x="3" y="4"/>
                      <a:pt x="7" y="7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2" name="Freeform 288">
                <a:extLst>
                  <a:ext uri="{FF2B5EF4-FFF2-40B4-BE49-F238E27FC236}">
                    <a16:creationId xmlns:a16="http://schemas.microsoft.com/office/drawing/2014/main" id="{3D470D24-E242-4850-B5DC-783BABECD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11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3" name="Freeform 289">
                <a:extLst>
                  <a:ext uri="{FF2B5EF4-FFF2-40B4-BE49-F238E27FC236}">
                    <a16:creationId xmlns:a16="http://schemas.microsoft.com/office/drawing/2014/main" id="{8F188BDB-967C-496B-9889-5DD4F6A190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3109"/>
                <a:ext cx="11" cy="13"/>
              </a:xfrm>
              <a:custGeom>
                <a:avLst/>
                <a:gdLst>
                  <a:gd name="T0" fmla="*/ 5 w 13"/>
                  <a:gd name="T1" fmla="*/ 0 h 15"/>
                  <a:gd name="T2" fmla="*/ 7 w 13"/>
                  <a:gd name="T3" fmla="*/ 7 h 15"/>
                  <a:gd name="T4" fmla="*/ 5 w 13"/>
                  <a:gd name="T5" fmla="*/ 3 h 15"/>
                  <a:gd name="T6" fmla="*/ 4 w 13"/>
                  <a:gd name="T7" fmla="*/ 6 h 15"/>
                  <a:gd name="T8" fmla="*/ 2 w 13"/>
                  <a:gd name="T9" fmla="*/ 1 h 15"/>
                  <a:gd name="T10" fmla="*/ 3 w 13"/>
                  <a:gd name="T11" fmla="*/ 6 h 15"/>
                  <a:gd name="T12" fmla="*/ 0 w 13"/>
                  <a:gd name="T13" fmla="*/ 3 h 15"/>
                  <a:gd name="T14" fmla="*/ 4 w 13"/>
                  <a:gd name="T15" fmla="*/ 9 h 15"/>
                  <a:gd name="T16" fmla="*/ 5 w 13"/>
                  <a:gd name="T17" fmla="*/ 8 h 15"/>
                  <a:gd name="T18" fmla="*/ 7 w 13"/>
                  <a:gd name="T19" fmla="*/ 11 h 15"/>
                  <a:gd name="T20" fmla="*/ 12 w 13"/>
                  <a:gd name="T21" fmla="*/ 13 h 15"/>
                  <a:gd name="T22" fmla="*/ 5 w 13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3" y="3"/>
                      <a:pt x="6" y="6"/>
                      <a:pt x="4" y="6"/>
                    </a:cubicBezTo>
                    <a:cubicBezTo>
                      <a:pt x="1" y="1"/>
                      <a:pt x="6" y="5"/>
                      <a:pt x="2" y="1"/>
                    </a:cubicBezTo>
                    <a:cubicBezTo>
                      <a:pt x="2" y="1"/>
                      <a:pt x="1" y="2"/>
                      <a:pt x="3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2" y="4"/>
                      <a:pt x="5" y="8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6" y="10"/>
                      <a:pt x="12" y="15"/>
                      <a:pt x="12" y="13"/>
                    </a:cubicBezTo>
                    <a:cubicBezTo>
                      <a:pt x="13" y="11"/>
                      <a:pt x="6" y="3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4" name="Freeform 290">
                <a:extLst>
                  <a:ext uri="{FF2B5EF4-FFF2-40B4-BE49-F238E27FC236}">
                    <a16:creationId xmlns:a16="http://schemas.microsoft.com/office/drawing/2014/main" id="{F8220C66-4527-4C34-B074-36E8DC5A4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11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5" name="Freeform 291">
                <a:extLst>
                  <a:ext uri="{FF2B5EF4-FFF2-40B4-BE49-F238E27FC236}">
                    <a16:creationId xmlns:a16="http://schemas.microsoft.com/office/drawing/2014/main" id="{D022ECBF-A6CD-4E0E-A507-0E68DD1D5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106"/>
                <a:ext cx="11" cy="11"/>
              </a:xfrm>
              <a:custGeom>
                <a:avLst/>
                <a:gdLst>
                  <a:gd name="T0" fmla="*/ 1 w 13"/>
                  <a:gd name="T1" fmla="*/ 1 h 13"/>
                  <a:gd name="T2" fmla="*/ 3 w 13"/>
                  <a:gd name="T3" fmla="*/ 5 h 13"/>
                  <a:gd name="T4" fmla="*/ 0 w 13"/>
                  <a:gd name="T5" fmla="*/ 3 h 13"/>
                  <a:gd name="T6" fmla="*/ 4 w 13"/>
                  <a:gd name="T7" fmla="*/ 7 h 13"/>
                  <a:gd name="T8" fmla="*/ 3 w 13"/>
                  <a:gd name="T9" fmla="*/ 4 h 13"/>
                  <a:gd name="T10" fmla="*/ 10 w 13"/>
                  <a:gd name="T11" fmla="*/ 10 h 13"/>
                  <a:gd name="T12" fmla="*/ 8 w 13"/>
                  <a:gd name="T13" fmla="*/ 9 h 13"/>
                  <a:gd name="T14" fmla="*/ 9 w 13"/>
                  <a:gd name="T15" fmla="*/ 6 h 13"/>
                  <a:gd name="T16" fmla="*/ 8 w 13"/>
                  <a:gd name="T17" fmla="*/ 5 h 13"/>
                  <a:gd name="T18" fmla="*/ 7 w 13"/>
                  <a:gd name="T19" fmla="*/ 3 h 13"/>
                  <a:gd name="T20" fmla="*/ 1 w 13"/>
                  <a:gd name="T2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1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1" y="4"/>
                      <a:pt x="3" y="7"/>
                      <a:pt x="4" y="7"/>
                    </a:cubicBezTo>
                    <a:cubicBezTo>
                      <a:pt x="8" y="12"/>
                      <a:pt x="4" y="5"/>
                      <a:pt x="3" y="4"/>
                    </a:cubicBezTo>
                    <a:cubicBezTo>
                      <a:pt x="7" y="4"/>
                      <a:pt x="6" y="6"/>
                      <a:pt x="10" y="10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13" y="13"/>
                      <a:pt x="10" y="8"/>
                      <a:pt x="9" y="6"/>
                    </a:cubicBezTo>
                    <a:cubicBezTo>
                      <a:pt x="9" y="6"/>
                      <a:pt x="7" y="4"/>
                      <a:pt x="8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6" name="Freeform 292">
                <a:extLst>
                  <a:ext uri="{FF2B5EF4-FFF2-40B4-BE49-F238E27FC236}">
                    <a16:creationId xmlns:a16="http://schemas.microsoft.com/office/drawing/2014/main" id="{317DD2FB-CCA6-4EF2-B19E-A167157A5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3107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7" name="Freeform 293">
                <a:extLst>
                  <a:ext uri="{FF2B5EF4-FFF2-40B4-BE49-F238E27FC236}">
                    <a16:creationId xmlns:a16="http://schemas.microsoft.com/office/drawing/2014/main" id="{8A289C68-B36A-48CF-BCE2-42862D605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6" y="311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8" name="Freeform 294">
                <a:extLst>
                  <a:ext uri="{FF2B5EF4-FFF2-40B4-BE49-F238E27FC236}">
                    <a16:creationId xmlns:a16="http://schemas.microsoft.com/office/drawing/2014/main" id="{F1A18DFD-EC54-4B70-970B-306739019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3105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9" name="Freeform 295">
                <a:extLst>
                  <a:ext uri="{FF2B5EF4-FFF2-40B4-BE49-F238E27FC236}">
                    <a16:creationId xmlns:a16="http://schemas.microsoft.com/office/drawing/2014/main" id="{E17DEF9B-6857-4EEE-9178-F8A637F6A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82"/>
                <a:ext cx="24" cy="30"/>
              </a:xfrm>
              <a:custGeom>
                <a:avLst/>
                <a:gdLst>
                  <a:gd name="T0" fmla="*/ 28 w 29"/>
                  <a:gd name="T1" fmla="*/ 4 h 36"/>
                  <a:gd name="T2" fmla="*/ 24 w 29"/>
                  <a:gd name="T3" fmla="*/ 4 h 36"/>
                  <a:gd name="T4" fmla="*/ 20 w 29"/>
                  <a:gd name="T5" fmla="*/ 2 h 36"/>
                  <a:gd name="T6" fmla="*/ 13 w 29"/>
                  <a:gd name="T7" fmla="*/ 0 h 36"/>
                  <a:gd name="T8" fmla="*/ 16 w 29"/>
                  <a:gd name="T9" fmla="*/ 3 h 36"/>
                  <a:gd name="T10" fmla="*/ 12 w 29"/>
                  <a:gd name="T11" fmla="*/ 2 h 36"/>
                  <a:gd name="T12" fmla="*/ 13 w 29"/>
                  <a:gd name="T13" fmla="*/ 7 h 36"/>
                  <a:gd name="T14" fmla="*/ 14 w 29"/>
                  <a:gd name="T15" fmla="*/ 11 h 36"/>
                  <a:gd name="T16" fmla="*/ 6 w 29"/>
                  <a:gd name="T17" fmla="*/ 21 h 36"/>
                  <a:gd name="T18" fmla="*/ 10 w 29"/>
                  <a:gd name="T19" fmla="*/ 26 h 36"/>
                  <a:gd name="T20" fmla="*/ 7 w 29"/>
                  <a:gd name="T21" fmla="*/ 24 h 36"/>
                  <a:gd name="T22" fmla="*/ 7 w 29"/>
                  <a:gd name="T23" fmla="*/ 23 h 36"/>
                  <a:gd name="T24" fmla="*/ 3 w 29"/>
                  <a:gd name="T25" fmla="*/ 25 h 36"/>
                  <a:gd name="T26" fmla="*/ 9 w 29"/>
                  <a:gd name="T27" fmla="*/ 30 h 36"/>
                  <a:gd name="T28" fmla="*/ 2 w 29"/>
                  <a:gd name="T29" fmla="*/ 26 h 36"/>
                  <a:gd name="T30" fmla="*/ 5 w 29"/>
                  <a:gd name="T31" fmla="*/ 31 h 36"/>
                  <a:gd name="T32" fmla="*/ 9 w 29"/>
                  <a:gd name="T33" fmla="*/ 33 h 36"/>
                  <a:gd name="T34" fmla="*/ 11 w 29"/>
                  <a:gd name="T35" fmla="*/ 36 h 36"/>
                  <a:gd name="T36" fmla="*/ 10 w 29"/>
                  <a:gd name="T37" fmla="*/ 23 h 36"/>
                  <a:gd name="T38" fmla="*/ 13 w 29"/>
                  <a:gd name="T39" fmla="*/ 26 h 36"/>
                  <a:gd name="T40" fmla="*/ 19 w 29"/>
                  <a:gd name="T41" fmla="*/ 22 h 36"/>
                  <a:gd name="T42" fmla="*/ 15 w 29"/>
                  <a:gd name="T43" fmla="*/ 17 h 36"/>
                  <a:gd name="T44" fmla="*/ 17 w 29"/>
                  <a:gd name="T45" fmla="*/ 17 h 36"/>
                  <a:gd name="T46" fmla="*/ 15 w 29"/>
                  <a:gd name="T47" fmla="*/ 16 h 36"/>
                  <a:gd name="T48" fmla="*/ 19 w 29"/>
                  <a:gd name="T49" fmla="*/ 16 h 36"/>
                  <a:gd name="T50" fmla="*/ 13 w 29"/>
                  <a:gd name="T51" fmla="*/ 13 h 36"/>
                  <a:gd name="T52" fmla="*/ 24 w 29"/>
                  <a:gd name="T53" fmla="*/ 14 h 36"/>
                  <a:gd name="T54" fmla="*/ 20 w 29"/>
                  <a:gd name="T55" fmla="*/ 13 h 36"/>
                  <a:gd name="T56" fmla="*/ 17 w 29"/>
                  <a:gd name="T57" fmla="*/ 11 h 36"/>
                  <a:gd name="T58" fmla="*/ 24 w 29"/>
                  <a:gd name="T59" fmla="*/ 13 h 36"/>
                  <a:gd name="T60" fmla="*/ 21 w 29"/>
                  <a:gd name="T61" fmla="*/ 9 h 36"/>
                  <a:gd name="T62" fmla="*/ 17 w 29"/>
                  <a:gd name="T63" fmla="*/ 8 h 36"/>
                  <a:gd name="T64" fmla="*/ 20 w 29"/>
                  <a:gd name="T65" fmla="*/ 5 h 36"/>
                  <a:gd name="T66" fmla="*/ 26 w 29"/>
                  <a:gd name="T67" fmla="*/ 9 h 36"/>
                  <a:gd name="T68" fmla="*/ 29 w 29"/>
                  <a:gd name="T69" fmla="*/ 9 h 36"/>
                  <a:gd name="T70" fmla="*/ 21 w 29"/>
                  <a:gd name="T71" fmla="*/ 4 h 36"/>
                  <a:gd name="T72" fmla="*/ 28 w 29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6">
                    <a:moveTo>
                      <a:pt x="28" y="4"/>
                    </a:moveTo>
                    <a:cubicBezTo>
                      <a:pt x="25" y="3"/>
                      <a:pt x="24" y="3"/>
                      <a:pt x="24" y="4"/>
                    </a:cubicBezTo>
                    <a:cubicBezTo>
                      <a:pt x="21" y="3"/>
                      <a:pt x="22" y="2"/>
                      <a:pt x="20" y="2"/>
                    </a:cubicBezTo>
                    <a:cubicBezTo>
                      <a:pt x="18" y="2"/>
                      <a:pt x="17" y="1"/>
                      <a:pt x="13" y="0"/>
                    </a:cubicBezTo>
                    <a:cubicBezTo>
                      <a:pt x="13" y="1"/>
                      <a:pt x="17" y="2"/>
                      <a:pt x="16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4"/>
                      <a:pt x="16" y="7"/>
                      <a:pt x="13" y="7"/>
                    </a:cubicBezTo>
                    <a:cubicBezTo>
                      <a:pt x="12" y="8"/>
                      <a:pt x="13" y="9"/>
                      <a:pt x="14" y="11"/>
                    </a:cubicBezTo>
                    <a:cubicBezTo>
                      <a:pt x="10" y="14"/>
                      <a:pt x="11" y="19"/>
                      <a:pt x="6" y="21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7"/>
                      <a:pt x="7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9" y="30"/>
                    </a:cubicBezTo>
                    <a:cubicBezTo>
                      <a:pt x="4" y="25"/>
                      <a:pt x="8" y="31"/>
                      <a:pt x="2" y="26"/>
                    </a:cubicBezTo>
                    <a:cubicBezTo>
                      <a:pt x="0" y="26"/>
                      <a:pt x="6" y="30"/>
                      <a:pt x="5" y="31"/>
                    </a:cubicBezTo>
                    <a:cubicBezTo>
                      <a:pt x="7" y="34"/>
                      <a:pt x="7" y="31"/>
                      <a:pt x="9" y="33"/>
                    </a:cubicBezTo>
                    <a:cubicBezTo>
                      <a:pt x="12" y="36"/>
                      <a:pt x="7" y="33"/>
                      <a:pt x="11" y="36"/>
                    </a:cubicBezTo>
                    <a:cubicBezTo>
                      <a:pt x="14" y="36"/>
                      <a:pt x="11" y="27"/>
                      <a:pt x="10" y="23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2"/>
                      <a:pt x="13" y="20"/>
                      <a:pt x="19" y="22"/>
                    </a:cubicBezTo>
                    <a:cubicBezTo>
                      <a:pt x="16" y="21"/>
                      <a:pt x="22" y="21"/>
                      <a:pt x="15" y="17"/>
                    </a:cubicBezTo>
                    <a:cubicBezTo>
                      <a:pt x="17" y="18"/>
                      <a:pt x="16" y="18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9" y="17"/>
                      <a:pt x="19" y="16"/>
                    </a:cubicBezTo>
                    <a:cubicBezTo>
                      <a:pt x="16" y="15"/>
                      <a:pt x="15" y="14"/>
                      <a:pt x="13" y="13"/>
                    </a:cubicBezTo>
                    <a:cubicBezTo>
                      <a:pt x="17" y="13"/>
                      <a:pt x="21" y="14"/>
                      <a:pt x="24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2" y="13"/>
                      <a:pt x="19" y="12"/>
                      <a:pt x="17" y="11"/>
                    </a:cubicBezTo>
                    <a:cubicBezTo>
                      <a:pt x="18" y="10"/>
                      <a:pt x="22" y="12"/>
                      <a:pt x="24" y="13"/>
                    </a:cubicBezTo>
                    <a:cubicBezTo>
                      <a:pt x="26" y="12"/>
                      <a:pt x="18" y="9"/>
                      <a:pt x="21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21" y="7"/>
                      <a:pt x="20" y="5"/>
                    </a:cubicBezTo>
                    <a:cubicBezTo>
                      <a:pt x="25" y="6"/>
                      <a:pt x="24" y="7"/>
                      <a:pt x="26" y="9"/>
                    </a:cubicBezTo>
                    <a:cubicBezTo>
                      <a:pt x="27" y="9"/>
                      <a:pt x="27" y="8"/>
                      <a:pt x="29" y="9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7" y="6"/>
                      <a:pt x="27" y="4"/>
                      <a:pt x="28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0" name="Freeform 296">
                <a:extLst>
                  <a:ext uri="{FF2B5EF4-FFF2-40B4-BE49-F238E27FC236}">
                    <a16:creationId xmlns:a16="http://schemas.microsoft.com/office/drawing/2014/main" id="{552420C7-4FFB-4F10-B378-490AB794F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1" name="Freeform 297">
                <a:extLst>
                  <a:ext uri="{FF2B5EF4-FFF2-40B4-BE49-F238E27FC236}">
                    <a16:creationId xmlns:a16="http://schemas.microsoft.com/office/drawing/2014/main" id="{DEA3A3F0-57C4-4A12-AB97-9AE4CBB48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3" y="3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2" name="Rectangle 298">
                <a:extLst>
                  <a:ext uri="{FF2B5EF4-FFF2-40B4-BE49-F238E27FC236}">
                    <a16:creationId xmlns:a16="http://schemas.microsoft.com/office/drawing/2014/main" id="{883C0C88-F655-4D11-9034-8E2898C4C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1" y="30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3" name="Freeform 299">
                <a:extLst>
                  <a:ext uri="{FF2B5EF4-FFF2-40B4-BE49-F238E27FC236}">
                    <a16:creationId xmlns:a16="http://schemas.microsoft.com/office/drawing/2014/main" id="{4381A852-3787-4B61-812C-88FA48744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0" y="3094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4" name="Freeform 300">
                <a:extLst>
                  <a:ext uri="{FF2B5EF4-FFF2-40B4-BE49-F238E27FC236}">
                    <a16:creationId xmlns:a16="http://schemas.microsoft.com/office/drawing/2014/main" id="{925953B0-9631-47C5-99F0-8456A2054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100"/>
                <a:ext cx="3" cy="1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5" name="Freeform 301">
                <a:extLst>
                  <a:ext uri="{FF2B5EF4-FFF2-40B4-BE49-F238E27FC236}">
                    <a16:creationId xmlns:a16="http://schemas.microsoft.com/office/drawing/2014/main" id="{395A0892-2166-4D35-B161-1F7C6C7F9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6" name="Freeform 302">
                <a:extLst>
                  <a:ext uri="{FF2B5EF4-FFF2-40B4-BE49-F238E27FC236}">
                    <a16:creationId xmlns:a16="http://schemas.microsoft.com/office/drawing/2014/main" id="{5FBC94C4-FD78-44A1-97E8-AA17F2B34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9"/>
                <a:ext cx="20" cy="15"/>
              </a:xfrm>
              <a:custGeom>
                <a:avLst/>
                <a:gdLst>
                  <a:gd name="T0" fmla="*/ 4 w 24"/>
                  <a:gd name="T1" fmla="*/ 2 h 19"/>
                  <a:gd name="T2" fmla="*/ 2 w 24"/>
                  <a:gd name="T3" fmla="*/ 5 h 19"/>
                  <a:gd name="T4" fmla="*/ 12 w 24"/>
                  <a:gd name="T5" fmla="*/ 6 h 19"/>
                  <a:gd name="T6" fmla="*/ 3 w 24"/>
                  <a:gd name="T7" fmla="*/ 6 h 19"/>
                  <a:gd name="T8" fmla="*/ 10 w 24"/>
                  <a:gd name="T9" fmla="*/ 12 h 19"/>
                  <a:gd name="T10" fmla="*/ 6 w 24"/>
                  <a:gd name="T11" fmla="*/ 11 h 19"/>
                  <a:gd name="T12" fmla="*/ 16 w 24"/>
                  <a:gd name="T13" fmla="*/ 15 h 19"/>
                  <a:gd name="T14" fmla="*/ 5 w 24"/>
                  <a:gd name="T15" fmla="*/ 13 h 19"/>
                  <a:gd name="T16" fmla="*/ 4 w 24"/>
                  <a:gd name="T17" fmla="*/ 13 h 19"/>
                  <a:gd name="T18" fmla="*/ 6 w 24"/>
                  <a:gd name="T19" fmla="*/ 16 h 19"/>
                  <a:gd name="T20" fmla="*/ 12 w 24"/>
                  <a:gd name="T21" fmla="*/ 18 h 19"/>
                  <a:gd name="T22" fmla="*/ 18 w 24"/>
                  <a:gd name="T23" fmla="*/ 19 h 19"/>
                  <a:gd name="T24" fmla="*/ 15 w 24"/>
                  <a:gd name="T25" fmla="*/ 16 h 19"/>
                  <a:gd name="T26" fmla="*/ 19 w 24"/>
                  <a:gd name="T27" fmla="*/ 16 h 19"/>
                  <a:gd name="T28" fmla="*/ 16 w 24"/>
                  <a:gd name="T29" fmla="*/ 15 h 19"/>
                  <a:gd name="T30" fmla="*/ 20 w 24"/>
                  <a:gd name="T31" fmla="*/ 15 h 19"/>
                  <a:gd name="T32" fmla="*/ 16 w 24"/>
                  <a:gd name="T33" fmla="*/ 13 h 19"/>
                  <a:gd name="T34" fmla="*/ 18 w 24"/>
                  <a:gd name="T35" fmla="*/ 13 h 19"/>
                  <a:gd name="T36" fmla="*/ 13 w 24"/>
                  <a:gd name="T37" fmla="*/ 12 h 19"/>
                  <a:gd name="T38" fmla="*/ 18 w 24"/>
                  <a:gd name="T39" fmla="*/ 11 h 19"/>
                  <a:gd name="T40" fmla="*/ 14 w 24"/>
                  <a:gd name="T41" fmla="*/ 11 h 19"/>
                  <a:gd name="T42" fmla="*/ 20 w 24"/>
                  <a:gd name="T43" fmla="*/ 6 h 19"/>
                  <a:gd name="T44" fmla="*/ 16 w 24"/>
                  <a:gd name="T45" fmla="*/ 6 h 19"/>
                  <a:gd name="T46" fmla="*/ 19 w 24"/>
                  <a:gd name="T47" fmla="*/ 8 h 19"/>
                  <a:gd name="T48" fmla="*/ 9 w 24"/>
                  <a:gd name="T49" fmla="*/ 8 h 19"/>
                  <a:gd name="T50" fmla="*/ 17 w 24"/>
                  <a:gd name="T51" fmla="*/ 5 h 19"/>
                  <a:gd name="T52" fmla="*/ 16 w 24"/>
                  <a:gd name="T53" fmla="*/ 2 h 19"/>
                  <a:gd name="T54" fmla="*/ 17 w 24"/>
                  <a:gd name="T55" fmla="*/ 2 h 19"/>
                  <a:gd name="T56" fmla="*/ 13 w 24"/>
                  <a:gd name="T57" fmla="*/ 0 h 19"/>
                  <a:gd name="T58" fmla="*/ 12 w 24"/>
                  <a:gd name="T59" fmla="*/ 1 h 19"/>
                  <a:gd name="T60" fmla="*/ 9 w 24"/>
                  <a:gd name="T61" fmla="*/ 1 h 19"/>
                  <a:gd name="T62" fmla="*/ 11 w 24"/>
                  <a:gd name="T63" fmla="*/ 0 h 19"/>
                  <a:gd name="T64" fmla="*/ 5 w 24"/>
                  <a:gd name="T65" fmla="*/ 0 h 19"/>
                  <a:gd name="T66" fmla="*/ 9 w 24"/>
                  <a:gd name="T67" fmla="*/ 1 h 19"/>
                  <a:gd name="T68" fmla="*/ 4 w 24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19">
                    <a:moveTo>
                      <a:pt x="4" y="2"/>
                    </a:moveTo>
                    <a:cubicBezTo>
                      <a:pt x="0" y="4"/>
                      <a:pt x="2" y="4"/>
                      <a:pt x="2" y="5"/>
                    </a:cubicBezTo>
                    <a:cubicBezTo>
                      <a:pt x="4" y="6"/>
                      <a:pt x="11" y="4"/>
                      <a:pt x="1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1" y="10"/>
                      <a:pt x="10" y="12"/>
                    </a:cubicBezTo>
                    <a:cubicBezTo>
                      <a:pt x="8" y="12"/>
                      <a:pt x="7" y="12"/>
                      <a:pt x="6" y="11"/>
                    </a:cubicBezTo>
                    <a:cubicBezTo>
                      <a:pt x="6" y="13"/>
                      <a:pt x="19" y="13"/>
                      <a:pt x="16" y="15"/>
                    </a:cubicBezTo>
                    <a:cubicBezTo>
                      <a:pt x="10" y="12"/>
                      <a:pt x="10" y="15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7" y="16"/>
                      <a:pt x="6" y="16"/>
                    </a:cubicBezTo>
                    <a:cubicBezTo>
                      <a:pt x="9" y="17"/>
                      <a:pt x="12" y="17"/>
                      <a:pt x="12" y="18"/>
                    </a:cubicBezTo>
                    <a:cubicBezTo>
                      <a:pt x="13" y="18"/>
                      <a:pt x="16" y="18"/>
                      <a:pt x="18" y="19"/>
                    </a:cubicBezTo>
                    <a:cubicBezTo>
                      <a:pt x="16" y="17"/>
                      <a:pt x="17" y="17"/>
                      <a:pt x="15" y="16"/>
                    </a:cubicBezTo>
                    <a:cubicBezTo>
                      <a:pt x="18" y="16"/>
                      <a:pt x="15" y="16"/>
                      <a:pt x="19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9" y="16"/>
                      <a:pt x="20" y="15"/>
                    </a:cubicBezTo>
                    <a:cubicBezTo>
                      <a:pt x="18" y="15"/>
                      <a:pt x="16" y="14"/>
                      <a:pt x="16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8" y="12"/>
                      <a:pt x="13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0"/>
                      <a:pt x="24" y="9"/>
                      <a:pt x="20" y="6"/>
                    </a:cubicBezTo>
                    <a:cubicBezTo>
                      <a:pt x="18" y="7"/>
                      <a:pt x="17" y="7"/>
                      <a:pt x="16" y="6"/>
                    </a:cubicBezTo>
                    <a:cubicBezTo>
                      <a:pt x="14" y="7"/>
                      <a:pt x="19" y="7"/>
                      <a:pt x="19" y="8"/>
                    </a:cubicBezTo>
                    <a:cubicBezTo>
                      <a:pt x="16" y="9"/>
                      <a:pt x="11" y="7"/>
                      <a:pt x="9" y="8"/>
                    </a:cubicBezTo>
                    <a:cubicBezTo>
                      <a:pt x="13" y="7"/>
                      <a:pt x="9" y="6"/>
                      <a:pt x="17" y="5"/>
                    </a:cubicBezTo>
                    <a:cubicBezTo>
                      <a:pt x="18" y="4"/>
                      <a:pt x="14" y="4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1" y="3"/>
                      <a:pt x="19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8" y="1"/>
                      <a:pt x="9" y="1"/>
                    </a:cubicBezTo>
                    <a:cubicBezTo>
                      <a:pt x="7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7" name="Freeform 303">
                <a:extLst>
                  <a:ext uri="{FF2B5EF4-FFF2-40B4-BE49-F238E27FC236}">
                    <a16:creationId xmlns:a16="http://schemas.microsoft.com/office/drawing/2014/main" id="{A5FF1EA8-A5F3-438E-ADA6-5EBACF9DF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307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8" name="Freeform 304">
                <a:extLst>
                  <a:ext uri="{FF2B5EF4-FFF2-40B4-BE49-F238E27FC236}">
                    <a16:creationId xmlns:a16="http://schemas.microsoft.com/office/drawing/2014/main" id="{680EB1FB-EF90-43E2-BA86-AEB58ECC3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58"/>
                <a:ext cx="23" cy="11"/>
              </a:xfrm>
              <a:custGeom>
                <a:avLst/>
                <a:gdLst>
                  <a:gd name="T0" fmla="*/ 15 w 29"/>
                  <a:gd name="T1" fmla="*/ 7 h 13"/>
                  <a:gd name="T2" fmla="*/ 20 w 29"/>
                  <a:gd name="T3" fmla="*/ 4 h 13"/>
                  <a:gd name="T4" fmla="*/ 11 w 29"/>
                  <a:gd name="T5" fmla="*/ 9 h 13"/>
                  <a:gd name="T6" fmla="*/ 8 w 29"/>
                  <a:gd name="T7" fmla="*/ 9 h 13"/>
                  <a:gd name="T8" fmla="*/ 16 w 29"/>
                  <a:gd name="T9" fmla="*/ 4 h 13"/>
                  <a:gd name="T10" fmla="*/ 16 w 29"/>
                  <a:gd name="T11" fmla="*/ 2 h 13"/>
                  <a:gd name="T12" fmla="*/ 12 w 29"/>
                  <a:gd name="T13" fmla="*/ 5 h 13"/>
                  <a:gd name="T14" fmla="*/ 8 w 29"/>
                  <a:gd name="T15" fmla="*/ 6 h 13"/>
                  <a:gd name="T16" fmla="*/ 10 w 29"/>
                  <a:gd name="T17" fmla="*/ 5 h 13"/>
                  <a:gd name="T18" fmla="*/ 15 w 29"/>
                  <a:gd name="T19" fmla="*/ 0 h 13"/>
                  <a:gd name="T20" fmla="*/ 1 w 29"/>
                  <a:gd name="T21" fmla="*/ 9 h 13"/>
                  <a:gd name="T22" fmla="*/ 2 w 29"/>
                  <a:gd name="T23" fmla="*/ 9 h 13"/>
                  <a:gd name="T24" fmla="*/ 7 w 29"/>
                  <a:gd name="T25" fmla="*/ 3 h 13"/>
                  <a:gd name="T26" fmla="*/ 7 w 29"/>
                  <a:gd name="T27" fmla="*/ 5 h 13"/>
                  <a:gd name="T28" fmla="*/ 3 w 29"/>
                  <a:gd name="T29" fmla="*/ 8 h 13"/>
                  <a:gd name="T30" fmla="*/ 7 w 29"/>
                  <a:gd name="T31" fmla="*/ 13 h 13"/>
                  <a:gd name="T32" fmla="*/ 7 w 29"/>
                  <a:gd name="T33" fmla="*/ 12 h 13"/>
                  <a:gd name="T34" fmla="*/ 11 w 29"/>
                  <a:gd name="T35" fmla="*/ 11 h 13"/>
                  <a:gd name="T36" fmla="*/ 17 w 29"/>
                  <a:gd name="T37" fmla="*/ 8 h 13"/>
                  <a:gd name="T38" fmla="*/ 15 w 29"/>
                  <a:gd name="T39" fmla="*/ 10 h 13"/>
                  <a:gd name="T40" fmla="*/ 22 w 29"/>
                  <a:gd name="T41" fmla="*/ 7 h 13"/>
                  <a:gd name="T42" fmla="*/ 25 w 29"/>
                  <a:gd name="T43" fmla="*/ 8 h 13"/>
                  <a:gd name="T44" fmla="*/ 23 w 29"/>
                  <a:gd name="T45" fmla="*/ 4 h 13"/>
                  <a:gd name="T46" fmla="*/ 15 w 29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3">
                    <a:moveTo>
                      <a:pt x="15" y="7"/>
                    </a:moveTo>
                    <a:cubicBezTo>
                      <a:pt x="16" y="6"/>
                      <a:pt x="18" y="6"/>
                      <a:pt x="20" y="4"/>
                    </a:cubicBezTo>
                    <a:cubicBezTo>
                      <a:pt x="17" y="5"/>
                      <a:pt x="15" y="8"/>
                      <a:pt x="11" y="9"/>
                    </a:cubicBezTo>
                    <a:cubicBezTo>
                      <a:pt x="13" y="8"/>
                      <a:pt x="9" y="9"/>
                      <a:pt x="8" y="9"/>
                    </a:cubicBezTo>
                    <a:cubicBezTo>
                      <a:pt x="11" y="8"/>
                      <a:pt x="15" y="5"/>
                      <a:pt x="16" y="4"/>
                    </a:cubicBezTo>
                    <a:cubicBezTo>
                      <a:pt x="15" y="5"/>
                      <a:pt x="17" y="2"/>
                      <a:pt x="16" y="2"/>
                    </a:cubicBezTo>
                    <a:cubicBezTo>
                      <a:pt x="14" y="5"/>
                      <a:pt x="14" y="2"/>
                      <a:pt x="12" y="5"/>
                    </a:cubicBezTo>
                    <a:cubicBezTo>
                      <a:pt x="9" y="7"/>
                      <a:pt x="7" y="8"/>
                      <a:pt x="8" y="6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4" y="3"/>
                      <a:pt x="12" y="3"/>
                      <a:pt x="15" y="0"/>
                    </a:cubicBezTo>
                    <a:cubicBezTo>
                      <a:pt x="10" y="2"/>
                      <a:pt x="6" y="1"/>
                      <a:pt x="1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3" y="7"/>
                      <a:pt x="6" y="5"/>
                      <a:pt x="7" y="3"/>
                    </a:cubicBezTo>
                    <a:cubicBezTo>
                      <a:pt x="6" y="5"/>
                      <a:pt x="9" y="3"/>
                      <a:pt x="7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4" y="12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8" y="9"/>
                      <a:pt x="15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8"/>
                      <a:pt x="21" y="9"/>
                      <a:pt x="25" y="8"/>
                    </a:cubicBezTo>
                    <a:cubicBezTo>
                      <a:pt x="29" y="4"/>
                      <a:pt x="20" y="8"/>
                      <a:pt x="2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9" name="Freeform 305">
                <a:extLst>
                  <a:ext uri="{FF2B5EF4-FFF2-40B4-BE49-F238E27FC236}">
                    <a16:creationId xmlns:a16="http://schemas.microsoft.com/office/drawing/2014/main" id="{13D69255-6C0F-49AC-BE42-3CF2621ED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0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0" name="Freeform 306">
                <a:extLst>
                  <a:ext uri="{FF2B5EF4-FFF2-40B4-BE49-F238E27FC236}">
                    <a16:creationId xmlns:a16="http://schemas.microsoft.com/office/drawing/2014/main" id="{59591BE6-A7C2-40C5-B55A-8B83E7F64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8"/>
                <a:ext cx="4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1" name="Freeform 307">
                <a:extLst>
                  <a:ext uri="{FF2B5EF4-FFF2-40B4-BE49-F238E27FC236}">
                    <a16:creationId xmlns:a16="http://schemas.microsoft.com/office/drawing/2014/main" id="{3709573E-01E8-4EF5-B4E0-5D58034076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57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2" name="Freeform 308">
                <a:extLst>
                  <a:ext uri="{FF2B5EF4-FFF2-40B4-BE49-F238E27FC236}">
                    <a16:creationId xmlns:a16="http://schemas.microsoft.com/office/drawing/2014/main" id="{AFA42F9B-C3CF-47A4-B287-CAA755FA2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57"/>
                <a:ext cx="8" cy="8"/>
              </a:xfrm>
              <a:custGeom>
                <a:avLst/>
                <a:gdLst>
                  <a:gd name="T0" fmla="*/ 0 w 10"/>
                  <a:gd name="T1" fmla="*/ 10 h 10"/>
                  <a:gd name="T2" fmla="*/ 2 w 10"/>
                  <a:gd name="T3" fmla="*/ 10 h 10"/>
                  <a:gd name="T4" fmla="*/ 10 w 10"/>
                  <a:gd name="T5" fmla="*/ 1 h 10"/>
                  <a:gd name="T6" fmla="*/ 4 w 10"/>
                  <a:gd name="T7" fmla="*/ 6 h 10"/>
                  <a:gd name="T8" fmla="*/ 2 w 10"/>
                  <a:gd name="T9" fmla="*/ 6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9"/>
                      <a:pt x="3" y="7"/>
                      <a:pt x="2" y="10"/>
                    </a:cubicBezTo>
                    <a:cubicBezTo>
                      <a:pt x="5" y="7"/>
                      <a:pt x="7" y="4"/>
                      <a:pt x="10" y="1"/>
                    </a:cubicBezTo>
                    <a:cubicBezTo>
                      <a:pt x="10" y="0"/>
                      <a:pt x="5" y="6"/>
                      <a:pt x="4" y="6"/>
                    </a:cubicBezTo>
                    <a:cubicBezTo>
                      <a:pt x="6" y="3"/>
                      <a:pt x="2" y="7"/>
                      <a:pt x="2" y="6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3" name="Freeform 309">
                <a:extLst>
                  <a:ext uri="{FF2B5EF4-FFF2-40B4-BE49-F238E27FC236}">
                    <a16:creationId xmlns:a16="http://schemas.microsoft.com/office/drawing/2014/main" id="{C83013BF-3124-4B6A-9B1C-6A0CB769A7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3047"/>
                <a:ext cx="27" cy="16"/>
              </a:xfrm>
              <a:custGeom>
                <a:avLst/>
                <a:gdLst>
                  <a:gd name="T0" fmla="*/ 27 w 33"/>
                  <a:gd name="T1" fmla="*/ 8 h 20"/>
                  <a:gd name="T2" fmla="*/ 25 w 33"/>
                  <a:gd name="T3" fmla="*/ 8 h 20"/>
                  <a:gd name="T4" fmla="*/ 26 w 33"/>
                  <a:gd name="T5" fmla="*/ 6 h 20"/>
                  <a:gd name="T6" fmla="*/ 26 w 33"/>
                  <a:gd name="T7" fmla="*/ 3 h 20"/>
                  <a:gd name="T8" fmla="*/ 25 w 33"/>
                  <a:gd name="T9" fmla="*/ 5 h 20"/>
                  <a:gd name="T10" fmla="*/ 21 w 33"/>
                  <a:gd name="T11" fmla="*/ 6 h 20"/>
                  <a:gd name="T12" fmla="*/ 20 w 33"/>
                  <a:gd name="T13" fmla="*/ 11 h 20"/>
                  <a:gd name="T14" fmla="*/ 19 w 33"/>
                  <a:gd name="T15" fmla="*/ 2 h 20"/>
                  <a:gd name="T16" fmla="*/ 18 w 33"/>
                  <a:gd name="T17" fmla="*/ 13 h 20"/>
                  <a:gd name="T18" fmla="*/ 15 w 33"/>
                  <a:gd name="T19" fmla="*/ 9 h 20"/>
                  <a:gd name="T20" fmla="*/ 16 w 33"/>
                  <a:gd name="T21" fmla="*/ 9 h 20"/>
                  <a:gd name="T22" fmla="*/ 14 w 33"/>
                  <a:gd name="T23" fmla="*/ 9 h 20"/>
                  <a:gd name="T24" fmla="*/ 15 w 33"/>
                  <a:gd name="T25" fmla="*/ 3 h 20"/>
                  <a:gd name="T26" fmla="*/ 12 w 33"/>
                  <a:gd name="T27" fmla="*/ 4 h 20"/>
                  <a:gd name="T28" fmla="*/ 12 w 33"/>
                  <a:gd name="T29" fmla="*/ 1 h 20"/>
                  <a:gd name="T30" fmla="*/ 6 w 33"/>
                  <a:gd name="T31" fmla="*/ 5 h 20"/>
                  <a:gd name="T32" fmla="*/ 5 w 33"/>
                  <a:gd name="T33" fmla="*/ 1 h 20"/>
                  <a:gd name="T34" fmla="*/ 6 w 33"/>
                  <a:gd name="T35" fmla="*/ 11 h 20"/>
                  <a:gd name="T36" fmla="*/ 7 w 33"/>
                  <a:gd name="T37" fmla="*/ 11 h 20"/>
                  <a:gd name="T38" fmla="*/ 11 w 33"/>
                  <a:gd name="T39" fmla="*/ 16 h 20"/>
                  <a:gd name="T40" fmla="*/ 10 w 33"/>
                  <a:gd name="T41" fmla="*/ 13 h 20"/>
                  <a:gd name="T42" fmla="*/ 14 w 33"/>
                  <a:gd name="T43" fmla="*/ 17 h 20"/>
                  <a:gd name="T44" fmla="*/ 10 w 33"/>
                  <a:gd name="T45" fmla="*/ 9 h 20"/>
                  <a:gd name="T46" fmla="*/ 12 w 33"/>
                  <a:gd name="T47" fmla="*/ 9 h 20"/>
                  <a:gd name="T48" fmla="*/ 5 w 33"/>
                  <a:gd name="T49" fmla="*/ 3 h 20"/>
                  <a:gd name="T50" fmla="*/ 4 w 33"/>
                  <a:gd name="T51" fmla="*/ 7 h 20"/>
                  <a:gd name="T52" fmla="*/ 6 w 33"/>
                  <a:gd name="T53" fmla="*/ 15 h 20"/>
                  <a:gd name="T54" fmla="*/ 8 w 33"/>
                  <a:gd name="T55" fmla="*/ 16 h 20"/>
                  <a:gd name="T56" fmla="*/ 9 w 33"/>
                  <a:gd name="T57" fmla="*/ 11 h 20"/>
                  <a:gd name="T58" fmla="*/ 10 w 33"/>
                  <a:gd name="T59" fmla="*/ 17 h 20"/>
                  <a:gd name="T60" fmla="*/ 10 w 33"/>
                  <a:gd name="T61" fmla="*/ 11 h 20"/>
                  <a:gd name="T62" fmla="*/ 10 w 33"/>
                  <a:gd name="T63" fmla="*/ 16 h 20"/>
                  <a:gd name="T64" fmla="*/ 11 w 33"/>
                  <a:gd name="T65" fmla="*/ 11 h 20"/>
                  <a:gd name="T66" fmla="*/ 12 w 33"/>
                  <a:gd name="T67" fmla="*/ 18 h 20"/>
                  <a:gd name="T68" fmla="*/ 22 w 33"/>
                  <a:gd name="T69" fmla="*/ 16 h 20"/>
                  <a:gd name="T70" fmla="*/ 23 w 33"/>
                  <a:gd name="T71" fmla="*/ 12 h 20"/>
                  <a:gd name="T72" fmla="*/ 27 w 33"/>
                  <a:gd name="T73" fmla="*/ 14 h 20"/>
                  <a:gd name="T74" fmla="*/ 29 w 33"/>
                  <a:gd name="T75" fmla="*/ 11 h 20"/>
                  <a:gd name="T76" fmla="*/ 24 w 33"/>
                  <a:gd name="T77" fmla="*/ 19 h 20"/>
                  <a:gd name="T78" fmla="*/ 26 w 33"/>
                  <a:gd name="T79" fmla="*/ 19 h 20"/>
                  <a:gd name="T80" fmla="*/ 26 w 33"/>
                  <a:gd name="T81" fmla="*/ 16 h 20"/>
                  <a:gd name="T82" fmla="*/ 27 w 33"/>
                  <a:gd name="T83" fmla="*/ 19 h 20"/>
                  <a:gd name="T84" fmla="*/ 31 w 33"/>
                  <a:gd name="T85" fmla="*/ 8 h 20"/>
                  <a:gd name="T86" fmla="*/ 29 w 33"/>
                  <a:gd name="T87" fmla="*/ 2 h 20"/>
                  <a:gd name="T88" fmla="*/ 27 w 33"/>
                  <a:gd name="T8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" h="20">
                    <a:moveTo>
                      <a:pt x="27" y="8"/>
                    </a:moveTo>
                    <a:cubicBezTo>
                      <a:pt x="26" y="8"/>
                      <a:pt x="25" y="10"/>
                      <a:pt x="25" y="8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28" y="1"/>
                      <a:pt x="25" y="6"/>
                      <a:pt x="26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3"/>
                      <a:pt x="23" y="9"/>
                      <a:pt x="21" y="6"/>
                    </a:cubicBezTo>
                    <a:cubicBezTo>
                      <a:pt x="21" y="7"/>
                      <a:pt x="21" y="7"/>
                      <a:pt x="20" y="11"/>
                    </a:cubicBezTo>
                    <a:cubicBezTo>
                      <a:pt x="20" y="6"/>
                      <a:pt x="20" y="6"/>
                      <a:pt x="19" y="2"/>
                    </a:cubicBezTo>
                    <a:cubicBezTo>
                      <a:pt x="19" y="4"/>
                      <a:pt x="19" y="9"/>
                      <a:pt x="18" y="13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9"/>
                      <a:pt x="16" y="8"/>
                      <a:pt x="16" y="9"/>
                    </a:cubicBezTo>
                    <a:cubicBezTo>
                      <a:pt x="17" y="3"/>
                      <a:pt x="15" y="10"/>
                      <a:pt x="14" y="9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4"/>
                      <a:pt x="12" y="7"/>
                      <a:pt x="12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5"/>
                      <a:pt x="8" y="3"/>
                      <a:pt x="6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5"/>
                      <a:pt x="8" y="3"/>
                      <a:pt x="6" y="11"/>
                    </a:cubicBezTo>
                    <a:cubicBezTo>
                      <a:pt x="6" y="1"/>
                      <a:pt x="5" y="15"/>
                      <a:pt x="7" y="11"/>
                    </a:cubicBezTo>
                    <a:cubicBezTo>
                      <a:pt x="10" y="13"/>
                      <a:pt x="7" y="13"/>
                      <a:pt x="11" y="16"/>
                    </a:cubicBezTo>
                    <a:cubicBezTo>
                      <a:pt x="7" y="12"/>
                      <a:pt x="10" y="15"/>
                      <a:pt x="10" y="13"/>
                    </a:cubicBezTo>
                    <a:cubicBezTo>
                      <a:pt x="13" y="17"/>
                      <a:pt x="11" y="13"/>
                      <a:pt x="14" y="1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1" y="10"/>
                      <a:pt x="7" y="4"/>
                      <a:pt x="5" y="3"/>
                    </a:cubicBezTo>
                    <a:cubicBezTo>
                      <a:pt x="5" y="5"/>
                      <a:pt x="5" y="6"/>
                      <a:pt x="4" y="7"/>
                    </a:cubicBezTo>
                    <a:cubicBezTo>
                      <a:pt x="5" y="11"/>
                      <a:pt x="0" y="2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9"/>
                      <a:pt x="9" y="16"/>
                      <a:pt x="9" y="1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5"/>
                      <a:pt x="9" y="13"/>
                      <a:pt x="10" y="11"/>
                    </a:cubicBezTo>
                    <a:cubicBezTo>
                      <a:pt x="10" y="10"/>
                      <a:pt x="11" y="14"/>
                      <a:pt x="10" y="16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6"/>
                      <a:pt x="20" y="12"/>
                      <a:pt x="22" y="16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5"/>
                      <a:pt x="29" y="4"/>
                      <a:pt x="27" y="14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6" y="17"/>
                      <a:pt x="24" y="19"/>
                    </a:cubicBezTo>
                    <a:cubicBezTo>
                      <a:pt x="25" y="18"/>
                      <a:pt x="25" y="20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3"/>
                      <a:pt x="28" y="16"/>
                      <a:pt x="27" y="19"/>
                    </a:cubicBezTo>
                    <a:cubicBezTo>
                      <a:pt x="30" y="15"/>
                      <a:pt x="30" y="12"/>
                      <a:pt x="31" y="8"/>
                    </a:cubicBezTo>
                    <a:cubicBezTo>
                      <a:pt x="26" y="14"/>
                      <a:pt x="33" y="0"/>
                      <a:pt x="29" y="2"/>
                    </a:cubicBezTo>
                    <a:cubicBezTo>
                      <a:pt x="27" y="4"/>
                      <a:pt x="28" y="6"/>
                      <a:pt x="2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4" name="Freeform 310">
                <a:extLst>
                  <a:ext uri="{FF2B5EF4-FFF2-40B4-BE49-F238E27FC236}">
                    <a16:creationId xmlns:a16="http://schemas.microsoft.com/office/drawing/2014/main" id="{8115A36E-68F8-4413-9A02-C7B577082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5" name="Freeform 311">
                <a:extLst>
                  <a:ext uri="{FF2B5EF4-FFF2-40B4-BE49-F238E27FC236}">
                    <a16:creationId xmlns:a16="http://schemas.microsoft.com/office/drawing/2014/main" id="{0C0E3F00-1945-46C6-B850-9B339D5BB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6" name="Freeform 312">
                <a:extLst>
                  <a:ext uri="{FF2B5EF4-FFF2-40B4-BE49-F238E27FC236}">
                    <a16:creationId xmlns:a16="http://schemas.microsoft.com/office/drawing/2014/main" id="{8F2FEE32-0F8C-4536-8E76-5A50D45B8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7" name="Freeform 313">
                <a:extLst>
                  <a:ext uri="{FF2B5EF4-FFF2-40B4-BE49-F238E27FC236}">
                    <a16:creationId xmlns:a16="http://schemas.microsoft.com/office/drawing/2014/main" id="{E07E1FB2-A9B2-4E06-ACD3-B3125EAD3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8" name="Freeform 314">
                <a:extLst>
                  <a:ext uri="{FF2B5EF4-FFF2-40B4-BE49-F238E27FC236}">
                    <a16:creationId xmlns:a16="http://schemas.microsoft.com/office/drawing/2014/main" id="{24EDFB8A-10BA-465F-AC40-202C17482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9" name="Freeform 315">
                <a:extLst>
                  <a:ext uri="{FF2B5EF4-FFF2-40B4-BE49-F238E27FC236}">
                    <a16:creationId xmlns:a16="http://schemas.microsoft.com/office/drawing/2014/main" id="{FDF1F8F4-1DF8-4750-A12B-85C082B85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" y="30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0" name="Freeform 316">
                <a:extLst>
                  <a:ext uri="{FF2B5EF4-FFF2-40B4-BE49-F238E27FC236}">
                    <a16:creationId xmlns:a16="http://schemas.microsoft.com/office/drawing/2014/main" id="{28A35382-51A8-4C1A-B1C1-DE391D546D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3015"/>
                <a:ext cx="35" cy="42"/>
              </a:xfrm>
              <a:custGeom>
                <a:avLst/>
                <a:gdLst>
                  <a:gd name="T0" fmla="*/ 31 w 42"/>
                  <a:gd name="T1" fmla="*/ 3 h 52"/>
                  <a:gd name="T2" fmla="*/ 25 w 42"/>
                  <a:gd name="T3" fmla="*/ 0 h 52"/>
                  <a:gd name="T4" fmla="*/ 21 w 42"/>
                  <a:gd name="T5" fmla="*/ 0 h 52"/>
                  <a:gd name="T6" fmla="*/ 24 w 42"/>
                  <a:gd name="T7" fmla="*/ 4 h 52"/>
                  <a:gd name="T8" fmla="*/ 23 w 42"/>
                  <a:gd name="T9" fmla="*/ 9 h 52"/>
                  <a:gd name="T10" fmla="*/ 19 w 42"/>
                  <a:gd name="T11" fmla="*/ 11 h 52"/>
                  <a:gd name="T12" fmla="*/ 22 w 42"/>
                  <a:gd name="T13" fmla="*/ 18 h 52"/>
                  <a:gd name="T14" fmla="*/ 20 w 42"/>
                  <a:gd name="T15" fmla="*/ 18 h 52"/>
                  <a:gd name="T16" fmla="*/ 17 w 42"/>
                  <a:gd name="T17" fmla="*/ 20 h 52"/>
                  <a:gd name="T18" fmla="*/ 25 w 42"/>
                  <a:gd name="T19" fmla="*/ 26 h 52"/>
                  <a:gd name="T20" fmla="*/ 23 w 42"/>
                  <a:gd name="T21" fmla="*/ 29 h 52"/>
                  <a:gd name="T22" fmla="*/ 18 w 42"/>
                  <a:gd name="T23" fmla="*/ 28 h 52"/>
                  <a:gd name="T24" fmla="*/ 16 w 42"/>
                  <a:gd name="T25" fmla="*/ 31 h 52"/>
                  <a:gd name="T26" fmla="*/ 13 w 42"/>
                  <a:gd name="T27" fmla="*/ 32 h 52"/>
                  <a:gd name="T28" fmla="*/ 13 w 42"/>
                  <a:gd name="T29" fmla="*/ 36 h 52"/>
                  <a:gd name="T30" fmla="*/ 14 w 42"/>
                  <a:gd name="T31" fmla="*/ 40 h 52"/>
                  <a:gd name="T32" fmla="*/ 10 w 42"/>
                  <a:gd name="T33" fmla="*/ 38 h 52"/>
                  <a:gd name="T34" fmla="*/ 10 w 42"/>
                  <a:gd name="T35" fmla="*/ 40 h 52"/>
                  <a:gd name="T36" fmla="*/ 4 w 42"/>
                  <a:gd name="T37" fmla="*/ 45 h 52"/>
                  <a:gd name="T38" fmla="*/ 8 w 42"/>
                  <a:gd name="T39" fmla="*/ 43 h 52"/>
                  <a:gd name="T40" fmla="*/ 6 w 42"/>
                  <a:gd name="T41" fmla="*/ 41 h 52"/>
                  <a:gd name="T42" fmla="*/ 15 w 42"/>
                  <a:gd name="T43" fmla="*/ 48 h 52"/>
                  <a:gd name="T44" fmla="*/ 17 w 42"/>
                  <a:gd name="T45" fmla="*/ 48 h 52"/>
                  <a:gd name="T46" fmla="*/ 18 w 42"/>
                  <a:gd name="T47" fmla="*/ 45 h 52"/>
                  <a:gd name="T48" fmla="*/ 21 w 42"/>
                  <a:gd name="T49" fmla="*/ 44 h 52"/>
                  <a:gd name="T50" fmla="*/ 23 w 42"/>
                  <a:gd name="T51" fmla="*/ 42 h 52"/>
                  <a:gd name="T52" fmla="*/ 23 w 42"/>
                  <a:gd name="T53" fmla="*/ 38 h 52"/>
                  <a:gd name="T54" fmla="*/ 24 w 42"/>
                  <a:gd name="T55" fmla="*/ 38 h 52"/>
                  <a:gd name="T56" fmla="*/ 24 w 42"/>
                  <a:gd name="T57" fmla="*/ 38 h 52"/>
                  <a:gd name="T58" fmla="*/ 25 w 42"/>
                  <a:gd name="T59" fmla="*/ 35 h 52"/>
                  <a:gd name="T60" fmla="*/ 24 w 42"/>
                  <a:gd name="T61" fmla="*/ 31 h 52"/>
                  <a:gd name="T62" fmla="*/ 29 w 42"/>
                  <a:gd name="T63" fmla="*/ 34 h 52"/>
                  <a:gd name="T64" fmla="*/ 30 w 42"/>
                  <a:gd name="T65" fmla="*/ 31 h 52"/>
                  <a:gd name="T66" fmla="*/ 27 w 42"/>
                  <a:gd name="T67" fmla="*/ 27 h 52"/>
                  <a:gd name="T68" fmla="*/ 27 w 42"/>
                  <a:gd name="T69" fmla="*/ 23 h 52"/>
                  <a:gd name="T70" fmla="*/ 28 w 42"/>
                  <a:gd name="T71" fmla="*/ 17 h 52"/>
                  <a:gd name="T72" fmla="*/ 29 w 42"/>
                  <a:gd name="T73" fmla="*/ 17 h 52"/>
                  <a:gd name="T74" fmla="*/ 31 w 42"/>
                  <a:gd name="T75" fmla="*/ 11 h 52"/>
                  <a:gd name="T76" fmla="*/ 24 w 42"/>
                  <a:gd name="T77" fmla="*/ 10 h 52"/>
                  <a:gd name="T78" fmla="*/ 34 w 42"/>
                  <a:gd name="T79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52">
                    <a:moveTo>
                      <a:pt x="37" y="7"/>
                    </a:moveTo>
                    <a:cubicBezTo>
                      <a:pt x="36" y="6"/>
                      <a:pt x="35" y="4"/>
                      <a:pt x="3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29" y="0"/>
                      <a:pt x="25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30" y="3"/>
                      <a:pt x="23" y="0"/>
                      <a:pt x="21" y="0"/>
                    </a:cubicBezTo>
                    <a:cubicBezTo>
                      <a:pt x="22" y="1"/>
                      <a:pt x="30" y="5"/>
                      <a:pt x="28" y="5"/>
                    </a:cubicBezTo>
                    <a:cubicBezTo>
                      <a:pt x="28" y="5"/>
                      <a:pt x="26" y="4"/>
                      <a:pt x="24" y="4"/>
                    </a:cubicBezTo>
                    <a:cubicBezTo>
                      <a:pt x="24" y="4"/>
                      <a:pt x="30" y="7"/>
                      <a:pt x="30" y="8"/>
                    </a:cubicBezTo>
                    <a:cubicBezTo>
                      <a:pt x="14" y="1"/>
                      <a:pt x="33" y="13"/>
                      <a:pt x="23" y="9"/>
                    </a:cubicBezTo>
                    <a:cubicBezTo>
                      <a:pt x="24" y="10"/>
                      <a:pt x="22" y="10"/>
                      <a:pt x="24" y="13"/>
                    </a:cubicBezTo>
                    <a:cubicBezTo>
                      <a:pt x="21" y="10"/>
                      <a:pt x="23" y="14"/>
                      <a:pt x="19" y="11"/>
                    </a:cubicBezTo>
                    <a:cubicBezTo>
                      <a:pt x="28" y="16"/>
                      <a:pt x="14" y="11"/>
                      <a:pt x="25" y="18"/>
                    </a:cubicBezTo>
                    <a:cubicBezTo>
                      <a:pt x="21" y="17"/>
                      <a:pt x="25" y="18"/>
                      <a:pt x="22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18" y="16"/>
                      <a:pt x="25" y="21"/>
                      <a:pt x="20" y="18"/>
                    </a:cubicBezTo>
                    <a:cubicBezTo>
                      <a:pt x="18" y="19"/>
                      <a:pt x="22" y="20"/>
                      <a:pt x="25" y="23"/>
                    </a:cubicBezTo>
                    <a:cubicBezTo>
                      <a:pt x="23" y="23"/>
                      <a:pt x="22" y="22"/>
                      <a:pt x="17" y="20"/>
                    </a:cubicBezTo>
                    <a:cubicBezTo>
                      <a:pt x="22" y="23"/>
                      <a:pt x="19" y="22"/>
                      <a:pt x="21" y="24"/>
                    </a:cubicBezTo>
                    <a:cubicBezTo>
                      <a:pt x="21" y="25"/>
                      <a:pt x="23" y="24"/>
                      <a:pt x="25" y="26"/>
                    </a:cubicBezTo>
                    <a:cubicBezTo>
                      <a:pt x="23" y="27"/>
                      <a:pt x="27" y="30"/>
                      <a:pt x="28" y="32"/>
                    </a:cubicBezTo>
                    <a:cubicBezTo>
                      <a:pt x="22" y="29"/>
                      <a:pt x="28" y="31"/>
                      <a:pt x="23" y="29"/>
                    </a:cubicBezTo>
                    <a:cubicBezTo>
                      <a:pt x="21" y="26"/>
                      <a:pt x="22" y="25"/>
                      <a:pt x="18" y="22"/>
                    </a:cubicBezTo>
                    <a:cubicBezTo>
                      <a:pt x="17" y="23"/>
                      <a:pt x="17" y="25"/>
                      <a:pt x="18" y="28"/>
                    </a:cubicBezTo>
                    <a:cubicBezTo>
                      <a:pt x="17" y="28"/>
                      <a:pt x="16" y="26"/>
                      <a:pt x="15" y="26"/>
                    </a:cubicBezTo>
                    <a:cubicBezTo>
                      <a:pt x="12" y="25"/>
                      <a:pt x="20" y="32"/>
                      <a:pt x="16" y="31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32"/>
                      <a:pt x="12" y="30"/>
                      <a:pt x="13" y="32"/>
                    </a:cubicBezTo>
                    <a:cubicBezTo>
                      <a:pt x="14" y="33"/>
                      <a:pt x="15" y="34"/>
                      <a:pt x="16" y="35"/>
                    </a:cubicBezTo>
                    <a:cubicBezTo>
                      <a:pt x="9" y="29"/>
                      <a:pt x="18" y="39"/>
                      <a:pt x="13" y="36"/>
                    </a:cubicBezTo>
                    <a:cubicBezTo>
                      <a:pt x="17" y="40"/>
                      <a:pt x="19" y="43"/>
                      <a:pt x="19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8" y="42"/>
                      <a:pt x="11" y="36"/>
                      <a:pt x="9" y="33"/>
                    </a:cubicBezTo>
                    <a:cubicBezTo>
                      <a:pt x="11" y="36"/>
                      <a:pt x="8" y="35"/>
                      <a:pt x="10" y="38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6" y="35"/>
                      <a:pt x="14" y="42"/>
                      <a:pt x="10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40"/>
                      <a:pt x="0" y="39"/>
                      <a:pt x="4" y="45"/>
                    </a:cubicBezTo>
                    <a:cubicBezTo>
                      <a:pt x="6" y="47"/>
                      <a:pt x="11" y="50"/>
                      <a:pt x="13" y="52"/>
                    </a:cubicBezTo>
                    <a:cubicBezTo>
                      <a:pt x="12" y="49"/>
                      <a:pt x="9" y="46"/>
                      <a:pt x="8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9" y="44"/>
                      <a:pt x="8" y="42"/>
                      <a:pt x="6" y="41"/>
                    </a:cubicBezTo>
                    <a:cubicBezTo>
                      <a:pt x="5" y="38"/>
                      <a:pt x="10" y="43"/>
                      <a:pt x="8" y="41"/>
                    </a:cubicBezTo>
                    <a:cubicBezTo>
                      <a:pt x="12" y="44"/>
                      <a:pt x="12" y="45"/>
                      <a:pt x="15" y="48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6" y="46"/>
                      <a:pt x="17" y="48"/>
                    </a:cubicBezTo>
                    <a:cubicBezTo>
                      <a:pt x="13" y="43"/>
                      <a:pt x="20" y="48"/>
                      <a:pt x="19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3"/>
                      <a:pt x="16" y="43"/>
                      <a:pt x="16" y="42"/>
                    </a:cubicBezTo>
                    <a:cubicBezTo>
                      <a:pt x="19" y="45"/>
                      <a:pt x="19" y="44"/>
                      <a:pt x="21" y="44"/>
                    </a:cubicBezTo>
                    <a:cubicBezTo>
                      <a:pt x="19" y="42"/>
                      <a:pt x="15" y="39"/>
                      <a:pt x="16" y="38"/>
                    </a:cubicBezTo>
                    <a:cubicBezTo>
                      <a:pt x="20" y="42"/>
                      <a:pt x="19" y="39"/>
                      <a:pt x="23" y="42"/>
                    </a:cubicBezTo>
                    <a:cubicBezTo>
                      <a:pt x="19" y="38"/>
                      <a:pt x="23" y="39"/>
                      <a:pt x="20" y="37"/>
                    </a:cubicBezTo>
                    <a:cubicBezTo>
                      <a:pt x="20" y="36"/>
                      <a:pt x="20" y="36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2" y="36"/>
                      <a:pt x="24" y="38"/>
                    </a:cubicBezTo>
                    <a:cubicBezTo>
                      <a:pt x="26" y="39"/>
                      <a:pt x="25" y="39"/>
                      <a:pt x="26" y="39"/>
                    </a:cubicBezTo>
                    <a:cubicBezTo>
                      <a:pt x="27" y="39"/>
                      <a:pt x="20" y="33"/>
                      <a:pt x="25" y="35"/>
                    </a:cubicBezTo>
                    <a:cubicBezTo>
                      <a:pt x="23" y="33"/>
                      <a:pt x="23" y="32"/>
                      <a:pt x="18" y="29"/>
                    </a:cubicBezTo>
                    <a:cubicBezTo>
                      <a:pt x="20" y="30"/>
                      <a:pt x="24" y="33"/>
                      <a:pt x="24" y="31"/>
                    </a:cubicBezTo>
                    <a:cubicBezTo>
                      <a:pt x="20" y="28"/>
                      <a:pt x="26" y="32"/>
                      <a:pt x="24" y="29"/>
                    </a:cubicBezTo>
                    <a:cubicBezTo>
                      <a:pt x="27" y="33"/>
                      <a:pt x="25" y="30"/>
                      <a:pt x="29" y="34"/>
                    </a:cubicBezTo>
                    <a:cubicBezTo>
                      <a:pt x="31" y="34"/>
                      <a:pt x="26" y="30"/>
                      <a:pt x="27" y="29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0"/>
                      <a:pt x="26" y="27"/>
                      <a:pt x="30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7"/>
                      <a:pt x="28" y="26"/>
                      <a:pt x="32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4" y="26"/>
                      <a:pt x="29" y="21"/>
                      <a:pt x="24" y="17"/>
                    </a:cubicBezTo>
                    <a:cubicBezTo>
                      <a:pt x="25" y="17"/>
                      <a:pt x="26" y="17"/>
                      <a:pt x="28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4" y="20"/>
                      <a:pt x="29" y="17"/>
                    </a:cubicBezTo>
                    <a:cubicBezTo>
                      <a:pt x="28" y="15"/>
                      <a:pt x="33" y="18"/>
                      <a:pt x="34" y="18"/>
                    </a:cubicBezTo>
                    <a:cubicBezTo>
                      <a:pt x="28" y="13"/>
                      <a:pt x="41" y="17"/>
                      <a:pt x="31" y="11"/>
                    </a:cubicBezTo>
                    <a:cubicBezTo>
                      <a:pt x="30" y="11"/>
                      <a:pt x="28" y="11"/>
                      <a:pt x="28" y="12"/>
                    </a:cubicBezTo>
                    <a:cubicBezTo>
                      <a:pt x="26" y="12"/>
                      <a:pt x="24" y="11"/>
                      <a:pt x="24" y="10"/>
                    </a:cubicBezTo>
                    <a:cubicBezTo>
                      <a:pt x="24" y="9"/>
                      <a:pt x="28" y="11"/>
                      <a:pt x="27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42" y="13"/>
                      <a:pt x="26" y="5"/>
                      <a:pt x="37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1" name="Freeform 317">
                <a:extLst>
                  <a:ext uri="{FF2B5EF4-FFF2-40B4-BE49-F238E27FC236}">
                    <a16:creationId xmlns:a16="http://schemas.microsoft.com/office/drawing/2014/main" id="{DAA8B39B-5551-4AF5-B189-AF2414462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1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2" name="Freeform 318">
                <a:extLst>
                  <a:ext uri="{FF2B5EF4-FFF2-40B4-BE49-F238E27FC236}">
                    <a16:creationId xmlns:a16="http://schemas.microsoft.com/office/drawing/2014/main" id="{AD2D2408-83AB-42EE-BB9F-C3EA98FD5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3" name="Freeform 319">
                <a:extLst>
                  <a:ext uri="{FF2B5EF4-FFF2-40B4-BE49-F238E27FC236}">
                    <a16:creationId xmlns:a16="http://schemas.microsoft.com/office/drawing/2014/main" id="{96DF4D06-A681-4C73-882D-1C683350D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" y="3017"/>
                <a:ext cx="2" cy="1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4" name="Freeform 320">
                <a:extLst>
                  <a:ext uri="{FF2B5EF4-FFF2-40B4-BE49-F238E27FC236}">
                    <a16:creationId xmlns:a16="http://schemas.microsoft.com/office/drawing/2014/main" id="{12C12D85-DD9C-4D59-B225-DAB56782C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1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5" name="Freeform 321">
                <a:extLst>
                  <a:ext uri="{FF2B5EF4-FFF2-40B4-BE49-F238E27FC236}">
                    <a16:creationId xmlns:a16="http://schemas.microsoft.com/office/drawing/2014/main" id="{98840697-929D-4B4E-8785-0E216C11F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002"/>
                <a:ext cx="21" cy="14"/>
              </a:xfrm>
              <a:custGeom>
                <a:avLst/>
                <a:gdLst>
                  <a:gd name="T0" fmla="*/ 9 w 25"/>
                  <a:gd name="T1" fmla="*/ 1 h 16"/>
                  <a:gd name="T2" fmla="*/ 6 w 25"/>
                  <a:gd name="T3" fmla="*/ 5 h 16"/>
                  <a:gd name="T4" fmla="*/ 7 w 25"/>
                  <a:gd name="T5" fmla="*/ 1 h 16"/>
                  <a:gd name="T6" fmla="*/ 3 w 25"/>
                  <a:gd name="T7" fmla="*/ 8 h 16"/>
                  <a:gd name="T8" fmla="*/ 9 w 25"/>
                  <a:gd name="T9" fmla="*/ 6 h 16"/>
                  <a:gd name="T10" fmla="*/ 6 w 25"/>
                  <a:gd name="T11" fmla="*/ 7 h 16"/>
                  <a:gd name="T12" fmla="*/ 12 w 25"/>
                  <a:gd name="T13" fmla="*/ 8 h 16"/>
                  <a:gd name="T14" fmla="*/ 5 w 25"/>
                  <a:gd name="T15" fmla="*/ 8 h 16"/>
                  <a:gd name="T16" fmla="*/ 8 w 25"/>
                  <a:gd name="T17" fmla="*/ 9 h 16"/>
                  <a:gd name="T18" fmla="*/ 10 w 25"/>
                  <a:gd name="T19" fmla="*/ 9 h 16"/>
                  <a:gd name="T20" fmla="*/ 9 w 25"/>
                  <a:gd name="T21" fmla="*/ 10 h 16"/>
                  <a:gd name="T22" fmla="*/ 10 w 25"/>
                  <a:gd name="T23" fmla="*/ 10 h 16"/>
                  <a:gd name="T24" fmla="*/ 11 w 25"/>
                  <a:gd name="T25" fmla="*/ 11 h 16"/>
                  <a:gd name="T26" fmla="*/ 9 w 25"/>
                  <a:gd name="T27" fmla="*/ 10 h 16"/>
                  <a:gd name="T28" fmla="*/ 11 w 25"/>
                  <a:gd name="T29" fmla="*/ 12 h 16"/>
                  <a:gd name="T30" fmla="*/ 8 w 25"/>
                  <a:gd name="T31" fmla="*/ 11 h 16"/>
                  <a:gd name="T32" fmla="*/ 13 w 25"/>
                  <a:gd name="T33" fmla="*/ 15 h 16"/>
                  <a:gd name="T34" fmla="*/ 16 w 25"/>
                  <a:gd name="T35" fmla="*/ 16 h 16"/>
                  <a:gd name="T36" fmla="*/ 14 w 25"/>
                  <a:gd name="T37" fmla="*/ 13 h 16"/>
                  <a:gd name="T38" fmla="*/ 14 w 25"/>
                  <a:gd name="T39" fmla="*/ 13 h 16"/>
                  <a:gd name="T40" fmla="*/ 12 w 25"/>
                  <a:gd name="T41" fmla="*/ 11 h 16"/>
                  <a:gd name="T42" fmla="*/ 18 w 25"/>
                  <a:gd name="T43" fmla="*/ 13 h 16"/>
                  <a:gd name="T44" fmla="*/ 22 w 25"/>
                  <a:gd name="T45" fmla="*/ 10 h 16"/>
                  <a:gd name="T46" fmla="*/ 22 w 25"/>
                  <a:gd name="T47" fmla="*/ 10 h 16"/>
                  <a:gd name="T48" fmla="*/ 20 w 25"/>
                  <a:gd name="T49" fmla="*/ 9 h 16"/>
                  <a:gd name="T50" fmla="*/ 18 w 25"/>
                  <a:gd name="T51" fmla="*/ 10 h 16"/>
                  <a:gd name="T52" fmla="*/ 11 w 25"/>
                  <a:gd name="T53" fmla="*/ 9 h 16"/>
                  <a:gd name="T54" fmla="*/ 11 w 25"/>
                  <a:gd name="T55" fmla="*/ 8 h 16"/>
                  <a:gd name="T56" fmla="*/ 16 w 25"/>
                  <a:gd name="T57" fmla="*/ 9 h 16"/>
                  <a:gd name="T58" fmla="*/ 14 w 25"/>
                  <a:gd name="T59" fmla="*/ 8 h 16"/>
                  <a:gd name="T60" fmla="*/ 20 w 25"/>
                  <a:gd name="T61" fmla="*/ 7 h 16"/>
                  <a:gd name="T62" fmla="*/ 14 w 25"/>
                  <a:gd name="T63" fmla="*/ 7 h 16"/>
                  <a:gd name="T64" fmla="*/ 13 w 25"/>
                  <a:gd name="T65" fmla="*/ 4 h 16"/>
                  <a:gd name="T66" fmla="*/ 16 w 25"/>
                  <a:gd name="T67" fmla="*/ 3 h 16"/>
                  <a:gd name="T68" fmla="*/ 12 w 25"/>
                  <a:gd name="T69" fmla="*/ 4 h 16"/>
                  <a:gd name="T70" fmla="*/ 12 w 25"/>
                  <a:gd name="T71" fmla="*/ 1 h 16"/>
                  <a:gd name="T72" fmla="*/ 10 w 25"/>
                  <a:gd name="T73" fmla="*/ 3 h 16"/>
                  <a:gd name="T74" fmla="*/ 9 w 25"/>
                  <a:gd name="T75" fmla="*/ 1 h 16"/>
                  <a:gd name="T76" fmla="*/ 9 w 25"/>
                  <a:gd name="T77" fmla="*/ 1 h 16"/>
                  <a:gd name="T78" fmla="*/ 5 w 25"/>
                  <a:gd name="T79" fmla="*/ 7 h 16"/>
                  <a:gd name="T80" fmla="*/ 9 w 25"/>
                  <a:gd name="T8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9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2"/>
                      <a:pt x="5" y="5"/>
                      <a:pt x="7" y="1"/>
                    </a:cubicBezTo>
                    <a:cubicBezTo>
                      <a:pt x="5" y="6"/>
                      <a:pt x="5" y="1"/>
                      <a:pt x="3" y="8"/>
                    </a:cubicBezTo>
                    <a:cubicBezTo>
                      <a:pt x="7" y="7"/>
                      <a:pt x="3" y="9"/>
                      <a:pt x="9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2" y="6"/>
                      <a:pt x="0" y="8"/>
                      <a:pt x="1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8"/>
                      <a:pt x="14" y="9"/>
                      <a:pt x="8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0"/>
                      <a:pt x="13" y="11"/>
                      <a:pt x="11" y="11"/>
                    </a:cubicBezTo>
                    <a:cubicBezTo>
                      <a:pt x="9" y="11"/>
                      <a:pt x="10" y="11"/>
                      <a:pt x="9" y="10"/>
                    </a:cubicBezTo>
                    <a:cubicBezTo>
                      <a:pt x="7" y="10"/>
                      <a:pt x="11" y="11"/>
                      <a:pt x="11" y="12"/>
                    </a:cubicBezTo>
                    <a:cubicBezTo>
                      <a:pt x="9" y="12"/>
                      <a:pt x="8" y="11"/>
                      <a:pt x="8" y="11"/>
                    </a:cubicBezTo>
                    <a:cubicBezTo>
                      <a:pt x="10" y="13"/>
                      <a:pt x="3" y="12"/>
                      <a:pt x="13" y="15"/>
                    </a:cubicBezTo>
                    <a:cubicBezTo>
                      <a:pt x="14" y="16"/>
                      <a:pt x="16" y="16"/>
                      <a:pt x="16" y="16"/>
                    </a:cubicBezTo>
                    <a:cubicBezTo>
                      <a:pt x="20" y="16"/>
                      <a:pt x="16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5" y="11"/>
                      <a:pt x="16" y="13"/>
                      <a:pt x="12" y="11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25" y="13"/>
                      <a:pt x="13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1" y="10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3" y="9"/>
                      <a:pt x="11" y="9"/>
                    </a:cubicBezTo>
                    <a:cubicBezTo>
                      <a:pt x="15" y="9"/>
                      <a:pt x="9" y="9"/>
                      <a:pt x="11" y="8"/>
                    </a:cubicBezTo>
                    <a:cubicBezTo>
                      <a:pt x="15" y="8"/>
                      <a:pt x="14" y="9"/>
                      <a:pt x="16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8" y="7"/>
                      <a:pt x="20" y="7"/>
                    </a:cubicBezTo>
                    <a:cubicBezTo>
                      <a:pt x="17" y="7"/>
                      <a:pt x="18" y="7"/>
                      <a:pt x="14" y="7"/>
                    </a:cubicBezTo>
                    <a:cubicBezTo>
                      <a:pt x="19" y="6"/>
                      <a:pt x="16" y="3"/>
                      <a:pt x="13" y="4"/>
                    </a:cubicBezTo>
                    <a:cubicBezTo>
                      <a:pt x="13" y="4"/>
                      <a:pt x="17" y="2"/>
                      <a:pt x="16" y="3"/>
                    </a:cubicBezTo>
                    <a:cubicBezTo>
                      <a:pt x="17" y="2"/>
                      <a:pt x="15" y="3"/>
                      <a:pt x="12" y="4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7"/>
                      <a:pt x="12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5" y="8"/>
                      <a:pt x="5" y="7"/>
                    </a:cubicBezTo>
                    <a:cubicBezTo>
                      <a:pt x="7" y="3"/>
                      <a:pt x="7" y="4"/>
                      <a:pt x="9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6" name="Freeform 322">
                <a:extLst>
                  <a:ext uri="{FF2B5EF4-FFF2-40B4-BE49-F238E27FC236}">
                    <a16:creationId xmlns:a16="http://schemas.microsoft.com/office/drawing/2014/main" id="{DDA620D4-AD72-48FF-B318-2C4E5E9C4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03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1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5"/>
                      <a:pt x="0" y="8"/>
                    </a:cubicBezTo>
                    <a:cubicBezTo>
                      <a:pt x="1" y="7"/>
                      <a:pt x="1" y="9"/>
                      <a:pt x="1" y="6"/>
                    </a:cubicBezTo>
                    <a:cubicBezTo>
                      <a:pt x="1" y="6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7" name="Freeform 323">
                <a:extLst>
                  <a:ext uri="{FF2B5EF4-FFF2-40B4-BE49-F238E27FC236}">
                    <a16:creationId xmlns:a16="http://schemas.microsoft.com/office/drawing/2014/main" id="{9B359291-D945-4C74-AD45-50DA11747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" y="3000"/>
                <a:ext cx="8" cy="16"/>
              </a:xfrm>
              <a:custGeom>
                <a:avLst/>
                <a:gdLst>
                  <a:gd name="T0" fmla="*/ 4 w 10"/>
                  <a:gd name="T1" fmla="*/ 9 h 19"/>
                  <a:gd name="T2" fmla="*/ 4 w 10"/>
                  <a:gd name="T3" fmla="*/ 12 h 19"/>
                  <a:gd name="T4" fmla="*/ 7 w 10"/>
                  <a:gd name="T5" fmla="*/ 14 h 19"/>
                  <a:gd name="T6" fmla="*/ 9 w 10"/>
                  <a:gd name="T7" fmla="*/ 8 h 19"/>
                  <a:gd name="T8" fmla="*/ 8 w 10"/>
                  <a:gd name="T9" fmla="*/ 12 h 19"/>
                  <a:gd name="T10" fmla="*/ 10 w 10"/>
                  <a:gd name="T11" fmla="*/ 7 h 19"/>
                  <a:gd name="T12" fmla="*/ 9 w 10"/>
                  <a:gd name="T13" fmla="*/ 9 h 19"/>
                  <a:gd name="T14" fmla="*/ 10 w 10"/>
                  <a:gd name="T15" fmla="*/ 7 h 19"/>
                  <a:gd name="T16" fmla="*/ 9 w 10"/>
                  <a:gd name="T17" fmla="*/ 7 h 19"/>
                  <a:gd name="T18" fmla="*/ 10 w 10"/>
                  <a:gd name="T19" fmla="*/ 4 h 19"/>
                  <a:gd name="T20" fmla="*/ 7 w 10"/>
                  <a:gd name="T21" fmla="*/ 10 h 19"/>
                  <a:gd name="T22" fmla="*/ 8 w 10"/>
                  <a:gd name="T23" fmla="*/ 4 h 19"/>
                  <a:gd name="T24" fmla="*/ 6 w 10"/>
                  <a:gd name="T25" fmla="*/ 2 h 19"/>
                  <a:gd name="T26" fmla="*/ 6 w 10"/>
                  <a:gd name="T27" fmla="*/ 4 h 19"/>
                  <a:gd name="T28" fmla="*/ 6 w 10"/>
                  <a:gd name="T29" fmla="*/ 8 h 19"/>
                  <a:gd name="T30" fmla="*/ 6 w 10"/>
                  <a:gd name="T31" fmla="*/ 2 h 19"/>
                  <a:gd name="T32" fmla="*/ 2 w 10"/>
                  <a:gd name="T33" fmla="*/ 5 h 19"/>
                  <a:gd name="T34" fmla="*/ 1 w 10"/>
                  <a:gd name="T35" fmla="*/ 12 h 19"/>
                  <a:gd name="T36" fmla="*/ 1 w 10"/>
                  <a:gd name="T37" fmla="*/ 7 h 19"/>
                  <a:gd name="T38" fmla="*/ 0 w 10"/>
                  <a:gd name="T39" fmla="*/ 5 h 19"/>
                  <a:gd name="T40" fmla="*/ 0 w 10"/>
                  <a:gd name="T41" fmla="*/ 15 h 19"/>
                  <a:gd name="T42" fmla="*/ 4 w 10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9">
                    <a:moveTo>
                      <a:pt x="4" y="9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7" y="10"/>
                      <a:pt x="7" y="14"/>
                    </a:cubicBezTo>
                    <a:cubicBezTo>
                      <a:pt x="7" y="15"/>
                      <a:pt x="8" y="9"/>
                      <a:pt x="9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9"/>
                      <a:pt x="9" y="14"/>
                      <a:pt x="10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0"/>
                      <a:pt x="8" y="13"/>
                      <a:pt x="7" y="1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6"/>
                      <a:pt x="6" y="2"/>
                    </a:cubicBezTo>
                    <a:cubicBezTo>
                      <a:pt x="6" y="2"/>
                      <a:pt x="6" y="5"/>
                      <a:pt x="6" y="4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5" y="13"/>
                      <a:pt x="7" y="5"/>
                      <a:pt x="6" y="2"/>
                    </a:cubicBezTo>
                    <a:cubicBezTo>
                      <a:pt x="4" y="6"/>
                      <a:pt x="2" y="10"/>
                      <a:pt x="2" y="5"/>
                    </a:cubicBezTo>
                    <a:cubicBezTo>
                      <a:pt x="2" y="9"/>
                      <a:pt x="2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1" y="9"/>
                      <a:pt x="1" y="13"/>
                      <a:pt x="0" y="15"/>
                    </a:cubicBezTo>
                    <a:cubicBezTo>
                      <a:pt x="2" y="19"/>
                      <a:pt x="2" y="8"/>
                      <a:pt x="4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8" name="Freeform 324">
                <a:extLst>
                  <a:ext uri="{FF2B5EF4-FFF2-40B4-BE49-F238E27FC236}">
                    <a16:creationId xmlns:a16="http://schemas.microsoft.com/office/drawing/2014/main" id="{2B717BD4-EB55-42A5-9821-0BCA5D93A4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1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9" name="Freeform 325">
                <a:extLst>
                  <a:ext uri="{FF2B5EF4-FFF2-40B4-BE49-F238E27FC236}">
                    <a16:creationId xmlns:a16="http://schemas.microsoft.com/office/drawing/2014/main" id="{2B555C80-A047-4023-A797-50FDE11A9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8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0" name="Freeform 326">
                <a:extLst>
                  <a:ext uri="{FF2B5EF4-FFF2-40B4-BE49-F238E27FC236}">
                    <a16:creationId xmlns:a16="http://schemas.microsoft.com/office/drawing/2014/main" id="{A64CB166-9721-4496-925F-3CB92F2F1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" y="3176"/>
                <a:ext cx="6" cy="13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3 h 15"/>
                  <a:gd name="T4" fmla="*/ 0 w 7"/>
                  <a:gd name="T5" fmla="*/ 0 h 15"/>
                  <a:gd name="T6" fmla="*/ 3 w 7"/>
                  <a:gd name="T7" fmla="*/ 9 h 15"/>
                  <a:gd name="T8" fmla="*/ 2 w 7"/>
                  <a:gd name="T9" fmla="*/ 6 h 15"/>
                  <a:gd name="T10" fmla="*/ 5 w 7"/>
                  <a:gd name="T11" fmla="*/ 12 h 15"/>
                  <a:gd name="T12" fmla="*/ 5 w 7"/>
                  <a:gd name="T13" fmla="*/ 11 h 15"/>
                  <a:gd name="T14" fmla="*/ 7 w 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4"/>
                      <a:pt x="4" y="7"/>
                      <a:pt x="0" y="0"/>
                    </a:cubicBezTo>
                    <a:cubicBezTo>
                      <a:pt x="0" y="2"/>
                      <a:pt x="1" y="5"/>
                      <a:pt x="3" y="9"/>
                    </a:cubicBezTo>
                    <a:cubicBezTo>
                      <a:pt x="3" y="9"/>
                      <a:pt x="1" y="5"/>
                      <a:pt x="2" y="6"/>
                    </a:cubicBezTo>
                    <a:cubicBezTo>
                      <a:pt x="4" y="9"/>
                      <a:pt x="3" y="8"/>
                      <a:pt x="5" y="12"/>
                    </a:cubicBezTo>
                    <a:cubicBezTo>
                      <a:pt x="7" y="15"/>
                      <a:pt x="4" y="10"/>
                      <a:pt x="5" y="11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1" name="Freeform 327">
                <a:extLst>
                  <a:ext uri="{FF2B5EF4-FFF2-40B4-BE49-F238E27FC236}">
                    <a16:creationId xmlns:a16="http://schemas.microsoft.com/office/drawing/2014/main" id="{44C286C6-1AA4-463A-ADBB-8BF8DA4CF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2" name="Freeform 328">
                <a:extLst>
                  <a:ext uri="{FF2B5EF4-FFF2-40B4-BE49-F238E27FC236}">
                    <a16:creationId xmlns:a16="http://schemas.microsoft.com/office/drawing/2014/main" id="{7F518CB1-2394-427D-B937-840972C19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1" y="3178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3 w 3"/>
                  <a:gd name="T3" fmla="*/ 6 h 6"/>
                  <a:gd name="T4" fmla="*/ 0 w 3"/>
                  <a:gd name="T5" fmla="*/ 0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1" y="2"/>
                      <a:pt x="2" y="6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3" name="Freeform 329">
                <a:extLst>
                  <a:ext uri="{FF2B5EF4-FFF2-40B4-BE49-F238E27FC236}">
                    <a16:creationId xmlns:a16="http://schemas.microsoft.com/office/drawing/2014/main" id="{6191CF09-9BA0-4802-8450-C11766CCB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0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4" name="Freeform 330">
                <a:extLst>
                  <a:ext uri="{FF2B5EF4-FFF2-40B4-BE49-F238E27FC236}">
                    <a16:creationId xmlns:a16="http://schemas.microsoft.com/office/drawing/2014/main" id="{510AD138-CC6C-4F97-965E-834F19668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7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2 h 11"/>
                  <a:gd name="T4" fmla="*/ 1 w 5"/>
                  <a:gd name="T5" fmla="*/ 3 h 11"/>
                  <a:gd name="T6" fmla="*/ 3 w 5"/>
                  <a:gd name="T7" fmla="*/ 8 h 11"/>
                  <a:gd name="T8" fmla="*/ 3 w 5"/>
                  <a:gd name="T9" fmla="*/ 7 h 11"/>
                  <a:gd name="T10" fmla="*/ 5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4" y="9"/>
                      <a:pt x="3" y="8"/>
                    </a:cubicBezTo>
                    <a:cubicBezTo>
                      <a:pt x="4" y="9"/>
                      <a:pt x="1" y="5"/>
                      <a:pt x="3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5" name="Freeform 331">
                <a:extLst>
                  <a:ext uri="{FF2B5EF4-FFF2-40B4-BE49-F238E27FC236}">
                    <a16:creationId xmlns:a16="http://schemas.microsoft.com/office/drawing/2014/main" id="{A9298813-1549-434D-9314-56A53BD3E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6" name="Freeform 332">
                <a:extLst>
                  <a:ext uri="{FF2B5EF4-FFF2-40B4-BE49-F238E27FC236}">
                    <a16:creationId xmlns:a16="http://schemas.microsoft.com/office/drawing/2014/main" id="{9E334BF3-62D5-402C-83A9-EE6B48D53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7" name="Freeform 333">
                <a:extLst>
                  <a:ext uri="{FF2B5EF4-FFF2-40B4-BE49-F238E27FC236}">
                    <a16:creationId xmlns:a16="http://schemas.microsoft.com/office/drawing/2014/main" id="{FC2122DE-72C3-4C57-B63C-F7118AEEDF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6" cy="9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4 h 11"/>
                  <a:gd name="T4" fmla="*/ 7 w 7"/>
                  <a:gd name="T5" fmla="*/ 11 h 11"/>
                  <a:gd name="T6" fmla="*/ 6 w 7"/>
                  <a:gd name="T7" fmla="*/ 9 h 11"/>
                  <a:gd name="T8" fmla="*/ 1 w 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cubicBezTo>
                      <a:pt x="4" y="6"/>
                      <a:pt x="0" y="0"/>
                      <a:pt x="2" y="4"/>
                    </a:cubicBezTo>
                    <a:cubicBezTo>
                      <a:pt x="3" y="4"/>
                      <a:pt x="5" y="8"/>
                      <a:pt x="7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3" y="3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8" name="Freeform 334">
                <a:extLst>
                  <a:ext uri="{FF2B5EF4-FFF2-40B4-BE49-F238E27FC236}">
                    <a16:creationId xmlns:a16="http://schemas.microsoft.com/office/drawing/2014/main" id="{30DB22D2-7721-4B29-BD7A-26D8AEDC2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9" name="Freeform 335">
                <a:extLst>
                  <a:ext uri="{FF2B5EF4-FFF2-40B4-BE49-F238E27FC236}">
                    <a16:creationId xmlns:a16="http://schemas.microsoft.com/office/drawing/2014/main" id="{46B38A61-C75D-4ADE-BF4D-935862C62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6" y="3180"/>
                <a:ext cx="7" cy="12"/>
              </a:xfrm>
              <a:custGeom>
                <a:avLst/>
                <a:gdLst>
                  <a:gd name="T0" fmla="*/ 3 w 9"/>
                  <a:gd name="T1" fmla="*/ 1 h 15"/>
                  <a:gd name="T2" fmla="*/ 5 w 9"/>
                  <a:gd name="T3" fmla="*/ 7 h 15"/>
                  <a:gd name="T4" fmla="*/ 3 w 9"/>
                  <a:gd name="T5" fmla="*/ 3 h 15"/>
                  <a:gd name="T6" fmla="*/ 3 w 9"/>
                  <a:gd name="T7" fmla="*/ 6 h 15"/>
                  <a:gd name="T8" fmla="*/ 1 w 9"/>
                  <a:gd name="T9" fmla="*/ 0 h 15"/>
                  <a:gd name="T10" fmla="*/ 3 w 9"/>
                  <a:gd name="T11" fmla="*/ 6 h 15"/>
                  <a:gd name="T12" fmla="*/ 0 w 9"/>
                  <a:gd name="T13" fmla="*/ 2 h 15"/>
                  <a:gd name="T14" fmla="*/ 4 w 9"/>
                  <a:gd name="T15" fmla="*/ 8 h 15"/>
                  <a:gd name="T16" fmla="*/ 4 w 9"/>
                  <a:gd name="T17" fmla="*/ 7 h 15"/>
                  <a:gd name="T18" fmla="*/ 5 w 9"/>
                  <a:gd name="T19" fmla="*/ 11 h 15"/>
                  <a:gd name="T20" fmla="*/ 9 w 9"/>
                  <a:gd name="T21" fmla="*/ 14 h 15"/>
                  <a:gd name="T22" fmla="*/ 3 w 9"/>
                  <a:gd name="T2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5">
                    <a:moveTo>
                      <a:pt x="3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2"/>
                      <a:pt x="4" y="6"/>
                      <a:pt x="3" y="6"/>
                    </a:cubicBezTo>
                    <a:cubicBezTo>
                      <a:pt x="0" y="0"/>
                      <a:pt x="4" y="5"/>
                      <a:pt x="1" y="0"/>
                    </a:cubicBezTo>
                    <a:cubicBezTo>
                      <a:pt x="1" y="1"/>
                      <a:pt x="0" y="1"/>
                      <a:pt x="3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1" y="3"/>
                      <a:pt x="4" y="7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9"/>
                      <a:pt x="9" y="15"/>
                      <a:pt x="9" y="14"/>
                    </a:cubicBezTo>
                    <a:cubicBezTo>
                      <a:pt x="9" y="13"/>
                      <a:pt x="4" y="4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0" name="Freeform 336">
                <a:extLst>
                  <a:ext uri="{FF2B5EF4-FFF2-40B4-BE49-F238E27FC236}">
                    <a16:creationId xmlns:a16="http://schemas.microsoft.com/office/drawing/2014/main" id="{175690BA-21EC-4B6D-B8B2-BE03EAD35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1" name="Freeform 337">
                <a:extLst>
                  <a:ext uri="{FF2B5EF4-FFF2-40B4-BE49-F238E27FC236}">
                    <a16:creationId xmlns:a16="http://schemas.microsoft.com/office/drawing/2014/main" id="{5358B997-10B3-461D-ACFA-DBDA39998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78"/>
                <a:ext cx="8" cy="12"/>
              </a:xfrm>
              <a:custGeom>
                <a:avLst/>
                <a:gdLst>
                  <a:gd name="T0" fmla="*/ 0 w 9"/>
                  <a:gd name="T1" fmla="*/ 1 h 15"/>
                  <a:gd name="T2" fmla="*/ 2 w 9"/>
                  <a:gd name="T3" fmla="*/ 5 h 15"/>
                  <a:gd name="T4" fmla="*/ 0 w 9"/>
                  <a:gd name="T5" fmla="*/ 2 h 15"/>
                  <a:gd name="T6" fmla="*/ 3 w 9"/>
                  <a:gd name="T7" fmla="*/ 7 h 15"/>
                  <a:gd name="T8" fmla="*/ 2 w 9"/>
                  <a:gd name="T9" fmla="*/ 4 h 15"/>
                  <a:gd name="T10" fmla="*/ 7 w 9"/>
                  <a:gd name="T11" fmla="*/ 11 h 15"/>
                  <a:gd name="T12" fmla="*/ 5 w 9"/>
                  <a:gd name="T13" fmla="*/ 10 h 15"/>
                  <a:gd name="T14" fmla="*/ 6 w 9"/>
                  <a:gd name="T15" fmla="*/ 8 h 15"/>
                  <a:gd name="T16" fmla="*/ 5 w 9"/>
                  <a:gd name="T17" fmla="*/ 7 h 15"/>
                  <a:gd name="T18" fmla="*/ 4 w 9"/>
                  <a:gd name="T19" fmla="*/ 5 h 15"/>
                  <a:gd name="T20" fmla="*/ 0 w 9"/>
                  <a:gd name="T2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0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6" y="12"/>
                      <a:pt x="2" y="5"/>
                      <a:pt x="2" y="4"/>
                    </a:cubicBezTo>
                    <a:cubicBezTo>
                      <a:pt x="4" y="6"/>
                      <a:pt x="4" y="7"/>
                      <a:pt x="7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9" y="15"/>
                      <a:pt x="7" y="10"/>
                      <a:pt x="6" y="8"/>
                    </a:cubicBezTo>
                    <a:cubicBezTo>
                      <a:pt x="6" y="8"/>
                      <a:pt x="5" y="6"/>
                      <a:pt x="5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2" name="Freeform 338">
                <a:extLst>
                  <a:ext uri="{FF2B5EF4-FFF2-40B4-BE49-F238E27FC236}">
                    <a16:creationId xmlns:a16="http://schemas.microsoft.com/office/drawing/2014/main" id="{35307302-A598-4F44-AA10-240A6FB3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7" y="3178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3" name="Freeform 339">
                <a:extLst>
                  <a:ext uri="{FF2B5EF4-FFF2-40B4-BE49-F238E27FC236}">
                    <a16:creationId xmlns:a16="http://schemas.microsoft.com/office/drawing/2014/main" id="{A810BC52-7EB8-4194-B419-F32CC79C6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3" y="31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4" name="Freeform 340">
                <a:extLst>
                  <a:ext uri="{FF2B5EF4-FFF2-40B4-BE49-F238E27FC236}">
                    <a16:creationId xmlns:a16="http://schemas.microsoft.com/office/drawing/2014/main" id="{8CBD0810-0660-442A-8691-3AA1619C7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9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5" name="Freeform 341">
                <a:extLst>
                  <a:ext uri="{FF2B5EF4-FFF2-40B4-BE49-F238E27FC236}">
                    <a16:creationId xmlns:a16="http://schemas.microsoft.com/office/drawing/2014/main" id="{F6F9D8AF-FFD5-4ECB-9919-7AD873A5D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68"/>
                <a:ext cx="18" cy="19"/>
              </a:xfrm>
              <a:custGeom>
                <a:avLst/>
                <a:gdLst>
                  <a:gd name="T0" fmla="*/ 22 w 22"/>
                  <a:gd name="T1" fmla="*/ 11 h 23"/>
                  <a:gd name="T2" fmla="*/ 19 w 22"/>
                  <a:gd name="T3" fmla="*/ 9 h 23"/>
                  <a:gd name="T4" fmla="*/ 17 w 22"/>
                  <a:gd name="T5" fmla="*/ 5 h 23"/>
                  <a:gd name="T6" fmla="*/ 12 w 22"/>
                  <a:gd name="T7" fmla="*/ 0 h 23"/>
                  <a:gd name="T8" fmla="*/ 13 w 22"/>
                  <a:gd name="T9" fmla="*/ 3 h 23"/>
                  <a:gd name="T10" fmla="*/ 10 w 22"/>
                  <a:gd name="T11" fmla="*/ 0 h 23"/>
                  <a:gd name="T12" fmla="*/ 10 w 22"/>
                  <a:gd name="T13" fmla="*/ 4 h 23"/>
                  <a:gd name="T14" fmla="*/ 10 w 22"/>
                  <a:gd name="T15" fmla="*/ 6 h 23"/>
                  <a:gd name="T16" fmla="*/ 4 w 22"/>
                  <a:gd name="T17" fmla="*/ 9 h 23"/>
                  <a:gd name="T18" fmla="*/ 8 w 22"/>
                  <a:gd name="T19" fmla="*/ 14 h 23"/>
                  <a:gd name="T20" fmla="*/ 5 w 22"/>
                  <a:gd name="T21" fmla="*/ 11 h 23"/>
                  <a:gd name="T22" fmla="*/ 5 w 22"/>
                  <a:gd name="T23" fmla="*/ 11 h 23"/>
                  <a:gd name="T24" fmla="*/ 3 w 22"/>
                  <a:gd name="T25" fmla="*/ 11 h 23"/>
                  <a:gd name="T26" fmla="*/ 7 w 22"/>
                  <a:gd name="T27" fmla="*/ 17 h 23"/>
                  <a:gd name="T28" fmla="*/ 2 w 22"/>
                  <a:gd name="T29" fmla="*/ 11 h 23"/>
                  <a:gd name="T30" fmla="*/ 4 w 22"/>
                  <a:gd name="T31" fmla="*/ 16 h 23"/>
                  <a:gd name="T32" fmla="*/ 7 w 22"/>
                  <a:gd name="T33" fmla="*/ 20 h 23"/>
                  <a:gd name="T34" fmla="*/ 9 w 22"/>
                  <a:gd name="T35" fmla="*/ 22 h 23"/>
                  <a:gd name="T36" fmla="*/ 7 w 22"/>
                  <a:gd name="T37" fmla="*/ 12 h 23"/>
                  <a:gd name="T38" fmla="*/ 10 w 22"/>
                  <a:gd name="T39" fmla="*/ 16 h 23"/>
                  <a:gd name="T40" fmla="*/ 14 w 22"/>
                  <a:gd name="T41" fmla="*/ 17 h 23"/>
                  <a:gd name="T42" fmla="*/ 11 w 22"/>
                  <a:gd name="T43" fmla="*/ 11 h 23"/>
                  <a:gd name="T44" fmla="*/ 13 w 22"/>
                  <a:gd name="T45" fmla="*/ 12 h 23"/>
                  <a:gd name="T46" fmla="*/ 11 w 22"/>
                  <a:gd name="T47" fmla="*/ 10 h 23"/>
                  <a:gd name="T48" fmla="*/ 14 w 22"/>
                  <a:gd name="T49" fmla="*/ 13 h 23"/>
                  <a:gd name="T50" fmla="*/ 9 w 22"/>
                  <a:gd name="T51" fmla="*/ 7 h 23"/>
                  <a:gd name="T52" fmla="*/ 18 w 22"/>
                  <a:gd name="T53" fmla="*/ 14 h 23"/>
                  <a:gd name="T54" fmla="*/ 15 w 22"/>
                  <a:gd name="T55" fmla="*/ 11 h 23"/>
                  <a:gd name="T56" fmla="*/ 13 w 22"/>
                  <a:gd name="T57" fmla="*/ 8 h 23"/>
                  <a:gd name="T58" fmla="*/ 18 w 22"/>
                  <a:gd name="T59" fmla="*/ 13 h 23"/>
                  <a:gd name="T60" fmla="*/ 16 w 22"/>
                  <a:gd name="T61" fmla="*/ 9 h 23"/>
                  <a:gd name="T62" fmla="*/ 13 w 22"/>
                  <a:gd name="T63" fmla="*/ 6 h 23"/>
                  <a:gd name="T64" fmla="*/ 16 w 22"/>
                  <a:gd name="T65" fmla="*/ 7 h 23"/>
                  <a:gd name="T66" fmla="*/ 19 w 22"/>
                  <a:gd name="T67" fmla="*/ 12 h 23"/>
                  <a:gd name="T68" fmla="*/ 22 w 22"/>
                  <a:gd name="T69" fmla="*/ 14 h 23"/>
                  <a:gd name="T70" fmla="*/ 17 w 22"/>
                  <a:gd name="T71" fmla="*/ 7 h 23"/>
                  <a:gd name="T72" fmla="*/ 22 w 22"/>
                  <a:gd name="T7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0" y="9"/>
                      <a:pt x="19" y="8"/>
                      <a:pt x="19" y="9"/>
                    </a:cubicBezTo>
                    <a:cubicBezTo>
                      <a:pt x="17" y="6"/>
                      <a:pt x="18" y="7"/>
                      <a:pt x="17" y="5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11" y="0"/>
                      <a:pt x="14" y="3"/>
                      <a:pt x="13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3" y="5"/>
                      <a:pt x="10" y="4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7" y="6"/>
                      <a:pt x="8" y="10"/>
                      <a:pt x="4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7" y="15"/>
                      <a:pt x="5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2" y="7"/>
                      <a:pt x="4" y="12"/>
                      <a:pt x="3" y="11"/>
                    </a:cubicBezTo>
                    <a:cubicBezTo>
                      <a:pt x="3" y="12"/>
                      <a:pt x="7" y="16"/>
                      <a:pt x="7" y="17"/>
                    </a:cubicBezTo>
                    <a:cubicBezTo>
                      <a:pt x="3" y="11"/>
                      <a:pt x="6" y="18"/>
                      <a:pt x="2" y="11"/>
                    </a:cubicBezTo>
                    <a:cubicBezTo>
                      <a:pt x="0" y="10"/>
                      <a:pt x="5" y="16"/>
                      <a:pt x="4" y="16"/>
                    </a:cubicBezTo>
                    <a:cubicBezTo>
                      <a:pt x="6" y="19"/>
                      <a:pt x="6" y="17"/>
                      <a:pt x="7" y="20"/>
                    </a:cubicBezTo>
                    <a:cubicBezTo>
                      <a:pt x="9" y="22"/>
                      <a:pt x="6" y="19"/>
                      <a:pt x="9" y="22"/>
                    </a:cubicBezTo>
                    <a:cubicBezTo>
                      <a:pt x="11" y="23"/>
                      <a:pt x="8" y="15"/>
                      <a:pt x="7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3"/>
                      <a:pt x="9" y="12"/>
                      <a:pt x="14" y="17"/>
                    </a:cubicBezTo>
                    <a:cubicBezTo>
                      <a:pt x="11" y="14"/>
                      <a:pt x="16" y="17"/>
                      <a:pt x="11" y="11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4" y="13"/>
                      <a:pt x="14" y="13"/>
                    </a:cubicBezTo>
                    <a:cubicBezTo>
                      <a:pt x="12" y="10"/>
                      <a:pt x="11" y="9"/>
                      <a:pt x="9" y="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2"/>
                      <a:pt x="14" y="9"/>
                      <a:pt x="13" y="8"/>
                    </a:cubicBezTo>
                    <a:cubicBezTo>
                      <a:pt x="13" y="8"/>
                      <a:pt x="16" y="11"/>
                      <a:pt x="18" y="13"/>
                    </a:cubicBezTo>
                    <a:cubicBezTo>
                      <a:pt x="19" y="14"/>
                      <a:pt x="13" y="7"/>
                      <a:pt x="16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6" y="8"/>
                      <a:pt x="16" y="7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3"/>
                      <a:pt x="21" y="13"/>
                      <a:pt x="22" y="1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11"/>
                      <a:pt x="21" y="11"/>
                      <a:pt x="2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6" name="Freeform 342">
                <a:extLst>
                  <a:ext uri="{FF2B5EF4-FFF2-40B4-BE49-F238E27FC236}">
                    <a16:creationId xmlns:a16="http://schemas.microsoft.com/office/drawing/2014/main" id="{E2389F6E-0973-4AA3-B6D8-03248EE3B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7" name="Freeform 343">
                <a:extLst>
                  <a:ext uri="{FF2B5EF4-FFF2-40B4-BE49-F238E27FC236}">
                    <a16:creationId xmlns:a16="http://schemas.microsoft.com/office/drawing/2014/main" id="{F30A6008-32C7-4CB2-B516-4B3248556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8" name="Rectangle 344">
                <a:extLst>
                  <a:ext uri="{FF2B5EF4-FFF2-40B4-BE49-F238E27FC236}">
                    <a16:creationId xmlns:a16="http://schemas.microsoft.com/office/drawing/2014/main" id="{D5514F84-5B59-4907-831A-981A52802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9" name="Freeform 345">
                <a:extLst>
                  <a:ext uri="{FF2B5EF4-FFF2-40B4-BE49-F238E27FC236}">
                    <a16:creationId xmlns:a16="http://schemas.microsoft.com/office/drawing/2014/main" id="{8D21DB86-B306-4093-9E4E-3C54796E9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80"/>
                <a:ext cx="2" cy="2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0" name="Freeform 346">
                <a:extLst>
                  <a:ext uri="{FF2B5EF4-FFF2-40B4-BE49-F238E27FC236}">
                    <a16:creationId xmlns:a16="http://schemas.microsoft.com/office/drawing/2014/main" id="{D60A3813-A50F-4879-8EC6-36B468926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1" name="Freeform 347">
                <a:extLst>
                  <a:ext uri="{FF2B5EF4-FFF2-40B4-BE49-F238E27FC236}">
                    <a16:creationId xmlns:a16="http://schemas.microsoft.com/office/drawing/2014/main" id="{BEBCBDE6-68DB-496D-BA72-535904C7F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2" name="Freeform 348">
                <a:extLst>
                  <a:ext uri="{FF2B5EF4-FFF2-40B4-BE49-F238E27FC236}">
                    <a16:creationId xmlns:a16="http://schemas.microsoft.com/office/drawing/2014/main" id="{3B6442E7-A4BF-48F6-A867-D50277F30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61"/>
                <a:ext cx="14" cy="15"/>
              </a:xfrm>
              <a:custGeom>
                <a:avLst/>
                <a:gdLst>
                  <a:gd name="T0" fmla="*/ 5 w 17"/>
                  <a:gd name="T1" fmla="*/ 2 h 19"/>
                  <a:gd name="T2" fmla="*/ 2 w 17"/>
                  <a:gd name="T3" fmla="*/ 2 h 19"/>
                  <a:gd name="T4" fmla="*/ 9 w 17"/>
                  <a:gd name="T5" fmla="*/ 9 h 19"/>
                  <a:gd name="T6" fmla="*/ 3 w 17"/>
                  <a:gd name="T7" fmla="*/ 3 h 19"/>
                  <a:gd name="T8" fmla="*/ 6 w 17"/>
                  <a:gd name="T9" fmla="*/ 10 h 19"/>
                  <a:gd name="T10" fmla="*/ 3 w 17"/>
                  <a:gd name="T11" fmla="*/ 7 h 19"/>
                  <a:gd name="T12" fmla="*/ 9 w 17"/>
                  <a:gd name="T13" fmla="*/ 15 h 19"/>
                  <a:gd name="T14" fmla="*/ 2 w 17"/>
                  <a:gd name="T15" fmla="*/ 7 h 19"/>
                  <a:gd name="T16" fmla="*/ 1 w 17"/>
                  <a:gd name="T17" fmla="*/ 7 h 19"/>
                  <a:gd name="T18" fmla="*/ 2 w 17"/>
                  <a:gd name="T19" fmla="*/ 10 h 19"/>
                  <a:gd name="T20" fmla="*/ 7 w 17"/>
                  <a:gd name="T21" fmla="*/ 15 h 19"/>
                  <a:gd name="T22" fmla="*/ 10 w 17"/>
                  <a:gd name="T23" fmla="*/ 18 h 19"/>
                  <a:gd name="T24" fmla="*/ 8 w 17"/>
                  <a:gd name="T25" fmla="*/ 15 h 19"/>
                  <a:gd name="T26" fmla="*/ 11 w 17"/>
                  <a:gd name="T27" fmla="*/ 18 h 19"/>
                  <a:gd name="T28" fmla="*/ 10 w 17"/>
                  <a:gd name="T29" fmla="*/ 15 h 19"/>
                  <a:gd name="T30" fmla="*/ 12 w 17"/>
                  <a:gd name="T31" fmla="*/ 18 h 19"/>
                  <a:gd name="T32" fmla="*/ 10 w 17"/>
                  <a:gd name="T33" fmla="*/ 15 h 19"/>
                  <a:gd name="T34" fmla="*/ 11 w 17"/>
                  <a:gd name="T35" fmla="*/ 16 h 19"/>
                  <a:gd name="T36" fmla="*/ 8 w 17"/>
                  <a:gd name="T37" fmla="*/ 12 h 19"/>
                  <a:gd name="T38" fmla="*/ 12 w 17"/>
                  <a:gd name="T39" fmla="*/ 15 h 19"/>
                  <a:gd name="T40" fmla="*/ 9 w 17"/>
                  <a:gd name="T41" fmla="*/ 13 h 19"/>
                  <a:gd name="T42" fmla="*/ 15 w 17"/>
                  <a:gd name="T43" fmla="*/ 15 h 19"/>
                  <a:gd name="T44" fmla="*/ 12 w 17"/>
                  <a:gd name="T45" fmla="*/ 12 h 19"/>
                  <a:gd name="T46" fmla="*/ 14 w 17"/>
                  <a:gd name="T47" fmla="*/ 15 h 19"/>
                  <a:gd name="T48" fmla="*/ 7 w 17"/>
                  <a:gd name="T49" fmla="*/ 8 h 19"/>
                  <a:gd name="T50" fmla="*/ 14 w 17"/>
                  <a:gd name="T51" fmla="*/ 13 h 19"/>
                  <a:gd name="T52" fmla="*/ 13 w 17"/>
                  <a:gd name="T53" fmla="*/ 11 h 19"/>
                  <a:gd name="T54" fmla="*/ 14 w 17"/>
                  <a:gd name="T55" fmla="*/ 12 h 19"/>
                  <a:gd name="T56" fmla="*/ 12 w 17"/>
                  <a:gd name="T57" fmla="*/ 9 h 19"/>
                  <a:gd name="T58" fmla="*/ 11 w 17"/>
                  <a:gd name="T59" fmla="*/ 8 h 19"/>
                  <a:gd name="T60" fmla="*/ 9 w 17"/>
                  <a:gd name="T61" fmla="*/ 6 h 19"/>
                  <a:gd name="T62" fmla="*/ 11 w 17"/>
                  <a:gd name="T63" fmla="*/ 7 h 19"/>
                  <a:gd name="T64" fmla="*/ 7 w 17"/>
                  <a:gd name="T65" fmla="*/ 3 h 19"/>
                  <a:gd name="T66" fmla="*/ 9 w 17"/>
                  <a:gd name="T67" fmla="*/ 6 h 19"/>
                  <a:gd name="T68" fmla="*/ 5 w 17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9">
                    <a:moveTo>
                      <a:pt x="5" y="2"/>
                    </a:moveTo>
                    <a:cubicBezTo>
                      <a:pt x="2" y="0"/>
                      <a:pt x="3" y="2"/>
                      <a:pt x="2" y="2"/>
                    </a:cubicBezTo>
                    <a:cubicBezTo>
                      <a:pt x="4" y="4"/>
                      <a:pt x="10" y="8"/>
                      <a:pt x="9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3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12" y="17"/>
                      <a:pt x="9" y="15"/>
                    </a:cubicBezTo>
                    <a:cubicBezTo>
                      <a:pt x="6" y="10"/>
                      <a:pt x="5" y="11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3" y="10"/>
                      <a:pt x="2" y="10"/>
                    </a:cubicBezTo>
                    <a:cubicBezTo>
                      <a:pt x="4" y="12"/>
                      <a:pt x="7" y="14"/>
                      <a:pt x="7" y="15"/>
                    </a:cubicBezTo>
                    <a:cubicBezTo>
                      <a:pt x="7" y="15"/>
                      <a:pt x="9" y="17"/>
                      <a:pt x="10" y="18"/>
                    </a:cubicBezTo>
                    <a:cubicBezTo>
                      <a:pt x="9" y="16"/>
                      <a:pt x="10" y="17"/>
                      <a:pt x="8" y="15"/>
                    </a:cubicBezTo>
                    <a:cubicBezTo>
                      <a:pt x="11" y="17"/>
                      <a:pt x="9" y="16"/>
                      <a:pt x="11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2" y="18"/>
                      <a:pt x="12" y="18"/>
                    </a:cubicBezTo>
                    <a:cubicBezTo>
                      <a:pt x="11" y="17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5"/>
                      <a:pt x="12" y="15"/>
                      <a:pt x="8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7" y="19"/>
                      <a:pt x="15" y="15"/>
                    </a:cubicBezTo>
                    <a:cubicBezTo>
                      <a:pt x="14" y="14"/>
                      <a:pt x="12" y="13"/>
                      <a:pt x="12" y="12"/>
                    </a:cubicBezTo>
                    <a:cubicBezTo>
                      <a:pt x="10" y="11"/>
                      <a:pt x="14" y="15"/>
                      <a:pt x="14" y="15"/>
                    </a:cubicBezTo>
                    <a:cubicBezTo>
                      <a:pt x="11" y="13"/>
                      <a:pt x="9" y="10"/>
                      <a:pt x="7" y="8"/>
                    </a:cubicBezTo>
                    <a:cubicBezTo>
                      <a:pt x="10" y="11"/>
                      <a:pt x="7" y="7"/>
                      <a:pt x="14" y="13"/>
                    </a:cubicBezTo>
                    <a:cubicBezTo>
                      <a:pt x="14" y="13"/>
                      <a:pt x="11" y="10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8"/>
                      <a:pt x="17" y="13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8" y="5"/>
                      <a:pt x="9" y="6"/>
                    </a:cubicBezTo>
                    <a:cubicBezTo>
                      <a:pt x="7" y="4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3" name="Freeform 349">
                <a:extLst>
                  <a:ext uri="{FF2B5EF4-FFF2-40B4-BE49-F238E27FC236}">
                    <a16:creationId xmlns:a16="http://schemas.microsoft.com/office/drawing/2014/main" id="{45BC5951-FC54-407D-96F4-EA2770835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4" name="Freeform 350">
                <a:extLst>
                  <a:ext uri="{FF2B5EF4-FFF2-40B4-BE49-F238E27FC236}">
                    <a16:creationId xmlns:a16="http://schemas.microsoft.com/office/drawing/2014/main" id="{51F2EE3D-220B-4D08-A6F2-DA4E85F97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55"/>
                <a:ext cx="16" cy="18"/>
              </a:xfrm>
              <a:custGeom>
                <a:avLst/>
                <a:gdLst>
                  <a:gd name="T0" fmla="*/ 9 w 19"/>
                  <a:gd name="T1" fmla="*/ 12 h 22"/>
                  <a:gd name="T2" fmla="*/ 13 w 19"/>
                  <a:gd name="T3" fmla="*/ 15 h 22"/>
                  <a:gd name="T4" fmla="*/ 5 w 19"/>
                  <a:gd name="T5" fmla="*/ 9 h 22"/>
                  <a:gd name="T6" fmla="*/ 4 w 19"/>
                  <a:gd name="T7" fmla="*/ 7 h 22"/>
                  <a:gd name="T8" fmla="*/ 11 w 19"/>
                  <a:gd name="T9" fmla="*/ 13 h 22"/>
                  <a:gd name="T10" fmla="*/ 13 w 19"/>
                  <a:gd name="T11" fmla="*/ 13 h 22"/>
                  <a:gd name="T12" fmla="*/ 8 w 19"/>
                  <a:gd name="T13" fmla="*/ 9 h 22"/>
                  <a:gd name="T14" fmla="*/ 6 w 19"/>
                  <a:gd name="T15" fmla="*/ 7 h 22"/>
                  <a:gd name="T16" fmla="*/ 7 w 19"/>
                  <a:gd name="T17" fmla="*/ 8 h 22"/>
                  <a:gd name="T18" fmla="*/ 13 w 19"/>
                  <a:gd name="T19" fmla="*/ 12 h 22"/>
                  <a:gd name="T20" fmla="*/ 1 w 19"/>
                  <a:gd name="T21" fmla="*/ 1 h 22"/>
                  <a:gd name="T22" fmla="*/ 2 w 19"/>
                  <a:gd name="T23" fmla="*/ 2 h 22"/>
                  <a:gd name="T24" fmla="*/ 7 w 19"/>
                  <a:gd name="T25" fmla="*/ 6 h 22"/>
                  <a:gd name="T26" fmla="*/ 5 w 19"/>
                  <a:gd name="T27" fmla="*/ 5 h 22"/>
                  <a:gd name="T28" fmla="*/ 3 w 19"/>
                  <a:gd name="T29" fmla="*/ 3 h 22"/>
                  <a:gd name="T30" fmla="*/ 0 w 19"/>
                  <a:gd name="T31" fmla="*/ 6 h 22"/>
                  <a:gd name="T32" fmla="*/ 1 w 19"/>
                  <a:gd name="T33" fmla="*/ 6 h 22"/>
                  <a:gd name="T34" fmla="*/ 4 w 19"/>
                  <a:gd name="T35" fmla="*/ 9 h 22"/>
                  <a:gd name="T36" fmla="*/ 9 w 19"/>
                  <a:gd name="T37" fmla="*/ 13 h 22"/>
                  <a:gd name="T38" fmla="*/ 7 w 19"/>
                  <a:gd name="T39" fmla="*/ 12 h 22"/>
                  <a:gd name="T40" fmla="*/ 13 w 19"/>
                  <a:gd name="T41" fmla="*/ 16 h 22"/>
                  <a:gd name="T42" fmla="*/ 14 w 19"/>
                  <a:gd name="T43" fmla="*/ 19 h 22"/>
                  <a:gd name="T44" fmla="*/ 15 w 19"/>
                  <a:gd name="T45" fmla="*/ 18 h 22"/>
                  <a:gd name="T46" fmla="*/ 9 w 19"/>
                  <a:gd name="T4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9" y="12"/>
                    </a:moveTo>
                    <a:cubicBezTo>
                      <a:pt x="10" y="12"/>
                      <a:pt x="11" y="14"/>
                      <a:pt x="13" y="15"/>
                    </a:cubicBezTo>
                    <a:cubicBezTo>
                      <a:pt x="11" y="13"/>
                      <a:pt x="8" y="12"/>
                      <a:pt x="5" y="9"/>
                    </a:cubicBezTo>
                    <a:cubicBezTo>
                      <a:pt x="7" y="10"/>
                      <a:pt x="4" y="7"/>
                      <a:pt x="4" y="7"/>
                    </a:cubicBezTo>
                    <a:cubicBezTo>
                      <a:pt x="6" y="9"/>
                      <a:pt x="10" y="12"/>
                      <a:pt x="11" y="13"/>
                    </a:cubicBezTo>
                    <a:cubicBezTo>
                      <a:pt x="10" y="12"/>
                      <a:pt x="12" y="13"/>
                      <a:pt x="13" y="13"/>
                    </a:cubicBezTo>
                    <a:cubicBezTo>
                      <a:pt x="10" y="11"/>
                      <a:pt x="11" y="11"/>
                      <a:pt x="8" y="9"/>
                    </a:cubicBezTo>
                    <a:cubicBezTo>
                      <a:pt x="5" y="7"/>
                      <a:pt x="4" y="6"/>
                      <a:pt x="6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11" y="11"/>
                      <a:pt x="10" y="9"/>
                      <a:pt x="13" y="12"/>
                    </a:cubicBezTo>
                    <a:cubicBezTo>
                      <a:pt x="8" y="8"/>
                      <a:pt x="10" y="7"/>
                      <a:pt x="1" y="1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6" y="5"/>
                      <a:pt x="8" y="8"/>
                      <a:pt x="5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9" y="13"/>
                      <a:pt x="7" y="12"/>
                    </a:cubicBezTo>
                    <a:cubicBezTo>
                      <a:pt x="9" y="14"/>
                      <a:pt x="11" y="15"/>
                      <a:pt x="13" y="16"/>
                    </a:cubicBezTo>
                    <a:cubicBezTo>
                      <a:pt x="13" y="17"/>
                      <a:pt x="11" y="16"/>
                      <a:pt x="14" y="19"/>
                    </a:cubicBezTo>
                    <a:cubicBezTo>
                      <a:pt x="19" y="22"/>
                      <a:pt x="11" y="15"/>
                      <a:pt x="15" y="18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5" name="Freeform 351">
                <a:extLst>
                  <a:ext uri="{FF2B5EF4-FFF2-40B4-BE49-F238E27FC236}">
                    <a16:creationId xmlns:a16="http://schemas.microsoft.com/office/drawing/2014/main" id="{AAC6C34F-496E-42F4-8A44-818238945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316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6" name="Freeform 352">
                <a:extLst>
                  <a:ext uri="{FF2B5EF4-FFF2-40B4-BE49-F238E27FC236}">
                    <a16:creationId xmlns:a16="http://schemas.microsoft.com/office/drawing/2014/main" id="{D8D6BEAD-1AE4-4D33-A8D0-CA6E413CD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60"/>
                <a:ext cx="3" cy="2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7" name="Freeform 353">
                <a:extLst>
                  <a:ext uri="{FF2B5EF4-FFF2-40B4-BE49-F238E27FC236}">
                    <a16:creationId xmlns:a16="http://schemas.microsoft.com/office/drawing/2014/main" id="{B58BDC4D-325A-4BA2-9EF8-B1ED153D3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8" name="Freeform 354">
                <a:extLst>
                  <a:ext uri="{FF2B5EF4-FFF2-40B4-BE49-F238E27FC236}">
                    <a16:creationId xmlns:a16="http://schemas.microsoft.com/office/drawing/2014/main" id="{27B7EEA3-135A-43A7-A7F6-3F07C585F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3154"/>
                <a:ext cx="9" cy="8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10 w 11"/>
                  <a:gd name="T5" fmla="*/ 8 h 9"/>
                  <a:gd name="T6" fmla="*/ 4 w 11"/>
                  <a:gd name="T7" fmla="*/ 3 h 9"/>
                  <a:gd name="T8" fmla="*/ 4 w 11"/>
                  <a:gd name="T9" fmla="*/ 3 h 9"/>
                  <a:gd name="T10" fmla="*/ 0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cubicBezTo>
                      <a:pt x="0" y="1"/>
                      <a:pt x="3" y="3"/>
                      <a:pt x="0" y="2"/>
                    </a:cubicBezTo>
                    <a:cubicBezTo>
                      <a:pt x="3" y="4"/>
                      <a:pt x="6" y="6"/>
                      <a:pt x="10" y="8"/>
                    </a:cubicBezTo>
                    <a:cubicBezTo>
                      <a:pt x="11" y="9"/>
                      <a:pt x="5" y="5"/>
                      <a:pt x="4" y="3"/>
                    </a:cubicBezTo>
                    <a:cubicBezTo>
                      <a:pt x="7" y="5"/>
                      <a:pt x="3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9" name="Freeform 355">
                <a:extLst>
                  <a:ext uri="{FF2B5EF4-FFF2-40B4-BE49-F238E27FC236}">
                    <a16:creationId xmlns:a16="http://schemas.microsoft.com/office/drawing/2014/main" id="{EB9535A1-C49C-4704-86FE-F1C56AFFE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3146"/>
                <a:ext cx="15" cy="18"/>
              </a:xfrm>
              <a:custGeom>
                <a:avLst/>
                <a:gdLst>
                  <a:gd name="T0" fmla="*/ 10 w 19"/>
                  <a:gd name="T1" fmla="*/ 16 h 22"/>
                  <a:gd name="T2" fmla="*/ 10 w 19"/>
                  <a:gd name="T3" fmla="*/ 14 h 22"/>
                  <a:gd name="T4" fmla="*/ 12 w 19"/>
                  <a:gd name="T5" fmla="*/ 16 h 22"/>
                  <a:gd name="T6" fmla="*/ 14 w 19"/>
                  <a:gd name="T7" fmla="*/ 17 h 22"/>
                  <a:gd name="T8" fmla="*/ 12 w 19"/>
                  <a:gd name="T9" fmla="*/ 16 h 22"/>
                  <a:gd name="T10" fmla="*/ 12 w 19"/>
                  <a:gd name="T11" fmla="*/ 14 h 22"/>
                  <a:gd name="T12" fmla="*/ 8 w 19"/>
                  <a:gd name="T13" fmla="*/ 11 h 22"/>
                  <a:gd name="T14" fmla="*/ 15 w 19"/>
                  <a:gd name="T15" fmla="*/ 14 h 22"/>
                  <a:gd name="T16" fmla="*/ 5 w 19"/>
                  <a:gd name="T17" fmla="*/ 9 h 22"/>
                  <a:gd name="T18" fmla="*/ 10 w 19"/>
                  <a:gd name="T19" fmla="*/ 9 h 22"/>
                  <a:gd name="T20" fmla="*/ 10 w 19"/>
                  <a:gd name="T21" fmla="*/ 10 h 22"/>
                  <a:gd name="T22" fmla="*/ 11 w 19"/>
                  <a:gd name="T23" fmla="*/ 9 h 22"/>
                  <a:gd name="T24" fmla="*/ 15 w 19"/>
                  <a:gd name="T25" fmla="*/ 11 h 22"/>
                  <a:gd name="T26" fmla="*/ 16 w 19"/>
                  <a:gd name="T27" fmla="*/ 10 h 22"/>
                  <a:gd name="T28" fmla="*/ 18 w 19"/>
                  <a:gd name="T29" fmla="*/ 11 h 22"/>
                  <a:gd name="T30" fmla="*/ 15 w 19"/>
                  <a:gd name="T31" fmla="*/ 7 h 22"/>
                  <a:gd name="T32" fmla="*/ 18 w 19"/>
                  <a:gd name="T33" fmla="*/ 8 h 22"/>
                  <a:gd name="T34" fmla="*/ 9 w 19"/>
                  <a:gd name="T35" fmla="*/ 4 h 22"/>
                  <a:gd name="T36" fmla="*/ 10 w 19"/>
                  <a:gd name="T37" fmla="*/ 4 h 22"/>
                  <a:gd name="T38" fmla="*/ 16 w 19"/>
                  <a:gd name="T39" fmla="*/ 6 h 22"/>
                  <a:gd name="T40" fmla="*/ 14 w 19"/>
                  <a:gd name="T41" fmla="*/ 5 h 22"/>
                  <a:gd name="T42" fmla="*/ 19 w 19"/>
                  <a:gd name="T43" fmla="*/ 6 h 22"/>
                  <a:gd name="T44" fmla="*/ 12 w 19"/>
                  <a:gd name="T45" fmla="*/ 2 h 22"/>
                  <a:gd name="T46" fmla="*/ 13 w 19"/>
                  <a:gd name="T47" fmla="*/ 2 h 22"/>
                  <a:gd name="T48" fmla="*/ 4 w 19"/>
                  <a:gd name="T49" fmla="*/ 0 h 22"/>
                  <a:gd name="T50" fmla="*/ 5 w 19"/>
                  <a:gd name="T51" fmla="*/ 3 h 22"/>
                  <a:gd name="T52" fmla="*/ 9 w 19"/>
                  <a:gd name="T53" fmla="*/ 6 h 22"/>
                  <a:gd name="T54" fmla="*/ 4 w 19"/>
                  <a:gd name="T55" fmla="*/ 4 h 22"/>
                  <a:gd name="T56" fmla="*/ 9 w 19"/>
                  <a:gd name="T57" fmla="*/ 6 h 22"/>
                  <a:gd name="T58" fmla="*/ 4 w 19"/>
                  <a:gd name="T59" fmla="*/ 4 h 22"/>
                  <a:gd name="T60" fmla="*/ 9 w 19"/>
                  <a:gd name="T61" fmla="*/ 7 h 22"/>
                  <a:gd name="T62" fmla="*/ 2 w 19"/>
                  <a:gd name="T63" fmla="*/ 4 h 22"/>
                  <a:gd name="T64" fmla="*/ 2 w 19"/>
                  <a:gd name="T65" fmla="*/ 10 h 22"/>
                  <a:gd name="T66" fmla="*/ 6 w 19"/>
                  <a:gd name="T67" fmla="*/ 12 h 22"/>
                  <a:gd name="T68" fmla="*/ 5 w 19"/>
                  <a:gd name="T69" fmla="*/ 14 h 22"/>
                  <a:gd name="T70" fmla="*/ 8 w 19"/>
                  <a:gd name="T71" fmla="*/ 16 h 22"/>
                  <a:gd name="T72" fmla="*/ 0 w 19"/>
                  <a:gd name="T73" fmla="*/ 11 h 22"/>
                  <a:gd name="T74" fmla="*/ 1 w 19"/>
                  <a:gd name="T75" fmla="*/ 12 h 22"/>
                  <a:gd name="T76" fmla="*/ 3 w 19"/>
                  <a:gd name="T77" fmla="*/ 13 h 22"/>
                  <a:gd name="T78" fmla="*/ 1 w 19"/>
                  <a:gd name="T79" fmla="*/ 13 h 22"/>
                  <a:gd name="T80" fmla="*/ 11 w 19"/>
                  <a:gd name="T81" fmla="*/ 18 h 22"/>
                  <a:gd name="T82" fmla="*/ 16 w 19"/>
                  <a:gd name="T83" fmla="*/ 19 h 22"/>
                  <a:gd name="T84" fmla="*/ 10 w 19"/>
                  <a:gd name="T8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2">
                    <a:moveTo>
                      <a:pt x="10" y="16"/>
                    </a:moveTo>
                    <a:cubicBezTo>
                      <a:pt x="10" y="16"/>
                      <a:pt x="8" y="14"/>
                      <a:pt x="1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6" y="19"/>
                      <a:pt x="11" y="15"/>
                      <a:pt x="14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5"/>
                      <a:pt x="9" y="13"/>
                      <a:pt x="12" y="14"/>
                    </a:cubicBezTo>
                    <a:cubicBezTo>
                      <a:pt x="11" y="13"/>
                      <a:pt x="11" y="13"/>
                      <a:pt x="8" y="11"/>
                    </a:cubicBezTo>
                    <a:cubicBezTo>
                      <a:pt x="12" y="12"/>
                      <a:pt x="12" y="13"/>
                      <a:pt x="15" y="14"/>
                    </a:cubicBezTo>
                    <a:cubicBezTo>
                      <a:pt x="14" y="13"/>
                      <a:pt x="9" y="11"/>
                      <a:pt x="5" y="9"/>
                    </a:cubicBezTo>
                    <a:cubicBezTo>
                      <a:pt x="11" y="11"/>
                      <a:pt x="5" y="8"/>
                      <a:pt x="10" y="9"/>
                    </a:cubicBezTo>
                    <a:cubicBezTo>
                      <a:pt x="10" y="9"/>
                      <a:pt x="11" y="10"/>
                      <a:pt x="10" y="10"/>
                    </a:cubicBezTo>
                    <a:cubicBezTo>
                      <a:pt x="16" y="12"/>
                      <a:pt x="9" y="9"/>
                      <a:pt x="11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9"/>
                      <a:pt x="16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9"/>
                      <a:pt x="17" y="8"/>
                      <a:pt x="15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5"/>
                      <a:pt x="16" y="8"/>
                      <a:pt x="9" y="4"/>
                    </a:cubicBezTo>
                    <a:cubicBezTo>
                      <a:pt x="18" y="8"/>
                      <a:pt x="7" y="3"/>
                      <a:pt x="10" y="4"/>
                    </a:cubicBezTo>
                    <a:cubicBezTo>
                      <a:pt x="14" y="5"/>
                      <a:pt x="12" y="5"/>
                      <a:pt x="16" y="6"/>
                    </a:cubicBezTo>
                    <a:cubicBezTo>
                      <a:pt x="12" y="4"/>
                      <a:pt x="15" y="5"/>
                      <a:pt x="14" y="5"/>
                    </a:cubicBezTo>
                    <a:cubicBezTo>
                      <a:pt x="18" y="6"/>
                      <a:pt x="15" y="4"/>
                      <a:pt x="19" y="6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3"/>
                      <a:pt x="14" y="2"/>
                      <a:pt x="13" y="2"/>
                    </a:cubicBezTo>
                    <a:cubicBezTo>
                      <a:pt x="13" y="2"/>
                      <a:pt x="7" y="0"/>
                      <a:pt x="4" y="0"/>
                    </a:cubicBezTo>
                    <a:cubicBezTo>
                      <a:pt x="6" y="1"/>
                      <a:pt x="7" y="3"/>
                      <a:pt x="5" y="3"/>
                    </a:cubicBezTo>
                    <a:cubicBezTo>
                      <a:pt x="11" y="6"/>
                      <a:pt x="5" y="4"/>
                      <a:pt x="9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7" y="5"/>
                      <a:pt x="9" y="6"/>
                    </a:cubicBezTo>
                    <a:cubicBezTo>
                      <a:pt x="10" y="7"/>
                      <a:pt x="6" y="5"/>
                      <a:pt x="4" y="4"/>
                    </a:cubicBezTo>
                    <a:cubicBezTo>
                      <a:pt x="3" y="5"/>
                      <a:pt x="6" y="5"/>
                      <a:pt x="9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7" y="10"/>
                      <a:pt x="2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14" y="18"/>
                      <a:pt x="5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5"/>
                      <a:pt x="3" y="13"/>
                      <a:pt x="0" y="11"/>
                    </a:cubicBezTo>
                    <a:cubicBezTo>
                      <a:pt x="1" y="12"/>
                      <a:pt x="0" y="11"/>
                      <a:pt x="1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5"/>
                      <a:pt x="4" y="14"/>
                      <a:pt x="1" y="13"/>
                    </a:cubicBezTo>
                    <a:cubicBezTo>
                      <a:pt x="4" y="16"/>
                      <a:pt x="8" y="17"/>
                      <a:pt x="11" y="18"/>
                    </a:cubicBezTo>
                    <a:cubicBezTo>
                      <a:pt x="4" y="13"/>
                      <a:pt x="18" y="22"/>
                      <a:pt x="16" y="19"/>
                    </a:cubicBezTo>
                    <a:cubicBezTo>
                      <a:pt x="14" y="17"/>
                      <a:pt x="12" y="17"/>
                      <a:pt x="10" y="1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0" name="Freeform 356">
                <a:extLst>
                  <a:ext uri="{FF2B5EF4-FFF2-40B4-BE49-F238E27FC236}">
                    <a16:creationId xmlns:a16="http://schemas.microsoft.com/office/drawing/2014/main" id="{9D6B9161-FF29-4FFF-899C-C09FD4743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1" name="Freeform 357">
                <a:extLst>
                  <a:ext uri="{FF2B5EF4-FFF2-40B4-BE49-F238E27FC236}">
                    <a16:creationId xmlns:a16="http://schemas.microsoft.com/office/drawing/2014/main" id="{316BB2AA-D140-4EBB-9E8C-8EA45150F4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3147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2" name="Rectangle 358">
                <a:extLst>
                  <a:ext uri="{FF2B5EF4-FFF2-40B4-BE49-F238E27FC236}">
                    <a16:creationId xmlns:a16="http://schemas.microsoft.com/office/drawing/2014/main" id="{933C0621-6FC7-4F89-9E2D-33EA3D682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3" name="Freeform 359">
                <a:extLst>
                  <a:ext uri="{FF2B5EF4-FFF2-40B4-BE49-F238E27FC236}">
                    <a16:creationId xmlns:a16="http://schemas.microsoft.com/office/drawing/2014/main" id="{6491BB24-A061-4BDA-8CA5-4E7AA7B2A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4" name="Freeform 360">
                <a:extLst>
                  <a:ext uri="{FF2B5EF4-FFF2-40B4-BE49-F238E27FC236}">
                    <a16:creationId xmlns:a16="http://schemas.microsoft.com/office/drawing/2014/main" id="{AEB5A782-11A1-47E5-B892-67CBB99E4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4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5" name="Freeform 361">
                <a:extLst>
                  <a:ext uri="{FF2B5EF4-FFF2-40B4-BE49-F238E27FC236}">
                    <a16:creationId xmlns:a16="http://schemas.microsoft.com/office/drawing/2014/main" id="{78E800B1-7630-490F-A814-EABA2A4E4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6" name="Freeform 362">
                <a:extLst>
                  <a:ext uri="{FF2B5EF4-FFF2-40B4-BE49-F238E27FC236}">
                    <a16:creationId xmlns:a16="http://schemas.microsoft.com/office/drawing/2014/main" id="{37072674-CE0D-459C-8B17-100C16D1F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26"/>
                <a:ext cx="25" cy="23"/>
              </a:xfrm>
              <a:custGeom>
                <a:avLst/>
                <a:gdLst>
                  <a:gd name="T0" fmla="*/ 16 w 31"/>
                  <a:gd name="T1" fmla="*/ 0 h 28"/>
                  <a:gd name="T2" fmla="*/ 9 w 31"/>
                  <a:gd name="T3" fmla="*/ 1 h 28"/>
                  <a:gd name="T4" fmla="*/ 6 w 31"/>
                  <a:gd name="T5" fmla="*/ 2 h 28"/>
                  <a:gd name="T6" fmla="*/ 10 w 31"/>
                  <a:gd name="T7" fmla="*/ 3 h 28"/>
                  <a:gd name="T8" fmla="*/ 11 w 31"/>
                  <a:gd name="T9" fmla="*/ 5 h 28"/>
                  <a:gd name="T10" fmla="*/ 9 w 31"/>
                  <a:gd name="T11" fmla="*/ 7 h 28"/>
                  <a:gd name="T12" fmla="*/ 15 w 31"/>
                  <a:gd name="T13" fmla="*/ 9 h 28"/>
                  <a:gd name="T14" fmla="*/ 13 w 31"/>
                  <a:gd name="T15" fmla="*/ 10 h 28"/>
                  <a:gd name="T16" fmla="*/ 11 w 31"/>
                  <a:gd name="T17" fmla="*/ 11 h 28"/>
                  <a:gd name="T18" fmla="*/ 22 w 31"/>
                  <a:gd name="T19" fmla="*/ 12 h 28"/>
                  <a:gd name="T20" fmla="*/ 22 w 31"/>
                  <a:gd name="T21" fmla="*/ 14 h 28"/>
                  <a:gd name="T22" fmla="*/ 17 w 31"/>
                  <a:gd name="T23" fmla="*/ 14 h 28"/>
                  <a:gd name="T24" fmla="*/ 17 w 31"/>
                  <a:gd name="T25" fmla="*/ 16 h 28"/>
                  <a:gd name="T26" fmla="*/ 15 w 31"/>
                  <a:gd name="T27" fmla="*/ 18 h 28"/>
                  <a:gd name="T28" fmla="*/ 17 w 31"/>
                  <a:gd name="T29" fmla="*/ 19 h 28"/>
                  <a:gd name="T30" fmla="*/ 21 w 31"/>
                  <a:gd name="T31" fmla="*/ 21 h 28"/>
                  <a:gd name="T32" fmla="*/ 16 w 31"/>
                  <a:gd name="T33" fmla="*/ 21 h 28"/>
                  <a:gd name="T34" fmla="*/ 17 w 31"/>
                  <a:gd name="T35" fmla="*/ 22 h 28"/>
                  <a:gd name="T36" fmla="*/ 15 w 31"/>
                  <a:gd name="T37" fmla="*/ 25 h 28"/>
                  <a:gd name="T38" fmla="*/ 17 w 31"/>
                  <a:gd name="T39" fmla="*/ 24 h 28"/>
                  <a:gd name="T40" fmla="*/ 14 w 31"/>
                  <a:gd name="T41" fmla="*/ 23 h 28"/>
                  <a:gd name="T42" fmla="*/ 26 w 31"/>
                  <a:gd name="T43" fmla="*/ 25 h 28"/>
                  <a:gd name="T44" fmla="*/ 27 w 31"/>
                  <a:gd name="T45" fmla="*/ 25 h 28"/>
                  <a:gd name="T46" fmla="*/ 26 w 31"/>
                  <a:gd name="T47" fmla="*/ 23 h 28"/>
                  <a:gd name="T48" fmla="*/ 28 w 31"/>
                  <a:gd name="T49" fmla="*/ 22 h 28"/>
                  <a:gd name="T50" fmla="*/ 29 w 31"/>
                  <a:gd name="T51" fmla="*/ 20 h 28"/>
                  <a:gd name="T52" fmla="*/ 27 w 31"/>
                  <a:gd name="T53" fmla="*/ 18 h 28"/>
                  <a:gd name="T54" fmla="*/ 28 w 31"/>
                  <a:gd name="T55" fmla="*/ 18 h 28"/>
                  <a:gd name="T56" fmla="*/ 28 w 31"/>
                  <a:gd name="T57" fmla="*/ 18 h 28"/>
                  <a:gd name="T58" fmla="*/ 27 w 31"/>
                  <a:gd name="T59" fmla="*/ 16 h 28"/>
                  <a:gd name="T60" fmla="*/ 24 w 31"/>
                  <a:gd name="T61" fmla="*/ 15 h 28"/>
                  <a:gd name="T62" fmla="*/ 29 w 31"/>
                  <a:gd name="T63" fmla="*/ 15 h 28"/>
                  <a:gd name="T64" fmla="*/ 29 w 31"/>
                  <a:gd name="T65" fmla="*/ 13 h 28"/>
                  <a:gd name="T66" fmla="*/ 24 w 31"/>
                  <a:gd name="T67" fmla="*/ 12 h 28"/>
                  <a:gd name="T68" fmla="*/ 22 w 31"/>
                  <a:gd name="T69" fmla="*/ 10 h 28"/>
                  <a:gd name="T70" fmla="*/ 20 w 31"/>
                  <a:gd name="T71" fmla="*/ 7 h 28"/>
                  <a:gd name="T72" fmla="*/ 21 w 31"/>
                  <a:gd name="T73" fmla="*/ 6 h 28"/>
                  <a:gd name="T74" fmla="*/ 19 w 31"/>
                  <a:gd name="T75" fmla="*/ 4 h 28"/>
                  <a:gd name="T76" fmla="*/ 13 w 31"/>
                  <a:gd name="T77" fmla="*/ 5 h 28"/>
                  <a:gd name="T78" fmla="*/ 22 w 31"/>
                  <a:gd name="T7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28">
                    <a:moveTo>
                      <a:pt x="22" y="0"/>
                    </a:moveTo>
                    <a:cubicBezTo>
                      <a:pt x="21" y="0"/>
                      <a:pt x="19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3" y="0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5" y="0"/>
                      <a:pt x="7" y="2"/>
                      <a:pt x="6" y="2"/>
                    </a:cubicBezTo>
                    <a:cubicBezTo>
                      <a:pt x="7" y="2"/>
                      <a:pt x="16" y="1"/>
                      <a:pt x="14" y="2"/>
                    </a:cubicBezTo>
                    <a:cubicBezTo>
                      <a:pt x="14" y="2"/>
                      <a:pt x="12" y="3"/>
                      <a:pt x="10" y="3"/>
                    </a:cubicBezTo>
                    <a:cubicBezTo>
                      <a:pt x="9" y="3"/>
                      <a:pt x="16" y="2"/>
                      <a:pt x="17" y="3"/>
                    </a:cubicBezTo>
                    <a:cubicBezTo>
                      <a:pt x="0" y="5"/>
                      <a:pt x="22" y="4"/>
                      <a:pt x="11" y="5"/>
                    </a:cubicBezTo>
                    <a:cubicBezTo>
                      <a:pt x="13" y="6"/>
                      <a:pt x="11" y="6"/>
                      <a:pt x="15" y="6"/>
                    </a:cubicBezTo>
                    <a:cubicBezTo>
                      <a:pt x="10" y="6"/>
                      <a:pt x="14" y="7"/>
                      <a:pt x="9" y="7"/>
                    </a:cubicBezTo>
                    <a:cubicBezTo>
                      <a:pt x="19" y="7"/>
                      <a:pt x="5" y="9"/>
                      <a:pt x="17" y="8"/>
                    </a:cubicBezTo>
                    <a:cubicBezTo>
                      <a:pt x="14" y="9"/>
                      <a:pt x="18" y="8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9"/>
                      <a:pt x="19" y="10"/>
                      <a:pt x="13" y="10"/>
                    </a:cubicBezTo>
                    <a:cubicBezTo>
                      <a:pt x="12" y="10"/>
                      <a:pt x="17" y="10"/>
                      <a:pt x="20" y="10"/>
                    </a:cubicBezTo>
                    <a:cubicBezTo>
                      <a:pt x="18" y="11"/>
                      <a:pt x="17" y="11"/>
                      <a:pt x="11" y="11"/>
                    </a:cubicBezTo>
                    <a:cubicBezTo>
                      <a:pt x="18" y="11"/>
                      <a:pt x="15" y="12"/>
                      <a:pt x="18" y="12"/>
                    </a:cubicBezTo>
                    <a:cubicBezTo>
                      <a:pt x="18" y="12"/>
                      <a:pt x="19" y="12"/>
                      <a:pt x="22" y="12"/>
                    </a:cubicBezTo>
                    <a:cubicBezTo>
                      <a:pt x="21" y="13"/>
                      <a:pt x="26" y="13"/>
                      <a:pt x="27" y="14"/>
                    </a:cubicBezTo>
                    <a:cubicBezTo>
                      <a:pt x="20" y="14"/>
                      <a:pt x="27" y="13"/>
                      <a:pt x="22" y="14"/>
                    </a:cubicBezTo>
                    <a:cubicBezTo>
                      <a:pt x="19" y="13"/>
                      <a:pt x="19" y="12"/>
                      <a:pt x="14" y="12"/>
                    </a:cubicBezTo>
                    <a:cubicBezTo>
                      <a:pt x="14" y="13"/>
                      <a:pt x="15" y="13"/>
                      <a:pt x="17" y="14"/>
                    </a:cubicBezTo>
                    <a:cubicBezTo>
                      <a:pt x="16" y="15"/>
                      <a:pt x="14" y="14"/>
                      <a:pt x="14" y="14"/>
                    </a:cubicBezTo>
                    <a:cubicBezTo>
                      <a:pt x="11" y="14"/>
                      <a:pt x="20" y="16"/>
                      <a:pt x="17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16"/>
                      <a:pt x="13" y="17"/>
                      <a:pt x="15" y="18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11" y="17"/>
                      <a:pt x="24" y="20"/>
                      <a:pt x="17" y="19"/>
                    </a:cubicBezTo>
                    <a:cubicBezTo>
                      <a:pt x="23" y="20"/>
                      <a:pt x="26" y="22"/>
                      <a:pt x="26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4" y="21"/>
                      <a:pt x="15" y="19"/>
                      <a:pt x="13" y="19"/>
                    </a:cubicBezTo>
                    <a:cubicBezTo>
                      <a:pt x="16" y="20"/>
                      <a:pt x="12" y="20"/>
                      <a:pt x="16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22" y="22"/>
                      <a:pt x="17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3"/>
                      <a:pt x="8" y="22"/>
                      <a:pt x="15" y="25"/>
                    </a:cubicBezTo>
                    <a:cubicBezTo>
                      <a:pt x="18" y="26"/>
                      <a:pt x="24" y="27"/>
                      <a:pt x="26" y="28"/>
                    </a:cubicBezTo>
                    <a:cubicBezTo>
                      <a:pt x="24" y="27"/>
                      <a:pt x="19" y="25"/>
                      <a:pt x="17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24"/>
                      <a:pt x="17" y="23"/>
                      <a:pt x="14" y="23"/>
                    </a:cubicBezTo>
                    <a:cubicBezTo>
                      <a:pt x="12" y="22"/>
                      <a:pt x="19" y="24"/>
                      <a:pt x="16" y="22"/>
                    </a:cubicBezTo>
                    <a:cubicBezTo>
                      <a:pt x="21" y="24"/>
                      <a:pt x="21" y="24"/>
                      <a:pt x="26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5"/>
                      <a:pt x="25" y="24"/>
                      <a:pt x="27" y="25"/>
                    </a:cubicBezTo>
                    <a:cubicBezTo>
                      <a:pt x="21" y="23"/>
                      <a:pt x="30" y="25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3" y="23"/>
                      <a:pt x="24" y="22"/>
                      <a:pt x="23" y="22"/>
                    </a:cubicBezTo>
                    <a:cubicBezTo>
                      <a:pt x="27" y="23"/>
                      <a:pt x="27" y="22"/>
                      <a:pt x="28" y="22"/>
                    </a:cubicBezTo>
                    <a:cubicBezTo>
                      <a:pt x="26" y="22"/>
                      <a:pt x="21" y="20"/>
                      <a:pt x="21" y="20"/>
                    </a:cubicBezTo>
                    <a:cubicBezTo>
                      <a:pt x="27" y="21"/>
                      <a:pt x="24" y="20"/>
                      <a:pt x="29" y="20"/>
                    </a:cubicBezTo>
                    <a:cubicBezTo>
                      <a:pt x="24" y="19"/>
                      <a:pt x="27" y="19"/>
                      <a:pt x="24" y="19"/>
                    </a:cubicBezTo>
                    <a:cubicBezTo>
                      <a:pt x="23" y="18"/>
                      <a:pt x="24" y="18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5" y="18"/>
                      <a:pt x="28" y="18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1" y="18"/>
                      <a:pt x="22" y="16"/>
                      <a:pt x="27" y="16"/>
                    </a:cubicBezTo>
                    <a:cubicBezTo>
                      <a:pt x="24" y="16"/>
                      <a:pt x="24" y="15"/>
                      <a:pt x="18" y="15"/>
                    </a:cubicBezTo>
                    <a:cubicBezTo>
                      <a:pt x="20" y="15"/>
                      <a:pt x="25" y="15"/>
                      <a:pt x="24" y="15"/>
                    </a:cubicBezTo>
                    <a:cubicBezTo>
                      <a:pt x="19" y="14"/>
                      <a:pt x="26" y="14"/>
                      <a:pt x="22" y="14"/>
                    </a:cubicBezTo>
                    <a:cubicBezTo>
                      <a:pt x="28" y="15"/>
                      <a:pt x="24" y="14"/>
                      <a:pt x="29" y="15"/>
                    </a:cubicBezTo>
                    <a:cubicBezTo>
                      <a:pt x="31" y="14"/>
                      <a:pt x="24" y="13"/>
                      <a:pt x="25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7" y="12"/>
                      <a:pt x="23" y="12"/>
                      <a:pt x="27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2"/>
                      <a:pt x="25" y="11"/>
                      <a:pt x="29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9" y="9"/>
                      <a:pt x="23" y="8"/>
                      <a:pt x="17" y="8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6" y="6"/>
                      <a:pt x="21" y="6"/>
                    </a:cubicBezTo>
                    <a:cubicBezTo>
                      <a:pt x="19" y="6"/>
                      <a:pt x="24" y="6"/>
                      <a:pt x="25" y="6"/>
                    </a:cubicBezTo>
                    <a:cubicBezTo>
                      <a:pt x="18" y="5"/>
                      <a:pt x="31" y="3"/>
                      <a:pt x="19" y="4"/>
                    </a:cubicBezTo>
                    <a:cubicBezTo>
                      <a:pt x="19" y="4"/>
                      <a:pt x="17" y="5"/>
                      <a:pt x="17" y="5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3" y="5"/>
                      <a:pt x="17" y="4"/>
                      <a:pt x="15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0" y="1"/>
                      <a:pt x="12" y="3"/>
                      <a:pt x="2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7" name="Freeform 363">
                <a:extLst>
                  <a:ext uri="{FF2B5EF4-FFF2-40B4-BE49-F238E27FC236}">
                    <a16:creationId xmlns:a16="http://schemas.microsoft.com/office/drawing/2014/main" id="{39446A79-182E-45D1-B2F6-5FBE4D910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8" name="Freeform 364">
                <a:extLst>
                  <a:ext uri="{FF2B5EF4-FFF2-40B4-BE49-F238E27FC236}">
                    <a16:creationId xmlns:a16="http://schemas.microsoft.com/office/drawing/2014/main" id="{413281BF-2809-48E9-B99B-64B5B4690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9" name="Freeform 365">
                <a:extLst>
                  <a:ext uri="{FF2B5EF4-FFF2-40B4-BE49-F238E27FC236}">
                    <a16:creationId xmlns:a16="http://schemas.microsoft.com/office/drawing/2014/main" id="{6303AC7F-9DBA-41D8-AF94-6BEBE69E9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" y="3124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0" name="Rectangle 366">
                <a:extLst>
                  <a:ext uri="{FF2B5EF4-FFF2-40B4-BE49-F238E27FC236}">
                    <a16:creationId xmlns:a16="http://schemas.microsoft.com/office/drawing/2014/main" id="{7DDFCF1E-0691-49FC-878B-488075032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4" y="31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1" name="Freeform 367">
                <a:extLst>
                  <a:ext uri="{FF2B5EF4-FFF2-40B4-BE49-F238E27FC236}">
                    <a16:creationId xmlns:a16="http://schemas.microsoft.com/office/drawing/2014/main" id="{8B0F2CEC-EDEE-44BB-912E-6F8112958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16"/>
                <a:ext cx="21" cy="11"/>
              </a:xfrm>
              <a:custGeom>
                <a:avLst/>
                <a:gdLst>
                  <a:gd name="T0" fmla="*/ 12 w 26"/>
                  <a:gd name="T1" fmla="*/ 2 h 13"/>
                  <a:gd name="T2" fmla="*/ 8 w 26"/>
                  <a:gd name="T3" fmla="*/ 3 h 13"/>
                  <a:gd name="T4" fmla="*/ 11 w 26"/>
                  <a:gd name="T5" fmla="*/ 1 h 13"/>
                  <a:gd name="T6" fmla="*/ 3 w 26"/>
                  <a:gd name="T7" fmla="*/ 3 h 13"/>
                  <a:gd name="T8" fmla="*/ 10 w 26"/>
                  <a:gd name="T9" fmla="*/ 7 h 13"/>
                  <a:gd name="T10" fmla="*/ 7 w 26"/>
                  <a:gd name="T11" fmla="*/ 7 h 13"/>
                  <a:gd name="T12" fmla="*/ 13 w 26"/>
                  <a:gd name="T13" fmla="*/ 8 h 13"/>
                  <a:gd name="T14" fmla="*/ 6 w 26"/>
                  <a:gd name="T15" fmla="*/ 9 h 13"/>
                  <a:gd name="T16" fmla="*/ 9 w 26"/>
                  <a:gd name="T17" fmla="*/ 10 h 13"/>
                  <a:gd name="T18" fmla="*/ 12 w 26"/>
                  <a:gd name="T19" fmla="*/ 9 h 13"/>
                  <a:gd name="T20" fmla="*/ 10 w 26"/>
                  <a:gd name="T21" fmla="*/ 10 h 13"/>
                  <a:gd name="T22" fmla="*/ 12 w 26"/>
                  <a:gd name="T23" fmla="*/ 10 h 13"/>
                  <a:gd name="T24" fmla="*/ 12 w 26"/>
                  <a:gd name="T25" fmla="*/ 10 h 13"/>
                  <a:gd name="T26" fmla="*/ 11 w 26"/>
                  <a:gd name="T27" fmla="*/ 10 h 13"/>
                  <a:gd name="T28" fmla="*/ 13 w 26"/>
                  <a:gd name="T29" fmla="*/ 11 h 13"/>
                  <a:gd name="T30" fmla="*/ 9 w 26"/>
                  <a:gd name="T31" fmla="*/ 11 h 13"/>
                  <a:gd name="T32" fmla="*/ 15 w 26"/>
                  <a:gd name="T33" fmla="*/ 12 h 13"/>
                  <a:gd name="T34" fmla="*/ 19 w 26"/>
                  <a:gd name="T35" fmla="*/ 11 h 13"/>
                  <a:gd name="T36" fmla="*/ 16 w 26"/>
                  <a:gd name="T37" fmla="*/ 10 h 13"/>
                  <a:gd name="T38" fmla="*/ 16 w 26"/>
                  <a:gd name="T39" fmla="*/ 11 h 13"/>
                  <a:gd name="T40" fmla="*/ 14 w 26"/>
                  <a:gd name="T41" fmla="*/ 10 h 13"/>
                  <a:gd name="T42" fmla="*/ 19 w 26"/>
                  <a:gd name="T43" fmla="*/ 9 h 13"/>
                  <a:gd name="T44" fmla="*/ 23 w 26"/>
                  <a:gd name="T45" fmla="*/ 7 h 13"/>
                  <a:gd name="T46" fmla="*/ 23 w 26"/>
                  <a:gd name="T47" fmla="*/ 7 h 13"/>
                  <a:gd name="T48" fmla="*/ 21 w 26"/>
                  <a:gd name="T49" fmla="*/ 7 h 13"/>
                  <a:gd name="T50" fmla="*/ 19 w 26"/>
                  <a:gd name="T51" fmla="*/ 8 h 13"/>
                  <a:gd name="T52" fmla="*/ 12 w 26"/>
                  <a:gd name="T53" fmla="*/ 9 h 13"/>
                  <a:gd name="T54" fmla="*/ 12 w 26"/>
                  <a:gd name="T55" fmla="*/ 9 h 13"/>
                  <a:gd name="T56" fmla="*/ 17 w 26"/>
                  <a:gd name="T57" fmla="*/ 8 h 13"/>
                  <a:gd name="T58" fmla="*/ 15 w 26"/>
                  <a:gd name="T59" fmla="*/ 8 h 13"/>
                  <a:gd name="T60" fmla="*/ 21 w 26"/>
                  <a:gd name="T61" fmla="*/ 6 h 13"/>
                  <a:gd name="T62" fmla="*/ 15 w 26"/>
                  <a:gd name="T63" fmla="*/ 7 h 13"/>
                  <a:gd name="T64" fmla="*/ 14 w 26"/>
                  <a:gd name="T65" fmla="*/ 5 h 13"/>
                  <a:gd name="T66" fmla="*/ 17 w 26"/>
                  <a:gd name="T67" fmla="*/ 4 h 13"/>
                  <a:gd name="T68" fmla="*/ 13 w 26"/>
                  <a:gd name="T69" fmla="*/ 5 h 13"/>
                  <a:gd name="T70" fmla="*/ 15 w 26"/>
                  <a:gd name="T71" fmla="*/ 3 h 13"/>
                  <a:gd name="T72" fmla="*/ 12 w 26"/>
                  <a:gd name="T73" fmla="*/ 4 h 13"/>
                  <a:gd name="T74" fmla="*/ 12 w 26"/>
                  <a:gd name="T75" fmla="*/ 2 h 13"/>
                  <a:gd name="T76" fmla="*/ 12 w 26"/>
                  <a:gd name="T77" fmla="*/ 2 h 13"/>
                  <a:gd name="T78" fmla="*/ 6 w 26"/>
                  <a:gd name="T79" fmla="*/ 4 h 13"/>
                  <a:gd name="T80" fmla="*/ 12 w 26"/>
                  <a:gd name="T8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3">
                    <a:moveTo>
                      <a:pt x="12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10" y="2"/>
                      <a:pt x="7" y="2"/>
                      <a:pt x="11" y="1"/>
                    </a:cubicBezTo>
                    <a:cubicBezTo>
                      <a:pt x="5" y="3"/>
                      <a:pt x="10" y="0"/>
                      <a:pt x="3" y="3"/>
                    </a:cubicBezTo>
                    <a:cubicBezTo>
                      <a:pt x="6" y="4"/>
                      <a:pt x="2" y="7"/>
                      <a:pt x="10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3" y="6"/>
                      <a:pt x="0" y="10"/>
                      <a:pt x="13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15" y="8"/>
                      <a:pt x="9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2" y="10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9" y="11"/>
                      <a:pt x="13" y="10"/>
                      <a:pt x="13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12" y="12"/>
                      <a:pt x="6" y="13"/>
                      <a:pt x="15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0"/>
                      <a:pt x="18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6" y="12"/>
                      <a:pt x="18" y="10"/>
                      <a:pt x="14" y="10"/>
                    </a:cubicBezTo>
                    <a:cubicBezTo>
                      <a:pt x="17" y="9"/>
                      <a:pt x="17" y="10"/>
                      <a:pt x="19" y="9"/>
                    </a:cubicBezTo>
                    <a:cubicBezTo>
                      <a:pt x="26" y="7"/>
                      <a:pt x="14" y="9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2" y="7"/>
                      <a:pt x="21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4" y="9"/>
                      <a:pt x="12" y="9"/>
                    </a:cubicBezTo>
                    <a:cubicBezTo>
                      <a:pt x="16" y="8"/>
                      <a:pt x="10" y="9"/>
                      <a:pt x="12" y="9"/>
                    </a:cubicBezTo>
                    <a:cubicBezTo>
                      <a:pt x="16" y="7"/>
                      <a:pt x="15" y="8"/>
                      <a:pt x="17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9" y="6"/>
                      <a:pt x="21" y="6"/>
                    </a:cubicBezTo>
                    <a:cubicBezTo>
                      <a:pt x="18" y="6"/>
                      <a:pt x="19" y="6"/>
                      <a:pt x="15" y="7"/>
                    </a:cubicBezTo>
                    <a:cubicBezTo>
                      <a:pt x="19" y="6"/>
                      <a:pt x="18" y="4"/>
                      <a:pt x="14" y="5"/>
                    </a:cubicBezTo>
                    <a:cubicBezTo>
                      <a:pt x="15" y="5"/>
                      <a:pt x="18" y="4"/>
                      <a:pt x="17" y="4"/>
                    </a:cubicBezTo>
                    <a:cubicBezTo>
                      <a:pt x="18" y="4"/>
                      <a:pt x="16" y="4"/>
                      <a:pt x="13" y="5"/>
                    </a:cubicBezTo>
                    <a:cubicBezTo>
                      <a:pt x="11" y="5"/>
                      <a:pt x="12" y="4"/>
                      <a:pt x="15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4" y="5"/>
                      <a:pt x="6" y="4"/>
                    </a:cubicBezTo>
                    <a:cubicBezTo>
                      <a:pt x="9" y="3"/>
                      <a:pt x="9" y="3"/>
                      <a:pt x="1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2" name="Freeform 368">
                <a:extLst>
                  <a:ext uri="{FF2B5EF4-FFF2-40B4-BE49-F238E27FC236}">
                    <a16:creationId xmlns:a16="http://schemas.microsoft.com/office/drawing/2014/main" id="{9EBA6023-BB28-4882-BF4E-54E74C37E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8" y="3116"/>
                <a:ext cx="7" cy="3"/>
              </a:xfrm>
              <a:custGeom>
                <a:avLst/>
                <a:gdLst>
                  <a:gd name="T0" fmla="*/ 4 w 8"/>
                  <a:gd name="T1" fmla="*/ 2 h 4"/>
                  <a:gd name="T2" fmla="*/ 8 w 8"/>
                  <a:gd name="T3" fmla="*/ 1 h 4"/>
                  <a:gd name="T4" fmla="*/ 1 w 8"/>
                  <a:gd name="T5" fmla="*/ 3 h 4"/>
                  <a:gd name="T6" fmla="*/ 3 w 8"/>
                  <a:gd name="T7" fmla="*/ 3 h 4"/>
                  <a:gd name="T8" fmla="*/ 4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4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4" y="2"/>
                      <a:pt x="1" y="3"/>
                    </a:cubicBezTo>
                    <a:cubicBezTo>
                      <a:pt x="2" y="3"/>
                      <a:pt x="0" y="4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3" name="Freeform 369">
                <a:extLst>
                  <a:ext uri="{FF2B5EF4-FFF2-40B4-BE49-F238E27FC236}">
                    <a16:creationId xmlns:a16="http://schemas.microsoft.com/office/drawing/2014/main" id="{1013CF96-26A2-4563-A5AD-4C369943A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12"/>
                <a:ext cx="16" cy="7"/>
              </a:xfrm>
              <a:custGeom>
                <a:avLst/>
                <a:gdLst>
                  <a:gd name="T0" fmla="*/ 10 w 19"/>
                  <a:gd name="T1" fmla="*/ 4 h 9"/>
                  <a:gd name="T2" fmla="*/ 6 w 19"/>
                  <a:gd name="T3" fmla="*/ 5 h 9"/>
                  <a:gd name="T4" fmla="*/ 6 w 19"/>
                  <a:gd name="T5" fmla="*/ 7 h 9"/>
                  <a:gd name="T6" fmla="*/ 12 w 19"/>
                  <a:gd name="T7" fmla="*/ 6 h 9"/>
                  <a:gd name="T8" fmla="*/ 9 w 19"/>
                  <a:gd name="T9" fmla="*/ 7 h 9"/>
                  <a:gd name="T10" fmla="*/ 13 w 19"/>
                  <a:gd name="T11" fmla="*/ 6 h 9"/>
                  <a:gd name="T12" fmla="*/ 11 w 19"/>
                  <a:gd name="T13" fmla="*/ 6 h 9"/>
                  <a:gd name="T14" fmla="*/ 14 w 19"/>
                  <a:gd name="T15" fmla="*/ 6 h 9"/>
                  <a:gd name="T16" fmla="*/ 13 w 19"/>
                  <a:gd name="T17" fmla="*/ 5 h 9"/>
                  <a:gd name="T18" fmla="*/ 15 w 19"/>
                  <a:gd name="T19" fmla="*/ 4 h 9"/>
                  <a:gd name="T20" fmla="*/ 9 w 19"/>
                  <a:gd name="T21" fmla="*/ 6 h 9"/>
                  <a:gd name="T22" fmla="*/ 15 w 19"/>
                  <a:gd name="T23" fmla="*/ 3 h 9"/>
                  <a:gd name="T24" fmla="*/ 16 w 19"/>
                  <a:gd name="T25" fmla="*/ 2 h 9"/>
                  <a:gd name="T26" fmla="*/ 15 w 19"/>
                  <a:gd name="T27" fmla="*/ 2 h 9"/>
                  <a:gd name="T28" fmla="*/ 11 w 19"/>
                  <a:gd name="T29" fmla="*/ 4 h 9"/>
                  <a:gd name="T30" fmla="*/ 16 w 19"/>
                  <a:gd name="T31" fmla="*/ 2 h 9"/>
                  <a:gd name="T32" fmla="*/ 13 w 19"/>
                  <a:gd name="T33" fmla="*/ 1 h 9"/>
                  <a:gd name="T34" fmla="*/ 6 w 19"/>
                  <a:gd name="T35" fmla="*/ 4 h 9"/>
                  <a:gd name="T36" fmla="*/ 11 w 19"/>
                  <a:gd name="T37" fmla="*/ 1 h 9"/>
                  <a:gd name="T38" fmla="*/ 12 w 19"/>
                  <a:gd name="T39" fmla="*/ 0 h 9"/>
                  <a:gd name="T40" fmla="*/ 3 w 19"/>
                  <a:gd name="T41" fmla="*/ 5 h 9"/>
                  <a:gd name="T42" fmla="*/ 10 w 19"/>
                  <a:gd name="T4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10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9" y="6"/>
                      <a:pt x="6" y="7"/>
                    </a:cubicBezTo>
                    <a:cubicBezTo>
                      <a:pt x="5" y="8"/>
                      <a:pt x="11" y="6"/>
                      <a:pt x="12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7" y="9"/>
                      <a:pt x="13" y="6"/>
                    </a:cubicBezTo>
                    <a:cubicBezTo>
                      <a:pt x="14" y="6"/>
                      <a:pt x="10" y="7"/>
                      <a:pt x="11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2"/>
                      <a:pt x="7" y="8"/>
                      <a:pt x="9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3" y="4"/>
                      <a:pt x="16" y="2"/>
                    </a:cubicBezTo>
                    <a:cubicBezTo>
                      <a:pt x="16" y="2"/>
                      <a:pt x="13" y="3"/>
                      <a:pt x="15" y="2"/>
                    </a:cubicBezTo>
                    <a:cubicBezTo>
                      <a:pt x="14" y="3"/>
                      <a:pt x="12" y="4"/>
                      <a:pt x="11" y="4"/>
                    </a:cubicBezTo>
                    <a:cubicBezTo>
                      <a:pt x="6" y="6"/>
                      <a:pt x="14" y="3"/>
                      <a:pt x="16" y="2"/>
                    </a:cubicBezTo>
                    <a:cubicBezTo>
                      <a:pt x="12" y="3"/>
                      <a:pt x="9" y="3"/>
                      <a:pt x="13" y="1"/>
                    </a:cubicBezTo>
                    <a:cubicBezTo>
                      <a:pt x="10" y="3"/>
                      <a:pt x="6" y="4"/>
                      <a:pt x="6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3" y="0"/>
                      <a:pt x="12" y="0"/>
                    </a:cubicBezTo>
                    <a:cubicBezTo>
                      <a:pt x="9" y="2"/>
                      <a:pt x="5" y="4"/>
                      <a:pt x="3" y="5"/>
                    </a:cubicBezTo>
                    <a:cubicBezTo>
                      <a:pt x="0" y="7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4" name="Rectangle 370">
                <a:extLst>
                  <a:ext uri="{FF2B5EF4-FFF2-40B4-BE49-F238E27FC236}">
                    <a16:creationId xmlns:a16="http://schemas.microsoft.com/office/drawing/2014/main" id="{7FE85C2B-7EC0-4414-9647-470C39E83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1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5" name="Freeform 371">
                <a:extLst>
                  <a:ext uri="{FF2B5EF4-FFF2-40B4-BE49-F238E27FC236}">
                    <a16:creationId xmlns:a16="http://schemas.microsoft.com/office/drawing/2014/main" id="{5EF98869-0BBB-4547-923B-047820689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21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6" name="Freeform 372">
                <a:extLst>
                  <a:ext uri="{FF2B5EF4-FFF2-40B4-BE49-F238E27FC236}">
                    <a16:creationId xmlns:a16="http://schemas.microsoft.com/office/drawing/2014/main" id="{994EFD61-29F2-4E7A-98F7-976FC5316E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11" cy="8"/>
              </a:xfrm>
              <a:custGeom>
                <a:avLst/>
                <a:gdLst>
                  <a:gd name="T0" fmla="*/ 13 w 13"/>
                  <a:gd name="T1" fmla="*/ 0 h 10"/>
                  <a:gd name="T2" fmla="*/ 11 w 13"/>
                  <a:gd name="T3" fmla="*/ 0 h 10"/>
                  <a:gd name="T4" fmla="*/ 0 w 13"/>
                  <a:gd name="T5" fmla="*/ 10 h 10"/>
                  <a:gd name="T6" fmla="*/ 7 w 13"/>
                  <a:gd name="T7" fmla="*/ 4 h 10"/>
                  <a:gd name="T8" fmla="*/ 5 w 13"/>
                  <a:gd name="T9" fmla="*/ 6 h 10"/>
                  <a:gd name="T10" fmla="*/ 10 w 13"/>
                  <a:gd name="T11" fmla="*/ 2 h 10"/>
                  <a:gd name="T12" fmla="*/ 9 w 13"/>
                  <a:gd name="T13" fmla="*/ 2 h 10"/>
                  <a:gd name="T14" fmla="*/ 13 w 13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" y="7"/>
                      <a:pt x="5" y="4"/>
                      <a:pt x="0" y="10"/>
                    </a:cubicBezTo>
                    <a:cubicBezTo>
                      <a:pt x="1" y="9"/>
                      <a:pt x="4" y="7"/>
                      <a:pt x="7" y="4"/>
                    </a:cubicBezTo>
                    <a:cubicBezTo>
                      <a:pt x="7" y="5"/>
                      <a:pt x="4" y="7"/>
                      <a:pt x="5" y="6"/>
                    </a:cubicBezTo>
                    <a:cubicBezTo>
                      <a:pt x="7" y="4"/>
                      <a:pt x="7" y="4"/>
                      <a:pt x="10" y="2"/>
                    </a:cubicBezTo>
                    <a:cubicBezTo>
                      <a:pt x="12" y="0"/>
                      <a:pt x="8" y="4"/>
                      <a:pt x="9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7" name="Freeform 373">
                <a:extLst>
                  <a:ext uri="{FF2B5EF4-FFF2-40B4-BE49-F238E27FC236}">
                    <a16:creationId xmlns:a16="http://schemas.microsoft.com/office/drawing/2014/main" id="{C142F9C6-0383-462A-B100-DA189A511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8" name="Freeform 374">
                <a:extLst>
                  <a:ext uri="{FF2B5EF4-FFF2-40B4-BE49-F238E27FC236}">
                    <a16:creationId xmlns:a16="http://schemas.microsoft.com/office/drawing/2014/main" id="{2F200E31-E170-452D-A2AF-4216C059B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8"/>
                <a:ext cx="5" cy="3"/>
              </a:xfrm>
              <a:custGeom>
                <a:avLst/>
                <a:gdLst>
                  <a:gd name="T0" fmla="*/ 2 w 6"/>
                  <a:gd name="T1" fmla="*/ 3 h 4"/>
                  <a:gd name="T2" fmla="*/ 6 w 6"/>
                  <a:gd name="T3" fmla="*/ 0 h 4"/>
                  <a:gd name="T4" fmla="*/ 0 w 6"/>
                  <a:gd name="T5" fmla="*/ 4 h 4"/>
                  <a:gd name="T6" fmla="*/ 2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2" y="3"/>
                    </a:moveTo>
                    <a:cubicBezTo>
                      <a:pt x="2" y="2"/>
                      <a:pt x="5" y="1"/>
                      <a:pt x="6" y="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9" name="Freeform 375">
                <a:extLst>
                  <a:ext uri="{FF2B5EF4-FFF2-40B4-BE49-F238E27FC236}">
                    <a16:creationId xmlns:a16="http://schemas.microsoft.com/office/drawing/2014/main" id="{3AC70BE5-F2B6-4E24-B9D3-9E3E804C6D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20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0" name="Freeform 376">
                <a:extLst>
                  <a:ext uri="{FF2B5EF4-FFF2-40B4-BE49-F238E27FC236}">
                    <a16:creationId xmlns:a16="http://schemas.microsoft.com/office/drawing/2014/main" id="{1B66555A-D07C-420F-9325-A11484F17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8" cy="5"/>
              </a:xfrm>
              <a:custGeom>
                <a:avLst/>
                <a:gdLst>
                  <a:gd name="T0" fmla="*/ 2 w 10"/>
                  <a:gd name="T1" fmla="*/ 5 h 6"/>
                  <a:gd name="T2" fmla="*/ 3 w 10"/>
                  <a:gd name="T3" fmla="*/ 5 h 6"/>
                  <a:gd name="T4" fmla="*/ 3 w 10"/>
                  <a:gd name="T5" fmla="*/ 5 h 6"/>
                  <a:gd name="T6" fmla="*/ 7 w 10"/>
                  <a:gd name="T7" fmla="*/ 2 h 6"/>
                  <a:gd name="T8" fmla="*/ 7 w 10"/>
                  <a:gd name="T9" fmla="*/ 2 h 6"/>
                  <a:gd name="T10" fmla="*/ 10 w 10"/>
                  <a:gd name="T11" fmla="*/ 0 h 6"/>
                  <a:gd name="T12" fmla="*/ 2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0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8" y="1"/>
                      <a:pt x="7" y="2"/>
                    </a:cubicBezTo>
                    <a:cubicBezTo>
                      <a:pt x="8" y="1"/>
                      <a:pt x="5" y="4"/>
                      <a:pt x="7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1" name="Freeform 377">
                <a:extLst>
                  <a:ext uri="{FF2B5EF4-FFF2-40B4-BE49-F238E27FC236}">
                    <a16:creationId xmlns:a16="http://schemas.microsoft.com/office/drawing/2014/main" id="{65299A1C-25E8-4F1B-81E5-9B86F2456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2" name="Freeform 378">
                <a:extLst>
                  <a:ext uri="{FF2B5EF4-FFF2-40B4-BE49-F238E27FC236}">
                    <a16:creationId xmlns:a16="http://schemas.microsoft.com/office/drawing/2014/main" id="{A9FC80C4-2441-4006-85E8-7A79D8F93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3" name="Freeform 379">
                <a:extLst>
                  <a:ext uri="{FF2B5EF4-FFF2-40B4-BE49-F238E27FC236}">
                    <a16:creationId xmlns:a16="http://schemas.microsoft.com/office/drawing/2014/main" id="{F5757F8B-9733-40B1-B754-BCA24B5C6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4"/>
                <a:ext cx="9" cy="6"/>
              </a:xfrm>
              <a:custGeom>
                <a:avLst/>
                <a:gdLst>
                  <a:gd name="T0" fmla="*/ 0 w 11"/>
                  <a:gd name="T1" fmla="*/ 6 h 7"/>
                  <a:gd name="T2" fmla="*/ 4 w 11"/>
                  <a:gd name="T3" fmla="*/ 4 h 7"/>
                  <a:gd name="T4" fmla="*/ 11 w 11"/>
                  <a:gd name="T5" fmla="*/ 0 h 7"/>
                  <a:gd name="T6" fmla="*/ 9 w 11"/>
                  <a:gd name="T7" fmla="*/ 0 h 7"/>
                  <a:gd name="T8" fmla="*/ 0 w 11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6" y="3"/>
                      <a:pt x="0" y="7"/>
                      <a:pt x="4" y="4"/>
                    </a:cubicBezTo>
                    <a:cubicBezTo>
                      <a:pt x="4" y="4"/>
                      <a:pt x="8" y="1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3" y="4"/>
                      <a:pt x="0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4" name="Freeform 380">
                <a:extLst>
                  <a:ext uri="{FF2B5EF4-FFF2-40B4-BE49-F238E27FC236}">
                    <a16:creationId xmlns:a16="http://schemas.microsoft.com/office/drawing/2014/main" id="{A72452C7-1A7C-4F4B-A62C-AE3A648AF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1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5" name="Freeform 381">
                <a:extLst>
                  <a:ext uri="{FF2B5EF4-FFF2-40B4-BE49-F238E27FC236}">
                    <a16:creationId xmlns:a16="http://schemas.microsoft.com/office/drawing/2014/main" id="{5D86E24E-6595-4BBB-90B0-A8FFD5D77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09"/>
                <a:ext cx="12" cy="7"/>
              </a:xfrm>
              <a:custGeom>
                <a:avLst/>
                <a:gdLst>
                  <a:gd name="T0" fmla="*/ 1 w 14"/>
                  <a:gd name="T1" fmla="*/ 7 h 9"/>
                  <a:gd name="T2" fmla="*/ 7 w 14"/>
                  <a:gd name="T3" fmla="*/ 5 h 9"/>
                  <a:gd name="T4" fmla="*/ 2 w 14"/>
                  <a:gd name="T5" fmla="*/ 7 h 9"/>
                  <a:gd name="T6" fmla="*/ 5 w 14"/>
                  <a:gd name="T7" fmla="*/ 6 h 9"/>
                  <a:gd name="T8" fmla="*/ 0 w 14"/>
                  <a:gd name="T9" fmla="*/ 9 h 9"/>
                  <a:gd name="T10" fmla="*/ 5 w 14"/>
                  <a:gd name="T11" fmla="*/ 7 h 9"/>
                  <a:gd name="T12" fmla="*/ 2 w 14"/>
                  <a:gd name="T13" fmla="*/ 9 h 9"/>
                  <a:gd name="T14" fmla="*/ 7 w 14"/>
                  <a:gd name="T15" fmla="*/ 5 h 9"/>
                  <a:gd name="T16" fmla="*/ 6 w 14"/>
                  <a:gd name="T17" fmla="*/ 5 h 9"/>
                  <a:gd name="T18" fmla="*/ 10 w 14"/>
                  <a:gd name="T19" fmla="*/ 3 h 9"/>
                  <a:gd name="T20" fmla="*/ 13 w 14"/>
                  <a:gd name="T21" fmla="*/ 1 h 9"/>
                  <a:gd name="T22" fmla="*/ 1 w 14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" y="7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0" y="9"/>
                      <a:pt x="4" y="6"/>
                      <a:pt x="0" y="9"/>
                    </a:cubicBezTo>
                    <a:cubicBezTo>
                      <a:pt x="0" y="9"/>
                      <a:pt x="0" y="9"/>
                      <a:pt x="5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3" y="8"/>
                      <a:pt x="6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9" y="4"/>
                      <a:pt x="14" y="0"/>
                      <a:pt x="13" y="1"/>
                    </a:cubicBezTo>
                    <a:cubicBezTo>
                      <a:pt x="13" y="1"/>
                      <a:pt x="4" y="6"/>
                      <a:pt x="1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6" name="Freeform 382">
                <a:extLst>
                  <a:ext uri="{FF2B5EF4-FFF2-40B4-BE49-F238E27FC236}">
                    <a16:creationId xmlns:a16="http://schemas.microsoft.com/office/drawing/2014/main" id="{03AA61AD-0C73-4854-8BF5-8D5470EDE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7" name="Freeform 383">
                <a:extLst>
                  <a:ext uri="{FF2B5EF4-FFF2-40B4-BE49-F238E27FC236}">
                    <a16:creationId xmlns:a16="http://schemas.microsoft.com/office/drawing/2014/main" id="{8996A39F-1AA9-4C18-86DB-CEE517A12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08"/>
                <a:ext cx="13" cy="7"/>
              </a:xfrm>
              <a:custGeom>
                <a:avLst/>
                <a:gdLst>
                  <a:gd name="T0" fmla="*/ 1 w 16"/>
                  <a:gd name="T1" fmla="*/ 8 h 8"/>
                  <a:gd name="T2" fmla="*/ 5 w 16"/>
                  <a:gd name="T3" fmla="*/ 7 h 8"/>
                  <a:gd name="T4" fmla="*/ 2 w 16"/>
                  <a:gd name="T5" fmla="*/ 8 h 8"/>
                  <a:gd name="T6" fmla="*/ 7 w 16"/>
                  <a:gd name="T7" fmla="*/ 6 h 8"/>
                  <a:gd name="T8" fmla="*/ 4 w 16"/>
                  <a:gd name="T9" fmla="*/ 7 h 8"/>
                  <a:gd name="T10" fmla="*/ 12 w 16"/>
                  <a:gd name="T11" fmla="*/ 2 h 8"/>
                  <a:gd name="T12" fmla="*/ 10 w 16"/>
                  <a:gd name="T13" fmla="*/ 4 h 8"/>
                  <a:gd name="T14" fmla="*/ 9 w 16"/>
                  <a:gd name="T15" fmla="*/ 3 h 8"/>
                  <a:gd name="T16" fmla="*/ 7 w 16"/>
                  <a:gd name="T17" fmla="*/ 4 h 8"/>
                  <a:gd name="T18" fmla="*/ 5 w 16"/>
                  <a:gd name="T19" fmla="*/ 5 h 8"/>
                  <a:gd name="T20" fmla="*/ 1 w 1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6"/>
                      <a:pt x="7" y="6"/>
                    </a:cubicBezTo>
                    <a:cubicBezTo>
                      <a:pt x="12" y="3"/>
                      <a:pt x="5" y="6"/>
                      <a:pt x="4" y="7"/>
                    </a:cubicBezTo>
                    <a:cubicBezTo>
                      <a:pt x="6" y="5"/>
                      <a:pt x="7" y="5"/>
                      <a:pt x="12" y="2"/>
                    </a:cubicBezTo>
                    <a:cubicBezTo>
                      <a:pt x="12" y="3"/>
                      <a:pt x="10" y="3"/>
                      <a:pt x="10" y="4"/>
                    </a:cubicBezTo>
                    <a:cubicBezTo>
                      <a:pt x="16" y="0"/>
                      <a:pt x="10" y="3"/>
                      <a:pt x="9" y="3"/>
                    </a:cubicBezTo>
                    <a:cubicBezTo>
                      <a:pt x="8" y="4"/>
                      <a:pt x="7" y="5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" y="7"/>
                      <a:pt x="0" y="8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8" name="Freeform 384">
                <a:extLst>
                  <a:ext uri="{FF2B5EF4-FFF2-40B4-BE49-F238E27FC236}">
                    <a16:creationId xmlns:a16="http://schemas.microsoft.com/office/drawing/2014/main" id="{2D59EB73-37E8-4A61-9F81-177CF3A03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5"/>
                <a:ext cx="1" cy="1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9" name="Freeform 385">
                <a:extLst>
                  <a:ext uri="{FF2B5EF4-FFF2-40B4-BE49-F238E27FC236}">
                    <a16:creationId xmlns:a16="http://schemas.microsoft.com/office/drawing/2014/main" id="{4D9DDCD2-36AE-45D5-823E-7D7E7F50E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0" name="Freeform 386">
                <a:extLst>
                  <a:ext uri="{FF2B5EF4-FFF2-40B4-BE49-F238E27FC236}">
                    <a16:creationId xmlns:a16="http://schemas.microsoft.com/office/drawing/2014/main" id="{A4F5196E-06FD-4295-9AEA-D3A25471F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3"/>
                <a:ext cx="2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0 h 2"/>
                  <a:gd name="T4" fmla="*/ 0 w 3"/>
                  <a:gd name="T5" fmla="*/ 2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1" name="Freeform 387">
                <a:extLst>
                  <a:ext uri="{FF2B5EF4-FFF2-40B4-BE49-F238E27FC236}">
                    <a16:creationId xmlns:a16="http://schemas.microsoft.com/office/drawing/2014/main" id="{827ADB7D-26D3-4922-AFCE-B5EC5B4FD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" y="2804"/>
                <a:ext cx="16" cy="11"/>
              </a:xfrm>
              <a:custGeom>
                <a:avLst/>
                <a:gdLst>
                  <a:gd name="T0" fmla="*/ 15 w 20"/>
                  <a:gd name="T1" fmla="*/ 0 h 13"/>
                  <a:gd name="T2" fmla="*/ 12 w 20"/>
                  <a:gd name="T3" fmla="*/ 1 h 13"/>
                  <a:gd name="T4" fmla="*/ 7 w 20"/>
                  <a:gd name="T5" fmla="*/ 2 h 13"/>
                  <a:gd name="T6" fmla="*/ 0 w 20"/>
                  <a:gd name="T7" fmla="*/ 3 h 13"/>
                  <a:gd name="T8" fmla="*/ 4 w 20"/>
                  <a:gd name="T9" fmla="*/ 3 h 13"/>
                  <a:gd name="T10" fmla="*/ 0 w 20"/>
                  <a:gd name="T11" fmla="*/ 4 h 13"/>
                  <a:gd name="T12" fmla="*/ 3 w 20"/>
                  <a:gd name="T13" fmla="*/ 5 h 13"/>
                  <a:gd name="T14" fmla="*/ 5 w 20"/>
                  <a:gd name="T15" fmla="*/ 6 h 13"/>
                  <a:gd name="T16" fmla="*/ 5 w 20"/>
                  <a:gd name="T17" fmla="*/ 10 h 13"/>
                  <a:gd name="T18" fmla="*/ 11 w 20"/>
                  <a:gd name="T19" fmla="*/ 8 h 13"/>
                  <a:gd name="T20" fmla="*/ 7 w 20"/>
                  <a:gd name="T21" fmla="*/ 10 h 13"/>
                  <a:gd name="T22" fmla="*/ 7 w 20"/>
                  <a:gd name="T23" fmla="*/ 10 h 13"/>
                  <a:gd name="T24" fmla="*/ 6 w 20"/>
                  <a:gd name="T25" fmla="*/ 12 h 13"/>
                  <a:gd name="T26" fmla="*/ 13 w 20"/>
                  <a:gd name="T27" fmla="*/ 8 h 13"/>
                  <a:gd name="T28" fmla="*/ 6 w 20"/>
                  <a:gd name="T29" fmla="*/ 12 h 13"/>
                  <a:gd name="T30" fmla="*/ 11 w 20"/>
                  <a:gd name="T31" fmla="*/ 10 h 13"/>
                  <a:gd name="T32" fmla="*/ 16 w 20"/>
                  <a:gd name="T33" fmla="*/ 8 h 13"/>
                  <a:gd name="T34" fmla="*/ 18 w 20"/>
                  <a:gd name="T35" fmla="*/ 7 h 13"/>
                  <a:gd name="T36" fmla="*/ 9 w 20"/>
                  <a:gd name="T37" fmla="*/ 8 h 13"/>
                  <a:gd name="T38" fmla="*/ 13 w 20"/>
                  <a:gd name="T39" fmla="*/ 7 h 13"/>
                  <a:gd name="T40" fmla="*/ 16 w 20"/>
                  <a:gd name="T41" fmla="*/ 4 h 13"/>
                  <a:gd name="T42" fmla="*/ 9 w 20"/>
                  <a:gd name="T43" fmla="*/ 6 h 13"/>
                  <a:gd name="T44" fmla="*/ 12 w 20"/>
                  <a:gd name="T45" fmla="*/ 5 h 13"/>
                  <a:gd name="T46" fmla="*/ 9 w 20"/>
                  <a:gd name="T47" fmla="*/ 6 h 13"/>
                  <a:gd name="T48" fmla="*/ 13 w 20"/>
                  <a:gd name="T49" fmla="*/ 4 h 13"/>
                  <a:gd name="T50" fmla="*/ 5 w 20"/>
                  <a:gd name="T51" fmla="*/ 6 h 13"/>
                  <a:gd name="T52" fmla="*/ 16 w 20"/>
                  <a:gd name="T53" fmla="*/ 2 h 13"/>
                  <a:gd name="T54" fmla="*/ 12 w 20"/>
                  <a:gd name="T55" fmla="*/ 4 h 13"/>
                  <a:gd name="T56" fmla="*/ 8 w 20"/>
                  <a:gd name="T57" fmla="*/ 4 h 13"/>
                  <a:gd name="T58" fmla="*/ 15 w 20"/>
                  <a:gd name="T59" fmla="*/ 2 h 13"/>
                  <a:gd name="T60" fmla="*/ 10 w 20"/>
                  <a:gd name="T61" fmla="*/ 3 h 13"/>
                  <a:gd name="T62" fmla="*/ 7 w 20"/>
                  <a:gd name="T63" fmla="*/ 4 h 13"/>
                  <a:gd name="T64" fmla="*/ 8 w 20"/>
                  <a:gd name="T65" fmla="*/ 2 h 13"/>
                  <a:gd name="T66" fmla="*/ 15 w 20"/>
                  <a:gd name="T67" fmla="*/ 1 h 13"/>
                  <a:gd name="T68" fmla="*/ 18 w 20"/>
                  <a:gd name="T69" fmla="*/ 0 h 13"/>
                  <a:gd name="T70" fmla="*/ 9 w 20"/>
                  <a:gd name="T71" fmla="*/ 2 h 13"/>
                  <a:gd name="T72" fmla="*/ 15 w 20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3">
                    <a:moveTo>
                      <a:pt x="15" y="0"/>
                    </a:moveTo>
                    <a:cubicBezTo>
                      <a:pt x="12" y="1"/>
                      <a:pt x="11" y="1"/>
                      <a:pt x="12" y="1"/>
                    </a:cubicBezTo>
                    <a:cubicBezTo>
                      <a:pt x="9" y="2"/>
                      <a:pt x="9" y="1"/>
                      <a:pt x="7" y="2"/>
                    </a:cubicBezTo>
                    <a:cubicBezTo>
                      <a:pt x="5" y="2"/>
                      <a:pt x="4" y="2"/>
                      <a:pt x="0" y="3"/>
                    </a:cubicBezTo>
                    <a:cubicBezTo>
                      <a:pt x="0" y="3"/>
                      <a:pt x="4" y="3"/>
                      <a:pt x="4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6" y="4"/>
                      <a:pt x="3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4" y="7"/>
                      <a:pt x="8" y="8"/>
                      <a:pt x="5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9"/>
                      <a:pt x="11" y="8"/>
                      <a:pt x="7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2" y="12"/>
                      <a:pt x="8" y="10"/>
                      <a:pt x="6" y="12"/>
                    </a:cubicBezTo>
                    <a:cubicBezTo>
                      <a:pt x="7" y="11"/>
                      <a:pt x="12" y="9"/>
                      <a:pt x="13" y="8"/>
                    </a:cubicBezTo>
                    <a:cubicBezTo>
                      <a:pt x="7" y="11"/>
                      <a:pt x="14" y="9"/>
                      <a:pt x="6" y="12"/>
                    </a:cubicBezTo>
                    <a:cubicBezTo>
                      <a:pt x="5" y="13"/>
                      <a:pt x="12" y="10"/>
                      <a:pt x="11" y="10"/>
                    </a:cubicBezTo>
                    <a:cubicBezTo>
                      <a:pt x="15" y="9"/>
                      <a:pt x="13" y="9"/>
                      <a:pt x="16" y="8"/>
                    </a:cubicBezTo>
                    <a:cubicBezTo>
                      <a:pt x="19" y="7"/>
                      <a:pt x="14" y="9"/>
                      <a:pt x="18" y="7"/>
                    </a:cubicBezTo>
                    <a:cubicBezTo>
                      <a:pt x="20" y="6"/>
                      <a:pt x="12" y="8"/>
                      <a:pt x="9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0" y="7"/>
                      <a:pt x="16" y="4"/>
                    </a:cubicBezTo>
                    <a:cubicBezTo>
                      <a:pt x="12" y="6"/>
                      <a:pt x="18" y="3"/>
                      <a:pt x="9" y="6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3" y="4"/>
                      <a:pt x="13" y="4"/>
                    </a:cubicBezTo>
                    <a:cubicBezTo>
                      <a:pt x="9" y="5"/>
                      <a:pt x="8" y="5"/>
                      <a:pt x="5" y="6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9" y="4"/>
                      <a:pt x="8" y="4"/>
                    </a:cubicBezTo>
                    <a:cubicBezTo>
                      <a:pt x="8" y="4"/>
                      <a:pt x="13" y="3"/>
                      <a:pt x="15" y="2"/>
                    </a:cubicBezTo>
                    <a:cubicBezTo>
                      <a:pt x="16" y="2"/>
                      <a:pt x="7" y="4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10" y="2"/>
                      <a:pt x="8" y="2"/>
                    </a:cubicBezTo>
                    <a:cubicBezTo>
                      <a:pt x="13" y="1"/>
                      <a:pt x="13" y="2"/>
                      <a:pt x="15" y="1"/>
                    </a:cubicBezTo>
                    <a:cubicBezTo>
                      <a:pt x="16" y="1"/>
                      <a:pt x="16" y="1"/>
                      <a:pt x="18" y="0"/>
                    </a:cubicBezTo>
                    <a:cubicBezTo>
                      <a:pt x="15" y="1"/>
                      <a:pt x="12" y="1"/>
                      <a:pt x="9" y="2"/>
                    </a:cubicBezTo>
                    <a:cubicBezTo>
                      <a:pt x="15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2" name="Freeform 388">
                <a:extLst>
                  <a:ext uri="{FF2B5EF4-FFF2-40B4-BE49-F238E27FC236}">
                    <a16:creationId xmlns:a16="http://schemas.microsoft.com/office/drawing/2014/main" id="{B6554EC7-0090-4D4C-9BFC-32C37D76E4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0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3" name="Freeform 389">
                <a:extLst>
                  <a:ext uri="{FF2B5EF4-FFF2-40B4-BE49-F238E27FC236}">
                    <a16:creationId xmlns:a16="http://schemas.microsoft.com/office/drawing/2014/main" id="{1013C798-7E3A-455D-B521-BBB622ACF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4" name="Rectangle 390">
                <a:extLst>
                  <a:ext uri="{FF2B5EF4-FFF2-40B4-BE49-F238E27FC236}">
                    <a16:creationId xmlns:a16="http://schemas.microsoft.com/office/drawing/2014/main" id="{A74D11B7-ADEC-43E4-8E29-EB5017C18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80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5" name="Freeform 391">
                <a:extLst>
                  <a:ext uri="{FF2B5EF4-FFF2-40B4-BE49-F238E27FC236}">
                    <a16:creationId xmlns:a16="http://schemas.microsoft.com/office/drawing/2014/main" id="{95B8D539-8EE9-4423-82B9-994D56968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6" name="Freeform 392">
                <a:extLst>
                  <a:ext uri="{FF2B5EF4-FFF2-40B4-BE49-F238E27FC236}">
                    <a16:creationId xmlns:a16="http://schemas.microsoft.com/office/drawing/2014/main" id="{B755A6AC-F4DB-4B73-8D83-1157D378C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7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7" name="Freeform 393">
                <a:extLst>
                  <a:ext uri="{FF2B5EF4-FFF2-40B4-BE49-F238E27FC236}">
                    <a16:creationId xmlns:a16="http://schemas.microsoft.com/office/drawing/2014/main" id="{28782482-8AC0-4582-872B-188655EE3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8" name="Freeform 394">
                <a:extLst>
                  <a:ext uri="{FF2B5EF4-FFF2-40B4-BE49-F238E27FC236}">
                    <a16:creationId xmlns:a16="http://schemas.microsoft.com/office/drawing/2014/main" id="{80C7CC42-7914-4782-9BB7-9D1C9F602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" y="2801"/>
                <a:ext cx="20" cy="5"/>
              </a:xfrm>
              <a:custGeom>
                <a:avLst/>
                <a:gdLst>
                  <a:gd name="T0" fmla="*/ 5 w 25"/>
                  <a:gd name="T1" fmla="*/ 1 h 6"/>
                  <a:gd name="T2" fmla="*/ 2 w 25"/>
                  <a:gd name="T3" fmla="*/ 2 h 6"/>
                  <a:gd name="T4" fmla="*/ 13 w 25"/>
                  <a:gd name="T5" fmla="*/ 2 h 6"/>
                  <a:gd name="T6" fmla="*/ 3 w 25"/>
                  <a:gd name="T7" fmla="*/ 3 h 6"/>
                  <a:gd name="T8" fmla="*/ 10 w 25"/>
                  <a:gd name="T9" fmla="*/ 4 h 6"/>
                  <a:gd name="T10" fmla="*/ 6 w 25"/>
                  <a:gd name="T11" fmla="*/ 4 h 6"/>
                  <a:gd name="T12" fmla="*/ 16 w 25"/>
                  <a:gd name="T13" fmla="*/ 4 h 6"/>
                  <a:gd name="T14" fmla="*/ 5 w 25"/>
                  <a:gd name="T15" fmla="*/ 5 h 6"/>
                  <a:gd name="T16" fmla="*/ 5 w 25"/>
                  <a:gd name="T17" fmla="*/ 5 h 6"/>
                  <a:gd name="T18" fmla="*/ 8 w 25"/>
                  <a:gd name="T19" fmla="*/ 6 h 6"/>
                  <a:gd name="T20" fmla="*/ 14 w 25"/>
                  <a:gd name="T21" fmla="*/ 5 h 6"/>
                  <a:gd name="T22" fmla="*/ 20 w 25"/>
                  <a:gd name="T23" fmla="*/ 4 h 6"/>
                  <a:gd name="T24" fmla="*/ 16 w 25"/>
                  <a:gd name="T25" fmla="*/ 4 h 6"/>
                  <a:gd name="T26" fmla="*/ 20 w 25"/>
                  <a:gd name="T27" fmla="*/ 4 h 6"/>
                  <a:gd name="T28" fmla="*/ 17 w 25"/>
                  <a:gd name="T29" fmla="*/ 4 h 6"/>
                  <a:gd name="T30" fmla="*/ 20 w 25"/>
                  <a:gd name="T31" fmla="*/ 3 h 6"/>
                  <a:gd name="T32" fmla="*/ 17 w 25"/>
                  <a:gd name="T33" fmla="*/ 3 h 6"/>
                  <a:gd name="T34" fmla="*/ 18 w 25"/>
                  <a:gd name="T35" fmla="*/ 3 h 6"/>
                  <a:gd name="T36" fmla="*/ 13 w 25"/>
                  <a:gd name="T37" fmla="*/ 3 h 6"/>
                  <a:gd name="T38" fmla="*/ 18 w 25"/>
                  <a:gd name="T39" fmla="*/ 3 h 6"/>
                  <a:gd name="T40" fmla="*/ 15 w 25"/>
                  <a:gd name="T41" fmla="*/ 3 h 6"/>
                  <a:gd name="T42" fmla="*/ 20 w 25"/>
                  <a:gd name="T43" fmla="*/ 1 h 6"/>
                  <a:gd name="T44" fmla="*/ 17 w 25"/>
                  <a:gd name="T45" fmla="*/ 2 h 6"/>
                  <a:gd name="T46" fmla="*/ 20 w 25"/>
                  <a:gd name="T47" fmla="*/ 2 h 6"/>
                  <a:gd name="T48" fmla="*/ 10 w 25"/>
                  <a:gd name="T49" fmla="*/ 3 h 6"/>
                  <a:gd name="T50" fmla="*/ 18 w 25"/>
                  <a:gd name="T51" fmla="*/ 1 h 6"/>
                  <a:gd name="T52" fmla="*/ 16 w 25"/>
                  <a:gd name="T53" fmla="*/ 1 h 6"/>
                  <a:gd name="T54" fmla="*/ 18 w 25"/>
                  <a:gd name="T55" fmla="*/ 1 h 6"/>
                  <a:gd name="T56" fmla="*/ 14 w 25"/>
                  <a:gd name="T57" fmla="*/ 0 h 6"/>
                  <a:gd name="T58" fmla="*/ 13 w 25"/>
                  <a:gd name="T59" fmla="*/ 1 h 6"/>
                  <a:gd name="T60" fmla="*/ 10 w 25"/>
                  <a:gd name="T61" fmla="*/ 1 h 6"/>
                  <a:gd name="T62" fmla="*/ 12 w 25"/>
                  <a:gd name="T63" fmla="*/ 0 h 6"/>
                  <a:gd name="T64" fmla="*/ 6 w 25"/>
                  <a:gd name="T65" fmla="*/ 0 h 6"/>
                  <a:gd name="T66" fmla="*/ 10 w 25"/>
                  <a:gd name="T67" fmla="*/ 1 h 6"/>
                  <a:gd name="T68" fmla="*/ 5 w 2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6">
                    <a:moveTo>
                      <a:pt x="5" y="1"/>
                    </a:moveTo>
                    <a:cubicBezTo>
                      <a:pt x="0" y="1"/>
                      <a:pt x="3" y="2"/>
                      <a:pt x="2" y="2"/>
                    </a:cubicBezTo>
                    <a:cubicBezTo>
                      <a:pt x="5" y="3"/>
                      <a:pt x="12" y="1"/>
                      <a:pt x="1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4"/>
                      <a:pt x="1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19" y="3"/>
                      <a:pt x="16" y="4"/>
                    </a:cubicBezTo>
                    <a:cubicBezTo>
                      <a:pt x="11" y="4"/>
                      <a:pt x="11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8" y="6"/>
                      <a:pt x="8" y="6"/>
                    </a:cubicBezTo>
                    <a:cubicBezTo>
                      <a:pt x="10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20" y="4"/>
                    </a:cubicBezTo>
                    <a:cubicBezTo>
                      <a:pt x="17" y="4"/>
                      <a:pt x="19" y="4"/>
                      <a:pt x="16" y="4"/>
                    </a:cubicBezTo>
                    <a:cubicBezTo>
                      <a:pt x="19" y="4"/>
                      <a:pt x="17" y="4"/>
                      <a:pt x="20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20" y="3"/>
                      <a:pt x="20" y="3"/>
                    </a:cubicBezTo>
                    <a:cubicBezTo>
                      <a:pt x="19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8" y="3"/>
                      <a:pt x="13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25" y="1"/>
                      <a:pt x="20" y="1"/>
                    </a:cubicBezTo>
                    <a:cubicBezTo>
                      <a:pt x="19" y="2"/>
                      <a:pt x="17" y="2"/>
                      <a:pt x="17" y="2"/>
                    </a:cubicBezTo>
                    <a:cubicBezTo>
                      <a:pt x="14" y="2"/>
                      <a:pt x="19" y="2"/>
                      <a:pt x="20" y="2"/>
                    </a:cubicBezTo>
                    <a:cubicBezTo>
                      <a:pt x="16" y="2"/>
                      <a:pt x="12" y="2"/>
                      <a:pt x="10" y="3"/>
                    </a:cubicBezTo>
                    <a:cubicBezTo>
                      <a:pt x="14" y="2"/>
                      <a:pt x="10" y="2"/>
                      <a:pt x="18" y="1"/>
                    </a:cubicBezTo>
                    <a:cubicBezTo>
                      <a:pt x="19" y="1"/>
                      <a:pt x="14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2" y="1"/>
                      <a:pt x="20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1" y="1"/>
                      <a:pt x="11" y="1"/>
                      <a:pt x="12" y="0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9" y="0"/>
                      <a:pt x="10" y="1"/>
                    </a:cubicBezTo>
                    <a:cubicBezTo>
                      <a:pt x="8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9" name="Freeform 395">
                <a:extLst>
                  <a:ext uri="{FF2B5EF4-FFF2-40B4-BE49-F238E27FC236}">
                    <a16:creationId xmlns:a16="http://schemas.microsoft.com/office/drawing/2014/main" id="{A3DB8116-E116-4C96-A44E-9CCBA88EC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" y="2803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0" name="Freeform 396">
                <a:extLst>
                  <a:ext uri="{FF2B5EF4-FFF2-40B4-BE49-F238E27FC236}">
                    <a16:creationId xmlns:a16="http://schemas.microsoft.com/office/drawing/2014/main" id="{18B584F2-3E11-442E-A4FC-5AAF475A8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7"/>
                <a:ext cx="23" cy="3"/>
              </a:xfrm>
              <a:custGeom>
                <a:avLst/>
                <a:gdLst>
                  <a:gd name="T0" fmla="*/ 15 w 29"/>
                  <a:gd name="T1" fmla="*/ 4 h 4"/>
                  <a:gd name="T2" fmla="*/ 20 w 29"/>
                  <a:gd name="T3" fmla="*/ 3 h 4"/>
                  <a:gd name="T4" fmla="*/ 10 w 29"/>
                  <a:gd name="T5" fmla="*/ 3 h 4"/>
                  <a:gd name="T6" fmla="*/ 8 w 29"/>
                  <a:gd name="T7" fmla="*/ 3 h 4"/>
                  <a:gd name="T8" fmla="*/ 17 w 29"/>
                  <a:gd name="T9" fmla="*/ 3 h 4"/>
                  <a:gd name="T10" fmla="*/ 19 w 29"/>
                  <a:gd name="T11" fmla="*/ 3 h 4"/>
                  <a:gd name="T12" fmla="*/ 13 w 29"/>
                  <a:gd name="T13" fmla="*/ 3 h 4"/>
                  <a:gd name="T14" fmla="*/ 10 w 29"/>
                  <a:gd name="T15" fmla="*/ 2 h 4"/>
                  <a:gd name="T16" fmla="*/ 12 w 29"/>
                  <a:gd name="T17" fmla="*/ 2 h 4"/>
                  <a:gd name="T18" fmla="*/ 18 w 29"/>
                  <a:gd name="T19" fmla="*/ 2 h 4"/>
                  <a:gd name="T20" fmla="*/ 2 w 29"/>
                  <a:gd name="T21" fmla="*/ 0 h 4"/>
                  <a:gd name="T22" fmla="*/ 3 w 29"/>
                  <a:gd name="T23" fmla="*/ 1 h 4"/>
                  <a:gd name="T24" fmla="*/ 10 w 29"/>
                  <a:gd name="T25" fmla="*/ 1 h 4"/>
                  <a:gd name="T26" fmla="*/ 8 w 29"/>
                  <a:gd name="T27" fmla="*/ 1 h 4"/>
                  <a:gd name="T28" fmla="*/ 5 w 29"/>
                  <a:gd name="T29" fmla="*/ 1 h 4"/>
                  <a:gd name="T30" fmla="*/ 5 w 29"/>
                  <a:gd name="T31" fmla="*/ 4 h 4"/>
                  <a:gd name="T32" fmla="*/ 5 w 29"/>
                  <a:gd name="T33" fmla="*/ 4 h 4"/>
                  <a:gd name="T34" fmla="*/ 9 w 29"/>
                  <a:gd name="T35" fmla="*/ 4 h 4"/>
                  <a:gd name="T36" fmla="*/ 16 w 29"/>
                  <a:gd name="T37" fmla="*/ 4 h 4"/>
                  <a:gd name="T38" fmla="*/ 14 w 29"/>
                  <a:gd name="T39" fmla="*/ 4 h 4"/>
                  <a:gd name="T40" fmla="*/ 21 w 29"/>
                  <a:gd name="T41" fmla="*/ 4 h 4"/>
                  <a:gd name="T42" fmla="*/ 24 w 29"/>
                  <a:gd name="T43" fmla="*/ 4 h 4"/>
                  <a:gd name="T44" fmla="*/ 24 w 29"/>
                  <a:gd name="T45" fmla="*/ 4 h 4"/>
                  <a:gd name="T46" fmla="*/ 15 w 29"/>
                  <a:gd name="T4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">
                    <a:moveTo>
                      <a:pt x="15" y="4"/>
                    </a:moveTo>
                    <a:cubicBezTo>
                      <a:pt x="16" y="3"/>
                      <a:pt x="19" y="4"/>
                      <a:pt x="20" y="3"/>
                    </a:cubicBezTo>
                    <a:cubicBezTo>
                      <a:pt x="17" y="3"/>
                      <a:pt x="14" y="4"/>
                      <a:pt x="10" y="3"/>
                    </a:cubicBezTo>
                    <a:cubicBezTo>
                      <a:pt x="13" y="3"/>
                      <a:pt x="8" y="3"/>
                      <a:pt x="8" y="3"/>
                    </a:cubicBezTo>
                    <a:cubicBezTo>
                      <a:pt x="11" y="3"/>
                      <a:pt x="16" y="3"/>
                      <a:pt x="17" y="3"/>
                    </a:cubicBezTo>
                    <a:cubicBezTo>
                      <a:pt x="16" y="3"/>
                      <a:pt x="18" y="3"/>
                      <a:pt x="19" y="3"/>
                    </a:cubicBezTo>
                    <a:cubicBezTo>
                      <a:pt x="15" y="3"/>
                      <a:pt x="16" y="2"/>
                      <a:pt x="13" y="3"/>
                    </a:cubicBezTo>
                    <a:cubicBezTo>
                      <a:pt x="9" y="2"/>
                      <a:pt x="7" y="2"/>
                      <a:pt x="10" y="2"/>
                    </a:cubicBezTo>
                    <a:cubicBezTo>
                      <a:pt x="12" y="2"/>
                      <a:pt x="11" y="2"/>
                      <a:pt x="12" y="2"/>
                    </a:cubicBezTo>
                    <a:cubicBezTo>
                      <a:pt x="16" y="2"/>
                      <a:pt x="14" y="2"/>
                      <a:pt x="18" y="2"/>
                    </a:cubicBezTo>
                    <a:cubicBezTo>
                      <a:pt x="12" y="2"/>
                      <a:pt x="12" y="0"/>
                      <a:pt x="2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5" y="0"/>
                      <a:pt x="9" y="1"/>
                      <a:pt x="10" y="1"/>
                    </a:cubicBezTo>
                    <a:cubicBezTo>
                      <a:pt x="9" y="1"/>
                      <a:pt x="12" y="1"/>
                      <a:pt x="8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4"/>
                      <a:pt x="14" y="4"/>
                    </a:cubicBezTo>
                    <a:cubicBezTo>
                      <a:pt x="17" y="4"/>
                      <a:pt x="19" y="4"/>
                      <a:pt x="21" y="4"/>
                    </a:cubicBezTo>
                    <a:cubicBezTo>
                      <a:pt x="22" y="4"/>
                      <a:pt x="19" y="4"/>
                      <a:pt x="24" y="4"/>
                    </a:cubicBezTo>
                    <a:cubicBezTo>
                      <a:pt x="29" y="4"/>
                      <a:pt x="19" y="4"/>
                      <a:pt x="24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1" name="Freeform 397">
                <a:extLst>
                  <a:ext uri="{FF2B5EF4-FFF2-40B4-BE49-F238E27FC236}">
                    <a16:creationId xmlns:a16="http://schemas.microsoft.com/office/drawing/2014/main" id="{9D30707C-1522-4EDF-9E9D-3F0C603F3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0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1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2" name="Freeform 398">
                <a:extLst>
                  <a:ext uri="{FF2B5EF4-FFF2-40B4-BE49-F238E27FC236}">
                    <a16:creationId xmlns:a16="http://schemas.microsoft.com/office/drawing/2014/main" id="{AFCA1AA2-EE19-42EB-AC61-978C51890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800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3" name="Freeform 399">
                <a:extLst>
                  <a:ext uri="{FF2B5EF4-FFF2-40B4-BE49-F238E27FC236}">
                    <a16:creationId xmlns:a16="http://schemas.microsoft.com/office/drawing/2014/main" id="{55951852-3E21-4F28-A0EC-D0DB82CE2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798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4" name="Freeform 400">
                <a:extLst>
                  <a:ext uri="{FF2B5EF4-FFF2-40B4-BE49-F238E27FC236}">
                    <a16:creationId xmlns:a16="http://schemas.microsoft.com/office/drawing/2014/main" id="{A9345465-4DE1-4E74-BCB7-9B1FCCCB6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5"/>
                <a:ext cx="12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3 w 14"/>
                  <a:gd name="T5" fmla="*/ 2 h 2"/>
                  <a:gd name="T6" fmla="*/ 5 w 14"/>
                  <a:gd name="T7" fmla="*/ 1 h 2"/>
                  <a:gd name="T8" fmla="*/ 5 w 14"/>
                  <a:gd name="T9" fmla="*/ 1 h 2"/>
                  <a:gd name="T10" fmla="*/ 0 w 1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1" y="1"/>
                      <a:pt x="4" y="1"/>
                      <a:pt x="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6" y="2"/>
                      <a:pt x="5" y="1"/>
                    </a:cubicBezTo>
                    <a:cubicBezTo>
                      <a:pt x="9" y="2"/>
                      <a:pt x="4" y="1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5" name="Freeform 401">
                <a:extLst>
                  <a:ext uri="{FF2B5EF4-FFF2-40B4-BE49-F238E27FC236}">
                    <a16:creationId xmlns:a16="http://schemas.microsoft.com/office/drawing/2014/main" id="{2F4FC0C3-C0E2-4279-AF81-881659086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85"/>
                <a:ext cx="18" cy="12"/>
              </a:xfrm>
              <a:custGeom>
                <a:avLst/>
                <a:gdLst>
                  <a:gd name="T0" fmla="*/ 12 w 22"/>
                  <a:gd name="T1" fmla="*/ 12 h 14"/>
                  <a:gd name="T2" fmla="*/ 11 w 22"/>
                  <a:gd name="T3" fmla="*/ 11 h 14"/>
                  <a:gd name="T4" fmla="*/ 13 w 22"/>
                  <a:gd name="T5" fmla="*/ 12 h 14"/>
                  <a:gd name="T6" fmla="*/ 16 w 22"/>
                  <a:gd name="T7" fmla="*/ 12 h 14"/>
                  <a:gd name="T8" fmla="*/ 14 w 22"/>
                  <a:gd name="T9" fmla="*/ 12 h 14"/>
                  <a:gd name="T10" fmla="*/ 12 w 22"/>
                  <a:gd name="T11" fmla="*/ 11 h 14"/>
                  <a:gd name="T12" fmla="*/ 8 w 22"/>
                  <a:gd name="T13" fmla="*/ 10 h 14"/>
                  <a:gd name="T14" fmla="*/ 16 w 22"/>
                  <a:gd name="T15" fmla="*/ 10 h 14"/>
                  <a:gd name="T16" fmla="*/ 5 w 22"/>
                  <a:gd name="T17" fmla="*/ 9 h 14"/>
                  <a:gd name="T18" fmla="*/ 9 w 22"/>
                  <a:gd name="T19" fmla="*/ 8 h 14"/>
                  <a:gd name="T20" fmla="*/ 9 w 22"/>
                  <a:gd name="T21" fmla="*/ 8 h 14"/>
                  <a:gd name="T22" fmla="*/ 10 w 22"/>
                  <a:gd name="T23" fmla="*/ 8 h 14"/>
                  <a:gd name="T24" fmla="*/ 15 w 22"/>
                  <a:gd name="T25" fmla="*/ 9 h 14"/>
                  <a:gd name="T26" fmla="*/ 14 w 22"/>
                  <a:gd name="T27" fmla="*/ 8 h 14"/>
                  <a:gd name="T28" fmla="*/ 17 w 22"/>
                  <a:gd name="T29" fmla="*/ 9 h 14"/>
                  <a:gd name="T30" fmla="*/ 13 w 22"/>
                  <a:gd name="T31" fmla="*/ 6 h 14"/>
                  <a:gd name="T32" fmla="*/ 16 w 22"/>
                  <a:gd name="T33" fmla="*/ 7 h 14"/>
                  <a:gd name="T34" fmla="*/ 7 w 22"/>
                  <a:gd name="T35" fmla="*/ 4 h 14"/>
                  <a:gd name="T36" fmla="*/ 8 w 22"/>
                  <a:gd name="T37" fmla="*/ 4 h 14"/>
                  <a:gd name="T38" fmla="*/ 14 w 22"/>
                  <a:gd name="T39" fmla="*/ 6 h 14"/>
                  <a:gd name="T40" fmla="*/ 12 w 22"/>
                  <a:gd name="T41" fmla="*/ 5 h 14"/>
                  <a:gd name="T42" fmla="*/ 17 w 22"/>
                  <a:gd name="T43" fmla="*/ 6 h 14"/>
                  <a:gd name="T44" fmla="*/ 9 w 22"/>
                  <a:gd name="T45" fmla="*/ 3 h 14"/>
                  <a:gd name="T46" fmla="*/ 11 w 22"/>
                  <a:gd name="T47" fmla="*/ 3 h 14"/>
                  <a:gd name="T48" fmla="*/ 2 w 22"/>
                  <a:gd name="T49" fmla="*/ 0 h 14"/>
                  <a:gd name="T50" fmla="*/ 2 w 22"/>
                  <a:gd name="T51" fmla="*/ 4 h 14"/>
                  <a:gd name="T52" fmla="*/ 7 w 22"/>
                  <a:gd name="T53" fmla="*/ 6 h 14"/>
                  <a:gd name="T54" fmla="*/ 1 w 22"/>
                  <a:gd name="T55" fmla="*/ 4 h 14"/>
                  <a:gd name="T56" fmla="*/ 7 w 22"/>
                  <a:gd name="T57" fmla="*/ 6 h 14"/>
                  <a:gd name="T58" fmla="*/ 2 w 22"/>
                  <a:gd name="T59" fmla="*/ 5 h 14"/>
                  <a:gd name="T60" fmla="*/ 7 w 22"/>
                  <a:gd name="T61" fmla="*/ 6 h 14"/>
                  <a:gd name="T62" fmla="*/ 0 w 22"/>
                  <a:gd name="T63" fmla="*/ 5 h 14"/>
                  <a:gd name="T64" fmla="*/ 2 w 22"/>
                  <a:gd name="T65" fmla="*/ 10 h 14"/>
                  <a:gd name="T66" fmla="*/ 7 w 22"/>
                  <a:gd name="T67" fmla="*/ 11 h 14"/>
                  <a:gd name="T68" fmla="*/ 7 w 22"/>
                  <a:gd name="T69" fmla="*/ 12 h 14"/>
                  <a:gd name="T70" fmla="*/ 10 w 22"/>
                  <a:gd name="T71" fmla="*/ 13 h 14"/>
                  <a:gd name="T72" fmla="*/ 1 w 22"/>
                  <a:gd name="T73" fmla="*/ 12 h 14"/>
                  <a:gd name="T74" fmla="*/ 2 w 22"/>
                  <a:gd name="T75" fmla="*/ 13 h 14"/>
                  <a:gd name="T76" fmla="*/ 4 w 22"/>
                  <a:gd name="T77" fmla="*/ 12 h 14"/>
                  <a:gd name="T78" fmla="*/ 2 w 22"/>
                  <a:gd name="T79" fmla="*/ 13 h 14"/>
                  <a:gd name="T80" fmla="*/ 14 w 22"/>
                  <a:gd name="T81" fmla="*/ 13 h 14"/>
                  <a:gd name="T82" fmla="*/ 18 w 22"/>
                  <a:gd name="T83" fmla="*/ 13 h 14"/>
                  <a:gd name="T84" fmla="*/ 12 w 22"/>
                  <a:gd name="T8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4">
                    <a:moveTo>
                      <a:pt x="12" y="12"/>
                    </a:moveTo>
                    <a:cubicBezTo>
                      <a:pt x="12" y="12"/>
                      <a:pt x="9" y="11"/>
                      <a:pt x="11" y="11"/>
                    </a:cubicBezTo>
                    <a:cubicBezTo>
                      <a:pt x="13" y="12"/>
                      <a:pt x="14" y="12"/>
                      <a:pt x="13" y="12"/>
                    </a:cubicBezTo>
                    <a:cubicBezTo>
                      <a:pt x="19" y="13"/>
                      <a:pt x="13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9" y="11"/>
                      <a:pt x="12" y="11"/>
                    </a:cubicBezTo>
                    <a:cubicBezTo>
                      <a:pt x="11" y="10"/>
                      <a:pt x="11" y="10"/>
                      <a:pt x="8" y="10"/>
                    </a:cubicBezTo>
                    <a:cubicBezTo>
                      <a:pt x="12" y="10"/>
                      <a:pt x="12" y="10"/>
                      <a:pt x="16" y="10"/>
                    </a:cubicBezTo>
                    <a:cubicBezTo>
                      <a:pt x="14" y="10"/>
                      <a:pt x="9" y="9"/>
                      <a:pt x="5" y="9"/>
                    </a:cubicBezTo>
                    <a:cubicBezTo>
                      <a:pt x="11" y="9"/>
                      <a:pt x="4" y="8"/>
                      <a:pt x="9" y="8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5" y="10"/>
                      <a:pt x="8" y="8"/>
                      <a:pt x="10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1" y="7"/>
                      <a:pt x="1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7"/>
                      <a:pt x="15" y="7"/>
                      <a:pt x="13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5"/>
                      <a:pt x="14" y="7"/>
                      <a:pt x="7" y="4"/>
                    </a:cubicBezTo>
                    <a:cubicBezTo>
                      <a:pt x="16" y="7"/>
                      <a:pt x="4" y="3"/>
                      <a:pt x="8" y="4"/>
                    </a:cubicBezTo>
                    <a:cubicBezTo>
                      <a:pt x="12" y="5"/>
                      <a:pt x="10" y="5"/>
                      <a:pt x="14" y="6"/>
                    </a:cubicBezTo>
                    <a:cubicBezTo>
                      <a:pt x="9" y="4"/>
                      <a:pt x="13" y="5"/>
                      <a:pt x="12" y="5"/>
                    </a:cubicBezTo>
                    <a:cubicBezTo>
                      <a:pt x="16" y="6"/>
                      <a:pt x="12" y="4"/>
                      <a:pt x="17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3"/>
                      <a:pt x="4" y="1"/>
                      <a:pt x="2" y="0"/>
                    </a:cubicBezTo>
                    <a:cubicBezTo>
                      <a:pt x="4" y="2"/>
                      <a:pt x="5" y="3"/>
                      <a:pt x="2" y="4"/>
                    </a:cubicBezTo>
                    <a:cubicBezTo>
                      <a:pt x="9" y="5"/>
                      <a:pt x="2" y="4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5"/>
                      <a:pt x="7" y="6"/>
                    </a:cubicBezTo>
                    <a:cubicBezTo>
                      <a:pt x="8" y="6"/>
                      <a:pt x="4" y="5"/>
                      <a:pt x="2" y="5"/>
                    </a:cubicBezTo>
                    <a:cubicBezTo>
                      <a:pt x="1" y="5"/>
                      <a:pt x="4" y="5"/>
                      <a:pt x="7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6" y="9"/>
                      <a:pt x="2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16" y="13"/>
                      <a:pt x="7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4" y="12"/>
                      <a:pt x="1" y="12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8" y="13"/>
                      <a:pt x="5" y="13"/>
                      <a:pt x="2" y="13"/>
                    </a:cubicBezTo>
                    <a:cubicBezTo>
                      <a:pt x="7" y="14"/>
                      <a:pt x="10" y="13"/>
                      <a:pt x="14" y="13"/>
                    </a:cubicBezTo>
                    <a:cubicBezTo>
                      <a:pt x="6" y="12"/>
                      <a:pt x="22" y="14"/>
                      <a:pt x="18" y="13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6" name="Freeform 402">
                <a:extLst>
                  <a:ext uri="{FF2B5EF4-FFF2-40B4-BE49-F238E27FC236}">
                    <a16:creationId xmlns:a16="http://schemas.microsoft.com/office/drawing/2014/main" id="{A525E2C3-CB8E-4314-B238-2A941C4DA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9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7" name="Freeform 403">
                <a:extLst>
                  <a:ext uri="{FF2B5EF4-FFF2-40B4-BE49-F238E27FC236}">
                    <a16:creationId xmlns:a16="http://schemas.microsoft.com/office/drawing/2014/main" id="{F4E248BB-E361-4B17-A91F-5523EF83B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7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8" name="Rectangle 404">
                <a:extLst>
                  <a:ext uri="{FF2B5EF4-FFF2-40B4-BE49-F238E27FC236}">
                    <a16:creationId xmlns:a16="http://schemas.microsoft.com/office/drawing/2014/main" id="{92542B0C-9DCF-43AF-910D-8B7D4E6DA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7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9" name="Freeform 405">
                <a:extLst>
                  <a:ext uri="{FF2B5EF4-FFF2-40B4-BE49-F238E27FC236}">
                    <a16:creationId xmlns:a16="http://schemas.microsoft.com/office/drawing/2014/main" id="{EBD599C9-C22B-4E54-97A0-7FB1C6F69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79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715" name="Freeform 407">
              <a:extLst>
                <a:ext uri="{FF2B5EF4-FFF2-40B4-BE49-F238E27FC236}">
                  <a16:creationId xmlns:a16="http://schemas.microsoft.com/office/drawing/2014/main" id="{AAA7492D-ADA0-450D-BE05-9B48782FF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787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16" name="Freeform 408">
              <a:extLst>
                <a:ext uri="{FF2B5EF4-FFF2-40B4-BE49-F238E27FC236}">
                  <a16:creationId xmlns:a16="http://schemas.microsoft.com/office/drawing/2014/main" id="{B2487CF1-346F-4BFE-A905-E5C558EF6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17" name="Freeform 409">
              <a:extLst>
                <a:ext uri="{FF2B5EF4-FFF2-40B4-BE49-F238E27FC236}">
                  <a16:creationId xmlns:a16="http://schemas.microsoft.com/office/drawing/2014/main" id="{01D011BB-58E3-4876-8D00-CA1C1B452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764"/>
              <a:ext cx="20" cy="25"/>
            </a:xfrm>
            <a:custGeom>
              <a:avLst/>
              <a:gdLst>
                <a:gd name="T0" fmla="*/ 16 w 25"/>
                <a:gd name="T1" fmla="*/ 10 h 31"/>
                <a:gd name="T2" fmla="*/ 12 w 25"/>
                <a:gd name="T3" fmla="*/ 5 h 31"/>
                <a:gd name="T4" fmla="*/ 9 w 25"/>
                <a:gd name="T5" fmla="*/ 3 h 31"/>
                <a:gd name="T6" fmla="*/ 11 w 25"/>
                <a:gd name="T7" fmla="*/ 7 h 31"/>
                <a:gd name="T8" fmla="*/ 9 w 25"/>
                <a:gd name="T9" fmla="*/ 9 h 31"/>
                <a:gd name="T10" fmla="*/ 7 w 25"/>
                <a:gd name="T11" fmla="*/ 9 h 31"/>
                <a:gd name="T12" fmla="*/ 11 w 25"/>
                <a:gd name="T13" fmla="*/ 15 h 31"/>
                <a:gd name="T14" fmla="*/ 8 w 25"/>
                <a:gd name="T15" fmla="*/ 14 h 31"/>
                <a:gd name="T16" fmla="*/ 6 w 25"/>
                <a:gd name="T17" fmla="*/ 14 h 31"/>
                <a:gd name="T18" fmla="*/ 15 w 25"/>
                <a:gd name="T19" fmla="*/ 20 h 31"/>
                <a:gd name="T20" fmla="*/ 14 w 25"/>
                <a:gd name="T21" fmla="*/ 21 h 31"/>
                <a:gd name="T22" fmla="*/ 10 w 25"/>
                <a:gd name="T23" fmla="*/ 20 h 31"/>
                <a:gd name="T24" fmla="*/ 10 w 25"/>
                <a:gd name="T25" fmla="*/ 21 h 31"/>
                <a:gd name="T26" fmla="*/ 7 w 25"/>
                <a:gd name="T27" fmla="*/ 21 h 31"/>
                <a:gd name="T28" fmla="*/ 9 w 25"/>
                <a:gd name="T29" fmla="*/ 23 h 31"/>
                <a:gd name="T30" fmla="*/ 12 w 25"/>
                <a:gd name="T31" fmla="*/ 26 h 31"/>
                <a:gd name="T32" fmla="*/ 8 w 25"/>
                <a:gd name="T33" fmla="*/ 24 h 31"/>
                <a:gd name="T34" fmla="*/ 9 w 25"/>
                <a:gd name="T35" fmla="*/ 25 h 31"/>
                <a:gd name="T36" fmla="*/ 7 w 25"/>
                <a:gd name="T37" fmla="*/ 27 h 31"/>
                <a:gd name="T38" fmla="*/ 9 w 25"/>
                <a:gd name="T39" fmla="*/ 27 h 31"/>
                <a:gd name="T40" fmla="*/ 6 w 25"/>
                <a:gd name="T41" fmla="*/ 25 h 31"/>
                <a:gd name="T42" fmla="*/ 17 w 25"/>
                <a:gd name="T43" fmla="*/ 29 h 31"/>
                <a:gd name="T44" fmla="*/ 18 w 25"/>
                <a:gd name="T45" fmla="*/ 29 h 31"/>
                <a:gd name="T46" fmla="*/ 17 w 25"/>
                <a:gd name="T47" fmla="*/ 28 h 31"/>
                <a:gd name="T48" fmla="*/ 19 w 25"/>
                <a:gd name="T49" fmla="*/ 28 h 31"/>
                <a:gd name="T50" fmla="*/ 20 w 25"/>
                <a:gd name="T51" fmla="*/ 27 h 31"/>
                <a:gd name="T52" fmla="*/ 18 w 25"/>
                <a:gd name="T53" fmla="*/ 26 h 31"/>
                <a:gd name="T54" fmla="*/ 19 w 25"/>
                <a:gd name="T55" fmla="*/ 26 h 31"/>
                <a:gd name="T56" fmla="*/ 19 w 25"/>
                <a:gd name="T57" fmla="*/ 26 h 31"/>
                <a:gd name="T58" fmla="*/ 18 w 25"/>
                <a:gd name="T59" fmla="*/ 25 h 31"/>
                <a:gd name="T60" fmla="*/ 16 w 25"/>
                <a:gd name="T61" fmla="*/ 23 h 31"/>
                <a:gd name="T62" fmla="*/ 20 w 25"/>
                <a:gd name="T63" fmla="*/ 25 h 31"/>
                <a:gd name="T64" fmla="*/ 21 w 25"/>
                <a:gd name="T65" fmla="*/ 24 h 31"/>
                <a:gd name="T66" fmla="*/ 17 w 25"/>
                <a:gd name="T67" fmla="*/ 21 h 31"/>
                <a:gd name="T68" fmla="*/ 16 w 25"/>
                <a:gd name="T69" fmla="*/ 19 h 31"/>
                <a:gd name="T70" fmla="*/ 15 w 25"/>
                <a:gd name="T71" fmla="*/ 16 h 31"/>
                <a:gd name="T72" fmla="*/ 16 w 25"/>
                <a:gd name="T73" fmla="*/ 16 h 31"/>
                <a:gd name="T74" fmla="*/ 16 w 25"/>
                <a:gd name="T75" fmla="*/ 14 h 31"/>
                <a:gd name="T76" fmla="*/ 11 w 25"/>
                <a:gd name="T77" fmla="*/ 11 h 31"/>
                <a:gd name="T78" fmla="*/ 19 w 25"/>
                <a:gd name="T7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31">
                  <a:moveTo>
                    <a:pt x="20" y="15"/>
                  </a:moveTo>
                  <a:cubicBezTo>
                    <a:pt x="20" y="14"/>
                    <a:pt x="19" y="13"/>
                    <a:pt x="16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1"/>
                    <a:pt x="15" y="8"/>
                    <a:pt x="12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9"/>
                    <a:pt x="10" y="4"/>
                    <a:pt x="9" y="3"/>
                  </a:cubicBezTo>
                  <a:cubicBezTo>
                    <a:pt x="9" y="4"/>
                    <a:pt x="16" y="11"/>
                    <a:pt x="14" y="9"/>
                  </a:cubicBezTo>
                  <a:cubicBezTo>
                    <a:pt x="14" y="10"/>
                    <a:pt x="12" y="8"/>
                    <a:pt x="11" y="7"/>
                  </a:cubicBezTo>
                  <a:cubicBezTo>
                    <a:pt x="10" y="7"/>
                    <a:pt x="15" y="11"/>
                    <a:pt x="15" y="12"/>
                  </a:cubicBezTo>
                  <a:cubicBezTo>
                    <a:pt x="2" y="0"/>
                    <a:pt x="18" y="16"/>
                    <a:pt x="9" y="9"/>
                  </a:cubicBezTo>
                  <a:cubicBezTo>
                    <a:pt x="10" y="10"/>
                    <a:pt x="9" y="10"/>
                    <a:pt x="11" y="12"/>
                  </a:cubicBezTo>
                  <a:cubicBezTo>
                    <a:pt x="8" y="9"/>
                    <a:pt x="11" y="13"/>
                    <a:pt x="7" y="9"/>
                  </a:cubicBezTo>
                  <a:cubicBezTo>
                    <a:pt x="15" y="16"/>
                    <a:pt x="2" y="8"/>
                    <a:pt x="13" y="16"/>
                  </a:cubicBezTo>
                  <a:cubicBezTo>
                    <a:pt x="9" y="14"/>
                    <a:pt x="13" y="16"/>
                    <a:pt x="1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2"/>
                    <a:pt x="13" y="17"/>
                    <a:pt x="8" y="14"/>
                  </a:cubicBezTo>
                  <a:cubicBezTo>
                    <a:pt x="7" y="14"/>
                    <a:pt x="11" y="16"/>
                    <a:pt x="14" y="18"/>
                  </a:cubicBezTo>
                  <a:cubicBezTo>
                    <a:pt x="12" y="18"/>
                    <a:pt x="11" y="17"/>
                    <a:pt x="6" y="14"/>
                  </a:cubicBezTo>
                  <a:cubicBezTo>
                    <a:pt x="12" y="18"/>
                    <a:pt x="9" y="16"/>
                    <a:pt x="11" y="18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4" y="20"/>
                    <a:pt x="18" y="23"/>
                    <a:pt x="19" y="24"/>
                  </a:cubicBezTo>
                  <a:cubicBezTo>
                    <a:pt x="13" y="21"/>
                    <a:pt x="19" y="23"/>
                    <a:pt x="14" y="21"/>
                  </a:cubicBezTo>
                  <a:cubicBezTo>
                    <a:pt x="12" y="19"/>
                    <a:pt x="12" y="19"/>
                    <a:pt x="8" y="16"/>
                  </a:cubicBezTo>
                  <a:cubicBezTo>
                    <a:pt x="8" y="16"/>
                    <a:pt x="8" y="18"/>
                    <a:pt x="10" y="20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4" y="17"/>
                    <a:pt x="13" y="22"/>
                    <a:pt x="10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21"/>
                    <a:pt x="5" y="19"/>
                    <a:pt x="7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3" y="19"/>
                    <a:pt x="15" y="25"/>
                    <a:pt x="9" y="23"/>
                  </a:cubicBezTo>
                  <a:cubicBezTo>
                    <a:pt x="14" y="26"/>
                    <a:pt x="17" y="27"/>
                    <a:pt x="17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7"/>
                    <a:pt x="7" y="23"/>
                    <a:pt x="5" y="21"/>
                  </a:cubicBezTo>
                  <a:cubicBezTo>
                    <a:pt x="7" y="23"/>
                    <a:pt x="4" y="22"/>
                    <a:pt x="8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13" y="26"/>
                    <a:pt x="9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0" y="24"/>
                    <a:pt x="7" y="27"/>
                  </a:cubicBezTo>
                  <a:cubicBezTo>
                    <a:pt x="9" y="28"/>
                    <a:pt x="15" y="30"/>
                    <a:pt x="17" y="31"/>
                  </a:cubicBezTo>
                  <a:cubicBezTo>
                    <a:pt x="15" y="30"/>
                    <a:pt x="11" y="28"/>
                    <a:pt x="9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0" y="27"/>
                    <a:pt x="9" y="26"/>
                    <a:pt x="6" y="25"/>
                  </a:cubicBezTo>
                  <a:cubicBezTo>
                    <a:pt x="4" y="24"/>
                    <a:pt x="10" y="27"/>
                    <a:pt x="8" y="25"/>
                  </a:cubicBezTo>
                  <a:cubicBezTo>
                    <a:pt x="12" y="27"/>
                    <a:pt x="13" y="28"/>
                    <a:pt x="17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9"/>
                    <a:pt x="16" y="29"/>
                    <a:pt x="18" y="29"/>
                  </a:cubicBezTo>
                  <a:cubicBezTo>
                    <a:pt x="12" y="27"/>
                    <a:pt x="21" y="30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7"/>
                    <a:pt x="15" y="27"/>
                    <a:pt x="14" y="27"/>
                  </a:cubicBezTo>
                  <a:cubicBezTo>
                    <a:pt x="18" y="28"/>
                    <a:pt x="17" y="28"/>
                    <a:pt x="19" y="28"/>
                  </a:cubicBezTo>
                  <a:cubicBezTo>
                    <a:pt x="17" y="27"/>
                    <a:pt x="12" y="25"/>
                    <a:pt x="13" y="25"/>
                  </a:cubicBezTo>
                  <a:cubicBezTo>
                    <a:pt x="18" y="27"/>
                    <a:pt x="15" y="25"/>
                    <a:pt x="20" y="27"/>
                  </a:cubicBezTo>
                  <a:cubicBezTo>
                    <a:pt x="15" y="25"/>
                    <a:pt x="18" y="26"/>
                    <a:pt x="15" y="25"/>
                  </a:cubicBezTo>
                  <a:cubicBezTo>
                    <a:pt x="14" y="24"/>
                    <a:pt x="15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6" y="25"/>
                    <a:pt x="19" y="26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2" y="27"/>
                    <a:pt x="13" y="22"/>
                    <a:pt x="18" y="25"/>
                  </a:cubicBezTo>
                  <a:cubicBezTo>
                    <a:pt x="16" y="23"/>
                    <a:pt x="16" y="23"/>
                    <a:pt x="11" y="20"/>
                  </a:cubicBezTo>
                  <a:cubicBezTo>
                    <a:pt x="13" y="21"/>
                    <a:pt x="17" y="23"/>
                    <a:pt x="16" y="23"/>
                  </a:cubicBezTo>
                  <a:cubicBezTo>
                    <a:pt x="12" y="20"/>
                    <a:pt x="18" y="23"/>
                    <a:pt x="15" y="21"/>
                  </a:cubicBezTo>
                  <a:cubicBezTo>
                    <a:pt x="19" y="24"/>
                    <a:pt x="16" y="22"/>
                    <a:pt x="20" y="25"/>
                  </a:cubicBezTo>
                  <a:cubicBezTo>
                    <a:pt x="22" y="26"/>
                    <a:pt x="17" y="22"/>
                    <a:pt x="18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3"/>
                    <a:pt x="16" y="21"/>
                    <a:pt x="20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3"/>
                    <a:pt x="17" y="19"/>
                    <a:pt x="12" y="15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20" y="20"/>
                    <a:pt x="16" y="16"/>
                  </a:cubicBezTo>
                  <a:cubicBezTo>
                    <a:pt x="15" y="15"/>
                    <a:pt x="19" y="19"/>
                    <a:pt x="20" y="19"/>
                  </a:cubicBezTo>
                  <a:cubicBezTo>
                    <a:pt x="14" y="14"/>
                    <a:pt x="25" y="22"/>
                    <a:pt x="16" y="14"/>
                  </a:cubicBezTo>
                  <a:cubicBezTo>
                    <a:pt x="16" y="14"/>
                    <a:pt x="14" y="13"/>
                    <a:pt x="14" y="13"/>
                  </a:cubicBezTo>
                  <a:cubicBezTo>
                    <a:pt x="13" y="12"/>
                    <a:pt x="11" y="11"/>
                    <a:pt x="11" y="11"/>
                  </a:cubicBezTo>
                  <a:cubicBezTo>
                    <a:pt x="11" y="10"/>
                    <a:pt x="14" y="13"/>
                    <a:pt x="13" y="11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21"/>
                    <a:pt x="12" y="8"/>
                    <a:pt x="20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18" name="Freeform 410">
              <a:extLst>
                <a:ext uri="{FF2B5EF4-FFF2-40B4-BE49-F238E27FC236}">
                  <a16:creationId xmlns:a16="http://schemas.microsoft.com/office/drawing/2014/main" id="{C1BEA4C6-96E1-4A05-B94A-9C8902FDD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0"/>
              <a:ext cx="2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19" name="Rectangle 411">
              <a:extLst>
                <a:ext uri="{FF2B5EF4-FFF2-40B4-BE49-F238E27FC236}">
                  <a16:creationId xmlns:a16="http://schemas.microsoft.com/office/drawing/2014/main" id="{E649EE88-4FEB-46E4-8FA9-35B7B9AA3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77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0" name="Freeform 412">
              <a:extLst>
                <a:ext uri="{FF2B5EF4-FFF2-40B4-BE49-F238E27FC236}">
                  <a16:creationId xmlns:a16="http://schemas.microsoft.com/office/drawing/2014/main" id="{0F52F6B5-B504-4A3D-8E4E-AFE25D72F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75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1" name="Freeform 413">
              <a:extLst>
                <a:ext uri="{FF2B5EF4-FFF2-40B4-BE49-F238E27FC236}">
                  <a16:creationId xmlns:a16="http://schemas.microsoft.com/office/drawing/2014/main" id="{DEDB9288-CB30-4C7F-B473-A827BE4A2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7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2" name="Freeform 414">
              <a:extLst>
                <a:ext uri="{FF2B5EF4-FFF2-40B4-BE49-F238E27FC236}">
                  <a16:creationId xmlns:a16="http://schemas.microsoft.com/office/drawing/2014/main" id="{ACEA50A1-09F0-4204-9DD5-4F64F215C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758"/>
              <a:ext cx="13" cy="18"/>
            </a:xfrm>
            <a:custGeom>
              <a:avLst/>
              <a:gdLst>
                <a:gd name="T0" fmla="*/ 14 w 16"/>
                <a:gd name="T1" fmla="*/ 9 h 23"/>
                <a:gd name="T2" fmla="*/ 13 w 16"/>
                <a:gd name="T3" fmla="*/ 5 h 23"/>
                <a:gd name="T4" fmla="*/ 15 w 16"/>
                <a:gd name="T5" fmla="*/ 8 h 23"/>
                <a:gd name="T6" fmla="*/ 12 w 16"/>
                <a:gd name="T7" fmla="*/ 0 h 23"/>
                <a:gd name="T8" fmla="*/ 9 w 16"/>
                <a:gd name="T9" fmla="*/ 8 h 23"/>
                <a:gd name="T10" fmla="*/ 7 w 16"/>
                <a:gd name="T11" fmla="*/ 5 h 23"/>
                <a:gd name="T12" fmla="*/ 9 w 16"/>
                <a:gd name="T13" fmla="*/ 11 h 23"/>
                <a:gd name="T14" fmla="*/ 5 w 16"/>
                <a:gd name="T15" fmla="*/ 6 h 23"/>
                <a:gd name="T16" fmla="*/ 5 w 16"/>
                <a:gd name="T17" fmla="*/ 9 h 23"/>
                <a:gd name="T18" fmla="*/ 7 w 16"/>
                <a:gd name="T19" fmla="*/ 11 h 23"/>
                <a:gd name="T20" fmla="*/ 6 w 16"/>
                <a:gd name="T21" fmla="*/ 10 h 23"/>
                <a:gd name="T22" fmla="*/ 7 w 16"/>
                <a:gd name="T23" fmla="*/ 11 h 23"/>
                <a:gd name="T24" fmla="*/ 6 w 16"/>
                <a:gd name="T25" fmla="*/ 12 h 23"/>
                <a:gd name="T26" fmla="*/ 6 w 16"/>
                <a:gd name="T27" fmla="*/ 11 h 23"/>
                <a:gd name="T28" fmla="*/ 6 w 16"/>
                <a:gd name="T29" fmla="*/ 13 h 23"/>
                <a:gd name="T30" fmla="*/ 4 w 16"/>
                <a:gd name="T31" fmla="*/ 10 h 23"/>
                <a:gd name="T32" fmla="*/ 7 w 16"/>
                <a:gd name="T33" fmla="*/ 15 h 23"/>
                <a:gd name="T34" fmla="*/ 9 w 16"/>
                <a:gd name="T35" fmla="*/ 18 h 23"/>
                <a:gd name="T36" fmla="*/ 8 w 16"/>
                <a:gd name="T37" fmla="*/ 15 h 23"/>
                <a:gd name="T38" fmla="*/ 8 w 16"/>
                <a:gd name="T39" fmla="*/ 15 h 23"/>
                <a:gd name="T40" fmla="*/ 7 w 16"/>
                <a:gd name="T41" fmla="*/ 13 h 23"/>
                <a:gd name="T42" fmla="*/ 11 w 16"/>
                <a:gd name="T43" fmla="*/ 18 h 23"/>
                <a:gd name="T44" fmla="*/ 14 w 16"/>
                <a:gd name="T45" fmla="*/ 20 h 23"/>
                <a:gd name="T46" fmla="*/ 14 w 16"/>
                <a:gd name="T47" fmla="*/ 20 h 23"/>
                <a:gd name="T48" fmla="*/ 13 w 16"/>
                <a:gd name="T49" fmla="*/ 18 h 23"/>
                <a:gd name="T50" fmla="*/ 11 w 16"/>
                <a:gd name="T51" fmla="*/ 16 h 23"/>
                <a:gd name="T52" fmla="*/ 7 w 16"/>
                <a:gd name="T53" fmla="*/ 11 h 23"/>
                <a:gd name="T54" fmla="*/ 8 w 16"/>
                <a:gd name="T55" fmla="*/ 11 h 23"/>
                <a:gd name="T56" fmla="*/ 11 w 16"/>
                <a:gd name="T57" fmla="*/ 15 h 23"/>
                <a:gd name="T58" fmla="*/ 10 w 16"/>
                <a:gd name="T59" fmla="*/ 13 h 23"/>
                <a:gd name="T60" fmla="*/ 14 w 16"/>
                <a:gd name="T61" fmla="*/ 18 h 23"/>
                <a:gd name="T62" fmla="*/ 10 w 16"/>
                <a:gd name="T63" fmla="*/ 13 h 23"/>
                <a:gd name="T64" fmla="*/ 12 w 16"/>
                <a:gd name="T65" fmla="*/ 11 h 23"/>
                <a:gd name="T66" fmla="*/ 13 w 16"/>
                <a:gd name="T67" fmla="*/ 14 h 23"/>
                <a:gd name="T68" fmla="*/ 11 w 16"/>
                <a:gd name="T69" fmla="*/ 10 h 23"/>
                <a:gd name="T70" fmla="*/ 14 w 16"/>
                <a:gd name="T71" fmla="*/ 11 h 23"/>
                <a:gd name="T72" fmla="*/ 12 w 16"/>
                <a:gd name="T73" fmla="*/ 9 h 23"/>
                <a:gd name="T74" fmla="*/ 14 w 16"/>
                <a:gd name="T75" fmla="*/ 9 h 23"/>
                <a:gd name="T76" fmla="*/ 14 w 16"/>
                <a:gd name="T77" fmla="*/ 9 h 23"/>
                <a:gd name="T78" fmla="*/ 11 w 16"/>
                <a:gd name="T79" fmla="*/ 3 h 23"/>
                <a:gd name="T80" fmla="*/ 14 w 16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4" y="7"/>
                    <a:pt x="13" y="4"/>
                    <a:pt x="15" y="8"/>
                  </a:cubicBezTo>
                  <a:cubicBezTo>
                    <a:pt x="12" y="3"/>
                    <a:pt x="16" y="7"/>
                    <a:pt x="12" y="0"/>
                  </a:cubicBezTo>
                  <a:cubicBezTo>
                    <a:pt x="11" y="3"/>
                    <a:pt x="6" y="1"/>
                    <a:pt x="9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1"/>
                    <a:pt x="2" y="0"/>
                    <a:pt x="9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10" y="14"/>
                    <a:pt x="5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3"/>
                    <a:pt x="8" y="13"/>
                    <a:pt x="6" y="12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9"/>
                    <a:pt x="7" y="13"/>
                    <a:pt x="6" y="13"/>
                  </a:cubicBezTo>
                  <a:cubicBezTo>
                    <a:pt x="5" y="11"/>
                    <a:pt x="5" y="10"/>
                    <a:pt x="4" y="10"/>
                  </a:cubicBezTo>
                  <a:cubicBezTo>
                    <a:pt x="5" y="12"/>
                    <a:pt x="0" y="8"/>
                    <a:pt x="7" y="15"/>
                  </a:cubicBezTo>
                  <a:cubicBezTo>
                    <a:pt x="8" y="16"/>
                    <a:pt x="9" y="17"/>
                    <a:pt x="9" y="18"/>
                  </a:cubicBezTo>
                  <a:cubicBezTo>
                    <a:pt x="12" y="20"/>
                    <a:pt x="9" y="17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8"/>
                    <a:pt x="9" y="16"/>
                    <a:pt x="7" y="13"/>
                  </a:cubicBezTo>
                  <a:cubicBezTo>
                    <a:pt x="10" y="16"/>
                    <a:pt x="9" y="16"/>
                    <a:pt x="11" y="18"/>
                  </a:cubicBezTo>
                  <a:cubicBezTo>
                    <a:pt x="16" y="23"/>
                    <a:pt x="8" y="13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8" y="12"/>
                    <a:pt x="7" y="11"/>
                  </a:cubicBezTo>
                  <a:cubicBezTo>
                    <a:pt x="10" y="14"/>
                    <a:pt x="6" y="9"/>
                    <a:pt x="8" y="11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6"/>
                    <a:pt x="14" y="18"/>
                  </a:cubicBezTo>
                  <a:cubicBezTo>
                    <a:pt x="12" y="15"/>
                    <a:pt x="12" y="16"/>
                    <a:pt x="10" y="13"/>
                  </a:cubicBezTo>
                  <a:cubicBezTo>
                    <a:pt x="13" y="16"/>
                    <a:pt x="13" y="14"/>
                    <a:pt x="12" y="11"/>
                  </a:cubicBezTo>
                  <a:cubicBezTo>
                    <a:pt x="12" y="12"/>
                    <a:pt x="14" y="14"/>
                    <a:pt x="13" y="14"/>
                  </a:cubicBezTo>
                  <a:cubicBezTo>
                    <a:pt x="14" y="15"/>
                    <a:pt x="13" y="13"/>
                    <a:pt x="11" y="10"/>
                  </a:cubicBezTo>
                  <a:cubicBezTo>
                    <a:pt x="10" y="8"/>
                    <a:pt x="12" y="9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5"/>
                    <a:pt x="15" y="12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0" y="2"/>
                    <a:pt x="11" y="3"/>
                  </a:cubicBezTo>
                  <a:cubicBezTo>
                    <a:pt x="13" y="6"/>
                    <a:pt x="13" y="6"/>
                    <a:pt x="14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3" name="Freeform 415">
              <a:extLst>
                <a:ext uri="{FF2B5EF4-FFF2-40B4-BE49-F238E27FC236}">
                  <a16:creationId xmlns:a16="http://schemas.microsoft.com/office/drawing/2014/main" id="{EA615AD8-3CFA-4119-8CD4-0391A2B81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57"/>
              <a:ext cx="3" cy="6"/>
            </a:xfrm>
            <a:custGeom>
              <a:avLst/>
              <a:gdLst>
                <a:gd name="T0" fmla="*/ 2 w 4"/>
                <a:gd name="T1" fmla="*/ 3 h 7"/>
                <a:gd name="T2" fmla="*/ 4 w 4"/>
                <a:gd name="T3" fmla="*/ 7 h 7"/>
                <a:gd name="T4" fmla="*/ 1 w 4"/>
                <a:gd name="T5" fmla="*/ 0 h 7"/>
                <a:gd name="T6" fmla="*/ 1 w 4"/>
                <a:gd name="T7" fmla="*/ 2 h 7"/>
                <a:gd name="T8" fmla="*/ 2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2" y="3"/>
                    <a:pt x="1" y="0"/>
                  </a:cubicBezTo>
                  <a:cubicBezTo>
                    <a:pt x="1" y="1"/>
                    <a:pt x="0" y="0"/>
                    <a:pt x="1" y="2"/>
                  </a:cubicBezTo>
                  <a:cubicBezTo>
                    <a:pt x="2" y="2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4" name="Freeform 416">
              <a:extLst>
                <a:ext uri="{FF2B5EF4-FFF2-40B4-BE49-F238E27FC236}">
                  <a16:creationId xmlns:a16="http://schemas.microsoft.com/office/drawing/2014/main" id="{98867DBF-FB85-4DE3-826C-C786120EC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49"/>
              <a:ext cx="8" cy="16"/>
            </a:xfrm>
            <a:custGeom>
              <a:avLst/>
              <a:gdLst>
                <a:gd name="T0" fmla="*/ 6 w 10"/>
                <a:gd name="T1" fmla="*/ 10 h 20"/>
                <a:gd name="T2" fmla="*/ 5 w 10"/>
                <a:gd name="T3" fmla="*/ 7 h 20"/>
                <a:gd name="T4" fmla="*/ 2 w 10"/>
                <a:gd name="T5" fmla="*/ 7 h 20"/>
                <a:gd name="T6" fmla="*/ 4 w 10"/>
                <a:gd name="T7" fmla="*/ 13 h 20"/>
                <a:gd name="T8" fmla="*/ 2 w 10"/>
                <a:gd name="T9" fmla="*/ 10 h 20"/>
                <a:gd name="T10" fmla="*/ 4 w 10"/>
                <a:gd name="T11" fmla="*/ 14 h 20"/>
                <a:gd name="T12" fmla="*/ 3 w 10"/>
                <a:gd name="T13" fmla="*/ 12 h 20"/>
                <a:gd name="T14" fmla="*/ 4 w 10"/>
                <a:gd name="T15" fmla="*/ 15 h 20"/>
                <a:gd name="T16" fmla="*/ 4 w 10"/>
                <a:gd name="T17" fmla="*/ 14 h 20"/>
                <a:gd name="T18" fmla="*/ 5 w 10"/>
                <a:gd name="T19" fmla="*/ 16 h 20"/>
                <a:gd name="T20" fmla="*/ 4 w 10"/>
                <a:gd name="T21" fmla="*/ 10 h 20"/>
                <a:gd name="T22" fmla="*/ 6 w 10"/>
                <a:gd name="T23" fmla="*/ 16 h 20"/>
                <a:gd name="T24" fmla="*/ 8 w 10"/>
                <a:gd name="T25" fmla="*/ 17 h 20"/>
                <a:gd name="T26" fmla="*/ 7 w 10"/>
                <a:gd name="T27" fmla="*/ 15 h 20"/>
                <a:gd name="T28" fmla="*/ 5 w 10"/>
                <a:gd name="T29" fmla="*/ 11 h 20"/>
                <a:gd name="T30" fmla="*/ 8 w 10"/>
                <a:gd name="T31" fmla="*/ 17 h 20"/>
                <a:gd name="T32" fmla="*/ 9 w 10"/>
                <a:gd name="T33" fmla="*/ 13 h 20"/>
                <a:gd name="T34" fmla="*/ 7 w 10"/>
                <a:gd name="T35" fmla="*/ 6 h 20"/>
                <a:gd name="T36" fmla="*/ 9 w 10"/>
                <a:gd name="T37" fmla="*/ 11 h 20"/>
                <a:gd name="T38" fmla="*/ 9 w 10"/>
                <a:gd name="T39" fmla="*/ 12 h 20"/>
                <a:gd name="T40" fmla="*/ 7 w 10"/>
                <a:gd name="T41" fmla="*/ 3 h 20"/>
                <a:gd name="T42" fmla="*/ 6 w 10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0">
                  <a:moveTo>
                    <a:pt x="6" y="10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10"/>
                    <a:pt x="2" y="7"/>
                  </a:cubicBezTo>
                  <a:cubicBezTo>
                    <a:pt x="1" y="6"/>
                    <a:pt x="4" y="12"/>
                    <a:pt x="4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0" y="8"/>
                    <a:pt x="4" y="14"/>
                  </a:cubicBezTo>
                  <a:cubicBezTo>
                    <a:pt x="4" y="15"/>
                    <a:pt x="2" y="11"/>
                    <a:pt x="3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20"/>
                    <a:pt x="2" y="8"/>
                    <a:pt x="4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6" y="14"/>
                    <a:pt x="8" y="17"/>
                  </a:cubicBezTo>
                  <a:cubicBezTo>
                    <a:pt x="8" y="17"/>
                    <a:pt x="7" y="14"/>
                    <a:pt x="7" y="15"/>
                  </a:cubicBezTo>
                  <a:cubicBezTo>
                    <a:pt x="7" y="15"/>
                    <a:pt x="6" y="13"/>
                    <a:pt x="5" y="11"/>
                  </a:cubicBezTo>
                  <a:cubicBezTo>
                    <a:pt x="4" y="7"/>
                    <a:pt x="7" y="15"/>
                    <a:pt x="8" y="17"/>
                  </a:cubicBezTo>
                  <a:cubicBezTo>
                    <a:pt x="7" y="13"/>
                    <a:pt x="7" y="9"/>
                    <a:pt x="9" y="13"/>
                  </a:cubicBezTo>
                  <a:cubicBezTo>
                    <a:pt x="7" y="10"/>
                    <a:pt x="7" y="6"/>
                    <a:pt x="7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10" y="13"/>
                    <a:pt x="9" y="12"/>
                  </a:cubicBezTo>
                  <a:cubicBezTo>
                    <a:pt x="8" y="9"/>
                    <a:pt x="7" y="5"/>
                    <a:pt x="7" y="3"/>
                  </a:cubicBezTo>
                  <a:cubicBezTo>
                    <a:pt x="5" y="0"/>
                    <a:pt x="7" y="11"/>
                    <a:pt x="6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5" name="Freeform 417">
              <a:extLst>
                <a:ext uri="{FF2B5EF4-FFF2-40B4-BE49-F238E27FC236}">
                  <a16:creationId xmlns:a16="http://schemas.microsoft.com/office/drawing/2014/main" id="{BDCFC13E-7446-4B88-8458-15AFD8791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75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6" name="Freeform 418">
              <a:extLst>
                <a:ext uri="{FF2B5EF4-FFF2-40B4-BE49-F238E27FC236}">
                  <a16:creationId xmlns:a16="http://schemas.microsoft.com/office/drawing/2014/main" id="{66B7EFE6-74A4-4609-A712-CEC6284DA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1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7" name="Freeform 419">
              <a:extLst>
                <a:ext uri="{FF2B5EF4-FFF2-40B4-BE49-F238E27FC236}">
                  <a16:creationId xmlns:a16="http://schemas.microsoft.com/office/drawing/2014/main" id="{03917D62-78FD-44DA-A6F7-9D98F7123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0"/>
              <a:ext cx="8" cy="11"/>
            </a:xfrm>
            <a:custGeom>
              <a:avLst/>
              <a:gdLst>
                <a:gd name="T0" fmla="*/ 9 w 9"/>
                <a:gd name="T1" fmla="*/ 14 h 14"/>
                <a:gd name="T2" fmla="*/ 8 w 9"/>
                <a:gd name="T3" fmla="*/ 12 h 14"/>
                <a:gd name="T4" fmla="*/ 0 w 9"/>
                <a:gd name="T5" fmla="*/ 0 h 14"/>
                <a:gd name="T6" fmla="*/ 4 w 9"/>
                <a:gd name="T7" fmla="*/ 8 h 14"/>
                <a:gd name="T8" fmla="*/ 3 w 9"/>
                <a:gd name="T9" fmla="*/ 5 h 14"/>
                <a:gd name="T10" fmla="*/ 6 w 9"/>
                <a:gd name="T11" fmla="*/ 11 h 14"/>
                <a:gd name="T12" fmla="*/ 6 w 9"/>
                <a:gd name="T13" fmla="*/ 10 h 14"/>
                <a:gd name="T14" fmla="*/ 9 w 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3"/>
                    <a:pt x="4" y="6"/>
                    <a:pt x="0" y="0"/>
                  </a:cubicBezTo>
                  <a:cubicBezTo>
                    <a:pt x="1" y="1"/>
                    <a:pt x="2" y="5"/>
                    <a:pt x="4" y="8"/>
                  </a:cubicBezTo>
                  <a:cubicBezTo>
                    <a:pt x="4" y="8"/>
                    <a:pt x="2" y="4"/>
                    <a:pt x="3" y="5"/>
                  </a:cubicBezTo>
                  <a:cubicBezTo>
                    <a:pt x="5" y="8"/>
                    <a:pt x="4" y="7"/>
                    <a:pt x="6" y="11"/>
                  </a:cubicBezTo>
                  <a:cubicBezTo>
                    <a:pt x="8" y="13"/>
                    <a:pt x="5" y="9"/>
                    <a:pt x="6" y="10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8" name="Freeform 420">
              <a:extLst>
                <a:ext uri="{FF2B5EF4-FFF2-40B4-BE49-F238E27FC236}">
                  <a16:creationId xmlns:a16="http://schemas.microsoft.com/office/drawing/2014/main" id="{13C1BCE0-737C-4B0B-966A-388B9A92D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4"/>
              <a:ext cx="1" cy="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9" name="Freeform 421">
              <a:extLst>
                <a:ext uri="{FF2B5EF4-FFF2-40B4-BE49-F238E27FC236}">
                  <a16:creationId xmlns:a16="http://schemas.microsoft.com/office/drawing/2014/main" id="{6B435F18-F40B-4018-8F62-9B1D90205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" y="3131"/>
              <a:ext cx="3" cy="5"/>
            </a:xfrm>
            <a:custGeom>
              <a:avLst/>
              <a:gdLst>
                <a:gd name="T0" fmla="*/ 1 w 4"/>
                <a:gd name="T1" fmla="*/ 3 h 6"/>
                <a:gd name="T2" fmla="*/ 4 w 4"/>
                <a:gd name="T3" fmla="*/ 6 h 6"/>
                <a:gd name="T4" fmla="*/ 0 w 4"/>
                <a:gd name="T5" fmla="*/ 0 h 6"/>
                <a:gd name="T6" fmla="*/ 1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3"/>
                  </a:moveTo>
                  <a:cubicBezTo>
                    <a:pt x="2" y="3"/>
                    <a:pt x="3" y="6"/>
                    <a:pt x="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0" name="Freeform 422">
              <a:extLst>
                <a:ext uri="{FF2B5EF4-FFF2-40B4-BE49-F238E27FC236}">
                  <a16:creationId xmlns:a16="http://schemas.microsoft.com/office/drawing/2014/main" id="{92509FA9-D292-46D0-89D8-99E8151F4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1" name="Freeform 423">
              <a:extLst>
                <a:ext uri="{FF2B5EF4-FFF2-40B4-BE49-F238E27FC236}">
                  <a16:creationId xmlns:a16="http://schemas.microsoft.com/office/drawing/2014/main" id="{05001342-94D4-4A24-AE1A-D03F1F6AA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5" cy="8"/>
            </a:xfrm>
            <a:custGeom>
              <a:avLst/>
              <a:gdLst>
                <a:gd name="T0" fmla="*/ 1 w 6"/>
                <a:gd name="T1" fmla="*/ 1 h 10"/>
                <a:gd name="T2" fmla="*/ 1 w 6"/>
                <a:gd name="T3" fmla="*/ 2 h 10"/>
                <a:gd name="T4" fmla="*/ 1 w 6"/>
                <a:gd name="T5" fmla="*/ 2 h 10"/>
                <a:gd name="T6" fmla="*/ 4 w 6"/>
                <a:gd name="T7" fmla="*/ 7 h 10"/>
                <a:gd name="T8" fmla="*/ 3 w 6"/>
                <a:gd name="T9" fmla="*/ 7 h 10"/>
                <a:gd name="T10" fmla="*/ 6 w 6"/>
                <a:gd name="T11" fmla="*/ 10 h 10"/>
                <a:gd name="T12" fmla="*/ 1 w 6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1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5" y="8"/>
                    <a:pt x="4" y="7"/>
                  </a:cubicBezTo>
                  <a:cubicBezTo>
                    <a:pt x="4" y="8"/>
                    <a:pt x="2" y="4"/>
                    <a:pt x="3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2" name="Freeform 424">
              <a:extLst>
                <a:ext uri="{FF2B5EF4-FFF2-40B4-BE49-F238E27FC236}">
                  <a16:creationId xmlns:a16="http://schemas.microsoft.com/office/drawing/2014/main" id="{058CFB94-134D-4CE6-9E0F-3743D0A71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3" name="Freeform 425">
              <a:extLst>
                <a:ext uri="{FF2B5EF4-FFF2-40B4-BE49-F238E27FC236}">
                  <a16:creationId xmlns:a16="http://schemas.microsoft.com/office/drawing/2014/main" id="{E0FCA050-C3C0-460C-B219-3790A4B13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4" name="Freeform 426">
              <a:extLst>
                <a:ext uri="{FF2B5EF4-FFF2-40B4-BE49-F238E27FC236}">
                  <a16:creationId xmlns:a16="http://schemas.microsoft.com/office/drawing/2014/main" id="{C441B80E-99E9-4A28-8FBD-9D06C8F3D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1"/>
              <a:ext cx="5" cy="9"/>
            </a:xfrm>
            <a:custGeom>
              <a:avLst/>
              <a:gdLst>
                <a:gd name="T0" fmla="*/ 1 w 7"/>
                <a:gd name="T1" fmla="*/ 1 h 11"/>
                <a:gd name="T2" fmla="*/ 2 w 7"/>
                <a:gd name="T3" fmla="*/ 5 h 11"/>
                <a:gd name="T4" fmla="*/ 7 w 7"/>
                <a:gd name="T5" fmla="*/ 11 h 11"/>
                <a:gd name="T6" fmla="*/ 6 w 7"/>
                <a:gd name="T7" fmla="*/ 9 h 11"/>
                <a:gd name="T8" fmla="*/ 1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1"/>
                  </a:moveTo>
                  <a:cubicBezTo>
                    <a:pt x="4" y="6"/>
                    <a:pt x="0" y="0"/>
                    <a:pt x="2" y="5"/>
                  </a:cubicBezTo>
                  <a:cubicBezTo>
                    <a:pt x="3" y="4"/>
                    <a:pt x="5" y="8"/>
                    <a:pt x="7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7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5" name="Freeform 427">
              <a:extLst>
                <a:ext uri="{FF2B5EF4-FFF2-40B4-BE49-F238E27FC236}">
                  <a16:creationId xmlns:a16="http://schemas.microsoft.com/office/drawing/2014/main" id="{AB1C48C2-EDB0-4820-A95E-6E190B983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4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6" name="Freeform 428">
              <a:extLst>
                <a:ext uri="{FF2B5EF4-FFF2-40B4-BE49-F238E27FC236}">
                  <a16:creationId xmlns:a16="http://schemas.microsoft.com/office/drawing/2014/main" id="{D52E72D9-7DB0-4489-92F8-ABE85C8F3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133"/>
              <a:ext cx="8" cy="12"/>
            </a:xfrm>
            <a:custGeom>
              <a:avLst/>
              <a:gdLst>
                <a:gd name="T0" fmla="*/ 2 w 10"/>
                <a:gd name="T1" fmla="*/ 1 h 14"/>
                <a:gd name="T2" fmla="*/ 5 w 10"/>
                <a:gd name="T3" fmla="*/ 7 h 14"/>
                <a:gd name="T4" fmla="*/ 3 w 10"/>
                <a:gd name="T5" fmla="*/ 3 h 14"/>
                <a:gd name="T6" fmla="*/ 4 w 10"/>
                <a:gd name="T7" fmla="*/ 5 h 14"/>
                <a:gd name="T8" fmla="*/ 1 w 10"/>
                <a:gd name="T9" fmla="*/ 0 h 14"/>
                <a:gd name="T10" fmla="*/ 3 w 10"/>
                <a:gd name="T11" fmla="*/ 5 h 14"/>
                <a:gd name="T12" fmla="*/ 1 w 10"/>
                <a:gd name="T13" fmla="*/ 2 h 14"/>
                <a:gd name="T14" fmla="*/ 4 w 10"/>
                <a:gd name="T15" fmla="*/ 7 h 14"/>
                <a:gd name="T16" fmla="*/ 4 w 10"/>
                <a:gd name="T17" fmla="*/ 7 h 14"/>
                <a:gd name="T18" fmla="*/ 6 w 10"/>
                <a:gd name="T19" fmla="*/ 10 h 14"/>
                <a:gd name="T20" fmla="*/ 10 w 10"/>
                <a:gd name="T21" fmla="*/ 13 h 14"/>
                <a:gd name="T22" fmla="*/ 2 w 10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2" y="1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2" y="2"/>
                    <a:pt x="4" y="6"/>
                    <a:pt x="4" y="5"/>
                  </a:cubicBezTo>
                  <a:cubicBezTo>
                    <a:pt x="0" y="0"/>
                    <a:pt x="4" y="5"/>
                    <a:pt x="1" y="0"/>
                  </a:cubicBezTo>
                  <a:cubicBezTo>
                    <a:pt x="1" y="0"/>
                    <a:pt x="1" y="1"/>
                    <a:pt x="3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9"/>
                    <a:pt x="2" y="3"/>
                    <a:pt x="4" y="7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9"/>
                    <a:pt x="10" y="14"/>
                    <a:pt x="10" y="13"/>
                  </a:cubicBezTo>
                  <a:cubicBezTo>
                    <a:pt x="10" y="13"/>
                    <a:pt x="4" y="4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7" name="Freeform 429">
              <a:extLst>
                <a:ext uri="{FF2B5EF4-FFF2-40B4-BE49-F238E27FC236}">
                  <a16:creationId xmlns:a16="http://schemas.microsoft.com/office/drawing/2014/main" id="{8E6B481D-654B-4C63-8CB7-631FDB2F0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38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8" name="Freeform 430">
              <a:extLst>
                <a:ext uri="{FF2B5EF4-FFF2-40B4-BE49-F238E27FC236}">
                  <a16:creationId xmlns:a16="http://schemas.microsoft.com/office/drawing/2014/main" id="{CAE43C5E-33AE-4CA2-AC5A-0BD70529B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31"/>
              <a:ext cx="8" cy="14"/>
            </a:xfrm>
            <a:custGeom>
              <a:avLst/>
              <a:gdLst>
                <a:gd name="T0" fmla="*/ 0 w 10"/>
                <a:gd name="T1" fmla="*/ 1 h 16"/>
                <a:gd name="T2" fmla="*/ 2 w 10"/>
                <a:gd name="T3" fmla="*/ 5 h 16"/>
                <a:gd name="T4" fmla="*/ 1 w 10"/>
                <a:gd name="T5" fmla="*/ 2 h 16"/>
                <a:gd name="T6" fmla="*/ 3 w 10"/>
                <a:gd name="T7" fmla="*/ 7 h 16"/>
                <a:gd name="T8" fmla="*/ 2 w 10"/>
                <a:gd name="T9" fmla="*/ 4 h 16"/>
                <a:gd name="T10" fmla="*/ 7 w 10"/>
                <a:gd name="T11" fmla="*/ 12 h 16"/>
                <a:gd name="T12" fmla="*/ 6 w 10"/>
                <a:gd name="T13" fmla="*/ 10 h 16"/>
                <a:gd name="T14" fmla="*/ 6 w 10"/>
                <a:gd name="T15" fmla="*/ 9 h 16"/>
                <a:gd name="T16" fmla="*/ 5 w 10"/>
                <a:gd name="T17" fmla="*/ 7 h 16"/>
                <a:gd name="T18" fmla="*/ 4 w 10"/>
                <a:gd name="T19" fmla="*/ 5 h 16"/>
                <a:gd name="T20" fmla="*/ 0 w 10"/>
                <a:gd name="T2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3"/>
                    <a:pt x="1" y="2"/>
                  </a:cubicBezTo>
                  <a:cubicBezTo>
                    <a:pt x="1" y="4"/>
                    <a:pt x="3" y="6"/>
                    <a:pt x="3" y="7"/>
                  </a:cubicBezTo>
                  <a:cubicBezTo>
                    <a:pt x="7" y="12"/>
                    <a:pt x="3" y="5"/>
                    <a:pt x="2" y="4"/>
                  </a:cubicBezTo>
                  <a:cubicBezTo>
                    <a:pt x="4" y="6"/>
                    <a:pt x="4" y="7"/>
                    <a:pt x="7" y="12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9" name="Freeform 431">
              <a:extLst>
                <a:ext uri="{FF2B5EF4-FFF2-40B4-BE49-F238E27FC236}">
                  <a16:creationId xmlns:a16="http://schemas.microsoft.com/office/drawing/2014/main" id="{EB94D3E0-CA28-43D1-9A9C-6E9DBB4E4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313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0" name="Freeform 432">
              <a:extLst>
                <a:ext uri="{FF2B5EF4-FFF2-40B4-BE49-F238E27FC236}">
                  <a16:creationId xmlns:a16="http://schemas.microsoft.com/office/drawing/2014/main" id="{97CA770F-33D4-420B-818B-E750177AD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1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1" name="Freeform 433">
              <a:extLst>
                <a:ext uri="{FF2B5EF4-FFF2-40B4-BE49-F238E27FC236}">
                  <a16:creationId xmlns:a16="http://schemas.microsoft.com/office/drawing/2014/main" id="{0A884D4E-B283-4970-9FFD-D41749FC4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" y="3132"/>
              <a:ext cx="1" cy="2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2" name="Freeform 434">
              <a:extLst>
                <a:ext uri="{FF2B5EF4-FFF2-40B4-BE49-F238E27FC236}">
                  <a16:creationId xmlns:a16="http://schemas.microsoft.com/office/drawing/2014/main" id="{8655A144-658B-4691-A9AF-77BD453FB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25"/>
              <a:ext cx="14" cy="16"/>
            </a:xfrm>
            <a:custGeom>
              <a:avLst/>
              <a:gdLst>
                <a:gd name="T0" fmla="*/ 17 w 18"/>
                <a:gd name="T1" fmla="*/ 11 h 20"/>
                <a:gd name="T2" fmla="*/ 15 w 18"/>
                <a:gd name="T3" fmla="*/ 9 h 20"/>
                <a:gd name="T4" fmla="*/ 12 w 18"/>
                <a:gd name="T5" fmla="*/ 5 h 20"/>
                <a:gd name="T6" fmla="*/ 8 w 18"/>
                <a:gd name="T7" fmla="*/ 0 h 20"/>
                <a:gd name="T8" fmla="*/ 9 w 18"/>
                <a:gd name="T9" fmla="*/ 3 h 20"/>
                <a:gd name="T10" fmla="*/ 7 w 18"/>
                <a:gd name="T11" fmla="*/ 0 h 20"/>
                <a:gd name="T12" fmla="*/ 7 w 18"/>
                <a:gd name="T13" fmla="*/ 3 h 20"/>
                <a:gd name="T14" fmla="*/ 7 w 18"/>
                <a:gd name="T15" fmla="*/ 5 h 20"/>
                <a:gd name="T16" fmla="*/ 3 w 18"/>
                <a:gd name="T17" fmla="*/ 6 h 20"/>
                <a:gd name="T18" fmla="*/ 6 w 18"/>
                <a:gd name="T19" fmla="*/ 12 h 20"/>
                <a:gd name="T20" fmla="*/ 4 w 18"/>
                <a:gd name="T21" fmla="*/ 8 h 20"/>
                <a:gd name="T22" fmla="*/ 4 w 18"/>
                <a:gd name="T23" fmla="*/ 8 h 20"/>
                <a:gd name="T24" fmla="*/ 2 w 18"/>
                <a:gd name="T25" fmla="*/ 8 h 20"/>
                <a:gd name="T26" fmla="*/ 6 w 18"/>
                <a:gd name="T27" fmla="*/ 14 h 20"/>
                <a:gd name="T28" fmla="*/ 1 w 18"/>
                <a:gd name="T29" fmla="*/ 8 h 20"/>
                <a:gd name="T30" fmla="*/ 4 w 18"/>
                <a:gd name="T31" fmla="*/ 12 h 20"/>
                <a:gd name="T32" fmla="*/ 7 w 18"/>
                <a:gd name="T33" fmla="*/ 16 h 20"/>
                <a:gd name="T34" fmla="*/ 8 w 18"/>
                <a:gd name="T35" fmla="*/ 19 h 20"/>
                <a:gd name="T36" fmla="*/ 6 w 18"/>
                <a:gd name="T37" fmla="*/ 10 h 20"/>
                <a:gd name="T38" fmla="*/ 8 w 18"/>
                <a:gd name="T39" fmla="*/ 13 h 20"/>
                <a:gd name="T40" fmla="*/ 12 w 18"/>
                <a:gd name="T41" fmla="*/ 15 h 20"/>
                <a:gd name="T42" fmla="*/ 8 w 18"/>
                <a:gd name="T43" fmla="*/ 9 h 20"/>
                <a:gd name="T44" fmla="*/ 10 w 18"/>
                <a:gd name="T45" fmla="*/ 11 h 20"/>
                <a:gd name="T46" fmla="*/ 8 w 18"/>
                <a:gd name="T47" fmla="*/ 9 h 20"/>
                <a:gd name="T48" fmla="*/ 11 w 18"/>
                <a:gd name="T49" fmla="*/ 11 h 20"/>
                <a:gd name="T50" fmla="*/ 7 w 18"/>
                <a:gd name="T51" fmla="*/ 5 h 20"/>
                <a:gd name="T52" fmla="*/ 14 w 18"/>
                <a:gd name="T53" fmla="*/ 13 h 20"/>
                <a:gd name="T54" fmla="*/ 12 w 18"/>
                <a:gd name="T55" fmla="*/ 10 h 20"/>
                <a:gd name="T56" fmla="*/ 10 w 18"/>
                <a:gd name="T57" fmla="*/ 7 h 20"/>
                <a:gd name="T58" fmla="*/ 14 w 18"/>
                <a:gd name="T59" fmla="*/ 13 h 20"/>
                <a:gd name="T60" fmla="*/ 12 w 18"/>
                <a:gd name="T61" fmla="*/ 8 h 20"/>
                <a:gd name="T62" fmla="*/ 10 w 18"/>
                <a:gd name="T63" fmla="*/ 5 h 20"/>
                <a:gd name="T64" fmla="*/ 12 w 18"/>
                <a:gd name="T65" fmla="*/ 6 h 20"/>
                <a:gd name="T66" fmla="*/ 15 w 18"/>
                <a:gd name="T67" fmla="*/ 12 h 20"/>
                <a:gd name="T68" fmla="*/ 18 w 18"/>
                <a:gd name="T69" fmla="*/ 14 h 20"/>
                <a:gd name="T70" fmla="*/ 13 w 18"/>
                <a:gd name="T71" fmla="*/ 7 h 20"/>
                <a:gd name="T72" fmla="*/ 17 w 18"/>
                <a:gd name="T7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" h="20">
                  <a:moveTo>
                    <a:pt x="17" y="11"/>
                  </a:moveTo>
                  <a:cubicBezTo>
                    <a:pt x="15" y="9"/>
                    <a:pt x="15" y="8"/>
                    <a:pt x="15" y="9"/>
                  </a:cubicBezTo>
                  <a:cubicBezTo>
                    <a:pt x="13" y="6"/>
                    <a:pt x="13" y="7"/>
                    <a:pt x="12" y="5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7" y="0"/>
                    <a:pt x="10" y="3"/>
                    <a:pt x="9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9" y="5"/>
                    <a:pt x="7" y="3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5" y="4"/>
                    <a:pt x="6" y="8"/>
                    <a:pt x="3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9"/>
                    <a:pt x="6" y="12"/>
                    <a:pt x="4" y="8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1" y="4"/>
                    <a:pt x="4" y="9"/>
                    <a:pt x="2" y="8"/>
                  </a:cubicBezTo>
                  <a:cubicBezTo>
                    <a:pt x="3" y="9"/>
                    <a:pt x="6" y="13"/>
                    <a:pt x="6" y="14"/>
                  </a:cubicBezTo>
                  <a:cubicBezTo>
                    <a:pt x="2" y="8"/>
                    <a:pt x="6" y="14"/>
                    <a:pt x="1" y="8"/>
                  </a:cubicBezTo>
                  <a:cubicBezTo>
                    <a:pt x="0" y="6"/>
                    <a:pt x="5" y="13"/>
                    <a:pt x="4" y="12"/>
                  </a:cubicBezTo>
                  <a:cubicBezTo>
                    <a:pt x="6" y="16"/>
                    <a:pt x="5" y="14"/>
                    <a:pt x="7" y="16"/>
                  </a:cubicBezTo>
                  <a:cubicBezTo>
                    <a:pt x="9" y="19"/>
                    <a:pt x="6" y="15"/>
                    <a:pt x="8" y="19"/>
                  </a:cubicBezTo>
                  <a:cubicBezTo>
                    <a:pt x="10" y="20"/>
                    <a:pt x="6" y="12"/>
                    <a:pt x="6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7" y="10"/>
                    <a:pt x="12" y="15"/>
                  </a:cubicBezTo>
                  <a:cubicBezTo>
                    <a:pt x="9" y="12"/>
                    <a:pt x="13" y="16"/>
                    <a:pt x="8" y="9"/>
                  </a:cubicBezTo>
                  <a:cubicBezTo>
                    <a:pt x="10" y="11"/>
                    <a:pt x="9" y="10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1" y="12"/>
                    <a:pt x="11" y="11"/>
                  </a:cubicBezTo>
                  <a:cubicBezTo>
                    <a:pt x="9" y="9"/>
                    <a:pt x="8" y="8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0" y="8"/>
                    <a:pt x="10" y="7"/>
                  </a:cubicBezTo>
                  <a:cubicBezTo>
                    <a:pt x="10" y="7"/>
                    <a:pt x="13" y="11"/>
                    <a:pt x="14" y="13"/>
                  </a:cubicBezTo>
                  <a:cubicBezTo>
                    <a:pt x="15" y="13"/>
                    <a:pt x="10" y="6"/>
                    <a:pt x="12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12" y="8"/>
                    <a:pt x="12" y="6"/>
                  </a:cubicBezTo>
                  <a:cubicBezTo>
                    <a:pt x="15" y="10"/>
                    <a:pt x="14" y="10"/>
                    <a:pt x="15" y="12"/>
                  </a:cubicBezTo>
                  <a:cubicBezTo>
                    <a:pt x="16" y="13"/>
                    <a:pt x="16" y="13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12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3" name="Freeform 435">
              <a:extLst>
                <a:ext uri="{FF2B5EF4-FFF2-40B4-BE49-F238E27FC236}">
                  <a16:creationId xmlns:a16="http://schemas.microsoft.com/office/drawing/2014/main" id="{EA2A35CC-F2C5-4C65-BE9A-6901C21B8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4" name="Freeform 436">
              <a:extLst>
                <a:ext uri="{FF2B5EF4-FFF2-40B4-BE49-F238E27FC236}">
                  <a16:creationId xmlns:a16="http://schemas.microsoft.com/office/drawing/2014/main" id="{FF9687A2-77FB-4B75-A2B7-4F2687691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5" name="Rectangle 437">
              <a:extLst>
                <a:ext uri="{FF2B5EF4-FFF2-40B4-BE49-F238E27FC236}">
                  <a16:creationId xmlns:a16="http://schemas.microsoft.com/office/drawing/2014/main" id="{2DD72735-E6B8-4D11-9B7E-DF0EBA005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" y="312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6" name="Freeform 438">
              <a:extLst>
                <a:ext uri="{FF2B5EF4-FFF2-40B4-BE49-F238E27FC236}">
                  <a16:creationId xmlns:a16="http://schemas.microsoft.com/office/drawing/2014/main" id="{44ACBE3E-1D52-4411-AEC7-A38F8C45E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" y="3136"/>
              <a:ext cx="3" cy="2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7" name="Freeform 439">
              <a:extLst>
                <a:ext uri="{FF2B5EF4-FFF2-40B4-BE49-F238E27FC236}">
                  <a16:creationId xmlns:a16="http://schemas.microsoft.com/office/drawing/2014/main" id="{675D0A26-E645-446F-A12D-21236B2FE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36"/>
              <a:ext cx="1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8" name="Freeform 440">
              <a:extLst>
                <a:ext uri="{FF2B5EF4-FFF2-40B4-BE49-F238E27FC236}">
                  <a16:creationId xmlns:a16="http://schemas.microsoft.com/office/drawing/2014/main" id="{251E9A62-2827-4040-BF07-1A23F7734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9" name="Freeform 441">
              <a:extLst>
                <a:ext uri="{FF2B5EF4-FFF2-40B4-BE49-F238E27FC236}">
                  <a16:creationId xmlns:a16="http://schemas.microsoft.com/office/drawing/2014/main" id="{23220A14-8051-47C9-BFD2-572105859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" y="3118"/>
              <a:ext cx="12" cy="17"/>
            </a:xfrm>
            <a:custGeom>
              <a:avLst/>
              <a:gdLst>
                <a:gd name="T0" fmla="*/ 4 w 15"/>
                <a:gd name="T1" fmla="*/ 3 h 20"/>
                <a:gd name="T2" fmla="*/ 2 w 15"/>
                <a:gd name="T3" fmla="*/ 2 h 20"/>
                <a:gd name="T4" fmla="*/ 8 w 15"/>
                <a:gd name="T5" fmla="*/ 10 h 20"/>
                <a:gd name="T6" fmla="*/ 2 w 15"/>
                <a:gd name="T7" fmla="*/ 3 h 20"/>
                <a:gd name="T8" fmla="*/ 5 w 15"/>
                <a:gd name="T9" fmla="*/ 10 h 20"/>
                <a:gd name="T10" fmla="*/ 3 w 15"/>
                <a:gd name="T11" fmla="*/ 7 h 20"/>
                <a:gd name="T12" fmla="*/ 8 w 15"/>
                <a:gd name="T13" fmla="*/ 15 h 20"/>
                <a:gd name="T14" fmla="*/ 1 w 15"/>
                <a:gd name="T15" fmla="*/ 6 h 20"/>
                <a:gd name="T16" fmla="*/ 1 w 15"/>
                <a:gd name="T17" fmla="*/ 6 h 20"/>
                <a:gd name="T18" fmla="*/ 2 w 15"/>
                <a:gd name="T19" fmla="*/ 9 h 20"/>
                <a:gd name="T20" fmla="*/ 6 w 15"/>
                <a:gd name="T21" fmla="*/ 14 h 20"/>
                <a:gd name="T22" fmla="*/ 10 w 15"/>
                <a:gd name="T23" fmla="*/ 18 h 20"/>
                <a:gd name="T24" fmla="*/ 8 w 15"/>
                <a:gd name="T25" fmla="*/ 14 h 20"/>
                <a:gd name="T26" fmla="*/ 10 w 15"/>
                <a:gd name="T27" fmla="*/ 18 h 20"/>
                <a:gd name="T28" fmla="*/ 9 w 15"/>
                <a:gd name="T29" fmla="*/ 15 h 20"/>
                <a:gd name="T30" fmla="*/ 11 w 15"/>
                <a:gd name="T31" fmla="*/ 18 h 20"/>
                <a:gd name="T32" fmla="*/ 9 w 15"/>
                <a:gd name="T33" fmla="*/ 15 h 20"/>
                <a:gd name="T34" fmla="*/ 10 w 15"/>
                <a:gd name="T35" fmla="*/ 16 h 20"/>
                <a:gd name="T36" fmla="*/ 7 w 15"/>
                <a:gd name="T37" fmla="*/ 12 h 20"/>
                <a:gd name="T38" fmla="*/ 11 w 15"/>
                <a:gd name="T39" fmla="*/ 16 h 20"/>
                <a:gd name="T40" fmla="*/ 8 w 15"/>
                <a:gd name="T41" fmla="*/ 13 h 20"/>
                <a:gd name="T42" fmla="*/ 13 w 15"/>
                <a:gd name="T43" fmla="*/ 16 h 20"/>
                <a:gd name="T44" fmla="*/ 11 w 15"/>
                <a:gd name="T45" fmla="*/ 13 h 20"/>
                <a:gd name="T46" fmla="*/ 12 w 15"/>
                <a:gd name="T47" fmla="*/ 16 h 20"/>
                <a:gd name="T48" fmla="*/ 6 w 15"/>
                <a:gd name="T49" fmla="*/ 9 h 20"/>
                <a:gd name="T50" fmla="*/ 12 w 15"/>
                <a:gd name="T51" fmla="*/ 14 h 20"/>
                <a:gd name="T52" fmla="*/ 11 w 15"/>
                <a:gd name="T53" fmla="*/ 12 h 20"/>
                <a:gd name="T54" fmla="*/ 12 w 15"/>
                <a:gd name="T55" fmla="*/ 13 h 20"/>
                <a:gd name="T56" fmla="*/ 11 w 15"/>
                <a:gd name="T57" fmla="*/ 10 h 20"/>
                <a:gd name="T58" fmla="*/ 10 w 15"/>
                <a:gd name="T59" fmla="*/ 10 h 20"/>
                <a:gd name="T60" fmla="*/ 8 w 15"/>
                <a:gd name="T61" fmla="*/ 7 h 20"/>
                <a:gd name="T62" fmla="*/ 9 w 15"/>
                <a:gd name="T63" fmla="*/ 9 h 20"/>
                <a:gd name="T64" fmla="*/ 5 w 15"/>
                <a:gd name="T65" fmla="*/ 4 h 20"/>
                <a:gd name="T66" fmla="*/ 8 w 15"/>
                <a:gd name="T67" fmla="*/ 7 h 20"/>
                <a:gd name="T68" fmla="*/ 4 w 15"/>
                <a:gd name="T6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0">
                  <a:moveTo>
                    <a:pt x="4" y="3"/>
                  </a:moveTo>
                  <a:cubicBezTo>
                    <a:pt x="1" y="0"/>
                    <a:pt x="3" y="2"/>
                    <a:pt x="2" y="2"/>
                  </a:cubicBezTo>
                  <a:cubicBezTo>
                    <a:pt x="3" y="4"/>
                    <a:pt x="8" y="9"/>
                    <a:pt x="8" y="1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0" y="3"/>
                    <a:pt x="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1" y="17"/>
                    <a:pt x="8" y="15"/>
                  </a:cubicBezTo>
                  <a:cubicBezTo>
                    <a:pt x="5" y="10"/>
                    <a:pt x="5" y="11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3" y="9"/>
                    <a:pt x="2" y="9"/>
                  </a:cubicBezTo>
                  <a:cubicBezTo>
                    <a:pt x="4" y="11"/>
                    <a:pt x="6" y="13"/>
                    <a:pt x="6" y="14"/>
                  </a:cubicBezTo>
                  <a:cubicBezTo>
                    <a:pt x="6" y="14"/>
                    <a:pt x="8" y="16"/>
                    <a:pt x="10" y="18"/>
                  </a:cubicBezTo>
                  <a:cubicBezTo>
                    <a:pt x="8" y="16"/>
                    <a:pt x="9" y="17"/>
                    <a:pt x="8" y="14"/>
                  </a:cubicBezTo>
                  <a:cubicBezTo>
                    <a:pt x="10" y="17"/>
                    <a:pt x="8" y="15"/>
                    <a:pt x="10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10" y="18"/>
                    <a:pt x="11" y="18"/>
                  </a:cubicBezTo>
                  <a:cubicBezTo>
                    <a:pt x="10" y="17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11" y="16"/>
                    <a:pt x="7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4"/>
                    <a:pt x="15" y="20"/>
                    <a:pt x="13" y="16"/>
                  </a:cubicBezTo>
                  <a:cubicBezTo>
                    <a:pt x="12" y="15"/>
                    <a:pt x="11" y="14"/>
                    <a:pt x="11" y="13"/>
                  </a:cubicBezTo>
                  <a:cubicBezTo>
                    <a:pt x="9" y="12"/>
                    <a:pt x="12" y="16"/>
                    <a:pt x="12" y="16"/>
                  </a:cubicBezTo>
                  <a:cubicBezTo>
                    <a:pt x="10" y="14"/>
                    <a:pt x="7" y="10"/>
                    <a:pt x="6" y="9"/>
                  </a:cubicBezTo>
                  <a:cubicBezTo>
                    <a:pt x="9" y="12"/>
                    <a:pt x="6" y="8"/>
                    <a:pt x="12" y="14"/>
                  </a:cubicBezTo>
                  <a:cubicBezTo>
                    <a:pt x="13" y="14"/>
                    <a:pt x="10" y="11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9"/>
                    <a:pt x="14" y="15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7" y="6"/>
                    <a:pt x="8" y="7"/>
                  </a:cubicBezTo>
                  <a:cubicBezTo>
                    <a:pt x="6" y="5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0" name="Freeform 442">
              <a:extLst>
                <a:ext uri="{FF2B5EF4-FFF2-40B4-BE49-F238E27FC236}">
                  <a16:creationId xmlns:a16="http://schemas.microsoft.com/office/drawing/2014/main" id="{E6C314A9-C364-4D16-BC5D-15914F743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1" name="Freeform 443">
              <a:extLst>
                <a:ext uri="{FF2B5EF4-FFF2-40B4-BE49-F238E27FC236}">
                  <a16:creationId xmlns:a16="http://schemas.microsoft.com/office/drawing/2014/main" id="{EBB0B8BD-D707-46D4-ABA4-4208D29BE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4"/>
              <a:ext cx="15" cy="19"/>
            </a:xfrm>
            <a:custGeom>
              <a:avLst/>
              <a:gdLst>
                <a:gd name="T0" fmla="*/ 9 w 18"/>
                <a:gd name="T1" fmla="*/ 12 h 23"/>
                <a:gd name="T2" fmla="*/ 13 w 18"/>
                <a:gd name="T3" fmla="*/ 16 h 23"/>
                <a:gd name="T4" fmla="*/ 5 w 18"/>
                <a:gd name="T5" fmla="*/ 9 h 23"/>
                <a:gd name="T6" fmla="*/ 4 w 18"/>
                <a:gd name="T7" fmla="*/ 7 h 23"/>
                <a:gd name="T8" fmla="*/ 11 w 18"/>
                <a:gd name="T9" fmla="*/ 13 h 23"/>
                <a:gd name="T10" fmla="*/ 12 w 18"/>
                <a:gd name="T11" fmla="*/ 14 h 23"/>
                <a:gd name="T12" fmla="*/ 8 w 18"/>
                <a:gd name="T13" fmla="*/ 10 h 23"/>
                <a:gd name="T14" fmla="*/ 6 w 18"/>
                <a:gd name="T15" fmla="*/ 7 h 23"/>
                <a:gd name="T16" fmla="*/ 7 w 18"/>
                <a:gd name="T17" fmla="*/ 9 h 23"/>
                <a:gd name="T18" fmla="*/ 12 w 18"/>
                <a:gd name="T19" fmla="*/ 13 h 23"/>
                <a:gd name="T20" fmla="*/ 2 w 18"/>
                <a:gd name="T21" fmla="*/ 2 h 23"/>
                <a:gd name="T22" fmla="*/ 2 w 18"/>
                <a:gd name="T23" fmla="*/ 2 h 23"/>
                <a:gd name="T24" fmla="*/ 7 w 18"/>
                <a:gd name="T25" fmla="*/ 7 h 23"/>
                <a:gd name="T26" fmla="*/ 5 w 18"/>
                <a:gd name="T27" fmla="*/ 6 h 23"/>
                <a:gd name="T28" fmla="*/ 3 w 18"/>
                <a:gd name="T29" fmla="*/ 3 h 23"/>
                <a:gd name="T30" fmla="*/ 1 w 18"/>
                <a:gd name="T31" fmla="*/ 5 h 23"/>
                <a:gd name="T32" fmla="*/ 2 w 18"/>
                <a:gd name="T33" fmla="*/ 5 h 23"/>
                <a:gd name="T34" fmla="*/ 4 w 18"/>
                <a:gd name="T35" fmla="*/ 9 h 23"/>
                <a:gd name="T36" fmla="*/ 9 w 18"/>
                <a:gd name="T37" fmla="*/ 13 h 23"/>
                <a:gd name="T38" fmla="*/ 7 w 18"/>
                <a:gd name="T39" fmla="*/ 12 h 23"/>
                <a:gd name="T40" fmla="*/ 12 w 18"/>
                <a:gd name="T41" fmla="*/ 17 h 23"/>
                <a:gd name="T42" fmla="*/ 14 w 18"/>
                <a:gd name="T43" fmla="*/ 19 h 23"/>
                <a:gd name="T44" fmla="*/ 15 w 18"/>
                <a:gd name="T45" fmla="*/ 19 h 23"/>
                <a:gd name="T46" fmla="*/ 9 w 18"/>
                <a:gd name="T4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3">
                  <a:moveTo>
                    <a:pt x="9" y="12"/>
                  </a:moveTo>
                  <a:cubicBezTo>
                    <a:pt x="9" y="13"/>
                    <a:pt x="11" y="15"/>
                    <a:pt x="13" y="16"/>
                  </a:cubicBezTo>
                  <a:cubicBezTo>
                    <a:pt x="11" y="14"/>
                    <a:pt x="8" y="12"/>
                    <a:pt x="5" y="9"/>
                  </a:cubicBezTo>
                  <a:cubicBezTo>
                    <a:pt x="7" y="10"/>
                    <a:pt x="4" y="7"/>
                    <a:pt x="4" y="7"/>
                  </a:cubicBezTo>
                  <a:cubicBezTo>
                    <a:pt x="6" y="9"/>
                    <a:pt x="10" y="13"/>
                    <a:pt x="11" y="13"/>
                  </a:cubicBezTo>
                  <a:cubicBezTo>
                    <a:pt x="10" y="12"/>
                    <a:pt x="12" y="14"/>
                    <a:pt x="12" y="14"/>
                  </a:cubicBezTo>
                  <a:cubicBezTo>
                    <a:pt x="9" y="12"/>
                    <a:pt x="11" y="12"/>
                    <a:pt x="8" y="10"/>
                  </a:cubicBezTo>
                  <a:cubicBezTo>
                    <a:pt x="6" y="8"/>
                    <a:pt x="4" y="6"/>
                    <a:pt x="6" y="7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10" y="12"/>
                    <a:pt x="9" y="10"/>
                    <a:pt x="12" y="13"/>
                  </a:cubicBezTo>
                  <a:cubicBezTo>
                    <a:pt x="8" y="9"/>
                    <a:pt x="9" y="8"/>
                    <a:pt x="2" y="2"/>
                  </a:cubicBezTo>
                  <a:cubicBezTo>
                    <a:pt x="0" y="0"/>
                    <a:pt x="2" y="2"/>
                    <a:pt x="2" y="2"/>
                  </a:cubicBezTo>
                  <a:cubicBezTo>
                    <a:pt x="4" y="4"/>
                    <a:pt x="6" y="6"/>
                    <a:pt x="7" y="7"/>
                  </a:cubicBezTo>
                  <a:cubicBezTo>
                    <a:pt x="6" y="6"/>
                    <a:pt x="8" y="9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9" y="14"/>
                    <a:pt x="7" y="12"/>
                  </a:cubicBezTo>
                  <a:cubicBezTo>
                    <a:pt x="9" y="14"/>
                    <a:pt x="10" y="15"/>
                    <a:pt x="12" y="17"/>
                  </a:cubicBezTo>
                  <a:cubicBezTo>
                    <a:pt x="13" y="18"/>
                    <a:pt x="11" y="16"/>
                    <a:pt x="14" y="19"/>
                  </a:cubicBezTo>
                  <a:cubicBezTo>
                    <a:pt x="18" y="23"/>
                    <a:pt x="11" y="16"/>
                    <a:pt x="15" y="19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2" name="Freeform 444">
              <a:extLst>
                <a:ext uri="{FF2B5EF4-FFF2-40B4-BE49-F238E27FC236}">
                  <a16:creationId xmlns:a16="http://schemas.microsoft.com/office/drawing/2014/main" id="{ED9C5E89-CE38-4AE2-870F-A0A47A11B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3" name="Freeform 445">
              <a:extLst>
                <a:ext uri="{FF2B5EF4-FFF2-40B4-BE49-F238E27FC236}">
                  <a16:creationId xmlns:a16="http://schemas.microsoft.com/office/drawing/2014/main" id="{295C0D08-A666-4028-98D8-17C0EEB4E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8"/>
              <a:ext cx="3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4" name="Freeform 446">
              <a:extLst>
                <a:ext uri="{FF2B5EF4-FFF2-40B4-BE49-F238E27FC236}">
                  <a16:creationId xmlns:a16="http://schemas.microsoft.com/office/drawing/2014/main" id="{A47CAAE9-4742-4B7B-B41D-813AAF7AF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3123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5" name="Freeform 447">
              <a:extLst>
                <a:ext uri="{FF2B5EF4-FFF2-40B4-BE49-F238E27FC236}">
                  <a16:creationId xmlns:a16="http://schemas.microsoft.com/office/drawing/2014/main" id="{E91472C6-3D0F-4934-BF93-358553CF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" y="3114"/>
              <a:ext cx="8" cy="8"/>
            </a:xfrm>
            <a:custGeom>
              <a:avLst/>
              <a:gdLst>
                <a:gd name="T0" fmla="*/ 1 w 10"/>
                <a:gd name="T1" fmla="*/ 0 h 10"/>
                <a:gd name="T2" fmla="*/ 0 w 10"/>
                <a:gd name="T3" fmla="*/ 1 h 10"/>
                <a:gd name="T4" fmla="*/ 9 w 10"/>
                <a:gd name="T5" fmla="*/ 9 h 10"/>
                <a:gd name="T6" fmla="*/ 4 w 10"/>
                <a:gd name="T7" fmla="*/ 4 h 10"/>
                <a:gd name="T8" fmla="*/ 4 w 10"/>
                <a:gd name="T9" fmla="*/ 3 h 10"/>
                <a:gd name="T10" fmla="*/ 1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" y="0"/>
                  </a:moveTo>
                  <a:cubicBezTo>
                    <a:pt x="1" y="1"/>
                    <a:pt x="3" y="3"/>
                    <a:pt x="0" y="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5" y="5"/>
                    <a:pt x="4" y="4"/>
                  </a:cubicBezTo>
                  <a:cubicBezTo>
                    <a:pt x="6" y="6"/>
                    <a:pt x="3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6" name="Freeform 448">
              <a:extLst>
                <a:ext uri="{FF2B5EF4-FFF2-40B4-BE49-F238E27FC236}">
                  <a16:creationId xmlns:a16="http://schemas.microsoft.com/office/drawing/2014/main" id="{8BB71F8D-BAE3-4680-A345-D79321433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0"/>
              <a:ext cx="15" cy="17"/>
            </a:xfrm>
            <a:custGeom>
              <a:avLst/>
              <a:gdLst>
                <a:gd name="T0" fmla="*/ 9 w 18"/>
                <a:gd name="T1" fmla="*/ 13 h 20"/>
                <a:gd name="T2" fmla="*/ 9 w 18"/>
                <a:gd name="T3" fmla="*/ 12 h 20"/>
                <a:gd name="T4" fmla="*/ 11 w 18"/>
                <a:gd name="T5" fmla="*/ 14 h 20"/>
                <a:gd name="T6" fmla="*/ 13 w 18"/>
                <a:gd name="T7" fmla="*/ 15 h 20"/>
                <a:gd name="T8" fmla="*/ 11 w 18"/>
                <a:gd name="T9" fmla="*/ 13 h 20"/>
                <a:gd name="T10" fmla="*/ 11 w 18"/>
                <a:gd name="T11" fmla="*/ 12 h 20"/>
                <a:gd name="T12" fmla="*/ 7 w 18"/>
                <a:gd name="T13" fmla="*/ 9 h 20"/>
                <a:gd name="T14" fmla="*/ 14 w 18"/>
                <a:gd name="T15" fmla="*/ 13 h 20"/>
                <a:gd name="T16" fmla="*/ 5 w 18"/>
                <a:gd name="T17" fmla="*/ 6 h 20"/>
                <a:gd name="T18" fmla="*/ 9 w 18"/>
                <a:gd name="T19" fmla="*/ 8 h 20"/>
                <a:gd name="T20" fmla="*/ 9 w 18"/>
                <a:gd name="T21" fmla="*/ 8 h 20"/>
                <a:gd name="T22" fmla="*/ 9 w 18"/>
                <a:gd name="T23" fmla="*/ 8 h 20"/>
                <a:gd name="T24" fmla="*/ 14 w 18"/>
                <a:gd name="T25" fmla="*/ 11 h 20"/>
                <a:gd name="T26" fmla="*/ 14 w 18"/>
                <a:gd name="T27" fmla="*/ 10 h 20"/>
                <a:gd name="T28" fmla="*/ 16 w 18"/>
                <a:gd name="T29" fmla="*/ 11 h 20"/>
                <a:gd name="T30" fmla="*/ 14 w 18"/>
                <a:gd name="T31" fmla="*/ 7 h 20"/>
                <a:gd name="T32" fmla="*/ 17 w 18"/>
                <a:gd name="T33" fmla="*/ 9 h 20"/>
                <a:gd name="T34" fmla="*/ 8 w 18"/>
                <a:gd name="T35" fmla="*/ 4 h 20"/>
                <a:gd name="T36" fmla="*/ 9 w 18"/>
                <a:gd name="T37" fmla="*/ 4 h 20"/>
                <a:gd name="T38" fmla="*/ 15 w 18"/>
                <a:gd name="T39" fmla="*/ 7 h 20"/>
                <a:gd name="T40" fmla="*/ 12 w 18"/>
                <a:gd name="T41" fmla="*/ 5 h 20"/>
                <a:gd name="T42" fmla="*/ 18 w 18"/>
                <a:gd name="T43" fmla="*/ 7 h 20"/>
                <a:gd name="T44" fmla="*/ 10 w 18"/>
                <a:gd name="T45" fmla="*/ 3 h 20"/>
                <a:gd name="T46" fmla="*/ 12 w 18"/>
                <a:gd name="T47" fmla="*/ 3 h 20"/>
                <a:gd name="T48" fmla="*/ 4 w 18"/>
                <a:gd name="T49" fmla="*/ 0 h 20"/>
                <a:gd name="T50" fmla="*/ 4 w 18"/>
                <a:gd name="T51" fmla="*/ 2 h 20"/>
                <a:gd name="T52" fmla="*/ 8 w 18"/>
                <a:gd name="T53" fmla="*/ 5 h 20"/>
                <a:gd name="T54" fmla="*/ 3 w 18"/>
                <a:gd name="T55" fmla="*/ 2 h 20"/>
                <a:gd name="T56" fmla="*/ 8 w 18"/>
                <a:gd name="T57" fmla="*/ 5 h 20"/>
                <a:gd name="T58" fmla="*/ 3 w 18"/>
                <a:gd name="T59" fmla="*/ 3 h 20"/>
                <a:gd name="T60" fmla="*/ 8 w 18"/>
                <a:gd name="T61" fmla="*/ 6 h 20"/>
                <a:gd name="T62" fmla="*/ 2 w 18"/>
                <a:gd name="T63" fmla="*/ 2 h 20"/>
                <a:gd name="T64" fmla="*/ 2 w 18"/>
                <a:gd name="T65" fmla="*/ 6 h 20"/>
                <a:gd name="T66" fmla="*/ 5 w 18"/>
                <a:gd name="T67" fmla="*/ 9 h 20"/>
                <a:gd name="T68" fmla="*/ 5 w 18"/>
                <a:gd name="T69" fmla="*/ 10 h 20"/>
                <a:gd name="T70" fmla="*/ 8 w 18"/>
                <a:gd name="T71" fmla="*/ 13 h 20"/>
                <a:gd name="T72" fmla="*/ 0 w 18"/>
                <a:gd name="T73" fmla="*/ 7 h 20"/>
                <a:gd name="T74" fmla="*/ 1 w 18"/>
                <a:gd name="T75" fmla="*/ 8 h 20"/>
                <a:gd name="T76" fmla="*/ 3 w 18"/>
                <a:gd name="T77" fmla="*/ 9 h 20"/>
                <a:gd name="T78" fmla="*/ 1 w 18"/>
                <a:gd name="T79" fmla="*/ 8 h 20"/>
                <a:gd name="T80" fmla="*/ 10 w 18"/>
                <a:gd name="T81" fmla="*/ 15 h 20"/>
                <a:gd name="T82" fmla="*/ 14 w 18"/>
                <a:gd name="T83" fmla="*/ 17 h 20"/>
                <a:gd name="T84" fmla="*/ 9 w 18"/>
                <a:gd name="T8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20">
                  <a:moveTo>
                    <a:pt x="9" y="13"/>
                  </a:moveTo>
                  <a:cubicBezTo>
                    <a:pt x="9" y="13"/>
                    <a:pt x="7" y="11"/>
                    <a:pt x="9" y="12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5" y="17"/>
                    <a:pt x="10" y="13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8" y="10"/>
                    <a:pt x="11" y="12"/>
                  </a:cubicBezTo>
                  <a:cubicBezTo>
                    <a:pt x="10" y="11"/>
                    <a:pt x="10" y="11"/>
                    <a:pt x="7" y="9"/>
                  </a:cubicBezTo>
                  <a:cubicBezTo>
                    <a:pt x="11" y="11"/>
                    <a:pt x="10" y="11"/>
                    <a:pt x="14" y="13"/>
                  </a:cubicBezTo>
                  <a:cubicBezTo>
                    <a:pt x="12" y="12"/>
                    <a:pt x="8" y="9"/>
                    <a:pt x="5" y="6"/>
                  </a:cubicBezTo>
                  <a:cubicBezTo>
                    <a:pt x="10" y="9"/>
                    <a:pt x="4" y="5"/>
                    <a:pt x="9" y="8"/>
                  </a:cubicBezTo>
                  <a:cubicBezTo>
                    <a:pt x="9" y="8"/>
                    <a:pt x="10" y="9"/>
                    <a:pt x="9" y="8"/>
                  </a:cubicBezTo>
                  <a:cubicBezTo>
                    <a:pt x="14" y="12"/>
                    <a:pt x="8" y="7"/>
                    <a:pt x="9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1" y="8"/>
                    <a:pt x="14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8"/>
                    <a:pt x="15" y="9"/>
                    <a:pt x="14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6"/>
                    <a:pt x="15" y="8"/>
                    <a:pt x="8" y="4"/>
                  </a:cubicBezTo>
                  <a:cubicBezTo>
                    <a:pt x="17" y="9"/>
                    <a:pt x="6" y="2"/>
                    <a:pt x="9" y="4"/>
                  </a:cubicBezTo>
                  <a:cubicBezTo>
                    <a:pt x="13" y="5"/>
                    <a:pt x="11" y="5"/>
                    <a:pt x="15" y="7"/>
                  </a:cubicBezTo>
                  <a:cubicBezTo>
                    <a:pt x="10" y="4"/>
                    <a:pt x="14" y="6"/>
                    <a:pt x="12" y="5"/>
                  </a:cubicBezTo>
                  <a:cubicBezTo>
                    <a:pt x="17" y="7"/>
                    <a:pt x="13" y="5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3"/>
                    <a:pt x="6" y="0"/>
                    <a:pt x="4" y="0"/>
                  </a:cubicBezTo>
                  <a:cubicBezTo>
                    <a:pt x="5" y="1"/>
                    <a:pt x="7" y="3"/>
                    <a:pt x="4" y="2"/>
                  </a:cubicBezTo>
                  <a:cubicBezTo>
                    <a:pt x="10" y="5"/>
                    <a:pt x="4" y="2"/>
                    <a:pt x="8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6" y="4"/>
                    <a:pt x="8" y="5"/>
                  </a:cubicBezTo>
                  <a:cubicBezTo>
                    <a:pt x="9" y="6"/>
                    <a:pt x="5" y="4"/>
                    <a:pt x="3" y="3"/>
                  </a:cubicBezTo>
                  <a:cubicBezTo>
                    <a:pt x="3" y="3"/>
                    <a:pt x="5" y="4"/>
                    <a:pt x="8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6" y="8"/>
                    <a:pt x="2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2" y="16"/>
                    <a:pt x="5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2"/>
                    <a:pt x="3" y="9"/>
                    <a:pt x="0" y="7"/>
                  </a:cubicBezTo>
                  <a:cubicBezTo>
                    <a:pt x="1" y="8"/>
                    <a:pt x="0" y="7"/>
                    <a:pt x="1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4" y="10"/>
                    <a:pt x="1" y="8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4" y="9"/>
                    <a:pt x="16" y="20"/>
                    <a:pt x="14" y="17"/>
                  </a:cubicBezTo>
                  <a:cubicBezTo>
                    <a:pt x="13" y="15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7" name="Freeform 449">
              <a:extLst>
                <a:ext uri="{FF2B5EF4-FFF2-40B4-BE49-F238E27FC236}">
                  <a16:creationId xmlns:a16="http://schemas.microsoft.com/office/drawing/2014/main" id="{B66CDD04-C3FE-4658-B88E-6172DAD62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8" name="Freeform 450">
              <a:extLst>
                <a:ext uri="{FF2B5EF4-FFF2-40B4-BE49-F238E27FC236}">
                  <a16:creationId xmlns:a16="http://schemas.microsoft.com/office/drawing/2014/main" id="{D319CC61-1C4D-4B35-AB13-F9868041B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11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9" name="Rectangle 451">
              <a:extLst>
                <a:ext uri="{FF2B5EF4-FFF2-40B4-BE49-F238E27FC236}">
                  <a16:creationId xmlns:a16="http://schemas.microsoft.com/office/drawing/2014/main" id="{1F391A73-F81E-438D-B8B3-41CF975ED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3" y="311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0" name="Freeform 452">
              <a:extLst>
                <a:ext uri="{FF2B5EF4-FFF2-40B4-BE49-F238E27FC236}">
                  <a16:creationId xmlns:a16="http://schemas.microsoft.com/office/drawing/2014/main" id="{16C89B70-3817-4FF3-B601-CF9D0CF65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" y="31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1" name="Freeform 453">
              <a:extLst>
                <a:ext uri="{FF2B5EF4-FFF2-40B4-BE49-F238E27FC236}">
                  <a16:creationId xmlns:a16="http://schemas.microsoft.com/office/drawing/2014/main" id="{03798CDD-E8C6-433E-94A2-AAF9684C4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12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2" name="Freeform 454">
              <a:extLst>
                <a:ext uri="{FF2B5EF4-FFF2-40B4-BE49-F238E27FC236}">
                  <a16:creationId xmlns:a16="http://schemas.microsoft.com/office/drawing/2014/main" id="{B5AA2818-CB00-41A6-B13B-46BFD4656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3" name="Freeform 455">
              <a:extLst>
                <a:ext uri="{FF2B5EF4-FFF2-40B4-BE49-F238E27FC236}">
                  <a16:creationId xmlns:a16="http://schemas.microsoft.com/office/drawing/2014/main" id="{82A09203-E4F8-4248-8CD8-C15C0B529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7"/>
              <a:ext cx="25" cy="17"/>
            </a:xfrm>
            <a:custGeom>
              <a:avLst/>
              <a:gdLst>
                <a:gd name="T0" fmla="*/ 16 w 31"/>
                <a:gd name="T1" fmla="*/ 1 h 21"/>
                <a:gd name="T2" fmla="*/ 9 w 31"/>
                <a:gd name="T3" fmla="*/ 2 h 21"/>
                <a:gd name="T4" fmla="*/ 6 w 31"/>
                <a:gd name="T5" fmla="*/ 3 h 21"/>
                <a:gd name="T6" fmla="*/ 10 w 31"/>
                <a:gd name="T7" fmla="*/ 3 h 21"/>
                <a:gd name="T8" fmla="*/ 11 w 31"/>
                <a:gd name="T9" fmla="*/ 4 h 21"/>
                <a:gd name="T10" fmla="*/ 10 w 31"/>
                <a:gd name="T11" fmla="*/ 6 h 21"/>
                <a:gd name="T12" fmla="*/ 16 w 31"/>
                <a:gd name="T13" fmla="*/ 7 h 21"/>
                <a:gd name="T14" fmla="*/ 14 w 31"/>
                <a:gd name="T15" fmla="*/ 7 h 21"/>
                <a:gd name="T16" fmla="*/ 12 w 31"/>
                <a:gd name="T17" fmla="*/ 8 h 21"/>
                <a:gd name="T18" fmla="*/ 22 w 31"/>
                <a:gd name="T19" fmla="*/ 8 h 21"/>
                <a:gd name="T20" fmla="*/ 22 w 31"/>
                <a:gd name="T21" fmla="*/ 10 h 21"/>
                <a:gd name="T22" fmla="*/ 18 w 31"/>
                <a:gd name="T23" fmla="*/ 10 h 21"/>
                <a:gd name="T24" fmla="*/ 18 w 31"/>
                <a:gd name="T25" fmla="*/ 11 h 21"/>
                <a:gd name="T26" fmla="*/ 16 w 31"/>
                <a:gd name="T27" fmla="*/ 12 h 21"/>
                <a:gd name="T28" fmla="*/ 18 w 31"/>
                <a:gd name="T29" fmla="*/ 14 h 21"/>
                <a:gd name="T30" fmla="*/ 22 w 31"/>
                <a:gd name="T31" fmla="*/ 15 h 21"/>
                <a:gd name="T32" fmla="*/ 17 w 31"/>
                <a:gd name="T33" fmla="*/ 14 h 21"/>
                <a:gd name="T34" fmla="*/ 18 w 31"/>
                <a:gd name="T35" fmla="*/ 15 h 21"/>
                <a:gd name="T36" fmla="*/ 16 w 31"/>
                <a:gd name="T37" fmla="*/ 17 h 21"/>
                <a:gd name="T38" fmla="*/ 18 w 31"/>
                <a:gd name="T39" fmla="*/ 17 h 21"/>
                <a:gd name="T40" fmla="*/ 15 w 31"/>
                <a:gd name="T41" fmla="*/ 15 h 21"/>
                <a:gd name="T42" fmla="*/ 26 w 31"/>
                <a:gd name="T43" fmla="*/ 19 h 21"/>
                <a:gd name="T44" fmla="*/ 28 w 31"/>
                <a:gd name="T45" fmla="*/ 19 h 21"/>
                <a:gd name="T46" fmla="*/ 27 w 31"/>
                <a:gd name="T47" fmla="*/ 17 h 21"/>
                <a:gd name="T48" fmla="*/ 29 w 31"/>
                <a:gd name="T49" fmla="*/ 17 h 21"/>
                <a:gd name="T50" fmla="*/ 30 w 31"/>
                <a:gd name="T51" fmla="*/ 15 h 21"/>
                <a:gd name="T52" fmla="*/ 27 w 31"/>
                <a:gd name="T53" fmla="*/ 13 h 21"/>
                <a:gd name="T54" fmla="*/ 28 w 31"/>
                <a:gd name="T55" fmla="*/ 14 h 21"/>
                <a:gd name="T56" fmla="*/ 28 w 31"/>
                <a:gd name="T57" fmla="*/ 13 h 21"/>
                <a:gd name="T58" fmla="*/ 27 w 31"/>
                <a:gd name="T59" fmla="*/ 12 h 21"/>
                <a:gd name="T60" fmla="*/ 24 w 31"/>
                <a:gd name="T61" fmla="*/ 10 h 21"/>
                <a:gd name="T62" fmla="*/ 29 w 31"/>
                <a:gd name="T63" fmla="*/ 10 h 21"/>
                <a:gd name="T64" fmla="*/ 30 w 31"/>
                <a:gd name="T65" fmla="*/ 9 h 21"/>
                <a:gd name="T66" fmla="*/ 24 w 31"/>
                <a:gd name="T67" fmla="*/ 8 h 21"/>
                <a:gd name="T68" fmla="*/ 22 w 31"/>
                <a:gd name="T69" fmla="*/ 7 h 21"/>
                <a:gd name="T70" fmla="*/ 20 w 31"/>
                <a:gd name="T71" fmla="*/ 5 h 21"/>
                <a:gd name="T72" fmla="*/ 21 w 31"/>
                <a:gd name="T73" fmla="*/ 4 h 21"/>
                <a:gd name="T74" fmla="*/ 19 w 31"/>
                <a:gd name="T75" fmla="*/ 3 h 21"/>
                <a:gd name="T76" fmla="*/ 13 w 31"/>
                <a:gd name="T77" fmla="*/ 4 h 21"/>
                <a:gd name="T78" fmla="*/ 23 w 31"/>
                <a:gd name="T7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3" y="1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1"/>
                    <a:pt x="8" y="3"/>
                    <a:pt x="6" y="3"/>
                  </a:cubicBezTo>
                  <a:cubicBezTo>
                    <a:pt x="7" y="3"/>
                    <a:pt x="16" y="1"/>
                    <a:pt x="14" y="2"/>
                  </a:cubicBezTo>
                  <a:cubicBezTo>
                    <a:pt x="14" y="2"/>
                    <a:pt x="12" y="3"/>
                    <a:pt x="10" y="3"/>
                  </a:cubicBezTo>
                  <a:cubicBezTo>
                    <a:pt x="10" y="3"/>
                    <a:pt x="16" y="2"/>
                    <a:pt x="17" y="2"/>
                  </a:cubicBezTo>
                  <a:cubicBezTo>
                    <a:pt x="0" y="5"/>
                    <a:pt x="22" y="2"/>
                    <a:pt x="11" y="4"/>
                  </a:cubicBezTo>
                  <a:cubicBezTo>
                    <a:pt x="13" y="5"/>
                    <a:pt x="11" y="5"/>
                    <a:pt x="15" y="5"/>
                  </a:cubicBezTo>
                  <a:cubicBezTo>
                    <a:pt x="10" y="5"/>
                    <a:pt x="15" y="5"/>
                    <a:pt x="10" y="6"/>
                  </a:cubicBezTo>
                  <a:cubicBezTo>
                    <a:pt x="20" y="5"/>
                    <a:pt x="5" y="7"/>
                    <a:pt x="18" y="6"/>
                  </a:cubicBezTo>
                  <a:cubicBezTo>
                    <a:pt x="14" y="7"/>
                    <a:pt x="19" y="6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7"/>
                    <a:pt x="19" y="7"/>
                    <a:pt x="14" y="7"/>
                  </a:cubicBezTo>
                  <a:cubicBezTo>
                    <a:pt x="13" y="7"/>
                    <a:pt x="17" y="7"/>
                    <a:pt x="21" y="7"/>
                  </a:cubicBezTo>
                  <a:cubicBezTo>
                    <a:pt x="19" y="8"/>
                    <a:pt x="17" y="8"/>
                    <a:pt x="12" y="8"/>
                  </a:cubicBezTo>
                  <a:cubicBezTo>
                    <a:pt x="18" y="8"/>
                    <a:pt x="15" y="8"/>
                    <a:pt x="18" y="8"/>
                  </a:cubicBezTo>
                  <a:cubicBezTo>
                    <a:pt x="19" y="8"/>
                    <a:pt x="20" y="8"/>
                    <a:pt x="22" y="8"/>
                  </a:cubicBezTo>
                  <a:cubicBezTo>
                    <a:pt x="21" y="9"/>
                    <a:pt x="26" y="9"/>
                    <a:pt x="28" y="10"/>
                  </a:cubicBezTo>
                  <a:cubicBezTo>
                    <a:pt x="21" y="10"/>
                    <a:pt x="28" y="9"/>
                    <a:pt x="22" y="10"/>
                  </a:cubicBezTo>
                  <a:cubicBezTo>
                    <a:pt x="19" y="9"/>
                    <a:pt x="19" y="9"/>
                    <a:pt x="14" y="8"/>
                  </a:cubicBezTo>
                  <a:cubicBezTo>
                    <a:pt x="14" y="9"/>
                    <a:pt x="15" y="9"/>
                    <a:pt x="18" y="10"/>
                  </a:cubicBezTo>
                  <a:cubicBezTo>
                    <a:pt x="17" y="10"/>
                    <a:pt x="15" y="9"/>
                    <a:pt x="14" y="10"/>
                  </a:cubicBezTo>
                  <a:cubicBezTo>
                    <a:pt x="11" y="10"/>
                    <a:pt x="21" y="11"/>
                    <a:pt x="18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2"/>
                    <a:pt x="13" y="11"/>
                    <a:pt x="16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1" y="11"/>
                    <a:pt x="24" y="14"/>
                    <a:pt x="18" y="14"/>
                  </a:cubicBezTo>
                  <a:cubicBezTo>
                    <a:pt x="24" y="15"/>
                    <a:pt x="26" y="16"/>
                    <a:pt x="27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16"/>
                    <a:pt x="16" y="13"/>
                    <a:pt x="14" y="12"/>
                  </a:cubicBezTo>
                  <a:cubicBezTo>
                    <a:pt x="16" y="13"/>
                    <a:pt x="13" y="13"/>
                    <a:pt x="17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22" y="16"/>
                    <a:pt x="18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0" y="14"/>
                    <a:pt x="16" y="17"/>
                  </a:cubicBezTo>
                  <a:cubicBezTo>
                    <a:pt x="18" y="18"/>
                    <a:pt x="24" y="20"/>
                    <a:pt x="26" y="21"/>
                  </a:cubicBezTo>
                  <a:cubicBezTo>
                    <a:pt x="24" y="20"/>
                    <a:pt x="20" y="18"/>
                    <a:pt x="18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9" y="17"/>
                    <a:pt x="18" y="16"/>
                    <a:pt x="15" y="15"/>
                  </a:cubicBezTo>
                  <a:cubicBezTo>
                    <a:pt x="13" y="14"/>
                    <a:pt x="19" y="17"/>
                    <a:pt x="17" y="15"/>
                  </a:cubicBezTo>
                  <a:cubicBezTo>
                    <a:pt x="22" y="17"/>
                    <a:pt x="22" y="18"/>
                    <a:pt x="26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9"/>
                    <a:pt x="26" y="18"/>
                    <a:pt x="28" y="19"/>
                  </a:cubicBezTo>
                  <a:cubicBezTo>
                    <a:pt x="22" y="16"/>
                    <a:pt x="30" y="19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4" y="17"/>
                    <a:pt x="24" y="16"/>
                    <a:pt x="24" y="16"/>
                  </a:cubicBezTo>
                  <a:cubicBezTo>
                    <a:pt x="28" y="17"/>
                    <a:pt x="27" y="17"/>
                    <a:pt x="29" y="17"/>
                  </a:cubicBezTo>
                  <a:cubicBezTo>
                    <a:pt x="27" y="16"/>
                    <a:pt x="22" y="15"/>
                    <a:pt x="22" y="14"/>
                  </a:cubicBezTo>
                  <a:cubicBezTo>
                    <a:pt x="27" y="16"/>
                    <a:pt x="25" y="14"/>
                    <a:pt x="30" y="15"/>
                  </a:cubicBezTo>
                  <a:cubicBezTo>
                    <a:pt x="24" y="14"/>
                    <a:pt x="28" y="14"/>
                    <a:pt x="25" y="13"/>
                  </a:cubicBezTo>
                  <a:cubicBezTo>
                    <a:pt x="24" y="13"/>
                    <a:pt x="24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26" y="13"/>
                    <a:pt x="28" y="13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1" y="13"/>
                    <a:pt x="22" y="12"/>
                    <a:pt x="27" y="12"/>
                  </a:cubicBezTo>
                  <a:cubicBezTo>
                    <a:pt x="24" y="11"/>
                    <a:pt x="24" y="11"/>
                    <a:pt x="18" y="10"/>
                  </a:cubicBezTo>
                  <a:cubicBezTo>
                    <a:pt x="20" y="10"/>
                    <a:pt x="25" y="11"/>
                    <a:pt x="24" y="10"/>
                  </a:cubicBezTo>
                  <a:cubicBezTo>
                    <a:pt x="19" y="10"/>
                    <a:pt x="26" y="10"/>
                    <a:pt x="23" y="10"/>
                  </a:cubicBezTo>
                  <a:cubicBezTo>
                    <a:pt x="28" y="10"/>
                    <a:pt x="24" y="10"/>
                    <a:pt x="29" y="10"/>
                  </a:cubicBezTo>
                  <a:cubicBezTo>
                    <a:pt x="31" y="10"/>
                    <a:pt x="25" y="9"/>
                    <a:pt x="2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4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5" y="8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9" y="6"/>
                    <a:pt x="23" y="5"/>
                    <a:pt x="17" y="6"/>
                  </a:cubicBezTo>
                  <a:cubicBezTo>
                    <a:pt x="17" y="6"/>
                    <a:pt x="19" y="5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7" y="4"/>
                    <a:pt x="21" y="4"/>
                  </a:cubicBezTo>
                  <a:cubicBezTo>
                    <a:pt x="19" y="4"/>
                    <a:pt x="25" y="4"/>
                    <a:pt x="26" y="4"/>
                  </a:cubicBezTo>
                  <a:cubicBezTo>
                    <a:pt x="18" y="4"/>
                    <a:pt x="31" y="1"/>
                    <a:pt x="19" y="3"/>
                  </a:cubicBezTo>
                  <a:cubicBezTo>
                    <a:pt x="19" y="3"/>
                    <a:pt x="17" y="4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7" y="3"/>
                    <a:pt x="1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0"/>
                    <a:pt x="12" y="3"/>
                    <a:pt x="23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4" name="Freeform 456">
              <a:extLst>
                <a:ext uri="{FF2B5EF4-FFF2-40B4-BE49-F238E27FC236}">
                  <a16:creationId xmlns:a16="http://schemas.microsoft.com/office/drawing/2014/main" id="{D4547488-5D40-4485-ADD2-16781159D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4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5" name="Freeform 457">
              <a:extLst>
                <a:ext uri="{FF2B5EF4-FFF2-40B4-BE49-F238E27FC236}">
                  <a16:creationId xmlns:a16="http://schemas.microsoft.com/office/drawing/2014/main" id="{4BB1C8F4-1D22-4BC7-937A-8CBED5F17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1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6" name="Freeform 458">
              <a:extLst>
                <a:ext uri="{FF2B5EF4-FFF2-40B4-BE49-F238E27FC236}">
                  <a16:creationId xmlns:a16="http://schemas.microsoft.com/office/drawing/2014/main" id="{AB9ACE7E-E311-437F-A470-72D4A9FDA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3" y="3096"/>
              <a:ext cx="2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7" name="Freeform 459">
              <a:extLst>
                <a:ext uri="{FF2B5EF4-FFF2-40B4-BE49-F238E27FC236}">
                  <a16:creationId xmlns:a16="http://schemas.microsoft.com/office/drawing/2014/main" id="{C6612440-00F0-4600-9513-7901DF37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0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8" name="Freeform 460">
              <a:extLst>
                <a:ext uri="{FF2B5EF4-FFF2-40B4-BE49-F238E27FC236}">
                  <a16:creationId xmlns:a16="http://schemas.microsoft.com/office/drawing/2014/main" id="{D59D1905-BA16-4E62-8403-72E1AF7EF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092"/>
              <a:ext cx="20" cy="8"/>
            </a:xfrm>
            <a:custGeom>
              <a:avLst/>
              <a:gdLst>
                <a:gd name="T0" fmla="*/ 12 w 25"/>
                <a:gd name="T1" fmla="*/ 1 h 9"/>
                <a:gd name="T2" fmla="*/ 7 w 25"/>
                <a:gd name="T3" fmla="*/ 2 h 9"/>
                <a:gd name="T4" fmla="*/ 10 w 25"/>
                <a:gd name="T5" fmla="*/ 0 h 9"/>
                <a:gd name="T6" fmla="*/ 3 w 25"/>
                <a:gd name="T7" fmla="*/ 4 h 9"/>
                <a:gd name="T8" fmla="*/ 9 w 25"/>
                <a:gd name="T9" fmla="*/ 5 h 9"/>
                <a:gd name="T10" fmla="*/ 6 w 25"/>
                <a:gd name="T11" fmla="*/ 6 h 9"/>
                <a:gd name="T12" fmla="*/ 12 w 25"/>
                <a:gd name="T13" fmla="*/ 5 h 9"/>
                <a:gd name="T14" fmla="*/ 6 w 25"/>
                <a:gd name="T15" fmla="*/ 7 h 9"/>
                <a:gd name="T16" fmla="*/ 9 w 25"/>
                <a:gd name="T17" fmla="*/ 7 h 9"/>
                <a:gd name="T18" fmla="*/ 11 w 25"/>
                <a:gd name="T19" fmla="*/ 6 h 9"/>
                <a:gd name="T20" fmla="*/ 10 w 25"/>
                <a:gd name="T21" fmla="*/ 7 h 9"/>
                <a:gd name="T22" fmla="*/ 11 w 25"/>
                <a:gd name="T23" fmla="*/ 6 h 9"/>
                <a:gd name="T24" fmla="*/ 12 w 25"/>
                <a:gd name="T25" fmla="*/ 6 h 9"/>
                <a:gd name="T26" fmla="*/ 10 w 25"/>
                <a:gd name="T27" fmla="*/ 7 h 9"/>
                <a:gd name="T28" fmla="*/ 12 w 25"/>
                <a:gd name="T29" fmla="*/ 6 h 9"/>
                <a:gd name="T30" fmla="*/ 9 w 25"/>
                <a:gd name="T31" fmla="*/ 8 h 9"/>
                <a:gd name="T32" fmla="*/ 15 w 25"/>
                <a:gd name="T33" fmla="*/ 7 h 9"/>
                <a:gd name="T34" fmla="*/ 18 w 25"/>
                <a:gd name="T35" fmla="*/ 6 h 9"/>
                <a:gd name="T36" fmla="*/ 15 w 25"/>
                <a:gd name="T37" fmla="*/ 6 h 9"/>
                <a:gd name="T38" fmla="*/ 15 w 25"/>
                <a:gd name="T39" fmla="*/ 6 h 9"/>
                <a:gd name="T40" fmla="*/ 13 w 25"/>
                <a:gd name="T41" fmla="*/ 6 h 9"/>
                <a:gd name="T42" fmla="*/ 19 w 25"/>
                <a:gd name="T43" fmla="*/ 5 h 9"/>
                <a:gd name="T44" fmla="*/ 22 w 25"/>
                <a:gd name="T45" fmla="*/ 2 h 9"/>
                <a:gd name="T46" fmla="*/ 22 w 25"/>
                <a:gd name="T47" fmla="*/ 2 h 9"/>
                <a:gd name="T48" fmla="*/ 20 w 25"/>
                <a:gd name="T49" fmla="*/ 2 h 9"/>
                <a:gd name="T50" fmla="*/ 18 w 25"/>
                <a:gd name="T51" fmla="*/ 4 h 9"/>
                <a:gd name="T52" fmla="*/ 12 w 25"/>
                <a:gd name="T53" fmla="*/ 6 h 9"/>
                <a:gd name="T54" fmla="*/ 12 w 25"/>
                <a:gd name="T55" fmla="*/ 5 h 9"/>
                <a:gd name="T56" fmla="*/ 17 w 25"/>
                <a:gd name="T57" fmla="*/ 4 h 9"/>
                <a:gd name="T58" fmla="*/ 14 w 25"/>
                <a:gd name="T59" fmla="*/ 4 h 9"/>
                <a:gd name="T60" fmla="*/ 20 w 25"/>
                <a:gd name="T61" fmla="*/ 2 h 9"/>
                <a:gd name="T62" fmla="*/ 14 w 25"/>
                <a:gd name="T63" fmla="*/ 4 h 9"/>
                <a:gd name="T64" fmla="*/ 13 w 25"/>
                <a:gd name="T65" fmla="*/ 3 h 9"/>
                <a:gd name="T66" fmla="*/ 17 w 25"/>
                <a:gd name="T67" fmla="*/ 1 h 9"/>
                <a:gd name="T68" fmla="*/ 13 w 25"/>
                <a:gd name="T69" fmla="*/ 3 h 9"/>
                <a:gd name="T70" fmla="*/ 14 w 25"/>
                <a:gd name="T71" fmla="*/ 1 h 9"/>
                <a:gd name="T72" fmla="*/ 11 w 25"/>
                <a:gd name="T73" fmla="*/ 2 h 9"/>
                <a:gd name="T74" fmla="*/ 12 w 25"/>
                <a:gd name="T75" fmla="*/ 1 h 9"/>
                <a:gd name="T76" fmla="*/ 11 w 25"/>
                <a:gd name="T77" fmla="*/ 1 h 9"/>
                <a:gd name="T78" fmla="*/ 6 w 25"/>
                <a:gd name="T79" fmla="*/ 4 h 9"/>
                <a:gd name="T80" fmla="*/ 12 w 25"/>
                <a:gd name="T8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9">
                  <a:moveTo>
                    <a:pt x="12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7" y="2"/>
                    <a:pt x="10" y="0"/>
                  </a:cubicBezTo>
                  <a:cubicBezTo>
                    <a:pt x="5" y="3"/>
                    <a:pt x="10" y="0"/>
                    <a:pt x="3" y="4"/>
                  </a:cubicBezTo>
                  <a:cubicBezTo>
                    <a:pt x="6" y="3"/>
                    <a:pt x="2" y="7"/>
                    <a:pt x="9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4"/>
                    <a:pt x="0" y="9"/>
                    <a:pt x="12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15" y="4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8" y="8"/>
                    <a:pt x="12" y="6"/>
                    <a:pt x="12" y="6"/>
                  </a:cubicBezTo>
                  <a:cubicBezTo>
                    <a:pt x="11" y="7"/>
                    <a:pt x="10" y="7"/>
                    <a:pt x="9" y="8"/>
                  </a:cubicBezTo>
                  <a:cubicBezTo>
                    <a:pt x="12" y="7"/>
                    <a:pt x="5" y="9"/>
                    <a:pt x="15" y="7"/>
                  </a:cubicBezTo>
                  <a:cubicBezTo>
                    <a:pt x="16" y="6"/>
                    <a:pt x="18" y="6"/>
                    <a:pt x="18" y="6"/>
                  </a:cubicBezTo>
                  <a:cubicBezTo>
                    <a:pt x="21" y="5"/>
                    <a:pt x="18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6" y="9"/>
                    <a:pt x="17" y="5"/>
                    <a:pt x="13" y="6"/>
                  </a:cubicBezTo>
                  <a:cubicBezTo>
                    <a:pt x="17" y="5"/>
                    <a:pt x="17" y="5"/>
                    <a:pt x="19" y="5"/>
                  </a:cubicBezTo>
                  <a:cubicBezTo>
                    <a:pt x="25" y="2"/>
                    <a:pt x="13" y="6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3" y="5"/>
                    <a:pt x="12" y="6"/>
                  </a:cubicBezTo>
                  <a:cubicBezTo>
                    <a:pt x="15" y="4"/>
                    <a:pt x="10" y="6"/>
                    <a:pt x="12" y="5"/>
                  </a:cubicBezTo>
                  <a:cubicBezTo>
                    <a:pt x="15" y="4"/>
                    <a:pt x="15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8" y="3"/>
                    <a:pt x="20" y="2"/>
                  </a:cubicBezTo>
                  <a:cubicBezTo>
                    <a:pt x="17" y="3"/>
                    <a:pt x="18" y="3"/>
                    <a:pt x="14" y="4"/>
                  </a:cubicBezTo>
                  <a:cubicBezTo>
                    <a:pt x="19" y="2"/>
                    <a:pt x="17" y="1"/>
                    <a:pt x="13" y="3"/>
                  </a:cubicBezTo>
                  <a:cubicBezTo>
                    <a:pt x="14" y="2"/>
                    <a:pt x="17" y="1"/>
                    <a:pt x="17" y="1"/>
                  </a:cubicBezTo>
                  <a:cubicBezTo>
                    <a:pt x="17" y="1"/>
                    <a:pt x="15" y="2"/>
                    <a:pt x="13" y="3"/>
                  </a:cubicBezTo>
                  <a:cubicBezTo>
                    <a:pt x="10" y="4"/>
                    <a:pt x="12" y="2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4"/>
                    <a:pt x="14" y="0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4" y="4"/>
                    <a:pt x="6" y="4"/>
                  </a:cubicBezTo>
                  <a:cubicBezTo>
                    <a:pt x="9" y="2"/>
                    <a:pt x="9" y="2"/>
                    <a:pt x="1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9" name="Freeform 461">
              <a:extLst>
                <a:ext uri="{FF2B5EF4-FFF2-40B4-BE49-F238E27FC236}">
                  <a16:creationId xmlns:a16="http://schemas.microsoft.com/office/drawing/2014/main" id="{71992372-6446-4352-B055-A0FD4408E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2"/>
              <a:ext cx="5" cy="4"/>
            </a:xfrm>
            <a:custGeom>
              <a:avLst/>
              <a:gdLst>
                <a:gd name="T0" fmla="*/ 3 w 7"/>
                <a:gd name="T1" fmla="*/ 3 h 4"/>
                <a:gd name="T2" fmla="*/ 7 w 7"/>
                <a:gd name="T3" fmla="*/ 1 h 4"/>
                <a:gd name="T4" fmla="*/ 0 w 7"/>
                <a:gd name="T5" fmla="*/ 4 h 4"/>
                <a:gd name="T6" fmla="*/ 2 w 7"/>
                <a:gd name="T7" fmla="*/ 3 h 4"/>
                <a:gd name="T8" fmla="*/ 3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1" y="3"/>
                    <a:pt x="0" y="4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70" name="Freeform 462">
              <a:extLst>
                <a:ext uri="{FF2B5EF4-FFF2-40B4-BE49-F238E27FC236}">
                  <a16:creationId xmlns:a16="http://schemas.microsoft.com/office/drawing/2014/main" id="{01C49CD3-97AB-46E8-A36F-945EA302E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090"/>
              <a:ext cx="15" cy="6"/>
            </a:xfrm>
            <a:custGeom>
              <a:avLst/>
              <a:gdLst>
                <a:gd name="T0" fmla="*/ 9 w 18"/>
                <a:gd name="T1" fmla="*/ 4 h 8"/>
                <a:gd name="T2" fmla="*/ 6 w 18"/>
                <a:gd name="T3" fmla="*/ 5 h 8"/>
                <a:gd name="T4" fmla="*/ 6 w 18"/>
                <a:gd name="T5" fmla="*/ 7 h 8"/>
                <a:gd name="T6" fmla="*/ 12 w 18"/>
                <a:gd name="T7" fmla="*/ 4 h 8"/>
                <a:gd name="T8" fmla="*/ 8 w 18"/>
                <a:gd name="T9" fmla="*/ 6 h 8"/>
                <a:gd name="T10" fmla="*/ 12 w 18"/>
                <a:gd name="T11" fmla="*/ 4 h 8"/>
                <a:gd name="T12" fmla="*/ 11 w 18"/>
                <a:gd name="T13" fmla="*/ 5 h 8"/>
                <a:gd name="T14" fmla="*/ 13 w 18"/>
                <a:gd name="T15" fmla="*/ 4 h 8"/>
                <a:gd name="T16" fmla="*/ 12 w 18"/>
                <a:gd name="T17" fmla="*/ 4 h 8"/>
                <a:gd name="T18" fmla="*/ 14 w 18"/>
                <a:gd name="T19" fmla="*/ 3 h 8"/>
                <a:gd name="T20" fmla="*/ 9 w 18"/>
                <a:gd name="T21" fmla="*/ 5 h 8"/>
                <a:gd name="T22" fmla="*/ 14 w 18"/>
                <a:gd name="T23" fmla="*/ 2 h 8"/>
                <a:gd name="T24" fmla="*/ 15 w 18"/>
                <a:gd name="T25" fmla="*/ 1 h 8"/>
                <a:gd name="T26" fmla="*/ 14 w 18"/>
                <a:gd name="T27" fmla="*/ 2 h 8"/>
                <a:gd name="T28" fmla="*/ 10 w 18"/>
                <a:gd name="T29" fmla="*/ 4 h 8"/>
                <a:gd name="T30" fmla="*/ 15 w 18"/>
                <a:gd name="T31" fmla="*/ 1 h 8"/>
                <a:gd name="T32" fmla="*/ 12 w 18"/>
                <a:gd name="T33" fmla="*/ 1 h 8"/>
                <a:gd name="T34" fmla="*/ 6 w 18"/>
                <a:gd name="T35" fmla="*/ 5 h 8"/>
                <a:gd name="T36" fmla="*/ 10 w 18"/>
                <a:gd name="T37" fmla="*/ 2 h 8"/>
                <a:gd name="T38" fmla="*/ 11 w 18"/>
                <a:gd name="T39" fmla="*/ 1 h 8"/>
                <a:gd name="T40" fmla="*/ 3 w 18"/>
                <a:gd name="T41" fmla="*/ 6 h 8"/>
                <a:gd name="T42" fmla="*/ 9 w 18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8">
                  <a:moveTo>
                    <a:pt x="9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8" y="5"/>
                    <a:pt x="6" y="7"/>
                  </a:cubicBezTo>
                  <a:cubicBezTo>
                    <a:pt x="5" y="8"/>
                    <a:pt x="10" y="5"/>
                    <a:pt x="12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7" y="8"/>
                    <a:pt x="12" y="4"/>
                  </a:cubicBezTo>
                  <a:cubicBezTo>
                    <a:pt x="13" y="4"/>
                    <a:pt x="10" y="6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7" y="7"/>
                    <a:pt x="9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3"/>
                    <a:pt x="15" y="1"/>
                  </a:cubicBezTo>
                  <a:cubicBezTo>
                    <a:pt x="15" y="1"/>
                    <a:pt x="13" y="2"/>
                    <a:pt x="14" y="2"/>
                  </a:cubicBezTo>
                  <a:cubicBezTo>
                    <a:pt x="13" y="2"/>
                    <a:pt x="11" y="3"/>
                    <a:pt x="10" y="4"/>
                  </a:cubicBezTo>
                  <a:cubicBezTo>
                    <a:pt x="6" y="6"/>
                    <a:pt x="13" y="2"/>
                    <a:pt x="15" y="1"/>
                  </a:cubicBezTo>
                  <a:cubicBezTo>
                    <a:pt x="11" y="2"/>
                    <a:pt x="8" y="4"/>
                    <a:pt x="12" y="1"/>
                  </a:cubicBezTo>
                  <a:cubicBezTo>
                    <a:pt x="9" y="3"/>
                    <a:pt x="6" y="5"/>
                    <a:pt x="6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1" y="1"/>
                  </a:cubicBezTo>
                  <a:cubicBezTo>
                    <a:pt x="9" y="3"/>
                    <a:pt x="5" y="5"/>
                    <a:pt x="3" y="6"/>
                  </a:cubicBezTo>
                  <a:cubicBezTo>
                    <a:pt x="0" y="8"/>
                    <a:pt x="10" y="3"/>
                    <a:pt x="9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71" name="Freeform 463">
              <a:extLst>
                <a:ext uri="{FF2B5EF4-FFF2-40B4-BE49-F238E27FC236}">
                  <a16:creationId xmlns:a16="http://schemas.microsoft.com/office/drawing/2014/main" id="{DD082386-4051-4BD7-ACB2-DBC30FBE5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30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72" name="Freeform 464">
              <a:extLst>
                <a:ext uri="{FF2B5EF4-FFF2-40B4-BE49-F238E27FC236}">
                  <a16:creationId xmlns:a16="http://schemas.microsoft.com/office/drawing/2014/main" id="{F12D2BA2-15F9-4F11-B442-5DC658AEF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" y="3209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73" name="Freeform 465">
              <a:extLst>
                <a:ext uri="{FF2B5EF4-FFF2-40B4-BE49-F238E27FC236}">
                  <a16:creationId xmlns:a16="http://schemas.microsoft.com/office/drawing/2014/main" id="{1EB3B95B-3434-4520-86E3-8914A1DF6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3201"/>
              <a:ext cx="6" cy="11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 h 14"/>
                <a:gd name="T4" fmla="*/ 7 w 7"/>
                <a:gd name="T5" fmla="*/ 14 h 14"/>
                <a:gd name="T6" fmla="*/ 4 w 7"/>
                <a:gd name="T7" fmla="*/ 6 h 14"/>
                <a:gd name="T8" fmla="*/ 4 w 7"/>
                <a:gd name="T9" fmla="*/ 9 h 14"/>
                <a:gd name="T10" fmla="*/ 2 w 7"/>
                <a:gd name="T11" fmla="*/ 3 h 14"/>
                <a:gd name="T12" fmla="*/ 2 w 7"/>
                <a:gd name="T13" fmla="*/ 4 h 14"/>
                <a:gd name="T14" fmla="*/ 0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1"/>
                    <a:pt x="3" y="8"/>
                    <a:pt x="7" y="14"/>
                  </a:cubicBezTo>
                  <a:cubicBezTo>
                    <a:pt x="7" y="13"/>
                    <a:pt x="6" y="9"/>
                    <a:pt x="4" y="6"/>
                  </a:cubicBezTo>
                  <a:cubicBezTo>
                    <a:pt x="4" y="6"/>
                    <a:pt x="5" y="10"/>
                    <a:pt x="4" y="9"/>
                  </a:cubicBezTo>
                  <a:cubicBezTo>
                    <a:pt x="3" y="6"/>
                    <a:pt x="4" y="6"/>
                    <a:pt x="2" y="3"/>
                  </a:cubicBezTo>
                  <a:cubicBezTo>
                    <a:pt x="0" y="0"/>
                    <a:pt x="3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74" name="Freeform 466">
              <a:extLst>
                <a:ext uri="{FF2B5EF4-FFF2-40B4-BE49-F238E27FC236}">
                  <a16:creationId xmlns:a16="http://schemas.microsoft.com/office/drawing/2014/main" id="{D7EC7BA8-C8A5-40BD-8FF4-99B44A042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5"/>
              <a:ext cx="2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75" name="Freeform 467">
              <a:extLst>
                <a:ext uri="{FF2B5EF4-FFF2-40B4-BE49-F238E27FC236}">
                  <a16:creationId xmlns:a16="http://schemas.microsoft.com/office/drawing/2014/main" id="{06DFD0FD-71C8-4A1F-9766-D72E8E24A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6"/>
              <a:ext cx="2" cy="5"/>
            </a:xfrm>
            <a:custGeom>
              <a:avLst/>
              <a:gdLst>
                <a:gd name="T0" fmla="*/ 2 w 2"/>
                <a:gd name="T1" fmla="*/ 4 h 7"/>
                <a:gd name="T2" fmla="*/ 0 w 2"/>
                <a:gd name="T3" fmla="*/ 0 h 7"/>
                <a:gd name="T4" fmla="*/ 2 w 2"/>
                <a:gd name="T5" fmla="*/ 7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1" y="4"/>
                    <a:pt x="0" y="1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76" name="Freeform 468">
              <a:extLst>
                <a:ext uri="{FF2B5EF4-FFF2-40B4-BE49-F238E27FC236}">
                  <a16:creationId xmlns:a16="http://schemas.microsoft.com/office/drawing/2014/main" id="{8FFCBB7E-761A-4CB3-B1B1-2975569CF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10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77" name="Freeform 469">
              <a:extLst>
                <a:ext uri="{FF2B5EF4-FFF2-40B4-BE49-F238E27FC236}">
                  <a16:creationId xmlns:a16="http://schemas.microsoft.com/office/drawing/2014/main" id="{CF427DD5-53CA-4232-B8BF-7621D662E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" y="3202"/>
              <a:ext cx="3" cy="10"/>
            </a:xfrm>
            <a:custGeom>
              <a:avLst/>
              <a:gdLst>
                <a:gd name="T0" fmla="*/ 2 w 3"/>
                <a:gd name="T1" fmla="*/ 10 h 12"/>
                <a:gd name="T2" fmla="*/ 3 w 3"/>
                <a:gd name="T3" fmla="*/ 9 h 12"/>
                <a:gd name="T4" fmla="*/ 3 w 3"/>
                <a:gd name="T5" fmla="*/ 9 h 12"/>
                <a:gd name="T6" fmla="*/ 1 w 3"/>
                <a:gd name="T7" fmla="*/ 4 h 12"/>
                <a:gd name="T8" fmla="*/ 2 w 3"/>
                <a:gd name="T9" fmla="*/ 4 h 12"/>
                <a:gd name="T10" fmla="*/ 0 w 3"/>
                <a:gd name="T11" fmla="*/ 0 h 12"/>
                <a:gd name="T12" fmla="*/ 2 w 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0"/>
                  </a:moveTo>
                  <a:cubicBezTo>
                    <a:pt x="3" y="12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7"/>
                    <a:pt x="1" y="2"/>
                    <a:pt x="1" y="4"/>
                  </a:cubicBezTo>
                  <a:cubicBezTo>
                    <a:pt x="1" y="2"/>
                    <a:pt x="3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8"/>
                    <a:pt x="2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78" name="Freeform 470">
              <a:extLst>
                <a:ext uri="{FF2B5EF4-FFF2-40B4-BE49-F238E27FC236}">
                  <a16:creationId xmlns:a16="http://schemas.microsoft.com/office/drawing/2014/main" id="{5E8F80EE-2E94-4B26-9A05-702E569EA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79" name="Freeform 471">
              <a:extLst>
                <a:ext uri="{FF2B5EF4-FFF2-40B4-BE49-F238E27FC236}">
                  <a16:creationId xmlns:a16="http://schemas.microsoft.com/office/drawing/2014/main" id="{01A49F08-8B97-410C-9D9B-57C4EB97D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7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80" name="Freeform 472">
              <a:extLst>
                <a:ext uri="{FF2B5EF4-FFF2-40B4-BE49-F238E27FC236}">
                  <a16:creationId xmlns:a16="http://schemas.microsoft.com/office/drawing/2014/main" id="{0E7263DF-2F17-4FDA-B074-12A7759CA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3201"/>
              <a:ext cx="3" cy="10"/>
            </a:xfrm>
            <a:custGeom>
              <a:avLst/>
              <a:gdLst>
                <a:gd name="T0" fmla="*/ 3 w 4"/>
                <a:gd name="T1" fmla="*/ 12 h 13"/>
                <a:gd name="T2" fmla="*/ 3 w 4"/>
                <a:gd name="T3" fmla="*/ 8 h 13"/>
                <a:gd name="T4" fmla="*/ 0 w 4"/>
                <a:gd name="T5" fmla="*/ 0 h 13"/>
                <a:gd name="T6" fmla="*/ 1 w 4"/>
                <a:gd name="T7" fmla="*/ 2 h 13"/>
                <a:gd name="T8" fmla="*/ 3 w 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3" y="12"/>
                  </a:moveTo>
                  <a:cubicBezTo>
                    <a:pt x="2" y="6"/>
                    <a:pt x="4" y="13"/>
                    <a:pt x="3" y="8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5"/>
                    <a:pt x="2" y="10"/>
                    <a:pt x="3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81" name="Freeform 473">
              <a:extLst>
                <a:ext uri="{FF2B5EF4-FFF2-40B4-BE49-F238E27FC236}">
                  <a16:creationId xmlns:a16="http://schemas.microsoft.com/office/drawing/2014/main" id="{ED5E40F6-75B7-4AE3-BB65-D6F08543F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" y="31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82" name="Freeform 474">
              <a:extLst>
                <a:ext uri="{FF2B5EF4-FFF2-40B4-BE49-F238E27FC236}">
                  <a16:creationId xmlns:a16="http://schemas.microsoft.com/office/drawing/2014/main" id="{1B85C9D4-CFB3-4715-8850-9395BB37D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5"/>
              <a:ext cx="3" cy="14"/>
            </a:xfrm>
            <a:custGeom>
              <a:avLst/>
              <a:gdLst>
                <a:gd name="T0" fmla="*/ 1 w 3"/>
                <a:gd name="T1" fmla="*/ 15 h 17"/>
                <a:gd name="T2" fmla="*/ 1 w 3"/>
                <a:gd name="T3" fmla="*/ 8 h 17"/>
                <a:gd name="T4" fmla="*/ 1 w 3"/>
                <a:gd name="T5" fmla="*/ 13 h 17"/>
                <a:gd name="T6" fmla="*/ 2 w 3"/>
                <a:gd name="T7" fmla="*/ 11 h 17"/>
                <a:gd name="T8" fmla="*/ 2 w 3"/>
                <a:gd name="T9" fmla="*/ 16 h 17"/>
                <a:gd name="T10" fmla="*/ 2 w 3"/>
                <a:gd name="T11" fmla="*/ 11 h 17"/>
                <a:gd name="T12" fmla="*/ 3 w 3"/>
                <a:gd name="T13" fmla="*/ 15 h 17"/>
                <a:gd name="T14" fmla="*/ 2 w 3"/>
                <a:gd name="T15" fmla="*/ 8 h 17"/>
                <a:gd name="T16" fmla="*/ 2 w 3"/>
                <a:gd name="T17" fmla="*/ 9 h 17"/>
                <a:gd name="T18" fmla="*/ 1 w 3"/>
                <a:gd name="T19" fmla="*/ 5 h 17"/>
                <a:gd name="T20" fmla="*/ 0 w 3"/>
                <a:gd name="T21" fmla="*/ 1 h 17"/>
                <a:gd name="T22" fmla="*/ 1 w 3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7">
                  <a:moveTo>
                    <a:pt x="1" y="15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1" y="13"/>
                  </a:cubicBezTo>
                  <a:cubicBezTo>
                    <a:pt x="2" y="14"/>
                    <a:pt x="2" y="10"/>
                    <a:pt x="2" y="11"/>
                  </a:cubicBezTo>
                  <a:cubicBezTo>
                    <a:pt x="3" y="17"/>
                    <a:pt x="1" y="11"/>
                    <a:pt x="2" y="16"/>
                  </a:cubicBezTo>
                  <a:cubicBezTo>
                    <a:pt x="3" y="16"/>
                    <a:pt x="3" y="16"/>
                    <a:pt x="2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6"/>
                    <a:pt x="3" y="13"/>
                    <a:pt x="2" y="9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6"/>
                    <a:pt x="0" y="0"/>
                    <a:pt x="0" y="1"/>
                  </a:cubicBezTo>
                  <a:cubicBezTo>
                    <a:pt x="0" y="1"/>
                    <a:pt x="1" y="12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83" name="Freeform 475">
              <a:extLst>
                <a:ext uri="{FF2B5EF4-FFF2-40B4-BE49-F238E27FC236}">
                  <a16:creationId xmlns:a16="http://schemas.microsoft.com/office/drawing/2014/main" id="{BC73F3DE-1C60-43F1-9942-EE6216FCB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9"/>
              <a:ext cx="0" cy="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84" name="Freeform 476">
              <a:extLst>
                <a:ext uri="{FF2B5EF4-FFF2-40B4-BE49-F238E27FC236}">
                  <a16:creationId xmlns:a16="http://schemas.microsoft.com/office/drawing/2014/main" id="{427A03E3-BF2C-4E5E-8D55-7E4431A96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194"/>
              <a:ext cx="1" cy="15"/>
            </a:xfrm>
            <a:custGeom>
              <a:avLst/>
              <a:gdLst>
                <a:gd name="T0" fmla="*/ 2 w 2"/>
                <a:gd name="T1" fmla="*/ 17 h 18"/>
                <a:gd name="T2" fmla="*/ 2 w 2"/>
                <a:gd name="T3" fmla="*/ 13 h 18"/>
                <a:gd name="T4" fmla="*/ 2 w 2"/>
                <a:gd name="T5" fmla="*/ 16 h 18"/>
                <a:gd name="T6" fmla="*/ 2 w 2"/>
                <a:gd name="T7" fmla="*/ 11 h 18"/>
                <a:gd name="T8" fmla="*/ 1 w 2"/>
                <a:gd name="T9" fmla="*/ 14 h 18"/>
                <a:gd name="T10" fmla="*/ 1 w 2"/>
                <a:gd name="T11" fmla="*/ 5 h 18"/>
                <a:gd name="T12" fmla="*/ 1 w 2"/>
                <a:gd name="T13" fmla="*/ 7 h 18"/>
                <a:gd name="T14" fmla="*/ 1 w 2"/>
                <a:gd name="T15" fmla="*/ 8 h 18"/>
                <a:gd name="T16" fmla="*/ 1 w 2"/>
                <a:gd name="T17" fmla="*/ 10 h 18"/>
                <a:gd name="T18" fmla="*/ 0 w 2"/>
                <a:gd name="T19" fmla="*/ 12 h 18"/>
                <a:gd name="T20" fmla="*/ 2 w 2"/>
                <a:gd name="T2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8">
                  <a:moveTo>
                    <a:pt x="2" y="17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2" y="15"/>
                    <a:pt x="2" y="12"/>
                    <a:pt x="2" y="11"/>
                  </a:cubicBezTo>
                  <a:cubicBezTo>
                    <a:pt x="2" y="5"/>
                    <a:pt x="2" y="13"/>
                    <a:pt x="1" y="14"/>
                  </a:cubicBezTo>
                  <a:cubicBezTo>
                    <a:pt x="1" y="11"/>
                    <a:pt x="1" y="10"/>
                    <a:pt x="1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" y="18"/>
                    <a:pt x="2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85" name="Freeform 477">
              <a:extLst>
                <a:ext uri="{FF2B5EF4-FFF2-40B4-BE49-F238E27FC236}">
                  <a16:creationId xmlns:a16="http://schemas.microsoft.com/office/drawing/2014/main" id="{2CB695E4-AA86-4B14-BB40-AB7403C1C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207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2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86" name="Freeform 478">
              <a:extLst>
                <a:ext uri="{FF2B5EF4-FFF2-40B4-BE49-F238E27FC236}">
                  <a16:creationId xmlns:a16="http://schemas.microsoft.com/office/drawing/2014/main" id="{AE7DC9B5-996A-4726-93E3-C5E854FB2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1"/>
              <a:ext cx="0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87" name="Freeform 479">
              <a:extLst>
                <a:ext uri="{FF2B5EF4-FFF2-40B4-BE49-F238E27FC236}">
                  <a16:creationId xmlns:a16="http://schemas.microsoft.com/office/drawing/2014/main" id="{9350DBDB-7C22-459E-A420-903EDF7EB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7"/>
              <a:ext cx="0" cy="1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88" name="Freeform 480">
              <a:extLst>
                <a:ext uri="{FF2B5EF4-FFF2-40B4-BE49-F238E27FC236}">
                  <a16:creationId xmlns:a16="http://schemas.microsoft.com/office/drawing/2014/main" id="{6448C686-4F9E-4C71-9181-3127554B4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" y="3195"/>
              <a:ext cx="14" cy="16"/>
            </a:xfrm>
            <a:custGeom>
              <a:avLst/>
              <a:gdLst>
                <a:gd name="T0" fmla="*/ 9 w 17"/>
                <a:gd name="T1" fmla="*/ 2 h 20"/>
                <a:gd name="T2" fmla="*/ 7 w 17"/>
                <a:gd name="T3" fmla="*/ 5 h 20"/>
                <a:gd name="T4" fmla="*/ 4 w 17"/>
                <a:gd name="T5" fmla="*/ 8 h 20"/>
                <a:gd name="T6" fmla="*/ 0 w 17"/>
                <a:gd name="T7" fmla="*/ 14 h 20"/>
                <a:gd name="T8" fmla="*/ 3 w 17"/>
                <a:gd name="T9" fmla="*/ 12 h 20"/>
                <a:gd name="T10" fmla="*/ 1 w 17"/>
                <a:gd name="T11" fmla="*/ 15 h 20"/>
                <a:gd name="T12" fmla="*/ 4 w 17"/>
                <a:gd name="T13" fmla="*/ 14 h 20"/>
                <a:gd name="T14" fmla="*/ 7 w 17"/>
                <a:gd name="T15" fmla="*/ 13 h 20"/>
                <a:gd name="T16" fmla="*/ 13 w 17"/>
                <a:gd name="T17" fmla="*/ 17 h 20"/>
                <a:gd name="T18" fmla="*/ 14 w 17"/>
                <a:gd name="T19" fmla="*/ 11 h 20"/>
                <a:gd name="T20" fmla="*/ 14 w 17"/>
                <a:gd name="T21" fmla="*/ 15 h 20"/>
                <a:gd name="T22" fmla="*/ 13 w 17"/>
                <a:gd name="T23" fmla="*/ 15 h 20"/>
                <a:gd name="T24" fmla="*/ 15 w 17"/>
                <a:gd name="T25" fmla="*/ 17 h 20"/>
                <a:gd name="T26" fmla="*/ 16 w 17"/>
                <a:gd name="T27" fmla="*/ 9 h 20"/>
                <a:gd name="T28" fmla="*/ 16 w 17"/>
                <a:gd name="T29" fmla="*/ 17 h 20"/>
                <a:gd name="T30" fmla="*/ 17 w 17"/>
                <a:gd name="T31" fmla="*/ 12 h 20"/>
                <a:gd name="T32" fmla="*/ 17 w 17"/>
                <a:gd name="T33" fmla="*/ 7 h 20"/>
                <a:gd name="T34" fmla="*/ 17 w 17"/>
                <a:gd name="T35" fmla="*/ 4 h 20"/>
                <a:gd name="T36" fmla="*/ 13 w 17"/>
                <a:gd name="T37" fmla="*/ 12 h 20"/>
                <a:gd name="T38" fmla="*/ 14 w 17"/>
                <a:gd name="T39" fmla="*/ 9 h 20"/>
                <a:gd name="T40" fmla="*/ 13 w 17"/>
                <a:gd name="T41" fmla="*/ 5 h 20"/>
                <a:gd name="T42" fmla="*/ 10 w 17"/>
                <a:gd name="T43" fmla="*/ 11 h 20"/>
                <a:gd name="T44" fmla="*/ 11 w 17"/>
                <a:gd name="T45" fmla="*/ 8 h 20"/>
                <a:gd name="T46" fmla="*/ 10 w 17"/>
                <a:gd name="T47" fmla="*/ 11 h 20"/>
                <a:gd name="T48" fmla="*/ 11 w 17"/>
                <a:gd name="T49" fmla="*/ 7 h 20"/>
                <a:gd name="T50" fmla="*/ 7 w 17"/>
                <a:gd name="T51" fmla="*/ 14 h 20"/>
                <a:gd name="T52" fmla="*/ 11 w 17"/>
                <a:gd name="T53" fmla="*/ 3 h 20"/>
                <a:gd name="T54" fmla="*/ 9 w 17"/>
                <a:gd name="T55" fmla="*/ 7 h 20"/>
                <a:gd name="T56" fmla="*/ 7 w 17"/>
                <a:gd name="T57" fmla="*/ 10 h 20"/>
                <a:gd name="T58" fmla="*/ 11 w 17"/>
                <a:gd name="T59" fmla="*/ 4 h 20"/>
                <a:gd name="T60" fmla="*/ 8 w 17"/>
                <a:gd name="T61" fmla="*/ 7 h 20"/>
                <a:gd name="T62" fmla="*/ 6 w 17"/>
                <a:gd name="T63" fmla="*/ 11 h 20"/>
                <a:gd name="T64" fmla="*/ 6 w 17"/>
                <a:gd name="T65" fmla="*/ 8 h 20"/>
                <a:gd name="T66" fmla="*/ 10 w 17"/>
                <a:gd name="T67" fmla="*/ 3 h 20"/>
                <a:gd name="T68" fmla="*/ 11 w 17"/>
                <a:gd name="T69" fmla="*/ 0 h 20"/>
                <a:gd name="T70" fmla="*/ 6 w 17"/>
                <a:gd name="T71" fmla="*/ 7 h 20"/>
                <a:gd name="T72" fmla="*/ 9 w 17"/>
                <a:gd name="T7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20">
                  <a:moveTo>
                    <a:pt x="9" y="2"/>
                  </a:move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3" y="11"/>
                    <a:pt x="3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3"/>
                    <a:pt x="5" y="11"/>
                    <a:pt x="4" y="14"/>
                  </a:cubicBezTo>
                  <a:cubicBezTo>
                    <a:pt x="4" y="16"/>
                    <a:pt x="5" y="14"/>
                    <a:pt x="7" y="13"/>
                  </a:cubicBezTo>
                  <a:cubicBezTo>
                    <a:pt x="8" y="16"/>
                    <a:pt x="11" y="13"/>
                    <a:pt x="13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4"/>
                    <a:pt x="15" y="11"/>
                    <a:pt x="14" y="15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20"/>
                    <a:pt x="15" y="15"/>
                    <a:pt x="15" y="17"/>
                  </a:cubicBezTo>
                  <a:cubicBezTo>
                    <a:pt x="15" y="16"/>
                    <a:pt x="16" y="10"/>
                    <a:pt x="16" y="9"/>
                  </a:cubicBezTo>
                  <a:cubicBezTo>
                    <a:pt x="15" y="16"/>
                    <a:pt x="17" y="9"/>
                    <a:pt x="16" y="17"/>
                  </a:cubicBezTo>
                  <a:cubicBezTo>
                    <a:pt x="16" y="19"/>
                    <a:pt x="16" y="11"/>
                    <a:pt x="17" y="12"/>
                  </a:cubicBezTo>
                  <a:cubicBezTo>
                    <a:pt x="17" y="8"/>
                    <a:pt x="17" y="10"/>
                    <a:pt x="17" y="7"/>
                  </a:cubicBezTo>
                  <a:cubicBezTo>
                    <a:pt x="17" y="4"/>
                    <a:pt x="17" y="8"/>
                    <a:pt x="17" y="4"/>
                  </a:cubicBezTo>
                  <a:cubicBezTo>
                    <a:pt x="17" y="2"/>
                    <a:pt x="15" y="10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2" y="11"/>
                    <a:pt x="13" y="5"/>
                  </a:cubicBezTo>
                  <a:cubicBezTo>
                    <a:pt x="12" y="8"/>
                    <a:pt x="13" y="3"/>
                    <a:pt x="10" y="11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11" y="7"/>
                    <a:pt x="11" y="7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9" y="10"/>
                    <a:pt x="10" y="7"/>
                    <a:pt x="11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8" y="9"/>
                    <a:pt x="7" y="10"/>
                  </a:cubicBezTo>
                  <a:cubicBezTo>
                    <a:pt x="7" y="10"/>
                    <a:pt x="9" y="6"/>
                    <a:pt x="11" y="4"/>
                  </a:cubicBezTo>
                  <a:cubicBezTo>
                    <a:pt x="11" y="2"/>
                    <a:pt x="6" y="10"/>
                    <a:pt x="8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7" y="7"/>
                    <a:pt x="6" y="8"/>
                  </a:cubicBezTo>
                  <a:cubicBezTo>
                    <a:pt x="8" y="4"/>
                    <a:pt x="8" y="5"/>
                    <a:pt x="10" y="3"/>
                  </a:cubicBezTo>
                  <a:cubicBezTo>
                    <a:pt x="10" y="2"/>
                    <a:pt x="10" y="2"/>
                    <a:pt x="11" y="0"/>
                  </a:cubicBezTo>
                  <a:cubicBezTo>
                    <a:pt x="10" y="2"/>
                    <a:pt x="7" y="5"/>
                    <a:pt x="6" y="7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89" name="Freeform 481">
              <a:extLst>
                <a:ext uri="{FF2B5EF4-FFF2-40B4-BE49-F238E27FC236}">
                  <a16:creationId xmlns:a16="http://schemas.microsoft.com/office/drawing/2014/main" id="{621E9A7B-26A1-4FC8-ADFC-E0E86A217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90" name="Freeform 482">
              <a:extLst>
                <a:ext uri="{FF2B5EF4-FFF2-40B4-BE49-F238E27FC236}">
                  <a16:creationId xmlns:a16="http://schemas.microsoft.com/office/drawing/2014/main" id="{5A7F507C-9661-4B13-9821-84A71A7CD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" y="31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91" name="Rectangle 483">
              <a:extLst>
                <a:ext uri="{FF2B5EF4-FFF2-40B4-BE49-F238E27FC236}">
                  <a16:creationId xmlns:a16="http://schemas.microsoft.com/office/drawing/2014/main" id="{3265B6A5-B5D4-4168-9910-DEF18084A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320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92" name="Freeform 484">
              <a:extLst>
                <a:ext uri="{FF2B5EF4-FFF2-40B4-BE49-F238E27FC236}">
                  <a16:creationId xmlns:a16="http://schemas.microsoft.com/office/drawing/2014/main" id="{FF9FA032-956A-40D7-9B32-6B3DB6D7A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5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93" name="Freeform 485">
              <a:extLst>
                <a:ext uri="{FF2B5EF4-FFF2-40B4-BE49-F238E27FC236}">
                  <a16:creationId xmlns:a16="http://schemas.microsoft.com/office/drawing/2014/main" id="{64791572-AC19-4C80-92BD-EAC7739C4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" y="3197"/>
              <a:ext cx="1" cy="2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94" name="Freeform 486">
              <a:extLst>
                <a:ext uri="{FF2B5EF4-FFF2-40B4-BE49-F238E27FC236}">
                  <a16:creationId xmlns:a16="http://schemas.microsoft.com/office/drawing/2014/main" id="{0BD6F403-B329-4EF9-9ED1-9A3ECA9FF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3194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95" name="Freeform 487">
              <a:extLst>
                <a:ext uri="{FF2B5EF4-FFF2-40B4-BE49-F238E27FC236}">
                  <a16:creationId xmlns:a16="http://schemas.microsoft.com/office/drawing/2014/main" id="{70B3C150-4BF2-4592-B6DB-D0F0319BC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3"/>
              <a:ext cx="17" cy="13"/>
            </a:xfrm>
            <a:custGeom>
              <a:avLst/>
              <a:gdLst>
                <a:gd name="T0" fmla="*/ 3 w 21"/>
                <a:gd name="T1" fmla="*/ 9 h 15"/>
                <a:gd name="T2" fmla="*/ 2 w 21"/>
                <a:gd name="T3" fmla="*/ 12 h 15"/>
                <a:gd name="T4" fmla="*/ 11 w 21"/>
                <a:gd name="T5" fmla="*/ 7 h 15"/>
                <a:gd name="T6" fmla="*/ 4 w 21"/>
                <a:gd name="T7" fmla="*/ 12 h 15"/>
                <a:gd name="T8" fmla="*/ 11 w 21"/>
                <a:gd name="T9" fmla="*/ 10 h 15"/>
                <a:gd name="T10" fmla="*/ 8 w 21"/>
                <a:gd name="T11" fmla="*/ 13 h 15"/>
                <a:gd name="T12" fmla="*/ 16 w 21"/>
                <a:gd name="T13" fmla="*/ 7 h 15"/>
                <a:gd name="T14" fmla="*/ 8 w 21"/>
                <a:gd name="T15" fmla="*/ 15 h 15"/>
                <a:gd name="T16" fmla="*/ 8 w 21"/>
                <a:gd name="T17" fmla="*/ 15 h 15"/>
                <a:gd name="T18" fmla="*/ 11 w 21"/>
                <a:gd name="T19" fmla="*/ 14 h 15"/>
                <a:gd name="T20" fmla="*/ 15 w 21"/>
                <a:gd name="T21" fmla="*/ 9 h 15"/>
                <a:gd name="T22" fmla="*/ 19 w 21"/>
                <a:gd name="T23" fmla="*/ 5 h 15"/>
                <a:gd name="T24" fmla="*/ 16 w 21"/>
                <a:gd name="T25" fmla="*/ 7 h 15"/>
                <a:gd name="T26" fmla="*/ 18 w 21"/>
                <a:gd name="T27" fmla="*/ 4 h 15"/>
                <a:gd name="T28" fmla="*/ 16 w 21"/>
                <a:gd name="T29" fmla="*/ 6 h 15"/>
                <a:gd name="T30" fmla="*/ 19 w 21"/>
                <a:gd name="T31" fmla="*/ 4 h 15"/>
                <a:gd name="T32" fmla="*/ 16 w 21"/>
                <a:gd name="T33" fmla="*/ 6 h 15"/>
                <a:gd name="T34" fmla="*/ 17 w 21"/>
                <a:gd name="T35" fmla="*/ 5 h 15"/>
                <a:gd name="T36" fmla="*/ 13 w 21"/>
                <a:gd name="T37" fmla="*/ 8 h 15"/>
                <a:gd name="T38" fmla="*/ 17 w 21"/>
                <a:gd name="T39" fmla="*/ 4 h 15"/>
                <a:gd name="T40" fmla="*/ 14 w 21"/>
                <a:gd name="T41" fmla="*/ 7 h 15"/>
                <a:gd name="T42" fmla="*/ 18 w 21"/>
                <a:gd name="T43" fmla="*/ 2 h 15"/>
                <a:gd name="T44" fmla="*/ 15 w 21"/>
                <a:gd name="T45" fmla="*/ 5 h 15"/>
                <a:gd name="T46" fmla="*/ 18 w 21"/>
                <a:gd name="T47" fmla="*/ 3 h 15"/>
                <a:gd name="T48" fmla="*/ 10 w 21"/>
                <a:gd name="T49" fmla="*/ 9 h 15"/>
                <a:gd name="T50" fmla="*/ 16 w 21"/>
                <a:gd name="T51" fmla="*/ 4 h 15"/>
                <a:gd name="T52" fmla="*/ 14 w 21"/>
                <a:gd name="T53" fmla="*/ 4 h 15"/>
                <a:gd name="T54" fmla="*/ 15 w 21"/>
                <a:gd name="T55" fmla="*/ 3 h 15"/>
                <a:gd name="T56" fmla="*/ 12 w 21"/>
                <a:gd name="T57" fmla="*/ 4 h 15"/>
                <a:gd name="T58" fmla="*/ 11 w 21"/>
                <a:gd name="T59" fmla="*/ 5 h 15"/>
                <a:gd name="T60" fmla="*/ 8 w 21"/>
                <a:gd name="T61" fmla="*/ 6 h 15"/>
                <a:gd name="T62" fmla="*/ 10 w 21"/>
                <a:gd name="T63" fmla="*/ 5 h 15"/>
                <a:gd name="T64" fmla="*/ 4 w 21"/>
                <a:gd name="T65" fmla="*/ 7 h 15"/>
                <a:gd name="T66" fmla="*/ 8 w 21"/>
                <a:gd name="T67" fmla="*/ 7 h 15"/>
                <a:gd name="T68" fmla="*/ 3 w 21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5">
                  <a:moveTo>
                    <a:pt x="3" y="9"/>
                  </a:moveTo>
                  <a:cubicBezTo>
                    <a:pt x="0" y="11"/>
                    <a:pt x="2" y="11"/>
                    <a:pt x="2" y="12"/>
                  </a:cubicBezTo>
                  <a:cubicBezTo>
                    <a:pt x="5" y="11"/>
                    <a:pt x="10" y="7"/>
                    <a:pt x="11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5"/>
                    <a:pt x="11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18" y="4"/>
                    <a:pt x="16" y="7"/>
                  </a:cubicBezTo>
                  <a:cubicBezTo>
                    <a:pt x="12" y="10"/>
                    <a:pt x="12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1" y="13"/>
                    <a:pt x="11" y="14"/>
                  </a:cubicBezTo>
                  <a:cubicBezTo>
                    <a:pt x="13" y="12"/>
                    <a:pt x="15" y="9"/>
                    <a:pt x="15" y="9"/>
                  </a:cubicBezTo>
                  <a:cubicBezTo>
                    <a:pt x="16" y="9"/>
                    <a:pt x="17" y="7"/>
                    <a:pt x="19" y="5"/>
                  </a:cubicBezTo>
                  <a:cubicBezTo>
                    <a:pt x="17" y="7"/>
                    <a:pt x="18" y="5"/>
                    <a:pt x="16" y="7"/>
                  </a:cubicBezTo>
                  <a:cubicBezTo>
                    <a:pt x="18" y="5"/>
                    <a:pt x="16" y="7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4"/>
                    <a:pt x="19" y="4"/>
                  </a:cubicBezTo>
                  <a:cubicBezTo>
                    <a:pt x="18" y="5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7" y="4"/>
                    <a:pt x="13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5"/>
                    <a:pt x="21" y="0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7" y="3"/>
                    <a:pt x="18" y="3"/>
                  </a:cubicBezTo>
                  <a:cubicBezTo>
                    <a:pt x="15" y="5"/>
                    <a:pt x="11" y="8"/>
                    <a:pt x="10" y="9"/>
                  </a:cubicBezTo>
                  <a:cubicBezTo>
                    <a:pt x="13" y="6"/>
                    <a:pt x="9" y="9"/>
                    <a:pt x="16" y="4"/>
                  </a:cubicBezTo>
                  <a:cubicBezTo>
                    <a:pt x="16" y="3"/>
                    <a:pt x="12" y="5"/>
                    <a:pt x="14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6"/>
                    <a:pt x="17" y="2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6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96" name="Freeform 488">
              <a:extLst>
                <a:ext uri="{FF2B5EF4-FFF2-40B4-BE49-F238E27FC236}">
                  <a16:creationId xmlns:a16="http://schemas.microsoft.com/office/drawing/2014/main" id="{23C2EF4E-3088-41C3-92CB-C3000E2D0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" y="31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97" name="Freeform 489">
              <a:extLst>
                <a:ext uri="{FF2B5EF4-FFF2-40B4-BE49-F238E27FC236}">
                  <a16:creationId xmlns:a16="http://schemas.microsoft.com/office/drawing/2014/main" id="{0A1DB187-B079-4976-85B3-59718FD1C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" y="3193"/>
              <a:ext cx="23" cy="7"/>
            </a:xfrm>
            <a:custGeom>
              <a:avLst/>
              <a:gdLst>
                <a:gd name="T0" fmla="*/ 15 w 28"/>
                <a:gd name="T1" fmla="*/ 4 h 9"/>
                <a:gd name="T2" fmla="*/ 20 w 28"/>
                <a:gd name="T3" fmla="*/ 2 h 9"/>
                <a:gd name="T4" fmla="*/ 10 w 28"/>
                <a:gd name="T5" fmla="*/ 6 h 9"/>
                <a:gd name="T6" fmla="*/ 8 w 28"/>
                <a:gd name="T7" fmla="*/ 5 h 9"/>
                <a:gd name="T8" fmla="*/ 17 w 28"/>
                <a:gd name="T9" fmla="*/ 3 h 9"/>
                <a:gd name="T10" fmla="*/ 18 w 28"/>
                <a:gd name="T11" fmla="*/ 2 h 9"/>
                <a:gd name="T12" fmla="*/ 12 w 28"/>
                <a:gd name="T13" fmla="*/ 4 h 9"/>
                <a:gd name="T14" fmla="*/ 9 w 28"/>
                <a:gd name="T15" fmla="*/ 4 h 9"/>
                <a:gd name="T16" fmla="*/ 11 w 28"/>
                <a:gd name="T17" fmla="*/ 3 h 9"/>
                <a:gd name="T18" fmla="*/ 17 w 28"/>
                <a:gd name="T19" fmla="*/ 2 h 9"/>
                <a:gd name="T20" fmla="*/ 2 w 28"/>
                <a:gd name="T21" fmla="*/ 2 h 9"/>
                <a:gd name="T22" fmla="*/ 3 w 28"/>
                <a:gd name="T23" fmla="*/ 3 h 9"/>
                <a:gd name="T24" fmla="*/ 10 w 28"/>
                <a:gd name="T25" fmla="*/ 2 h 9"/>
                <a:gd name="T26" fmla="*/ 8 w 28"/>
                <a:gd name="T27" fmla="*/ 3 h 9"/>
                <a:gd name="T28" fmla="*/ 4 w 28"/>
                <a:gd name="T29" fmla="*/ 3 h 9"/>
                <a:gd name="T30" fmla="*/ 6 w 28"/>
                <a:gd name="T31" fmla="*/ 9 h 9"/>
                <a:gd name="T32" fmla="*/ 6 w 28"/>
                <a:gd name="T33" fmla="*/ 8 h 9"/>
                <a:gd name="T34" fmla="*/ 10 w 28"/>
                <a:gd name="T35" fmla="*/ 7 h 9"/>
                <a:gd name="T36" fmla="*/ 16 w 28"/>
                <a:gd name="T37" fmla="*/ 4 h 9"/>
                <a:gd name="T38" fmla="*/ 14 w 28"/>
                <a:gd name="T39" fmla="*/ 5 h 9"/>
                <a:gd name="T40" fmla="*/ 21 w 28"/>
                <a:gd name="T41" fmla="*/ 3 h 9"/>
                <a:gd name="T42" fmla="*/ 23 w 28"/>
                <a:gd name="T43" fmla="*/ 2 h 9"/>
                <a:gd name="T44" fmla="*/ 24 w 28"/>
                <a:gd name="T45" fmla="*/ 1 h 9"/>
                <a:gd name="T46" fmla="*/ 15 w 28"/>
                <a:gd name="T4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9">
                  <a:moveTo>
                    <a:pt x="15" y="4"/>
                  </a:moveTo>
                  <a:cubicBezTo>
                    <a:pt x="16" y="4"/>
                    <a:pt x="18" y="3"/>
                    <a:pt x="20" y="2"/>
                  </a:cubicBezTo>
                  <a:cubicBezTo>
                    <a:pt x="17" y="3"/>
                    <a:pt x="15" y="5"/>
                    <a:pt x="10" y="6"/>
                  </a:cubicBezTo>
                  <a:cubicBezTo>
                    <a:pt x="13" y="5"/>
                    <a:pt x="8" y="6"/>
                    <a:pt x="8" y="5"/>
                  </a:cubicBezTo>
                  <a:cubicBezTo>
                    <a:pt x="11" y="5"/>
                    <a:pt x="16" y="3"/>
                    <a:pt x="17" y="3"/>
                  </a:cubicBezTo>
                  <a:cubicBezTo>
                    <a:pt x="16" y="3"/>
                    <a:pt x="18" y="2"/>
                    <a:pt x="18" y="2"/>
                  </a:cubicBezTo>
                  <a:cubicBezTo>
                    <a:pt x="15" y="3"/>
                    <a:pt x="16" y="2"/>
                    <a:pt x="12" y="4"/>
                  </a:cubicBezTo>
                  <a:cubicBezTo>
                    <a:pt x="9" y="4"/>
                    <a:pt x="7" y="4"/>
                    <a:pt x="9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3" y="3"/>
                    <a:pt x="17" y="2"/>
                  </a:cubicBezTo>
                  <a:cubicBezTo>
                    <a:pt x="11" y="3"/>
                    <a:pt x="12" y="1"/>
                    <a:pt x="2" y="2"/>
                  </a:cubicBezTo>
                  <a:cubicBezTo>
                    <a:pt x="0" y="2"/>
                    <a:pt x="2" y="2"/>
                    <a:pt x="3" y="3"/>
                  </a:cubicBezTo>
                  <a:cubicBezTo>
                    <a:pt x="5" y="2"/>
                    <a:pt x="8" y="2"/>
                    <a:pt x="10" y="2"/>
                  </a:cubicBezTo>
                  <a:cubicBezTo>
                    <a:pt x="8" y="2"/>
                    <a:pt x="11" y="2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4" y="7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0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4" y="5"/>
                  </a:cubicBezTo>
                  <a:cubicBezTo>
                    <a:pt x="17" y="4"/>
                    <a:pt x="19" y="4"/>
                    <a:pt x="21" y="3"/>
                  </a:cubicBezTo>
                  <a:cubicBezTo>
                    <a:pt x="22" y="2"/>
                    <a:pt x="19" y="4"/>
                    <a:pt x="23" y="2"/>
                  </a:cubicBezTo>
                  <a:cubicBezTo>
                    <a:pt x="28" y="0"/>
                    <a:pt x="19" y="3"/>
                    <a:pt x="24" y="1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98" name="Freeform 490">
              <a:extLst>
                <a:ext uri="{FF2B5EF4-FFF2-40B4-BE49-F238E27FC236}">
                  <a16:creationId xmlns:a16="http://schemas.microsoft.com/office/drawing/2014/main" id="{A999951E-DF49-4FED-8CB2-7A42BC810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3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99" name="Freeform 491">
              <a:extLst>
                <a:ext uri="{FF2B5EF4-FFF2-40B4-BE49-F238E27FC236}">
                  <a16:creationId xmlns:a16="http://schemas.microsoft.com/office/drawing/2014/main" id="{8FD71E69-3F8F-4B67-8473-C625C29F5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9"/>
              <a:ext cx="3" cy="2"/>
            </a:xfrm>
            <a:custGeom>
              <a:avLst/>
              <a:gdLst>
                <a:gd name="T0" fmla="*/ 0 w 4"/>
                <a:gd name="T1" fmla="*/ 2 h 2"/>
                <a:gd name="T2" fmla="*/ 3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00" name="Freeform 492">
              <a:extLst>
                <a:ext uri="{FF2B5EF4-FFF2-40B4-BE49-F238E27FC236}">
                  <a16:creationId xmlns:a16="http://schemas.microsoft.com/office/drawing/2014/main" id="{3744A759-6784-4AA5-83D6-52EB4CB62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" y="3193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01" name="Freeform 493">
              <a:extLst>
                <a:ext uri="{FF2B5EF4-FFF2-40B4-BE49-F238E27FC236}">
                  <a16:creationId xmlns:a16="http://schemas.microsoft.com/office/drawing/2014/main" id="{6911C72A-5789-426B-ADC5-4DA323689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" y="3192"/>
              <a:ext cx="10" cy="2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2 h 3"/>
                <a:gd name="T4" fmla="*/ 12 w 13"/>
                <a:gd name="T5" fmla="*/ 2 h 3"/>
                <a:gd name="T6" fmla="*/ 4 w 13"/>
                <a:gd name="T7" fmla="*/ 1 h 3"/>
                <a:gd name="T8" fmla="*/ 4 w 13"/>
                <a:gd name="T9" fmla="*/ 0 h 3"/>
                <a:gd name="T10" fmla="*/ 0 w 1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1"/>
                    <a:pt x="3" y="1"/>
                    <a:pt x="0" y="2"/>
                  </a:cubicBezTo>
                  <a:cubicBezTo>
                    <a:pt x="4" y="3"/>
                    <a:pt x="8" y="2"/>
                    <a:pt x="12" y="2"/>
                  </a:cubicBezTo>
                  <a:cubicBezTo>
                    <a:pt x="13" y="1"/>
                    <a:pt x="6" y="2"/>
                    <a:pt x="4" y="1"/>
                  </a:cubicBezTo>
                  <a:cubicBezTo>
                    <a:pt x="8" y="1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02" name="Freeform 494">
              <a:extLst>
                <a:ext uri="{FF2B5EF4-FFF2-40B4-BE49-F238E27FC236}">
                  <a16:creationId xmlns:a16="http://schemas.microsoft.com/office/drawing/2014/main" id="{723044A8-82B7-4FB1-A07F-B7A01C23C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3"/>
              <a:ext cx="17" cy="22"/>
            </a:xfrm>
            <a:custGeom>
              <a:avLst/>
              <a:gdLst>
                <a:gd name="T0" fmla="*/ 11 w 21"/>
                <a:gd name="T1" fmla="*/ 22 h 27"/>
                <a:gd name="T2" fmla="*/ 10 w 21"/>
                <a:gd name="T3" fmla="*/ 21 h 27"/>
                <a:gd name="T4" fmla="*/ 12 w 21"/>
                <a:gd name="T5" fmla="*/ 22 h 27"/>
                <a:gd name="T6" fmla="*/ 15 w 21"/>
                <a:gd name="T7" fmla="*/ 22 h 27"/>
                <a:gd name="T8" fmla="*/ 13 w 21"/>
                <a:gd name="T9" fmla="*/ 21 h 27"/>
                <a:gd name="T10" fmla="*/ 12 w 21"/>
                <a:gd name="T11" fmla="*/ 20 h 27"/>
                <a:gd name="T12" fmla="*/ 7 w 21"/>
                <a:gd name="T13" fmla="*/ 18 h 27"/>
                <a:gd name="T14" fmla="*/ 16 w 21"/>
                <a:gd name="T15" fmla="*/ 20 h 27"/>
                <a:gd name="T16" fmla="*/ 5 w 21"/>
                <a:gd name="T17" fmla="*/ 16 h 27"/>
                <a:gd name="T18" fmla="*/ 9 w 21"/>
                <a:gd name="T19" fmla="*/ 16 h 27"/>
                <a:gd name="T20" fmla="*/ 10 w 21"/>
                <a:gd name="T21" fmla="*/ 17 h 27"/>
                <a:gd name="T22" fmla="*/ 10 w 21"/>
                <a:gd name="T23" fmla="*/ 16 h 27"/>
                <a:gd name="T24" fmla="*/ 15 w 21"/>
                <a:gd name="T25" fmla="*/ 18 h 27"/>
                <a:gd name="T26" fmla="*/ 15 w 21"/>
                <a:gd name="T27" fmla="*/ 17 h 27"/>
                <a:gd name="T28" fmla="*/ 17 w 21"/>
                <a:gd name="T29" fmla="*/ 19 h 27"/>
                <a:gd name="T30" fmla="*/ 9 w 21"/>
                <a:gd name="T31" fmla="*/ 4 h 27"/>
                <a:gd name="T32" fmla="*/ 9 w 21"/>
                <a:gd name="T33" fmla="*/ 1 h 27"/>
                <a:gd name="T34" fmla="*/ 9 w 21"/>
                <a:gd name="T35" fmla="*/ 11 h 27"/>
                <a:gd name="T36" fmla="*/ 8 w 21"/>
                <a:gd name="T37" fmla="*/ 10 h 27"/>
                <a:gd name="T38" fmla="*/ 9 w 21"/>
                <a:gd name="T39" fmla="*/ 4 h 27"/>
                <a:gd name="T40" fmla="*/ 8 w 21"/>
                <a:gd name="T41" fmla="*/ 6 h 27"/>
                <a:gd name="T42" fmla="*/ 8 w 21"/>
                <a:gd name="T43" fmla="*/ 0 h 27"/>
                <a:gd name="T44" fmla="*/ 6 w 21"/>
                <a:gd name="T45" fmla="*/ 9 h 27"/>
                <a:gd name="T46" fmla="*/ 5 w 21"/>
                <a:gd name="T47" fmla="*/ 7 h 27"/>
                <a:gd name="T48" fmla="*/ 4 w 21"/>
                <a:gd name="T49" fmla="*/ 16 h 27"/>
                <a:gd name="T50" fmla="*/ 6 w 21"/>
                <a:gd name="T51" fmla="*/ 8 h 27"/>
                <a:gd name="T52" fmla="*/ 9 w 21"/>
                <a:gd name="T53" fmla="*/ 12 h 27"/>
                <a:gd name="T54" fmla="*/ 4 w 21"/>
                <a:gd name="T55" fmla="*/ 9 h 27"/>
                <a:gd name="T56" fmla="*/ 9 w 21"/>
                <a:gd name="T57" fmla="*/ 12 h 27"/>
                <a:gd name="T58" fmla="*/ 4 w 21"/>
                <a:gd name="T59" fmla="*/ 10 h 27"/>
                <a:gd name="T60" fmla="*/ 9 w 21"/>
                <a:gd name="T61" fmla="*/ 13 h 27"/>
                <a:gd name="T62" fmla="*/ 2 w 21"/>
                <a:gd name="T63" fmla="*/ 10 h 27"/>
                <a:gd name="T64" fmla="*/ 1 w 21"/>
                <a:gd name="T65" fmla="*/ 18 h 27"/>
                <a:gd name="T66" fmla="*/ 6 w 21"/>
                <a:gd name="T67" fmla="*/ 19 h 27"/>
                <a:gd name="T68" fmla="*/ 6 w 21"/>
                <a:gd name="T69" fmla="*/ 22 h 27"/>
                <a:gd name="T70" fmla="*/ 10 w 21"/>
                <a:gd name="T71" fmla="*/ 23 h 27"/>
                <a:gd name="T72" fmla="*/ 0 w 21"/>
                <a:gd name="T73" fmla="*/ 21 h 27"/>
                <a:gd name="T74" fmla="*/ 1 w 21"/>
                <a:gd name="T75" fmla="*/ 23 h 27"/>
                <a:gd name="T76" fmla="*/ 3 w 21"/>
                <a:gd name="T77" fmla="*/ 22 h 27"/>
                <a:gd name="T78" fmla="*/ 1 w 21"/>
                <a:gd name="T79" fmla="*/ 23 h 27"/>
                <a:gd name="T80" fmla="*/ 13 w 21"/>
                <a:gd name="T81" fmla="*/ 23 h 27"/>
                <a:gd name="T82" fmla="*/ 17 w 21"/>
                <a:gd name="T83" fmla="*/ 23 h 27"/>
                <a:gd name="T84" fmla="*/ 11 w 21"/>
                <a:gd name="T8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2"/>
                  </a:moveTo>
                  <a:cubicBezTo>
                    <a:pt x="11" y="22"/>
                    <a:pt x="8" y="21"/>
                    <a:pt x="10" y="21"/>
                  </a:cubicBezTo>
                  <a:cubicBezTo>
                    <a:pt x="12" y="21"/>
                    <a:pt x="13" y="22"/>
                    <a:pt x="12" y="22"/>
                  </a:cubicBezTo>
                  <a:cubicBezTo>
                    <a:pt x="18" y="23"/>
                    <a:pt x="12" y="21"/>
                    <a:pt x="15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9" y="20"/>
                    <a:pt x="12" y="20"/>
                  </a:cubicBezTo>
                  <a:cubicBezTo>
                    <a:pt x="11" y="19"/>
                    <a:pt x="11" y="19"/>
                    <a:pt x="7" y="18"/>
                  </a:cubicBezTo>
                  <a:cubicBezTo>
                    <a:pt x="12" y="19"/>
                    <a:pt x="12" y="19"/>
                    <a:pt x="16" y="20"/>
                  </a:cubicBezTo>
                  <a:cubicBezTo>
                    <a:pt x="14" y="19"/>
                    <a:pt x="9" y="18"/>
                    <a:pt x="5" y="16"/>
                  </a:cubicBezTo>
                  <a:cubicBezTo>
                    <a:pt x="11" y="18"/>
                    <a:pt x="5" y="15"/>
                    <a:pt x="9" y="16"/>
                  </a:cubicBezTo>
                  <a:cubicBezTo>
                    <a:pt x="10" y="16"/>
                    <a:pt x="11" y="17"/>
                    <a:pt x="10" y="17"/>
                  </a:cubicBezTo>
                  <a:cubicBezTo>
                    <a:pt x="15" y="19"/>
                    <a:pt x="9" y="16"/>
                    <a:pt x="10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2" y="16"/>
                    <a:pt x="15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2"/>
                    <a:pt x="21" y="27"/>
                    <a:pt x="9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5"/>
                    <a:pt x="10" y="3"/>
                    <a:pt x="9" y="11"/>
                  </a:cubicBezTo>
                  <a:cubicBezTo>
                    <a:pt x="10" y="1"/>
                    <a:pt x="8" y="14"/>
                    <a:pt x="8" y="10"/>
                  </a:cubicBezTo>
                  <a:cubicBezTo>
                    <a:pt x="8" y="6"/>
                    <a:pt x="8" y="8"/>
                    <a:pt x="9" y="4"/>
                  </a:cubicBezTo>
                  <a:cubicBezTo>
                    <a:pt x="8" y="8"/>
                    <a:pt x="8" y="5"/>
                    <a:pt x="8" y="6"/>
                  </a:cubicBezTo>
                  <a:cubicBezTo>
                    <a:pt x="9" y="2"/>
                    <a:pt x="7" y="5"/>
                    <a:pt x="8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6" y="7"/>
                    <a:pt x="4" y="14"/>
                    <a:pt x="4" y="16"/>
                  </a:cubicBezTo>
                  <a:cubicBezTo>
                    <a:pt x="4" y="11"/>
                    <a:pt x="11" y="20"/>
                    <a:pt x="6" y="8"/>
                  </a:cubicBezTo>
                  <a:cubicBezTo>
                    <a:pt x="11" y="12"/>
                    <a:pt x="5" y="9"/>
                    <a:pt x="9" y="1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7" y="11"/>
                    <a:pt x="9" y="12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4" y="11"/>
                    <a:pt x="6" y="11"/>
                    <a:pt x="9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4"/>
                    <a:pt x="6" y="17"/>
                    <a:pt x="1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20"/>
                    <a:pt x="15" y="23"/>
                    <a:pt x="6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2"/>
                    <a:pt x="3" y="22"/>
                    <a:pt x="0" y="21"/>
                  </a:cubicBezTo>
                  <a:cubicBezTo>
                    <a:pt x="2" y="22"/>
                    <a:pt x="0" y="22"/>
                    <a:pt x="1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3"/>
                    <a:pt x="5" y="23"/>
                    <a:pt x="1" y="23"/>
                  </a:cubicBezTo>
                  <a:cubicBezTo>
                    <a:pt x="6" y="24"/>
                    <a:pt x="9" y="23"/>
                    <a:pt x="13" y="23"/>
                  </a:cubicBezTo>
                  <a:cubicBezTo>
                    <a:pt x="5" y="22"/>
                    <a:pt x="21" y="24"/>
                    <a:pt x="17" y="23"/>
                  </a:cubicBezTo>
                  <a:cubicBezTo>
                    <a:pt x="15" y="22"/>
                    <a:pt x="13" y="22"/>
                    <a:pt x="11" y="2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03" name="Freeform 495">
              <a:extLst>
                <a:ext uri="{FF2B5EF4-FFF2-40B4-BE49-F238E27FC236}">
                  <a16:creationId xmlns:a16="http://schemas.microsoft.com/office/drawing/2014/main" id="{DE9A613A-5358-4A6C-98E8-3C627FB8E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" y="319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04" name="Freeform 496">
              <a:extLst>
                <a:ext uri="{FF2B5EF4-FFF2-40B4-BE49-F238E27FC236}">
                  <a16:creationId xmlns:a16="http://schemas.microsoft.com/office/drawing/2014/main" id="{8AA58D49-E8BA-492D-9395-18FC8CEFB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" y="3179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05" name="Rectangle 497">
              <a:extLst>
                <a:ext uri="{FF2B5EF4-FFF2-40B4-BE49-F238E27FC236}">
                  <a16:creationId xmlns:a16="http://schemas.microsoft.com/office/drawing/2014/main" id="{1AB0514C-5E9F-40E2-8EAB-45028D997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9" y="31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06" name="Freeform 498">
              <a:extLst>
                <a:ext uri="{FF2B5EF4-FFF2-40B4-BE49-F238E27FC236}">
                  <a16:creationId xmlns:a16="http://schemas.microsoft.com/office/drawing/2014/main" id="{63F2908C-6157-4E61-BB2E-1E4D204FA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" y="319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07" name="Freeform 499">
              <a:extLst>
                <a:ext uri="{FF2B5EF4-FFF2-40B4-BE49-F238E27FC236}">
                  <a16:creationId xmlns:a16="http://schemas.microsoft.com/office/drawing/2014/main" id="{9E489531-7580-44D8-A4D4-AEF91DCB5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" y="3174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08" name="Freeform 500">
              <a:extLst>
                <a:ext uri="{FF2B5EF4-FFF2-40B4-BE49-F238E27FC236}">
                  <a16:creationId xmlns:a16="http://schemas.microsoft.com/office/drawing/2014/main" id="{0C24698D-022A-473E-A724-C359C83C7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09" name="Freeform 501">
              <a:extLst>
                <a:ext uri="{FF2B5EF4-FFF2-40B4-BE49-F238E27FC236}">
                  <a16:creationId xmlns:a16="http://schemas.microsoft.com/office/drawing/2014/main" id="{E7FE6013-4E02-4DC8-95B0-262EBFF6A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" y="3163"/>
              <a:ext cx="32" cy="24"/>
            </a:xfrm>
            <a:custGeom>
              <a:avLst/>
              <a:gdLst>
                <a:gd name="T0" fmla="*/ 13 w 39"/>
                <a:gd name="T1" fmla="*/ 3 h 29"/>
                <a:gd name="T2" fmla="*/ 7 w 39"/>
                <a:gd name="T3" fmla="*/ 5 h 29"/>
                <a:gd name="T4" fmla="*/ 4 w 39"/>
                <a:gd name="T5" fmla="*/ 8 h 29"/>
                <a:gd name="T6" fmla="*/ 9 w 39"/>
                <a:gd name="T7" fmla="*/ 8 h 29"/>
                <a:gd name="T8" fmla="*/ 12 w 39"/>
                <a:gd name="T9" fmla="*/ 12 h 29"/>
                <a:gd name="T10" fmla="*/ 12 w 39"/>
                <a:gd name="T11" fmla="*/ 15 h 29"/>
                <a:gd name="T12" fmla="*/ 19 w 39"/>
                <a:gd name="T13" fmla="*/ 14 h 29"/>
                <a:gd name="T14" fmla="*/ 18 w 39"/>
                <a:gd name="T15" fmla="*/ 16 h 29"/>
                <a:gd name="T16" fmla="*/ 18 w 39"/>
                <a:gd name="T17" fmla="*/ 18 h 29"/>
                <a:gd name="T18" fmla="*/ 25 w 39"/>
                <a:gd name="T19" fmla="*/ 11 h 29"/>
                <a:gd name="T20" fmla="*/ 27 w 39"/>
                <a:gd name="T21" fmla="*/ 12 h 29"/>
                <a:gd name="T22" fmla="*/ 25 w 39"/>
                <a:gd name="T23" fmla="*/ 16 h 29"/>
                <a:gd name="T24" fmla="*/ 27 w 39"/>
                <a:gd name="T25" fmla="*/ 18 h 29"/>
                <a:gd name="T26" fmla="*/ 28 w 39"/>
                <a:gd name="T27" fmla="*/ 20 h 29"/>
                <a:gd name="T28" fmla="*/ 30 w 39"/>
                <a:gd name="T29" fmla="*/ 19 h 29"/>
                <a:gd name="T30" fmla="*/ 33 w 39"/>
                <a:gd name="T31" fmla="*/ 16 h 29"/>
                <a:gd name="T32" fmla="*/ 32 w 39"/>
                <a:gd name="T33" fmla="*/ 20 h 29"/>
                <a:gd name="T34" fmla="*/ 33 w 39"/>
                <a:gd name="T35" fmla="*/ 20 h 29"/>
                <a:gd name="T36" fmla="*/ 37 w 39"/>
                <a:gd name="T37" fmla="*/ 22 h 29"/>
                <a:gd name="T38" fmla="*/ 35 w 39"/>
                <a:gd name="T39" fmla="*/ 20 h 29"/>
                <a:gd name="T40" fmla="*/ 34 w 39"/>
                <a:gd name="T41" fmla="*/ 23 h 29"/>
                <a:gd name="T42" fmla="*/ 38 w 39"/>
                <a:gd name="T43" fmla="*/ 12 h 29"/>
                <a:gd name="T44" fmla="*/ 38 w 39"/>
                <a:gd name="T45" fmla="*/ 10 h 29"/>
                <a:gd name="T46" fmla="*/ 36 w 39"/>
                <a:gd name="T47" fmla="*/ 11 h 29"/>
                <a:gd name="T48" fmla="*/ 36 w 39"/>
                <a:gd name="T49" fmla="*/ 9 h 29"/>
                <a:gd name="T50" fmla="*/ 35 w 39"/>
                <a:gd name="T51" fmla="*/ 8 h 29"/>
                <a:gd name="T52" fmla="*/ 32 w 39"/>
                <a:gd name="T53" fmla="*/ 10 h 29"/>
                <a:gd name="T54" fmla="*/ 33 w 39"/>
                <a:gd name="T55" fmla="*/ 9 h 29"/>
                <a:gd name="T56" fmla="*/ 33 w 39"/>
                <a:gd name="T57" fmla="*/ 9 h 29"/>
                <a:gd name="T58" fmla="*/ 31 w 39"/>
                <a:gd name="T59" fmla="*/ 9 h 29"/>
                <a:gd name="T60" fmla="*/ 29 w 39"/>
                <a:gd name="T61" fmla="*/ 11 h 29"/>
                <a:gd name="T62" fmla="*/ 31 w 39"/>
                <a:gd name="T63" fmla="*/ 7 h 29"/>
                <a:gd name="T64" fmla="*/ 31 w 39"/>
                <a:gd name="T65" fmla="*/ 6 h 29"/>
                <a:gd name="T66" fmla="*/ 27 w 39"/>
                <a:gd name="T67" fmla="*/ 9 h 29"/>
                <a:gd name="T68" fmla="*/ 24 w 39"/>
                <a:gd name="T69" fmla="*/ 10 h 29"/>
                <a:gd name="T70" fmla="*/ 20 w 39"/>
                <a:gd name="T71" fmla="*/ 9 h 29"/>
                <a:gd name="T72" fmla="*/ 21 w 39"/>
                <a:gd name="T73" fmla="*/ 8 h 29"/>
                <a:gd name="T74" fmla="*/ 18 w 39"/>
                <a:gd name="T75" fmla="*/ 6 h 29"/>
                <a:gd name="T76" fmla="*/ 13 w 39"/>
                <a:gd name="T77" fmla="*/ 11 h 29"/>
                <a:gd name="T78" fmla="*/ 20 w 39"/>
                <a:gd name="T7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29">
                  <a:moveTo>
                    <a:pt x="20" y="2"/>
                  </a:moveTo>
                  <a:cubicBezTo>
                    <a:pt x="18" y="2"/>
                    <a:pt x="17" y="2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0" y="3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2" y="4"/>
                    <a:pt x="5" y="7"/>
                    <a:pt x="4" y="8"/>
                  </a:cubicBezTo>
                  <a:cubicBezTo>
                    <a:pt x="6" y="8"/>
                    <a:pt x="14" y="5"/>
                    <a:pt x="12" y="6"/>
                  </a:cubicBezTo>
                  <a:cubicBezTo>
                    <a:pt x="12" y="7"/>
                    <a:pt x="10" y="8"/>
                    <a:pt x="9" y="8"/>
                  </a:cubicBezTo>
                  <a:cubicBezTo>
                    <a:pt x="8" y="9"/>
                    <a:pt x="14" y="6"/>
                    <a:pt x="15" y="6"/>
                  </a:cubicBezTo>
                  <a:cubicBezTo>
                    <a:pt x="0" y="15"/>
                    <a:pt x="20" y="5"/>
                    <a:pt x="12" y="12"/>
                  </a:cubicBezTo>
                  <a:cubicBezTo>
                    <a:pt x="13" y="11"/>
                    <a:pt x="12" y="13"/>
                    <a:pt x="16" y="11"/>
                  </a:cubicBezTo>
                  <a:cubicBezTo>
                    <a:pt x="12" y="14"/>
                    <a:pt x="16" y="12"/>
                    <a:pt x="12" y="15"/>
                  </a:cubicBezTo>
                  <a:cubicBezTo>
                    <a:pt x="20" y="9"/>
                    <a:pt x="10" y="20"/>
                    <a:pt x="19" y="12"/>
                  </a:cubicBezTo>
                  <a:cubicBezTo>
                    <a:pt x="17" y="15"/>
                    <a:pt x="20" y="11"/>
                    <a:pt x="19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7"/>
                    <a:pt x="22" y="12"/>
                    <a:pt x="18" y="16"/>
                  </a:cubicBezTo>
                  <a:cubicBezTo>
                    <a:pt x="18" y="17"/>
                    <a:pt x="20" y="14"/>
                    <a:pt x="23" y="11"/>
                  </a:cubicBezTo>
                  <a:cubicBezTo>
                    <a:pt x="23" y="13"/>
                    <a:pt x="21" y="14"/>
                    <a:pt x="18" y="18"/>
                  </a:cubicBezTo>
                  <a:cubicBezTo>
                    <a:pt x="22" y="14"/>
                    <a:pt x="21" y="16"/>
                    <a:pt x="23" y="14"/>
                  </a:cubicBezTo>
                  <a:cubicBezTo>
                    <a:pt x="23" y="14"/>
                    <a:pt x="24" y="13"/>
                    <a:pt x="25" y="11"/>
                  </a:cubicBezTo>
                  <a:cubicBezTo>
                    <a:pt x="25" y="13"/>
                    <a:pt x="29" y="9"/>
                    <a:pt x="30" y="8"/>
                  </a:cubicBezTo>
                  <a:cubicBezTo>
                    <a:pt x="26" y="13"/>
                    <a:pt x="29" y="8"/>
                    <a:pt x="27" y="12"/>
                  </a:cubicBezTo>
                  <a:cubicBezTo>
                    <a:pt x="24" y="14"/>
                    <a:pt x="24" y="14"/>
                    <a:pt x="21" y="17"/>
                  </a:cubicBezTo>
                  <a:cubicBezTo>
                    <a:pt x="21" y="18"/>
                    <a:pt x="23" y="18"/>
                    <a:pt x="25" y="16"/>
                  </a:cubicBezTo>
                  <a:cubicBezTo>
                    <a:pt x="25" y="17"/>
                    <a:pt x="23" y="19"/>
                    <a:pt x="23" y="19"/>
                  </a:cubicBezTo>
                  <a:cubicBezTo>
                    <a:pt x="22" y="22"/>
                    <a:pt x="28" y="15"/>
                    <a:pt x="27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7"/>
                    <a:pt x="25" y="22"/>
                    <a:pt x="28" y="2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5" y="24"/>
                    <a:pt x="33" y="13"/>
                    <a:pt x="30" y="19"/>
                  </a:cubicBezTo>
                  <a:cubicBezTo>
                    <a:pt x="33" y="14"/>
                    <a:pt x="35" y="11"/>
                    <a:pt x="35" y="11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3"/>
                    <a:pt x="30" y="21"/>
                    <a:pt x="28" y="23"/>
                  </a:cubicBezTo>
                  <a:cubicBezTo>
                    <a:pt x="30" y="21"/>
                    <a:pt x="29" y="24"/>
                    <a:pt x="32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4" y="16"/>
                    <a:pt x="33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4" y="29"/>
                    <a:pt x="37" y="22"/>
                  </a:cubicBezTo>
                  <a:cubicBezTo>
                    <a:pt x="38" y="20"/>
                    <a:pt x="39" y="14"/>
                    <a:pt x="39" y="12"/>
                  </a:cubicBezTo>
                  <a:cubicBezTo>
                    <a:pt x="38" y="14"/>
                    <a:pt x="37" y="18"/>
                    <a:pt x="35" y="2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9"/>
                    <a:pt x="34" y="20"/>
                    <a:pt x="34" y="23"/>
                  </a:cubicBezTo>
                  <a:cubicBezTo>
                    <a:pt x="32" y="25"/>
                    <a:pt x="35" y="19"/>
                    <a:pt x="34" y="21"/>
                  </a:cubicBezTo>
                  <a:cubicBezTo>
                    <a:pt x="36" y="16"/>
                    <a:pt x="36" y="16"/>
                    <a:pt x="38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8" y="10"/>
                  </a:cubicBezTo>
                  <a:cubicBezTo>
                    <a:pt x="35" y="16"/>
                    <a:pt x="38" y="8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4"/>
                    <a:pt x="35" y="13"/>
                    <a:pt x="34" y="14"/>
                  </a:cubicBezTo>
                  <a:cubicBezTo>
                    <a:pt x="36" y="10"/>
                    <a:pt x="36" y="11"/>
                    <a:pt x="36" y="9"/>
                  </a:cubicBezTo>
                  <a:cubicBezTo>
                    <a:pt x="35" y="11"/>
                    <a:pt x="32" y="16"/>
                    <a:pt x="32" y="15"/>
                  </a:cubicBezTo>
                  <a:cubicBezTo>
                    <a:pt x="35" y="11"/>
                    <a:pt x="33" y="12"/>
                    <a:pt x="35" y="8"/>
                  </a:cubicBezTo>
                  <a:cubicBezTo>
                    <a:pt x="32" y="13"/>
                    <a:pt x="33" y="10"/>
                    <a:pt x="32" y="12"/>
                  </a:cubicBezTo>
                  <a:cubicBezTo>
                    <a:pt x="31" y="13"/>
                    <a:pt x="31" y="13"/>
                    <a:pt x="32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1" y="11"/>
                    <a:pt x="33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4" y="6"/>
                    <a:pt x="29" y="14"/>
                    <a:pt x="31" y="9"/>
                  </a:cubicBezTo>
                  <a:cubicBezTo>
                    <a:pt x="30" y="12"/>
                    <a:pt x="29" y="11"/>
                    <a:pt x="26" y="16"/>
                  </a:cubicBezTo>
                  <a:cubicBezTo>
                    <a:pt x="27" y="14"/>
                    <a:pt x="30" y="11"/>
                    <a:pt x="29" y="11"/>
                  </a:cubicBezTo>
                  <a:cubicBezTo>
                    <a:pt x="25" y="15"/>
                    <a:pt x="29" y="9"/>
                    <a:pt x="27" y="11"/>
                  </a:cubicBezTo>
                  <a:cubicBezTo>
                    <a:pt x="31" y="8"/>
                    <a:pt x="28" y="10"/>
                    <a:pt x="31" y="7"/>
                  </a:cubicBezTo>
                  <a:cubicBezTo>
                    <a:pt x="33" y="5"/>
                    <a:pt x="28" y="10"/>
                    <a:pt x="28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7"/>
                    <a:pt x="26" y="10"/>
                    <a:pt x="29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8"/>
                    <a:pt x="27" y="8"/>
                    <a:pt x="29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4" y="8"/>
                    <a:pt x="18" y="12"/>
                  </a:cubicBezTo>
                  <a:cubicBezTo>
                    <a:pt x="19" y="11"/>
                    <a:pt x="19" y="10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5" y="5"/>
                    <a:pt x="21" y="8"/>
                  </a:cubicBezTo>
                  <a:cubicBezTo>
                    <a:pt x="19" y="9"/>
                    <a:pt x="23" y="5"/>
                    <a:pt x="24" y="5"/>
                  </a:cubicBezTo>
                  <a:cubicBezTo>
                    <a:pt x="17" y="9"/>
                    <a:pt x="28" y="0"/>
                    <a:pt x="18" y="6"/>
                  </a:cubicBezTo>
                  <a:cubicBezTo>
                    <a:pt x="18" y="7"/>
                    <a:pt x="16" y="9"/>
                    <a:pt x="17" y="9"/>
                  </a:cubicBezTo>
                  <a:cubicBezTo>
                    <a:pt x="16" y="9"/>
                    <a:pt x="14" y="11"/>
                    <a:pt x="13" y="11"/>
                  </a:cubicBezTo>
                  <a:cubicBezTo>
                    <a:pt x="13" y="11"/>
                    <a:pt x="16" y="8"/>
                    <a:pt x="14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0"/>
                    <a:pt x="10" y="8"/>
                    <a:pt x="2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10" name="Freeform 502">
              <a:extLst>
                <a:ext uri="{FF2B5EF4-FFF2-40B4-BE49-F238E27FC236}">
                  <a16:creationId xmlns:a16="http://schemas.microsoft.com/office/drawing/2014/main" id="{569ACC87-410E-4B61-80FD-DFA771952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" y="3167"/>
              <a:ext cx="2" cy="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1 w 3"/>
                <a:gd name="T5" fmla="*/ 2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11" name="Freeform 503">
              <a:extLst>
                <a:ext uri="{FF2B5EF4-FFF2-40B4-BE49-F238E27FC236}">
                  <a16:creationId xmlns:a16="http://schemas.microsoft.com/office/drawing/2014/main" id="{1FF93B7C-1947-47B2-A124-25C028B0F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12" name="Freeform 504">
              <a:extLst>
                <a:ext uri="{FF2B5EF4-FFF2-40B4-BE49-F238E27FC236}">
                  <a16:creationId xmlns:a16="http://schemas.microsoft.com/office/drawing/2014/main" id="{6BF023FF-AD3F-407B-BB80-91CD2D5D1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" y="3163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13" name="Freeform 505">
              <a:extLst>
                <a:ext uri="{FF2B5EF4-FFF2-40B4-BE49-F238E27FC236}">
                  <a16:creationId xmlns:a16="http://schemas.microsoft.com/office/drawing/2014/main" id="{4296F6EE-C526-410F-9D87-1776BCA3D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" y="316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14" name="Freeform 506">
              <a:extLst>
                <a:ext uri="{FF2B5EF4-FFF2-40B4-BE49-F238E27FC236}">
                  <a16:creationId xmlns:a16="http://schemas.microsoft.com/office/drawing/2014/main" id="{5C0F530E-54BE-4171-BBDE-960447593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3145"/>
              <a:ext cx="21" cy="23"/>
            </a:xfrm>
            <a:custGeom>
              <a:avLst/>
              <a:gdLst>
                <a:gd name="T0" fmla="*/ 16 w 26"/>
                <a:gd name="T1" fmla="*/ 9 h 28"/>
                <a:gd name="T2" fmla="*/ 12 w 26"/>
                <a:gd name="T3" fmla="*/ 5 h 28"/>
                <a:gd name="T4" fmla="*/ 16 w 26"/>
                <a:gd name="T5" fmla="*/ 6 h 28"/>
                <a:gd name="T6" fmla="*/ 10 w 26"/>
                <a:gd name="T7" fmla="*/ 0 h 28"/>
                <a:gd name="T8" fmla="*/ 10 w 26"/>
                <a:gd name="T9" fmla="*/ 15 h 28"/>
                <a:gd name="T10" fmla="*/ 7 w 26"/>
                <a:gd name="T11" fmla="*/ 14 h 28"/>
                <a:gd name="T12" fmla="*/ 12 w 26"/>
                <a:gd name="T13" fmla="*/ 19 h 28"/>
                <a:gd name="T14" fmla="*/ 6 w 26"/>
                <a:gd name="T15" fmla="*/ 19 h 28"/>
                <a:gd name="T16" fmla="*/ 8 w 26"/>
                <a:gd name="T17" fmla="*/ 22 h 28"/>
                <a:gd name="T18" fmla="*/ 11 w 26"/>
                <a:gd name="T19" fmla="*/ 21 h 28"/>
                <a:gd name="T20" fmla="*/ 10 w 26"/>
                <a:gd name="T21" fmla="*/ 22 h 28"/>
                <a:gd name="T22" fmla="*/ 11 w 26"/>
                <a:gd name="T23" fmla="*/ 22 h 28"/>
                <a:gd name="T24" fmla="*/ 12 w 26"/>
                <a:gd name="T25" fmla="*/ 23 h 28"/>
                <a:gd name="T26" fmla="*/ 10 w 26"/>
                <a:gd name="T27" fmla="*/ 23 h 28"/>
                <a:gd name="T28" fmla="*/ 13 w 26"/>
                <a:gd name="T29" fmla="*/ 24 h 28"/>
                <a:gd name="T30" fmla="*/ 9 w 26"/>
                <a:gd name="T31" fmla="*/ 24 h 28"/>
                <a:gd name="T32" fmla="*/ 16 w 26"/>
                <a:gd name="T33" fmla="*/ 26 h 28"/>
                <a:gd name="T34" fmla="*/ 19 w 26"/>
                <a:gd name="T35" fmla="*/ 24 h 28"/>
                <a:gd name="T36" fmla="*/ 16 w 26"/>
                <a:gd name="T37" fmla="*/ 23 h 28"/>
                <a:gd name="T38" fmla="*/ 16 w 26"/>
                <a:gd name="T39" fmla="*/ 24 h 28"/>
                <a:gd name="T40" fmla="*/ 13 w 26"/>
                <a:gd name="T41" fmla="*/ 23 h 28"/>
                <a:gd name="T42" fmla="*/ 19 w 26"/>
                <a:gd name="T43" fmla="*/ 22 h 28"/>
                <a:gd name="T44" fmla="*/ 22 w 26"/>
                <a:gd name="T45" fmla="*/ 20 h 28"/>
                <a:gd name="T46" fmla="*/ 23 w 26"/>
                <a:gd name="T47" fmla="*/ 20 h 28"/>
                <a:gd name="T48" fmla="*/ 21 w 26"/>
                <a:gd name="T49" fmla="*/ 19 h 28"/>
                <a:gd name="T50" fmla="*/ 18 w 26"/>
                <a:gd name="T51" fmla="*/ 20 h 28"/>
                <a:gd name="T52" fmla="*/ 12 w 26"/>
                <a:gd name="T53" fmla="*/ 21 h 28"/>
                <a:gd name="T54" fmla="*/ 12 w 26"/>
                <a:gd name="T55" fmla="*/ 20 h 28"/>
                <a:gd name="T56" fmla="*/ 17 w 26"/>
                <a:gd name="T57" fmla="*/ 20 h 28"/>
                <a:gd name="T58" fmla="*/ 15 w 26"/>
                <a:gd name="T59" fmla="*/ 19 h 28"/>
                <a:gd name="T60" fmla="*/ 21 w 26"/>
                <a:gd name="T61" fmla="*/ 18 h 28"/>
                <a:gd name="T62" fmla="*/ 15 w 26"/>
                <a:gd name="T63" fmla="*/ 19 h 28"/>
                <a:gd name="T64" fmla="*/ 14 w 26"/>
                <a:gd name="T65" fmla="*/ 14 h 28"/>
                <a:gd name="T66" fmla="*/ 18 w 26"/>
                <a:gd name="T67" fmla="*/ 15 h 28"/>
                <a:gd name="T68" fmla="*/ 14 w 26"/>
                <a:gd name="T69" fmla="*/ 14 h 28"/>
                <a:gd name="T70" fmla="*/ 16 w 26"/>
                <a:gd name="T71" fmla="*/ 12 h 28"/>
                <a:gd name="T72" fmla="*/ 13 w 26"/>
                <a:gd name="T73" fmla="*/ 12 h 28"/>
                <a:gd name="T74" fmla="*/ 15 w 26"/>
                <a:gd name="T75" fmla="*/ 9 h 28"/>
                <a:gd name="T76" fmla="*/ 15 w 26"/>
                <a:gd name="T77" fmla="*/ 9 h 28"/>
                <a:gd name="T78" fmla="*/ 10 w 26"/>
                <a:gd name="T79" fmla="*/ 5 h 28"/>
                <a:gd name="T80" fmla="*/ 16 w 26"/>
                <a:gd name="T8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16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4" y="6"/>
                    <a:pt x="12" y="4"/>
                    <a:pt x="16" y="6"/>
                  </a:cubicBezTo>
                  <a:cubicBezTo>
                    <a:pt x="11" y="3"/>
                    <a:pt x="17" y="4"/>
                    <a:pt x="10" y="0"/>
                  </a:cubicBezTo>
                  <a:cubicBezTo>
                    <a:pt x="10" y="5"/>
                    <a:pt x="2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6"/>
                    <a:pt x="0" y="17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15" y="20"/>
                    <a:pt x="8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2"/>
                    <a:pt x="13" y="22"/>
                    <a:pt x="12" y="23"/>
                  </a:cubicBezTo>
                  <a:cubicBezTo>
                    <a:pt x="10" y="24"/>
                    <a:pt x="11" y="23"/>
                    <a:pt x="10" y="23"/>
                  </a:cubicBezTo>
                  <a:cubicBezTo>
                    <a:pt x="8" y="24"/>
                    <a:pt x="13" y="23"/>
                    <a:pt x="13" y="24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12" y="25"/>
                    <a:pt x="6" y="28"/>
                    <a:pt x="16" y="26"/>
                  </a:cubicBezTo>
                  <a:cubicBezTo>
                    <a:pt x="17" y="25"/>
                    <a:pt x="19" y="24"/>
                    <a:pt x="19" y="24"/>
                  </a:cubicBezTo>
                  <a:cubicBezTo>
                    <a:pt x="22" y="23"/>
                    <a:pt x="18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6" y="26"/>
                    <a:pt x="17" y="23"/>
                    <a:pt x="13" y="23"/>
                  </a:cubicBezTo>
                  <a:cubicBezTo>
                    <a:pt x="17" y="22"/>
                    <a:pt x="17" y="22"/>
                    <a:pt x="19" y="22"/>
                  </a:cubicBezTo>
                  <a:cubicBezTo>
                    <a:pt x="26" y="20"/>
                    <a:pt x="13" y="22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3" y="21"/>
                    <a:pt x="12" y="21"/>
                  </a:cubicBezTo>
                  <a:cubicBezTo>
                    <a:pt x="16" y="20"/>
                    <a:pt x="10" y="21"/>
                    <a:pt x="12" y="20"/>
                  </a:cubicBezTo>
                  <a:cubicBezTo>
                    <a:pt x="15" y="19"/>
                    <a:pt x="15" y="20"/>
                    <a:pt x="17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9" y="19"/>
                    <a:pt x="21" y="18"/>
                  </a:cubicBezTo>
                  <a:cubicBezTo>
                    <a:pt x="18" y="18"/>
                    <a:pt x="19" y="19"/>
                    <a:pt x="15" y="19"/>
                  </a:cubicBezTo>
                  <a:cubicBezTo>
                    <a:pt x="19" y="18"/>
                    <a:pt x="18" y="16"/>
                    <a:pt x="14" y="14"/>
                  </a:cubicBezTo>
                  <a:cubicBezTo>
                    <a:pt x="15" y="15"/>
                    <a:pt x="18" y="15"/>
                    <a:pt x="18" y="15"/>
                  </a:cubicBezTo>
                  <a:cubicBezTo>
                    <a:pt x="19" y="15"/>
                    <a:pt x="17" y="15"/>
                    <a:pt x="14" y="14"/>
                  </a:cubicBezTo>
                  <a:cubicBezTo>
                    <a:pt x="11" y="13"/>
                    <a:pt x="13" y="12"/>
                    <a:pt x="16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0"/>
                    <a:pt x="17" y="11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8" y="5"/>
                    <a:pt x="10" y="5"/>
                  </a:cubicBezTo>
                  <a:cubicBezTo>
                    <a:pt x="13" y="7"/>
                    <a:pt x="13" y="7"/>
                    <a:pt x="16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15" name="Freeform 507">
              <a:extLst>
                <a:ext uri="{FF2B5EF4-FFF2-40B4-BE49-F238E27FC236}">
                  <a16:creationId xmlns:a16="http://schemas.microsoft.com/office/drawing/2014/main" id="{64962A7E-A9F8-4F5B-9199-7C18D7508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44"/>
              <a:ext cx="5" cy="5"/>
            </a:xfrm>
            <a:custGeom>
              <a:avLst/>
              <a:gdLst>
                <a:gd name="T0" fmla="*/ 3 w 7"/>
                <a:gd name="T1" fmla="*/ 3 h 6"/>
                <a:gd name="T2" fmla="*/ 6 w 7"/>
                <a:gd name="T3" fmla="*/ 6 h 6"/>
                <a:gd name="T4" fmla="*/ 1 w 7"/>
                <a:gd name="T5" fmla="*/ 0 h 6"/>
                <a:gd name="T6" fmla="*/ 2 w 7"/>
                <a:gd name="T7" fmla="*/ 2 h 6"/>
                <a:gd name="T8" fmla="*/ 3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3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3" y="2"/>
                    <a:pt x="1" y="0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16" name="Freeform 508">
              <a:extLst>
                <a:ext uri="{FF2B5EF4-FFF2-40B4-BE49-F238E27FC236}">
                  <a16:creationId xmlns:a16="http://schemas.microsoft.com/office/drawing/2014/main" id="{D94FD47D-9D2C-4CB0-87AE-4F1EB241E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32"/>
              <a:ext cx="12" cy="17"/>
            </a:xfrm>
            <a:custGeom>
              <a:avLst/>
              <a:gdLst>
                <a:gd name="T0" fmla="*/ 10 w 15"/>
                <a:gd name="T1" fmla="*/ 10 h 20"/>
                <a:gd name="T2" fmla="*/ 8 w 15"/>
                <a:gd name="T3" fmla="*/ 7 h 20"/>
                <a:gd name="T4" fmla="*/ 3 w 15"/>
                <a:gd name="T5" fmla="*/ 10 h 20"/>
                <a:gd name="T6" fmla="*/ 6 w 15"/>
                <a:gd name="T7" fmla="*/ 16 h 20"/>
                <a:gd name="T8" fmla="*/ 3 w 15"/>
                <a:gd name="T9" fmla="*/ 13 h 20"/>
                <a:gd name="T10" fmla="*/ 5 w 15"/>
                <a:gd name="T11" fmla="*/ 17 h 20"/>
                <a:gd name="T12" fmla="*/ 4 w 15"/>
                <a:gd name="T13" fmla="*/ 15 h 20"/>
                <a:gd name="T14" fmla="*/ 6 w 15"/>
                <a:gd name="T15" fmla="*/ 17 h 20"/>
                <a:gd name="T16" fmla="*/ 6 w 15"/>
                <a:gd name="T17" fmla="*/ 16 h 20"/>
                <a:gd name="T18" fmla="*/ 8 w 15"/>
                <a:gd name="T19" fmla="*/ 18 h 20"/>
                <a:gd name="T20" fmla="*/ 5 w 15"/>
                <a:gd name="T21" fmla="*/ 12 h 20"/>
                <a:gd name="T22" fmla="*/ 9 w 15"/>
                <a:gd name="T23" fmla="*/ 17 h 20"/>
                <a:gd name="T24" fmla="*/ 12 w 15"/>
                <a:gd name="T25" fmla="*/ 17 h 20"/>
                <a:gd name="T26" fmla="*/ 11 w 15"/>
                <a:gd name="T27" fmla="*/ 16 h 20"/>
                <a:gd name="T28" fmla="*/ 8 w 15"/>
                <a:gd name="T29" fmla="*/ 12 h 20"/>
                <a:gd name="T30" fmla="*/ 12 w 15"/>
                <a:gd name="T31" fmla="*/ 16 h 20"/>
                <a:gd name="T32" fmla="*/ 14 w 15"/>
                <a:gd name="T33" fmla="*/ 12 h 20"/>
                <a:gd name="T34" fmla="*/ 11 w 15"/>
                <a:gd name="T35" fmla="*/ 5 h 20"/>
                <a:gd name="T36" fmla="*/ 13 w 15"/>
                <a:gd name="T37" fmla="*/ 10 h 20"/>
                <a:gd name="T38" fmla="*/ 15 w 15"/>
                <a:gd name="T39" fmla="*/ 11 h 20"/>
                <a:gd name="T40" fmla="*/ 11 w 15"/>
                <a:gd name="T41" fmla="*/ 2 h 20"/>
                <a:gd name="T42" fmla="*/ 10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0" y="10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6" y="9"/>
                    <a:pt x="6" y="12"/>
                    <a:pt x="3" y="10"/>
                  </a:cubicBezTo>
                  <a:cubicBezTo>
                    <a:pt x="1" y="10"/>
                    <a:pt x="5" y="14"/>
                    <a:pt x="6" y="1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0" y="13"/>
                    <a:pt x="5" y="17"/>
                  </a:cubicBezTo>
                  <a:cubicBezTo>
                    <a:pt x="6" y="18"/>
                    <a:pt x="3" y="15"/>
                    <a:pt x="4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20"/>
                    <a:pt x="2" y="12"/>
                    <a:pt x="5" y="1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9" y="15"/>
                    <a:pt x="12" y="17"/>
                  </a:cubicBezTo>
                  <a:cubicBezTo>
                    <a:pt x="12" y="17"/>
                    <a:pt x="10" y="15"/>
                    <a:pt x="11" y="16"/>
                  </a:cubicBezTo>
                  <a:cubicBezTo>
                    <a:pt x="11" y="15"/>
                    <a:pt x="9" y="14"/>
                    <a:pt x="8" y="12"/>
                  </a:cubicBezTo>
                  <a:cubicBezTo>
                    <a:pt x="6" y="8"/>
                    <a:pt x="10" y="15"/>
                    <a:pt x="12" y="16"/>
                  </a:cubicBezTo>
                  <a:cubicBezTo>
                    <a:pt x="10" y="13"/>
                    <a:pt x="11" y="8"/>
                    <a:pt x="14" y="12"/>
                  </a:cubicBezTo>
                  <a:cubicBezTo>
                    <a:pt x="11" y="9"/>
                    <a:pt x="10" y="6"/>
                    <a:pt x="11" y="5"/>
                  </a:cubicBezTo>
                  <a:cubicBezTo>
                    <a:pt x="12" y="7"/>
                    <a:pt x="13" y="9"/>
                    <a:pt x="13" y="10"/>
                  </a:cubicBezTo>
                  <a:cubicBezTo>
                    <a:pt x="14" y="10"/>
                    <a:pt x="15" y="12"/>
                    <a:pt x="15" y="11"/>
                  </a:cubicBezTo>
                  <a:cubicBezTo>
                    <a:pt x="13" y="8"/>
                    <a:pt x="11" y="4"/>
                    <a:pt x="11" y="2"/>
                  </a:cubicBezTo>
                  <a:cubicBezTo>
                    <a:pt x="7" y="0"/>
                    <a:pt x="11" y="10"/>
                    <a:pt x="10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17" name="Freeform 509">
              <a:extLst>
                <a:ext uri="{FF2B5EF4-FFF2-40B4-BE49-F238E27FC236}">
                  <a16:creationId xmlns:a16="http://schemas.microsoft.com/office/drawing/2014/main" id="{74D03571-F5B8-465A-9B4D-1B005F5EA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" y="313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18" name="Freeform 510">
              <a:extLst>
                <a:ext uri="{FF2B5EF4-FFF2-40B4-BE49-F238E27FC236}">
                  <a16:creationId xmlns:a16="http://schemas.microsoft.com/office/drawing/2014/main" id="{74CF3143-3974-4AD2-9826-B5E470247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" y="30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19" name="Freeform 511">
              <a:extLst>
                <a:ext uri="{FF2B5EF4-FFF2-40B4-BE49-F238E27FC236}">
                  <a16:creationId xmlns:a16="http://schemas.microsoft.com/office/drawing/2014/main" id="{03501B1F-4E24-4473-AEE7-F852945E3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3084"/>
              <a:ext cx="7" cy="12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 h 14"/>
                <a:gd name="T4" fmla="*/ 8 w 8"/>
                <a:gd name="T5" fmla="*/ 14 h 14"/>
                <a:gd name="T6" fmla="*/ 5 w 8"/>
                <a:gd name="T7" fmla="*/ 5 h 14"/>
                <a:gd name="T8" fmla="*/ 5 w 8"/>
                <a:gd name="T9" fmla="*/ 9 h 14"/>
                <a:gd name="T10" fmla="*/ 3 w 8"/>
                <a:gd name="T11" fmla="*/ 3 h 14"/>
                <a:gd name="T12" fmla="*/ 2 w 8"/>
                <a:gd name="T13" fmla="*/ 4 h 14"/>
                <a:gd name="T14" fmla="*/ 0 w 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0"/>
                    <a:pt x="3" y="8"/>
                    <a:pt x="8" y="14"/>
                  </a:cubicBezTo>
                  <a:cubicBezTo>
                    <a:pt x="8" y="12"/>
                    <a:pt x="7" y="9"/>
                    <a:pt x="5" y="5"/>
                  </a:cubicBezTo>
                  <a:cubicBezTo>
                    <a:pt x="5" y="6"/>
                    <a:pt x="6" y="9"/>
                    <a:pt x="5" y="9"/>
                  </a:cubicBezTo>
                  <a:cubicBezTo>
                    <a:pt x="4" y="6"/>
                    <a:pt x="5" y="6"/>
                    <a:pt x="3" y="3"/>
                  </a:cubicBezTo>
                  <a:cubicBezTo>
                    <a:pt x="0" y="0"/>
                    <a:pt x="4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20" name="Freeform 512">
              <a:extLst>
                <a:ext uri="{FF2B5EF4-FFF2-40B4-BE49-F238E27FC236}">
                  <a16:creationId xmlns:a16="http://schemas.microsoft.com/office/drawing/2014/main" id="{B28BB83D-807F-4249-A022-6535FE8A8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88"/>
              <a:ext cx="1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21" name="Freeform 513">
              <a:extLst>
                <a:ext uri="{FF2B5EF4-FFF2-40B4-BE49-F238E27FC236}">
                  <a16:creationId xmlns:a16="http://schemas.microsoft.com/office/drawing/2014/main" id="{4F472D39-A311-4066-AF6F-2EE04D50A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0"/>
              <a:ext cx="2" cy="5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0 h 6"/>
                <a:gd name="T4" fmla="*/ 3 w 3"/>
                <a:gd name="T5" fmla="*/ 6 h 6"/>
                <a:gd name="T6" fmla="*/ 2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22" name="Freeform 514">
              <a:extLst>
                <a:ext uri="{FF2B5EF4-FFF2-40B4-BE49-F238E27FC236}">
                  <a16:creationId xmlns:a16="http://schemas.microsoft.com/office/drawing/2014/main" id="{EF432153-7CEA-43F8-8653-C82B69B5D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23" name="Freeform 515">
              <a:extLst>
                <a:ext uri="{FF2B5EF4-FFF2-40B4-BE49-F238E27FC236}">
                  <a16:creationId xmlns:a16="http://schemas.microsoft.com/office/drawing/2014/main" id="{D641B246-338E-4E71-B749-4DD676C7E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" y="3087"/>
              <a:ext cx="3" cy="9"/>
            </a:xfrm>
            <a:custGeom>
              <a:avLst/>
              <a:gdLst>
                <a:gd name="T0" fmla="*/ 2 w 3"/>
                <a:gd name="T1" fmla="*/ 9 h 11"/>
                <a:gd name="T2" fmla="*/ 3 w 3"/>
                <a:gd name="T3" fmla="*/ 9 h 11"/>
                <a:gd name="T4" fmla="*/ 3 w 3"/>
                <a:gd name="T5" fmla="*/ 8 h 11"/>
                <a:gd name="T6" fmla="*/ 1 w 3"/>
                <a:gd name="T7" fmla="*/ 3 h 11"/>
                <a:gd name="T8" fmla="*/ 2 w 3"/>
                <a:gd name="T9" fmla="*/ 3 h 11"/>
                <a:gd name="T10" fmla="*/ 0 w 3"/>
                <a:gd name="T11" fmla="*/ 0 h 11"/>
                <a:gd name="T12" fmla="*/ 2 w 3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9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0" y="2"/>
                    <a:pt x="1" y="3"/>
                  </a:cubicBezTo>
                  <a:cubicBezTo>
                    <a:pt x="1" y="2"/>
                    <a:pt x="3" y="6"/>
                    <a:pt x="2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24" name="Freeform 516">
              <a:extLst>
                <a:ext uri="{FF2B5EF4-FFF2-40B4-BE49-F238E27FC236}">
                  <a16:creationId xmlns:a16="http://schemas.microsoft.com/office/drawing/2014/main" id="{570EED67-4235-4E05-8CAF-96ADCDC04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25" name="Freeform 517">
              <a:extLst>
                <a:ext uri="{FF2B5EF4-FFF2-40B4-BE49-F238E27FC236}">
                  <a16:creationId xmlns:a16="http://schemas.microsoft.com/office/drawing/2014/main" id="{8DAD97F1-A43A-42C6-BC23-C74BFF439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26" name="Freeform 518">
              <a:extLst>
                <a:ext uri="{FF2B5EF4-FFF2-40B4-BE49-F238E27FC236}">
                  <a16:creationId xmlns:a16="http://schemas.microsoft.com/office/drawing/2014/main" id="{BC5A0B0F-235E-4777-BE7B-6DEE0E7E3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" y="3085"/>
              <a:ext cx="4" cy="10"/>
            </a:xfrm>
            <a:custGeom>
              <a:avLst/>
              <a:gdLst>
                <a:gd name="T0" fmla="*/ 4 w 5"/>
                <a:gd name="T1" fmla="*/ 12 h 12"/>
                <a:gd name="T2" fmla="*/ 3 w 5"/>
                <a:gd name="T3" fmla="*/ 7 h 12"/>
                <a:gd name="T4" fmla="*/ 0 w 5"/>
                <a:gd name="T5" fmla="*/ 0 h 12"/>
                <a:gd name="T6" fmla="*/ 0 w 5"/>
                <a:gd name="T7" fmla="*/ 2 h 12"/>
                <a:gd name="T8" fmla="*/ 4 w 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12"/>
                  </a:moveTo>
                  <a:cubicBezTo>
                    <a:pt x="2" y="6"/>
                    <a:pt x="5" y="12"/>
                    <a:pt x="3" y="7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9"/>
                    <a:pt x="4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27" name="Freeform 519">
              <a:extLst>
                <a:ext uri="{FF2B5EF4-FFF2-40B4-BE49-F238E27FC236}">
                  <a16:creationId xmlns:a16="http://schemas.microsoft.com/office/drawing/2014/main" id="{09E4D657-14BD-4B85-A405-DEE790C1B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8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28" name="Freeform 520">
              <a:extLst>
                <a:ext uri="{FF2B5EF4-FFF2-40B4-BE49-F238E27FC236}">
                  <a16:creationId xmlns:a16="http://schemas.microsoft.com/office/drawing/2014/main" id="{CB72669C-81C4-42BE-94ED-7EE69F97C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0"/>
              <a:ext cx="5" cy="13"/>
            </a:xfrm>
            <a:custGeom>
              <a:avLst/>
              <a:gdLst>
                <a:gd name="T0" fmla="*/ 2 w 6"/>
                <a:gd name="T1" fmla="*/ 15 h 16"/>
                <a:gd name="T2" fmla="*/ 2 w 6"/>
                <a:gd name="T3" fmla="*/ 8 h 16"/>
                <a:gd name="T4" fmla="*/ 3 w 6"/>
                <a:gd name="T5" fmla="*/ 13 h 16"/>
                <a:gd name="T6" fmla="*/ 4 w 6"/>
                <a:gd name="T7" fmla="*/ 10 h 16"/>
                <a:gd name="T8" fmla="*/ 5 w 6"/>
                <a:gd name="T9" fmla="*/ 16 h 16"/>
                <a:gd name="T10" fmla="*/ 4 w 6"/>
                <a:gd name="T11" fmla="*/ 10 h 16"/>
                <a:gd name="T12" fmla="*/ 6 w 6"/>
                <a:gd name="T13" fmla="*/ 14 h 16"/>
                <a:gd name="T14" fmla="*/ 4 w 6"/>
                <a:gd name="T15" fmla="*/ 7 h 16"/>
                <a:gd name="T16" fmla="*/ 3 w 6"/>
                <a:gd name="T17" fmla="*/ 8 h 16"/>
                <a:gd name="T18" fmla="*/ 2 w 6"/>
                <a:gd name="T19" fmla="*/ 4 h 16"/>
                <a:gd name="T20" fmla="*/ 0 w 6"/>
                <a:gd name="T21" fmla="*/ 1 h 16"/>
                <a:gd name="T22" fmla="*/ 2 w 6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2" y="1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2"/>
                    <a:pt x="3" y="13"/>
                  </a:cubicBezTo>
                  <a:cubicBezTo>
                    <a:pt x="4" y="14"/>
                    <a:pt x="3" y="10"/>
                    <a:pt x="4" y="10"/>
                  </a:cubicBezTo>
                  <a:cubicBezTo>
                    <a:pt x="5" y="16"/>
                    <a:pt x="3" y="11"/>
                    <a:pt x="5" y="16"/>
                  </a:cubicBezTo>
                  <a:cubicBezTo>
                    <a:pt x="5" y="16"/>
                    <a:pt x="5" y="15"/>
                    <a:pt x="4" y="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5" y="13"/>
                    <a:pt x="3" y="8"/>
                  </a:cubicBezTo>
                  <a:cubicBezTo>
                    <a:pt x="3" y="6"/>
                    <a:pt x="3" y="5"/>
                    <a:pt x="2" y="4"/>
                  </a:cubicBezTo>
                  <a:cubicBezTo>
                    <a:pt x="3" y="6"/>
                    <a:pt x="0" y="0"/>
                    <a:pt x="0" y="1"/>
                  </a:cubicBezTo>
                  <a:cubicBezTo>
                    <a:pt x="0" y="2"/>
                    <a:pt x="2" y="12"/>
                    <a:pt x="2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29" name="Freeform 521">
              <a:extLst>
                <a:ext uri="{FF2B5EF4-FFF2-40B4-BE49-F238E27FC236}">
                  <a16:creationId xmlns:a16="http://schemas.microsoft.com/office/drawing/2014/main" id="{74B90ACC-51FE-41EC-AFB7-554BA7A78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30" name="Freeform 522">
              <a:extLst>
                <a:ext uri="{FF2B5EF4-FFF2-40B4-BE49-F238E27FC236}">
                  <a16:creationId xmlns:a16="http://schemas.microsoft.com/office/drawing/2014/main" id="{B5B5949D-277E-4B47-B19F-00212E596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0"/>
              <a:ext cx="3" cy="14"/>
            </a:xfrm>
            <a:custGeom>
              <a:avLst/>
              <a:gdLst>
                <a:gd name="T0" fmla="*/ 3 w 4"/>
                <a:gd name="T1" fmla="*/ 17 h 17"/>
                <a:gd name="T2" fmla="*/ 3 w 4"/>
                <a:gd name="T3" fmla="*/ 13 h 17"/>
                <a:gd name="T4" fmla="*/ 4 w 4"/>
                <a:gd name="T5" fmla="*/ 16 h 17"/>
                <a:gd name="T6" fmla="*/ 3 w 4"/>
                <a:gd name="T7" fmla="*/ 10 h 17"/>
                <a:gd name="T8" fmla="*/ 2 w 4"/>
                <a:gd name="T9" fmla="*/ 13 h 17"/>
                <a:gd name="T10" fmla="*/ 1 w 4"/>
                <a:gd name="T11" fmla="*/ 4 h 17"/>
                <a:gd name="T12" fmla="*/ 2 w 4"/>
                <a:gd name="T13" fmla="*/ 7 h 17"/>
                <a:gd name="T14" fmla="*/ 1 w 4"/>
                <a:gd name="T15" fmla="*/ 7 h 17"/>
                <a:gd name="T16" fmla="*/ 1 w 4"/>
                <a:gd name="T17" fmla="*/ 9 h 17"/>
                <a:gd name="T18" fmla="*/ 1 w 4"/>
                <a:gd name="T19" fmla="*/ 11 h 17"/>
                <a:gd name="T20" fmla="*/ 3 w 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7">
                  <a:moveTo>
                    <a:pt x="3" y="17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5"/>
                    <a:pt x="4" y="16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2" y="5"/>
                    <a:pt x="3" y="12"/>
                    <a:pt x="2" y="13"/>
                  </a:cubicBezTo>
                  <a:cubicBezTo>
                    <a:pt x="1" y="10"/>
                    <a:pt x="2" y="10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0" y="0"/>
                    <a:pt x="1" y="6"/>
                    <a:pt x="1" y="7"/>
                  </a:cubicBezTo>
                  <a:cubicBezTo>
                    <a:pt x="1" y="8"/>
                    <a:pt x="1" y="10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6"/>
                    <a:pt x="2" y="17"/>
                    <a:pt x="3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31" name="Freeform 523">
              <a:extLst>
                <a:ext uri="{FF2B5EF4-FFF2-40B4-BE49-F238E27FC236}">
                  <a16:creationId xmlns:a16="http://schemas.microsoft.com/office/drawing/2014/main" id="{970CB68A-608E-4BF8-92BE-4367D04A9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9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32" name="Freeform 524">
              <a:extLst>
                <a:ext uri="{FF2B5EF4-FFF2-40B4-BE49-F238E27FC236}">
                  <a16:creationId xmlns:a16="http://schemas.microsoft.com/office/drawing/2014/main" id="{CCEEC8E0-37BC-4F1A-87FC-90586CE64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33" name="Freeform 525">
              <a:extLst>
                <a:ext uri="{FF2B5EF4-FFF2-40B4-BE49-F238E27FC236}">
                  <a16:creationId xmlns:a16="http://schemas.microsoft.com/office/drawing/2014/main" id="{F8BE0C28-2541-454B-85A5-E693DBD53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91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34" name="Freeform 526">
              <a:extLst>
                <a:ext uri="{FF2B5EF4-FFF2-40B4-BE49-F238E27FC236}">
                  <a16:creationId xmlns:a16="http://schemas.microsoft.com/office/drawing/2014/main" id="{8B2A1111-B4B6-4D0F-A815-AF499C278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" y="3080"/>
              <a:ext cx="17" cy="17"/>
            </a:xfrm>
            <a:custGeom>
              <a:avLst/>
              <a:gdLst>
                <a:gd name="T0" fmla="*/ 13 w 21"/>
                <a:gd name="T1" fmla="*/ 1 h 21"/>
                <a:gd name="T2" fmla="*/ 10 w 21"/>
                <a:gd name="T3" fmla="*/ 3 h 21"/>
                <a:gd name="T4" fmla="*/ 6 w 21"/>
                <a:gd name="T5" fmla="*/ 5 h 21"/>
                <a:gd name="T6" fmla="*/ 0 w 21"/>
                <a:gd name="T7" fmla="*/ 9 h 21"/>
                <a:gd name="T8" fmla="*/ 4 w 21"/>
                <a:gd name="T9" fmla="*/ 8 h 21"/>
                <a:gd name="T10" fmla="*/ 1 w 21"/>
                <a:gd name="T11" fmla="*/ 11 h 21"/>
                <a:gd name="T12" fmla="*/ 5 w 21"/>
                <a:gd name="T13" fmla="*/ 12 h 21"/>
                <a:gd name="T14" fmla="*/ 8 w 21"/>
                <a:gd name="T15" fmla="*/ 12 h 21"/>
                <a:gd name="T16" fmla="*/ 16 w 21"/>
                <a:gd name="T17" fmla="*/ 18 h 21"/>
                <a:gd name="T18" fmla="*/ 18 w 21"/>
                <a:gd name="T19" fmla="*/ 11 h 21"/>
                <a:gd name="T20" fmla="*/ 17 w 21"/>
                <a:gd name="T21" fmla="*/ 15 h 21"/>
                <a:gd name="T22" fmla="*/ 17 w 21"/>
                <a:gd name="T23" fmla="*/ 15 h 21"/>
                <a:gd name="T24" fmla="*/ 19 w 21"/>
                <a:gd name="T25" fmla="*/ 17 h 21"/>
                <a:gd name="T26" fmla="*/ 20 w 21"/>
                <a:gd name="T27" fmla="*/ 9 h 21"/>
                <a:gd name="T28" fmla="*/ 20 w 21"/>
                <a:gd name="T29" fmla="*/ 17 h 21"/>
                <a:gd name="T30" fmla="*/ 21 w 21"/>
                <a:gd name="T31" fmla="*/ 12 h 21"/>
                <a:gd name="T32" fmla="*/ 21 w 21"/>
                <a:gd name="T33" fmla="*/ 7 h 21"/>
                <a:gd name="T34" fmla="*/ 21 w 21"/>
                <a:gd name="T35" fmla="*/ 4 h 21"/>
                <a:gd name="T36" fmla="*/ 16 w 21"/>
                <a:gd name="T37" fmla="*/ 13 h 21"/>
                <a:gd name="T38" fmla="*/ 17 w 21"/>
                <a:gd name="T39" fmla="*/ 9 h 21"/>
                <a:gd name="T40" fmla="*/ 17 w 21"/>
                <a:gd name="T41" fmla="*/ 5 h 21"/>
                <a:gd name="T42" fmla="*/ 13 w 21"/>
                <a:gd name="T43" fmla="*/ 10 h 21"/>
                <a:gd name="T44" fmla="*/ 14 w 21"/>
                <a:gd name="T45" fmla="*/ 8 h 21"/>
                <a:gd name="T46" fmla="*/ 12 w 21"/>
                <a:gd name="T47" fmla="*/ 10 h 21"/>
                <a:gd name="T48" fmla="*/ 14 w 21"/>
                <a:gd name="T49" fmla="*/ 7 h 21"/>
                <a:gd name="T50" fmla="*/ 9 w 21"/>
                <a:gd name="T51" fmla="*/ 13 h 21"/>
                <a:gd name="T52" fmla="*/ 15 w 21"/>
                <a:gd name="T53" fmla="*/ 4 h 21"/>
                <a:gd name="T54" fmla="*/ 12 w 21"/>
                <a:gd name="T55" fmla="*/ 7 h 21"/>
                <a:gd name="T56" fmla="*/ 10 w 21"/>
                <a:gd name="T57" fmla="*/ 9 h 21"/>
                <a:gd name="T58" fmla="*/ 14 w 21"/>
                <a:gd name="T59" fmla="*/ 4 h 21"/>
                <a:gd name="T60" fmla="*/ 10 w 21"/>
                <a:gd name="T61" fmla="*/ 6 h 21"/>
                <a:gd name="T62" fmla="*/ 7 w 21"/>
                <a:gd name="T63" fmla="*/ 9 h 21"/>
                <a:gd name="T64" fmla="*/ 8 w 21"/>
                <a:gd name="T65" fmla="*/ 6 h 21"/>
                <a:gd name="T66" fmla="*/ 13 w 21"/>
                <a:gd name="T67" fmla="*/ 2 h 21"/>
                <a:gd name="T68" fmla="*/ 16 w 21"/>
                <a:gd name="T69" fmla="*/ 0 h 21"/>
                <a:gd name="T70" fmla="*/ 8 w 21"/>
                <a:gd name="T71" fmla="*/ 5 h 21"/>
                <a:gd name="T72" fmla="*/ 13 w 21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3" y="1"/>
                  </a:moveTo>
                  <a:cubicBezTo>
                    <a:pt x="11" y="2"/>
                    <a:pt x="10" y="3"/>
                    <a:pt x="10" y="3"/>
                  </a:cubicBezTo>
                  <a:cubicBezTo>
                    <a:pt x="8" y="5"/>
                    <a:pt x="8" y="4"/>
                    <a:pt x="6" y="5"/>
                  </a:cubicBezTo>
                  <a:cubicBezTo>
                    <a:pt x="5" y="6"/>
                    <a:pt x="3" y="7"/>
                    <a:pt x="0" y="9"/>
                  </a:cubicBezTo>
                  <a:cubicBezTo>
                    <a:pt x="1" y="9"/>
                    <a:pt x="4" y="7"/>
                    <a:pt x="4" y="8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5" y="12"/>
                  </a:cubicBezTo>
                  <a:cubicBezTo>
                    <a:pt x="5" y="14"/>
                    <a:pt x="6" y="13"/>
                    <a:pt x="8" y="12"/>
                  </a:cubicBezTo>
                  <a:cubicBezTo>
                    <a:pt x="10" y="15"/>
                    <a:pt x="13" y="14"/>
                    <a:pt x="16" y="1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8" y="11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21"/>
                    <a:pt x="19" y="15"/>
                    <a:pt x="19" y="17"/>
                  </a:cubicBezTo>
                  <a:cubicBezTo>
                    <a:pt x="19" y="16"/>
                    <a:pt x="20" y="10"/>
                    <a:pt x="20" y="9"/>
                  </a:cubicBezTo>
                  <a:cubicBezTo>
                    <a:pt x="19" y="16"/>
                    <a:pt x="20" y="9"/>
                    <a:pt x="20" y="17"/>
                  </a:cubicBezTo>
                  <a:cubicBezTo>
                    <a:pt x="21" y="19"/>
                    <a:pt x="20" y="11"/>
                    <a:pt x="21" y="12"/>
                  </a:cubicBezTo>
                  <a:cubicBezTo>
                    <a:pt x="21" y="8"/>
                    <a:pt x="21" y="10"/>
                    <a:pt x="21" y="7"/>
                  </a:cubicBezTo>
                  <a:cubicBezTo>
                    <a:pt x="21" y="4"/>
                    <a:pt x="21" y="9"/>
                    <a:pt x="21" y="4"/>
                  </a:cubicBezTo>
                  <a:cubicBezTo>
                    <a:pt x="21" y="2"/>
                    <a:pt x="19" y="11"/>
                    <a:pt x="16" y="13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2"/>
                    <a:pt x="14" y="11"/>
                    <a:pt x="17" y="5"/>
                  </a:cubicBezTo>
                  <a:cubicBezTo>
                    <a:pt x="15" y="9"/>
                    <a:pt x="17" y="3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4" y="7"/>
                    <a:pt x="14" y="7"/>
                  </a:cubicBezTo>
                  <a:cubicBezTo>
                    <a:pt x="12" y="10"/>
                    <a:pt x="11" y="10"/>
                    <a:pt x="9" y="13"/>
                  </a:cubicBezTo>
                  <a:cubicBezTo>
                    <a:pt x="11" y="9"/>
                    <a:pt x="13" y="6"/>
                    <a:pt x="15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0" y="8"/>
                    <a:pt x="10" y="9"/>
                  </a:cubicBezTo>
                  <a:cubicBezTo>
                    <a:pt x="9" y="9"/>
                    <a:pt x="12" y="6"/>
                    <a:pt x="14" y="4"/>
                  </a:cubicBezTo>
                  <a:cubicBezTo>
                    <a:pt x="15" y="3"/>
                    <a:pt x="8" y="9"/>
                    <a:pt x="10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9" y="6"/>
                    <a:pt x="8" y="6"/>
                  </a:cubicBezTo>
                  <a:cubicBezTo>
                    <a:pt x="12" y="2"/>
                    <a:pt x="12" y="4"/>
                    <a:pt x="13" y="2"/>
                  </a:cubicBezTo>
                  <a:cubicBezTo>
                    <a:pt x="14" y="2"/>
                    <a:pt x="14" y="1"/>
                    <a:pt x="16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2" y="1"/>
                    <a:pt x="1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35" name="Freeform 527">
              <a:extLst>
                <a:ext uri="{FF2B5EF4-FFF2-40B4-BE49-F238E27FC236}">
                  <a16:creationId xmlns:a16="http://schemas.microsoft.com/office/drawing/2014/main" id="{9FE207CA-9360-4E85-B99C-556B053FD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36" name="Freeform 528">
              <a:extLst>
                <a:ext uri="{FF2B5EF4-FFF2-40B4-BE49-F238E27FC236}">
                  <a16:creationId xmlns:a16="http://schemas.microsoft.com/office/drawing/2014/main" id="{8EFC0276-4D37-4D2E-B307-728984A1F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80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37" name="Rectangle 529">
              <a:extLst>
                <a:ext uri="{FF2B5EF4-FFF2-40B4-BE49-F238E27FC236}">
                  <a16:creationId xmlns:a16="http://schemas.microsoft.com/office/drawing/2014/main" id="{D412F7D6-9F58-44C5-9F6E-E1A0EC4C5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" y="30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38" name="Freeform 530">
              <a:extLst>
                <a:ext uri="{FF2B5EF4-FFF2-40B4-BE49-F238E27FC236}">
                  <a16:creationId xmlns:a16="http://schemas.microsoft.com/office/drawing/2014/main" id="{43EA36B1-94A9-4519-AA26-FD339F2FF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3081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39" name="Freeform 531">
              <a:extLst>
                <a:ext uri="{FF2B5EF4-FFF2-40B4-BE49-F238E27FC236}">
                  <a16:creationId xmlns:a16="http://schemas.microsoft.com/office/drawing/2014/main" id="{B5B3E6C0-A9E2-41A8-9134-AA6E69426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82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40" name="Freeform 532">
              <a:extLst>
                <a:ext uri="{FF2B5EF4-FFF2-40B4-BE49-F238E27FC236}">
                  <a16:creationId xmlns:a16="http://schemas.microsoft.com/office/drawing/2014/main" id="{FF9451C9-0FF5-4595-9E05-B7D9F3680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41" name="Freeform 533">
              <a:extLst>
                <a:ext uri="{FF2B5EF4-FFF2-40B4-BE49-F238E27FC236}">
                  <a16:creationId xmlns:a16="http://schemas.microsoft.com/office/drawing/2014/main" id="{3BBC598E-3352-40D4-9BA1-FA2DB2B64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19" cy="11"/>
            </a:xfrm>
            <a:custGeom>
              <a:avLst/>
              <a:gdLst>
                <a:gd name="T0" fmla="*/ 4 w 24"/>
                <a:gd name="T1" fmla="*/ 2 h 13"/>
                <a:gd name="T2" fmla="*/ 2 w 24"/>
                <a:gd name="T3" fmla="*/ 5 h 13"/>
                <a:gd name="T4" fmla="*/ 13 w 24"/>
                <a:gd name="T5" fmla="*/ 4 h 13"/>
                <a:gd name="T6" fmla="*/ 4 w 24"/>
                <a:gd name="T7" fmla="*/ 7 h 13"/>
                <a:gd name="T8" fmla="*/ 11 w 24"/>
                <a:gd name="T9" fmla="*/ 9 h 13"/>
                <a:gd name="T10" fmla="*/ 8 w 24"/>
                <a:gd name="T11" fmla="*/ 10 h 13"/>
                <a:gd name="T12" fmla="*/ 18 w 24"/>
                <a:gd name="T13" fmla="*/ 7 h 13"/>
                <a:gd name="T14" fmla="*/ 8 w 24"/>
                <a:gd name="T15" fmla="*/ 12 h 13"/>
                <a:gd name="T16" fmla="*/ 7 w 24"/>
                <a:gd name="T17" fmla="*/ 12 h 13"/>
                <a:gd name="T18" fmla="*/ 11 w 24"/>
                <a:gd name="T19" fmla="*/ 13 h 13"/>
                <a:gd name="T20" fmla="*/ 17 w 24"/>
                <a:gd name="T21" fmla="*/ 10 h 13"/>
                <a:gd name="T22" fmla="*/ 21 w 24"/>
                <a:gd name="T23" fmla="*/ 7 h 13"/>
                <a:gd name="T24" fmla="*/ 17 w 24"/>
                <a:gd name="T25" fmla="*/ 8 h 13"/>
                <a:gd name="T26" fmla="*/ 21 w 24"/>
                <a:gd name="T27" fmla="*/ 6 h 13"/>
                <a:gd name="T28" fmla="*/ 18 w 24"/>
                <a:gd name="T29" fmla="*/ 7 h 13"/>
                <a:gd name="T30" fmla="*/ 21 w 24"/>
                <a:gd name="T31" fmla="*/ 5 h 13"/>
                <a:gd name="T32" fmla="*/ 18 w 24"/>
                <a:gd name="T33" fmla="*/ 6 h 13"/>
                <a:gd name="T34" fmla="*/ 19 w 24"/>
                <a:gd name="T35" fmla="*/ 6 h 13"/>
                <a:gd name="T36" fmla="*/ 14 w 24"/>
                <a:gd name="T37" fmla="*/ 7 h 13"/>
                <a:gd name="T38" fmla="*/ 19 w 24"/>
                <a:gd name="T39" fmla="*/ 5 h 13"/>
                <a:gd name="T40" fmla="*/ 15 w 24"/>
                <a:gd name="T41" fmla="*/ 6 h 13"/>
                <a:gd name="T42" fmla="*/ 20 w 24"/>
                <a:gd name="T43" fmla="*/ 2 h 13"/>
                <a:gd name="T44" fmla="*/ 17 w 24"/>
                <a:gd name="T45" fmla="*/ 3 h 13"/>
                <a:gd name="T46" fmla="*/ 20 w 24"/>
                <a:gd name="T47" fmla="*/ 3 h 13"/>
                <a:gd name="T48" fmla="*/ 11 w 24"/>
                <a:gd name="T49" fmla="*/ 6 h 13"/>
                <a:gd name="T50" fmla="*/ 18 w 24"/>
                <a:gd name="T51" fmla="*/ 2 h 13"/>
                <a:gd name="T52" fmla="*/ 16 w 24"/>
                <a:gd name="T53" fmla="*/ 1 h 13"/>
                <a:gd name="T54" fmla="*/ 17 w 24"/>
                <a:gd name="T55" fmla="*/ 1 h 13"/>
                <a:gd name="T56" fmla="*/ 14 w 24"/>
                <a:gd name="T57" fmla="*/ 1 h 13"/>
                <a:gd name="T58" fmla="*/ 13 w 24"/>
                <a:gd name="T59" fmla="*/ 1 h 13"/>
                <a:gd name="T60" fmla="*/ 10 w 24"/>
                <a:gd name="T61" fmla="*/ 2 h 13"/>
                <a:gd name="T62" fmla="*/ 12 w 24"/>
                <a:gd name="T63" fmla="*/ 1 h 13"/>
                <a:gd name="T64" fmla="*/ 5 w 24"/>
                <a:gd name="T65" fmla="*/ 1 h 13"/>
                <a:gd name="T66" fmla="*/ 9 w 24"/>
                <a:gd name="T67" fmla="*/ 2 h 13"/>
                <a:gd name="T68" fmla="*/ 4 w 24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13">
                  <a:moveTo>
                    <a:pt x="4" y="2"/>
                  </a:moveTo>
                  <a:cubicBezTo>
                    <a:pt x="0" y="4"/>
                    <a:pt x="3" y="4"/>
                    <a:pt x="2" y="5"/>
                  </a:cubicBezTo>
                  <a:cubicBezTo>
                    <a:pt x="5" y="6"/>
                    <a:pt x="12" y="3"/>
                    <a:pt x="1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3" y="11"/>
                    <a:pt x="11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20" y="5"/>
                    <a:pt x="18" y="7"/>
                  </a:cubicBezTo>
                  <a:cubicBezTo>
                    <a:pt x="12" y="9"/>
                    <a:pt x="13" y="10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1" y="12"/>
                    <a:pt x="11" y="13"/>
                  </a:cubicBezTo>
                  <a:cubicBezTo>
                    <a:pt x="13" y="12"/>
                    <a:pt x="16" y="9"/>
                    <a:pt x="17" y="10"/>
                  </a:cubicBezTo>
                  <a:cubicBezTo>
                    <a:pt x="17" y="9"/>
                    <a:pt x="19" y="8"/>
                    <a:pt x="21" y="7"/>
                  </a:cubicBezTo>
                  <a:cubicBezTo>
                    <a:pt x="19" y="8"/>
                    <a:pt x="20" y="7"/>
                    <a:pt x="17" y="8"/>
                  </a:cubicBezTo>
                  <a:cubicBezTo>
                    <a:pt x="20" y="6"/>
                    <a:pt x="18" y="8"/>
                    <a:pt x="21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6"/>
                    <a:pt x="21" y="5"/>
                  </a:cubicBezTo>
                  <a:cubicBezTo>
                    <a:pt x="20" y="6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9" y="5"/>
                    <a:pt x="14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24" y="2"/>
                    <a:pt x="20" y="2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4" y="5"/>
                    <a:pt x="19" y="3"/>
                    <a:pt x="20" y="3"/>
                  </a:cubicBezTo>
                  <a:cubicBezTo>
                    <a:pt x="16" y="5"/>
                    <a:pt x="12" y="5"/>
                    <a:pt x="11" y="6"/>
                  </a:cubicBezTo>
                  <a:cubicBezTo>
                    <a:pt x="14" y="4"/>
                    <a:pt x="10" y="5"/>
                    <a:pt x="18" y="2"/>
                  </a:cubicBezTo>
                  <a:cubicBezTo>
                    <a:pt x="18" y="2"/>
                    <a:pt x="14" y="3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2"/>
                    <a:pt x="20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2" y="1"/>
                  </a:cubicBezTo>
                  <a:cubicBezTo>
                    <a:pt x="8" y="2"/>
                    <a:pt x="7" y="1"/>
                    <a:pt x="5" y="1"/>
                  </a:cubicBezTo>
                  <a:cubicBezTo>
                    <a:pt x="5" y="2"/>
                    <a:pt x="8" y="2"/>
                    <a:pt x="9" y="2"/>
                  </a:cubicBezTo>
                  <a:cubicBezTo>
                    <a:pt x="7" y="2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42" name="Freeform 534">
              <a:extLst>
                <a:ext uri="{FF2B5EF4-FFF2-40B4-BE49-F238E27FC236}">
                  <a16:creationId xmlns:a16="http://schemas.microsoft.com/office/drawing/2014/main" id="{CC18545E-6486-4F13-9BA9-0875EA863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43" name="Freeform 535">
              <a:extLst>
                <a:ext uri="{FF2B5EF4-FFF2-40B4-BE49-F238E27FC236}">
                  <a16:creationId xmlns:a16="http://schemas.microsoft.com/office/drawing/2014/main" id="{5C8C7791-8CF5-46A4-B3F6-242A9E3E5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7"/>
              <a:ext cx="23" cy="8"/>
            </a:xfrm>
            <a:custGeom>
              <a:avLst/>
              <a:gdLst>
                <a:gd name="T0" fmla="*/ 14 w 29"/>
                <a:gd name="T1" fmla="*/ 7 h 10"/>
                <a:gd name="T2" fmla="*/ 20 w 29"/>
                <a:gd name="T3" fmla="*/ 6 h 10"/>
                <a:gd name="T4" fmla="*/ 10 w 29"/>
                <a:gd name="T5" fmla="*/ 8 h 10"/>
                <a:gd name="T6" fmla="*/ 8 w 29"/>
                <a:gd name="T7" fmla="*/ 7 h 10"/>
                <a:gd name="T8" fmla="*/ 17 w 29"/>
                <a:gd name="T9" fmla="*/ 6 h 10"/>
                <a:gd name="T10" fmla="*/ 18 w 29"/>
                <a:gd name="T11" fmla="*/ 5 h 10"/>
                <a:gd name="T12" fmla="*/ 12 w 29"/>
                <a:gd name="T13" fmla="*/ 5 h 10"/>
                <a:gd name="T14" fmla="*/ 9 w 29"/>
                <a:gd name="T15" fmla="*/ 4 h 10"/>
                <a:gd name="T16" fmla="*/ 11 w 29"/>
                <a:gd name="T17" fmla="*/ 5 h 10"/>
                <a:gd name="T18" fmla="*/ 18 w 29"/>
                <a:gd name="T19" fmla="*/ 4 h 10"/>
                <a:gd name="T20" fmla="*/ 2 w 29"/>
                <a:gd name="T21" fmla="*/ 1 h 10"/>
                <a:gd name="T22" fmla="*/ 3 w 29"/>
                <a:gd name="T23" fmla="*/ 2 h 10"/>
                <a:gd name="T24" fmla="*/ 10 w 29"/>
                <a:gd name="T25" fmla="*/ 2 h 10"/>
                <a:gd name="T26" fmla="*/ 8 w 29"/>
                <a:gd name="T27" fmla="*/ 3 h 10"/>
                <a:gd name="T28" fmla="*/ 4 w 29"/>
                <a:gd name="T29" fmla="*/ 2 h 10"/>
                <a:gd name="T30" fmla="*/ 5 w 29"/>
                <a:gd name="T31" fmla="*/ 10 h 10"/>
                <a:gd name="T32" fmla="*/ 5 w 29"/>
                <a:gd name="T33" fmla="*/ 9 h 10"/>
                <a:gd name="T34" fmla="*/ 9 w 29"/>
                <a:gd name="T35" fmla="*/ 9 h 10"/>
                <a:gd name="T36" fmla="*/ 15 w 29"/>
                <a:gd name="T37" fmla="*/ 8 h 10"/>
                <a:gd name="T38" fmla="*/ 14 w 29"/>
                <a:gd name="T39" fmla="*/ 9 h 10"/>
                <a:gd name="T40" fmla="*/ 20 w 29"/>
                <a:gd name="T41" fmla="*/ 8 h 10"/>
                <a:gd name="T42" fmla="*/ 24 w 29"/>
                <a:gd name="T43" fmla="*/ 8 h 10"/>
                <a:gd name="T44" fmla="*/ 23 w 29"/>
                <a:gd name="T45" fmla="*/ 7 h 10"/>
                <a:gd name="T46" fmla="*/ 14 w 29"/>
                <a:gd name="T4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0">
                  <a:moveTo>
                    <a:pt x="14" y="7"/>
                  </a:moveTo>
                  <a:cubicBezTo>
                    <a:pt x="15" y="7"/>
                    <a:pt x="18" y="7"/>
                    <a:pt x="20" y="6"/>
                  </a:cubicBezTo>
                  <a:cubicBezTo>
                    <a:pt x="17" y="6"/>
                    <a:pt x="14" y="8"/>
                    <a:pt x="10" y="8"/>
                  </a:cubicBezTo>
                  <a:cubicBezTo>
                    <a:pt x="12" y="7"/>
                    <a:pt x="8" y="7"/>
                    <a:pt x="8" y="7"/>
                  </a:cubicBezTo>
                  <a:cubicBezTo>
                    <a:pt x="10" y="7"/>
                    <a:pt x="16" y="6"/>
                    <a:pt x="17" y="6"/>
                  </a:cubicBezTo>
                  <a:cubicBezTo>
                    <a:pt x="15" y="6"/>
                    <a:pt x="18" y="5"/>
                    <a:pt x="18" y="5"/>
                  </a:cubicBezTo>
                  <a:cubicBezTo>
                    <a:pt x="15" y="6"/>
                    <a:pt x="16" y="4"/>
                    <a:pt x="12" y="5"/>
                  </a:cubicBezTo>
                  <a:cubicBezTo>
                    <a:pt x="9" y="5"/>
                    <a:pt x="7" y="4"/>
                    <a:pt x="9" y="4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6" y="5"/>
                    <a:pt x="14" y="4"/>
                    <a:pt x="18" y="4"/>
                  </a:cubicBezTo>
                  <a:cubicBezTo>
                    <a:pt x="12" y="3"/>
                    <a:pt x="12" y="0"/>
                    <a:pt x="2" y="1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5" y="1"/>
                    <a:pt x="8" y="2"/>
                    <a:pt x="10" y="2"/>
                  </a:cubicBezTo>
                  <a:cubicBezTo>
                    <a:pt x="8" y="2"/>
                    <a:pt x="12" y="3"/>
                    <a:pt x="8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4"/>
                    <a:pt x="2" y="8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4" y="9"/>
                  </a:cubicBezTo>
                  <a:cubicBezTo>
                    <a:pt x="17" y="9"/>
                    <a:pt x="18" y="8"/>
                    <a:pt x="20" y="8"/>
                  </a:cubicBezTo>
                  <a:cubicBezTo>
                    <a:pt x="22" y="8"/>
                    <a:pt x="19" y="9"/>
                    <a:pt x="24" y="8"/>
                  </a:cubicBezTo>
                  <a:cubicBezTo>
                    <a:pt x="29" y="7"/>
                    <a:pt x="19" y="8"/>
                    <a:pt x="2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44" name="Freeform 536">
              <a:extLst>
                <a:ext uri="{FF2B5EF4-FFF2-40B4-BE49-F238E27FC236}">
                  <a16:creationId xmlns:a16="http://schemas.microsoft.com/office/drawing/2014/main" id="{46B414B2-EB65-441C-A93B-B0CFFB1F5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74"/>
              <a:ext cx="3" cy="0"/>
            </a:xfrm>
            <a:custGeom>
              <a:avLst/>
              <a:gdLst>
                <a:gd name="T0" fmla="*/ 3 w 3"/>
                <a:gd name="T1" fmla="*/ 0 w 3"/>
                <a:gd name="T2" fmla="*/ 2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45" name="Freeform 537">
              <a:extLst>
                <a:ext uri="{FF2B5EF4-FFF2-40B4-BE49-F238E27FC236}">
                  <a16:creationId xmlns:a16="http://schemas.microsoft.com/office/drawing/2014/main" id="{5245FD62-78E6-4081-85A5-A5526F38C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46" name="Freeform 538">
              <a:extLst>
                <a:ext uri="{FF2B5EF4-FFF2-40B4-BE49-F238E27FC236}">
                  <a16:creationId xmlns:a16="http://schemas.microsoft.com/office/drawing/2014/main" id="{682B88FB-015E-4D0B-A4D9-8D1BE337C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3069"/>
              <a:ext cx="1" cy="0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47" name="Freeform 539">
              <a:extLst>
                <a:ext uri="{FF2B5EF4-FFF2-40B4-BE49-F238E27FC236}">
                  <a16:creationId xmlns:a16="http://schemas.microsoft.com/office/drawing/2014/main" id="{859767ED-D1EC-4966-9294-7ED405BAE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5"/>
              <a:ext cx="11" cy="3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3 h 4"/>
                <a:gd name="T4" fmla="*/ 12 w 13"/>
                <a:gd name="T5" fmla="*/ 4 h 4"/>
                <a:gd name="T6" fmla="*/ 5 w 13"/>
                <a:gd name="T7" fmla="*/ 2 h 4"/>
                <a:gd name="T8" fmla="*/ 5 w 13"/>
                <a:gd name="T9" fmla="*/ 1 h 4"/>
                <a:gd name="T10" fmla="*/ 0 w 1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" y="1"/>
                    <a:pt x="4" y="2"/>
                    <a:pt x="0" y="3"/>
                  </a:cubicBezTo>
                  <a:cubicBezTo>
                    <a:pt x="5" y="4"/>
                    <a:pt x="8" y="3"/>
                    <a:pt x="12" y="4"/>
                  </a:cubicBezTo>
                  <a:cubicBezTo>
                    <a:pt x="13" y="3"/>
                    <a:pt x="6" y="3"/>
                    <a:pt x="5" y="2"/>
                  </a:cubicBezTo>
                  <a:cubicBezTo>
                    <a:pt x="8" y="2"/>
                    <a:pt x="4" y="1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48" name="Freeform 540">
              <a:extLst>
                <a:ext uri="{FF2B5EF4-FFF2-40B4-BE49-F238E27FC236}">
                  <a16:creationId xmlns:a16="http://schemas.microsoft.com/office/drawing/2014/main" id="{20C2C3B1-EA3B-487C-BE88-8B7CEC349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44"/>
              <a:ext cx="17" cy="22"/>
            </a:xfrm>
            <a:custGeom>
              <a:avLst/>
              <a:gdLst>
                <a:gd name="T0" fmla="*/ 11 w 21"/>
                <a:gd name="T1" fmla="*/ 23 h 27"/>
                <a:gd name="T2" fmla="*/ 11 w 21"/>
                <a:gd name="T3" fmla="*/ 22 h 27"/>
                <a:gd name="T4" fmla="*/ 13 w 21"/>
                <a:gd name="T5" fmla="*/ 23 h 27"/>
                <a:gd name="T6" fmla="*/ 16 w 21"/>
                <a:gd name="T7" fmla="*/ 23 h 27"/>
                <a:gd name="T8" fmla="*/ 13 w 21"/>
                <a:gd name="T9" fmla="*/ 22 h 27"/>
                <a:gd name="T10" fmla="*/ 13 w 21"/>
                <a:gd name="T11" fmla="*/ 20 h 27"/>
                <a:gd name="T12" fmla="*/ 8 w 21"/>
                <a:gd name="T13" fmla="*/ 18 h 27"/>
                <a:gd name="T14" fmla="*/ 17 w 21"/>
                <a:gd name="T15" fmla="*/ 20 h 27"/>
                <a:gd name="T16" fmla="*/ 6 w 21"/>
                <a:gd name="T17" fmla="*/ 16 h 27"/>
                <a:gd name="T18" fmla="*/ 10 w 21"/>
                <a:gd name="T19" fmla="*/ 15 h 27"/>
                <a:gd name="T20" fmla="*/ 11 w 21"/>
                <a:gd name="T21" fmla="*/ 16 h 27"/>
                <a:gd name="T22" fmla="*/ 11 w 21"/>
                <a:gd name="T23" fmla="*/ 15 h 27"/>
                <a:gd name="T24" fmla="*/ 16 w 21"/>
                <a:gd name="T25" fmla="*/ 17 h 27"/>
                <a:gd name="T26" fmla="*/ 16 w 21"/>
                <a:gd name="T27" fmla="*/ 15 h 27"/>
                <a:gd name="T28" fmla="*/ 19 w 21"/>
                <a:gd name="T29" fmla="*/ 16 h 27"/>
                <a:gd name="T30" fmla="*/ 17 w 21"/>
                <a:gd name="T31" fmla="*/ 12 h 27"/>
                <a:gd name="T32" fmla="*/ 20 w 21"/>
                <a:gd name="T33" fmla="*/ 13 h 27"/>
                <a:gd name="T34" fmla="*/ 11 w 21"/>
                <a:gd name="T35" fmla="*/ 8 h 27"/>
                <a:gd name="T36" fmla="*/ 13 w 21"/>
                <a:gd name="T37" fmla="*/ 7 h 27"/>
                <a:gd name="T38" fmla="*/ 18 w 21"/>
                <a:gd name="T39" fmla="*/ 11 h 27"/>
                <a:gd name="T40" fmla="*/ 16 w 21"/>
                <a:gd name="T41" fmla="*/ 9 h 27"/>
                <a:gd name="T42" fmla="*/ 21 w 21"/>
                <a:gd name="T43" fmla="*/ 12 h 27"/>
                <a:gd name="T44" fmla="*/ 15 w 21"/>
                <a:gd name="T45" fmla="*/ 5 h 27"/>
                <a:gd name="T46" fmla="*/ 17 w 21"/>
                <a:gd name="T47" fmla="*/ 6 h 27"/>
                <a:gd name="T48" fmla="*/ 10 w 21"/>
                <a:gd name="T49" fmla="*/ 0 h 27"/>
                <a:gd name="T50" fmla="*/ 7 w 21"/>
                <a:gd name="T51" fmla="*/ 6 h 27"/>
                <a:gd name="T52" fmla="*/ 10 w 21"/>
                <a:gd name="T53" fmla="*/ 10 h 27"/>
                <a:gd name="T54" fmla="*/ 5 w 21"/>
                <a:gd name="T55" fmla="*/ 8 h 27"/>
                <a:gd name="T56" fmla="*/ 10 w 21"/>
                <a:gd name="T57" fmla="*/ 10 h 27"/>
                <a:gd name="T58" fmla="*/ 5 w 21"/>
                <a:gd name="T59" fmla="*/ 9 h 27"/>
                <a:gd name="T60" fmla="*/ 10 w 21"/>
                <a:gd name="T61" fmla="*/ 12 h 27"/>
                <a:gd name="T62" fmla="*/ 3 w 21"/>
                <a:gd name="T63" fmla="*/ 9 h 27"/>
                <a:gd name="T64" fmla="*/ 2 w 21"/>
                <a:gd name="T65" fmla="*/ 20 h 27"/>
                <a:gd name="T66" fmla="*/ 7 w 21"/>
                <a:gd name="T67" fmla="*/ 21 h 27"/>
                <a:gd name="T68" fmla="*/ 6 w 21"/>
                <a:gd name="T69" fmla="*/ 24 h 27"/>
                <a:gd name="T70" fmla="*/ 10 w 21"/>
                <a:gd name="T71" fmla="*/ 25 h 27"/>
                <a:gd name="T72" fmla="*/ 0 w 21"/>
                <a:gd name="T73" fmla="*/ 24 h 27"/>
                <a:gd name="T74" fmla="*/ 2 w 21"/>
                <a:gd name="T75" fmla="*/ 25 h 27"/>
                <a:gd name="T76" fmla="*/ 4 w 21"/>
                <a:gd name="T77" fmla="*/ 25 h 27"/>
                <a:gd name="T78" fmla="*/ 2 w 21"/>
                <a:gd name="T79" fmla="*/ 26 h 27"/>
                <a:gd name="T80" fmla="*/ 13 w 21"/>
                <a:gd name="T81" fmla="*/ 26 h 27"/>
                <a:gd name="T82" fmla="*/ 18 w 21"/>
                <a:gd name="T83" fmla="*/ 25 h 27"/>
                <a:gd name="T84" fmla="*/ 11 w 21"/>
                <a:gd name="T8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3"/>
                  </a:moveTo>
                  <a:cubicBezTo>
                    <a:pt x="12" y="23"/>
                    <a:pt x="9" y="22"/>
                    <a:pt x="11" y="22"/>
                  </a:cubicBezTo>
                  <a:cubicBezTo>
                    <a:pt x="13" y="23"/>
                    <a:pt x="14" y="23"/>
                    <a:pt x="13" y="23"/>
                  </a:cubicBezTo>
                  <a:cubicBezTo>
                    <a:pt x="18" y="24"/>
                    <a:pt x="12" y="23"/>
                    <a:pt x="16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9" y="21"/>
                    <a:pt x="13" y="20"/>
                  </a:cubicBezTo>
                  <a:cubicBezTo>
                    <a:pt x="12" y="20"/>
                    <a:pt x="12" y="19"/>
                    <a:pt x="8" y="18"/>
                  </a:cubicBezTo>
                  <a:cubicBezTo>
                    <a:pt x="13" y="19"/>
                    <a:pt x="13" y="19"/>
                    <a:pt x="17" y="20"/>
                  </a:cubicBezTo>
                  <a:cubicBezTo>
                    <a:pt x="15" y="19"/>
                    <a:pt x="10" y="18"/>
                    <a:pt x="6" y="16"/>
                  </a:cubicBezTo>
                  <a:cubicBezTo>
                    <a:pt x="12" y="17"/>
                    <a:pt x="6" y="15"/>
                    <a:pt x="10" y="15"/>
                  </a:cubicBezTo>
                  <a:cubicBezTo>
                    <a:pt x="11" y="15"/>
                    <a:pt x="12" y="16"/>
                    <a:pt x="11" y="16"/>
                  </a:cubicBezTo>
                  <a:cubicBezTo>
                    <a:pt x="17" y="18"/>
                    <a:pt x="10" y="15"/>
                    <a:pt x="11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3" y="14"/>
                    <a:pt x="16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5" y="14"/>
                    <a:pt x="18" y="13"/>
                    <a:pt x="17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0"/>
                    <a:pt x="17" y="13"/>
                    <a:pt x="11" y="8"/>
                  </a:cubicBezTo>
                  <a:cubicBezTo>
                    <a:pt x="20" y="13"/>
                    <a:pt x="9" y="6"/>
                    <a:pt x="13" y="7"/>
                  </a:cubicBezTo>
                  <a:cubicBezTo>
                    <a:pt x="16" y="9"/>
                    <a:pt x="14" y="9"/>
                    <a:pt x="18" y="11"/>
                  </a:cubicBezTo>
                  <a:cubicBezTo>
                    <a:pt x="14" y="8"/>
                    <a:pt x="17" y="10"/>
                    <a:pt x="16" y="9"/>
                  </a:cubicBezTo>
                  <a:cubicBezTo>
                    <a:pt x="20" y="11"/>
                    <a:pt x="17" y="8"/>
                    <a:pt x="21" y="1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2" y="1"/>
                    <a:pt x="10" y="0"/>
                  </a:cubicBezTo>
                  <a:cubicBezTo>
                    <a:pt x="10" y="3"/>
                    <a:pt x="10" y="6"/>
                    <a:pt x="7" y="6"/>
                  </a:cubicBezTo>
                  <a:cubicBezTo>
                    <a:pt x="12" y="10"/>
                    <a:pt x="6" y="7"/>
                    <a:pt x="10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0"/>
                    <a:pt x="8" y="9"/>
                    <a:pt x="10" y="10"/>
                  </a:cubicBezTo>
                  <a:cubicBezTo>
                    <a:pt x="11" y="11"/>
                    <a:pt x="7" y="10"/>
                    <a:pt x="5" y="9"/>
                  </a:cubicBezTo>
                  <a:cubicBezTo>
                    <a:pt x="4" y="10"/>
                    <a:pt x="7" y="10"/>
                    <a:pt x="1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7" y="18"/>
                    <a:pt x="2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4" y="22"/>
                    <a:pt x="16" y="25"/>
                    <a:pt x="6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5"/>
                    <a:pt x="3" y="24"/>
                    <a:pt x="0" y="24"/>
                  </a:cubicBezTo>
                  <a:cubicBezTo>
                    <a:pt x="2" y="24"/>
                    <a:pt x="0" y="24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6"/>
                    <a:pt x="5" y="26"/>
                    <a:pt x="2" y="26"/>
                  </a:cubicBezTo>
                  <a:cubicBezTo>
                    <a:pt x="6" y="27"/>
                    <a:pt x="9" y="26"/>
                    <a:pt x="13" y="26"/>
                  </a:cubicBezTo>
                  <a:cubicBezTo>
                    <a:pt x="5" y="24"/>
                    <a:pt x="21" y="26"/>
                    <a:pt x="18" y="25"/>
                  </a:cubicBezTo>
                  <a:cubicBezTo>
                    <a:pt x="15" y="24"/>
                    <a:pt x="14" y="24"/>
                    <a:pt x="11" y="2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49" name="Freeform 541">
              <a:extLst>
                <a:ext uri="{FF2B5EF4-FFF2-40B4-BE49-F238E27FC236}">
                  <a16:creationId xmlns:a16="http://schemas.microsoft.com/office/drawing/2014/main" id="{423037B3-AE17-4274-B867-75F5831EE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50" name="Freeform 542">
              <a:extLst>
                <a:ext uri="{FF2B5EF4-FFF2-40B4-BE49-F238E27FC236}">
                  <a16:creationId xmlns:a16="http://schemas.microsoft.com/office/drawing/2014/main" id="{45A16911-6AF8-4A7D-87B7-DE8924473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" y="3047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51" name="Rectangle 543">
              <a:extLst>
                <a:ext uri="{FF2B5EF4-FFF2-40B4-BE49-F238E27FC236}">
                  <a16:creationId xmlns:a16="http://schemas.microsoft.com/office/drawing/2014/main" id="{944C42A4-36F2-4879-B665-AC43300E0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30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52" name="Freeform 544">
              <a:extLst>
                <a:ext uri="{FF2B5EF4-FFF2-40B4-BE49-F238E27FC236}">
                  <a16:creationId xmlns:a16="http://schemas.microsoft.com/office/drawing/2014/main" id="{A02C6A6E-C0E1-423D-857E-34098CC5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66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53" name="Freeform 545">
              <a:extLst>
                <a:ext uri="{FF2B5EF4-FFF2-40B4-BE49-F238E27FC236}">
                  <a16:creationId xmlns:a16="http://schemas.microsoft.com/office/drawing/2014/main" id="{29A5F748-92B6-4C4F-A11B-DD2B76CF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304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54" name="Freeform 546">
              <a:extLst>
                <a:ext uri="{FF2B5EF4-FFF2-40B4-BE49-F238E27FC236}">
                  <a16:creationId xmlns:a16="http://schemas.microsoft.com/office/drawing/2014/main" id="{E408E4D8-C54B-48B0-9A5E-3546412BE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55" name="Freeform 547">
              <a:extLst>
                <a:ext uri="{FF2B5EF4-FFF2-40B4-BE49-F238E27FC236}">
                  <a16:creationId xmlns:a16="http://schemas.microsoft.com/office/drawing/2014/main" id="{ED3544A9-1251-4022-B668-28AF4F07E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23"/>
              <a:ext cx="42" cy="28"/>
            </a:xfrm>
            <a:custGeom>
              <a:avLst/>
              <a:gdLst>
                <a:gd name="T0" fmla="*/ 12 w 51"/>
                <a:gd name="T1" fmla="*/ 11 h 35"/>
                <a:gd name="T2" fmla="*/ 5 w 51"/>
                <a:gd name="T3" fmla="*/ 12 h 35"/>
                <a:gd name="T4" fmla="*/ 3 w 51"/>
                <a:gd name="T5" fmla="*/ 15 h 35"/>
                <a:gd name="T6" fmla="*/ 8 w 51"/>
                <a:gd name="T7" fmla="*/ 17 h 35"/>
                <a:gd name="T8" fmla="*/ 12 w 51"/>
                <a:gd name="T9" fmla="*/ 21 h 35"/>
                <a:gd name="T10" fmla="*/ 14 w 51"/>
                <a:gd name="T11" fmla="*/ 26 h 35"/>
                <a:gd name="T12" fmla="*/ 22 w 51"/>
                <a:gd name="T13" fmla="*/ 24 h 35"/>
                <a:gd name="T14" fmla="*/ 22 w 51"/>
                <a:gd name="T15" fmla="*/ 26 h 35"/>
                <a:gd name="T16" fmla="*/ 24 w 51"/>
                <a:gd name="T17" fmla="*/ 29 h 35"/>
                <a:gd name="T18" fmla="*/ 28 w 51"/>
                <a:gd name="T19" fmla="*/ 20 h 35"/>
                <a:gd name="T20" fmla="*/ 30 w 51"/>
                <a:gd name="T21" fmla="*/ 20 h 35"/>
                <a:gd name="T22" fmla="*/ 31 w 51"/>
                <a:gd name="T23" fmla="*/ 25 h 35"/>
                <a:gd name="T24" fmla="*/ 34 w 51"/>
                <a:gd name="T25" fmla="*/ 25 h 35"/>
                <a:gd name="T26" fmla="*/ 37 w 51"/>
                <a:gd name="T27" fmla="*/ 27 h 35"/>
                <a:gd name="T28" fmla="*/ 39 w 51"/>
                <a:gd name="T29" fmla="*/ 24 h 35"/>
                <a:gd name="T30" fmla="*/ 41 w 51"/>
                <a:gd name="T31" fmla="*/ 20 h 35"/>
                <a:gd name="T32" fmla="*/ 42 w 51"/>
                <a:gd name="T33" fmla="*/ 25 h 35"/>
                <a:gd name="T34" fmla="*/ 43 w 51"/>
                <a:gd name="T35" fmla="*/ 23 h 35"/>
                <a:gd name="T36" fmla="*/ 40 w 51"/>
                <a:gd name="T37" fmla="*/ 29 h 35"/>
                <a:gd name="T38" fmla="*/ 43 w 51"/>
                <a:gd name="T39" fmla="*/ 27 h 35"/>
                <a:gd name="T40" fmla="*/ 41 w 51"/>
                <a:gd name="T41" fmla="*/ 25 h 35"/>
                <a:gd name="T42" fmla="*/ 50 w 51"/>
                <a:gd name="T43" fmla="*/ 33 h 35"/>
                <a:gd name="T44" fmla="*/ 51 w 51"/>
                <a:gd name="T45" fmla="*/ 33 h 35"/>
                <a:gd name="T46" fmla="*/ 50 w 51"/>
                <a:gd name="T47" fmla="*/ 31 h 35"/>
                <a:gd name="T48" fmla="*/ 50 w 51"/>
                <a:gd name="T49" fmla="*/ 31 h 35"/>
                <a:gd name="T50" fmla="*/ 50 w 51"/>
                <a:gd name="T51" fmla="*/ 31 h 35"/>
                <a:gd name="T52" fmla="*/ 42 w 51"/>
                <a:gd name="T53" fmla="*/ 15 h 35"/>
                <a:gd name="T54" fmla="*/ 42 w 51"/>
                <a:gd name="T55" fmla="*/ 16 h 35"/>
                <a:gd name="T56" fmla="*/ 41 w 51"/>
                <a:gd name="T57" fmla="*/ 15 h 35"/>
                <a:gd name="T58" fmla="*/ 41 w 51"/>
                <a:gd name="T59" fmla="*/ 15 h 35"/>
                <a:gd name="T60" fmla="*/ 39 w 51"/>
                <a:gd name="T61" fmla="*/ 13 h 35"/>
                <a:gd name="T62" fmla="*/ 37 w 51"/>
                <a:gd name="T63" fmla="*/ 13 h 35"/>
                <a:gd name="T64" fmla="*/ 36 w 51"/>
                <a:gd name="T65" fmla="*/ 16 h 35"/>
                <a:gd name="T66" fmla="*/ 36 w 51"/>
                <a:gd name="T67" fmla="*/ 15 h 35"/>
                <a:gd name="T68" fmla="*/ 35 w 51"/>
                <a:gd name="T69" fmla="*/ 15 h 35"/>
                <a:gd name="T70" fmla="*/ 34 w 51"/>
                <a:gd name="T71" fmla="*/ 16 h 35"/>
                <a:gd name="T72" fmla="*/ 32 w 51"/>
                <a:gd name="T73" fmla="*/ 18 h 35"/>
                <a:gd name="T74" fmla="*/ 32 w 51"/>
                <a:gd name="T75" fmla="*/ 13 h 35"/>
                <a:gd name="T76" fmla="*/ 31 w 51"/>
                <a:gd name="T77" fmla="*/ 13 h 35"/>
                <a:gd name="T78" fmla="*/ 29 w 51"/>
                <a:gd name="T79" fmla="*/ 18 h 35"/>
                <a:gd name="T80" fmla="*/ 26 w 51"/>
                <a:gd name="T81" fmla="*/ 18 h 35"/>
                <a:gd name="T82" fmla="*/ 21 w 51"/>
                <a:gd name="T83" fmla="*/ 19 h 35"/>
                <a:gd name="T84" fmla="*/ 21 w 51"/>
                <a:gd name="T85" fmla="*/ 17 h 35"/>
                <a:gd name="T86" fmla="*/ 17 w 51"/>
                <a:gd name="T87" fmla="*/ 15 h 35"/>
                <a:gd name="T88" fmla="*/ 14 w 51"/>
                <a:gd name="T89" fmla="*/ 21 h 35"/>
                <a:gd name="T90" fmla="*/ 20 w 51"/>
                <a:gd name="T9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35">
                  <a:moveTo>
                    <a:pt x="19" y="10"/>
                  </a:moveTo>
                  <a:cubicBezTo>
                    <a:pt x="17" y="10"/>
                    <a:pt x="16" y="10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9" y="10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4" y="14"/>
                    <a:pt x="3" y="15"/>
                  </a:cubicBezTo>
                  <a:cubicBezTo>
                    <a:pt x="5" y="16"/>
                    <a:pt x="13" y="13"/>
                    <a:pt x="11" y="14"/>
                  </a:cubicBezTo>
                  <a:cubicBezTo>
                    <a:pt x="12" y="15"/>
                    <a:pt x="10" y="16"/>
                    <a:pt x="8" y="17"/>
                  </a:cubicBezTo>
                  <a:cubicBezTo>
                    <a:pt x="8" y="18"/>
                    <a:pt x="14" y="15"/>
                    <a:pt x="15" y="15"/>
                  </a:cubicBezTo>
                  <a:cubicBezTo>
                    <a:pt x="0" y="25"/>
                    <a:pt x="20" y="14"/>
                    <a:pt x="12" y="21"/>
                  </a:cubicBezTo>
                  <a:cubicBezTo>
                    <a:pt x="14" y="21"/>
                    <a:pt x="14" y="23"/>
                    <a:pt x="17" y="21"/>
                  </a:cubicBezTo>
                  <a:cubicBezTo>
                    <a:pt x="13" y="24"/>
                    <a:pt x="17" y="23"/>
                    <a:pt x="14" y="26"/>
                  </a:cubicBezTo>
                  <a:cubicBezTo>
                    <a:pt x="20" y="18"/>
                    <a:pt x="14" y="32"/>
                    <a:pt x="22" y="21"/>
                  </a:cubicBezTo>
                  <a:cubicBezTo>
                    <a:pt x="21" y="25"/>
                    <a:pt x="22" y="21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8"/>
                    <a:pt x="24" y="21"/>
                    <a:pt x="22" y="26"/>
                  </a:cubicBezTo>
                  <a:cubicBezTo>
                    <a:pt x="23" y="28"/>
                    <a:pt x="24" y="23"/>
                    <a:pt x="26" y="20"/>
                  </a:cubicBezTo>
                  <a:cubicBezTo>
                    <a:pt x="26" y="22"/>
                    <a:pt x="25" y="24"/>
                    <a:pt x="24" y="29"/>
                  </a:cubicBezTo>
                  <a:cubicBezTo>
                    <a:pt x="26" y="24"/>
                    <a:pt x="26" y="27"/>
                    <a:pt x="27" y="24"/>
                  </a:cubicBezTo>
                  <a:cubicBezTo>
                    <a:pt x="27" y="23"/>
                    <a:pt x="27" y="22"/>
                    <a:pt x="28" y="20"/>
                  </a:cubicBezTo>
                  <a:cubicBezTo>
                    <a:pt x="29" y="21"/>
                    <a:pt x="30" y="16"/>
                    <a:pt x="32" y="15"/>
                  </a:cubicBezTo>
                  <a:cubicBezTo>
                    <a:pt x="31" y="21"/>
                    <a:pt x="31" y="15"/>
                    <a:pt x="30" y="20"/>
                  </a:cubicBezTo>
                  <a:cubicBezTo>
                    <a:pt x="29" y="23"/>
                    <a:pt x="28" y="23"/>
                    <a:pt x="26" y="27"/>
                  </a:cubicBezTo>
                  <a:cubicBezTo>
                    <a:pt x="27" y="28"/>
                    <a:pt x="29" y="27"/>
                    <a:pt x="31" y="25"/>
                  </a:cubicBezTo>
                  <a:cubicBezTo>
                    <a:pt x="31" y="26"/>
                    <a:pt x="30" y="28"/>
                    <a:pt x="30" y="28"/>
                  </a:cubicBezTo>
                  <a:cubicBezTo>
                    <a:pt x="31" y="32"/>
                    <a:pt x="33" y="22"/>
                    <a:pt x="34" y="25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4"/>
                    <a:pt x="36" y="30"/>
                    <a:pt x="37" y="27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2"/>
                    <a:pt x="38" y="18"/>
                    <a:pt x="39" y="24"/>
                  </a:cubicBezTo>
                  <a:cubicBezTo>
                    <a:pt x="39" y="19"/>
                    <a:pt x="40" y="16"/>
                    <a:pt x="40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17"/>
                    <a:pt x="40" y="26"/>
                    <a:pt x="40" y="29"/>
                  </a:cubicBezTo>
                  <a:cubicBezTo>
                    <a:pt x="40" y="26"/>
                    <a:pt x="42" y="29"/>
                    <a:pt x="42" y="2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30"/>
                    <a:pt x="42" y="19"/>
                    <a:pt x="43" y="23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20"/>
                    <a:pt x="36" y="24"/>
                    <a:pt x="40" y="29"/>
                  </a:cubicBezTo>
                  <a:cubicBezTo>
                    <a:pt x="42" y="30"/>
                    <a:pt x="47" y="34"/>
                    <a:pt x="49" y="35"/>
                  </a:cubicBezTo>
                  <a:cubicBezTo>
                    <a:pt x="47" y="33"/>
                    <a:pt x="44" y="30"/>
                    <a:pt x="43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28"/>
                    <a:pt x="44" y="26"/>
                    <a:pt x="41" y="25"/>
                  </a:cubicBezTo>
                  <a:cubicBezTo>
                    <a:pt x="40" y="22"/>
                    <a:pt x="45" y="27"/>
                    <a:pt x="43" y="25"/>
                  </a:cubicBezTo>
                  <a:cubicBezTo>
                    <a:pt x="47" y="29"/>
                    <a:pt x="47" y="29"/>
                    <a:pt x="50" y="3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2"/>
                    <a:pt x="50" y="31"/>
                    <a:pt x="51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34" y="0"/>
                    <a:pt x="46" y="22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0" y="12"/>
                    <a:pt x="40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8"/>
                    <a:pt x="41" y="17"/>
                    <a:pt x="41" y="18"/>
                  </a:cubicBezTo>
                  <a:cubicBezTo>
                    <a:pt x="40" y="14"/>
                    <a:pt x="40" y="15"/>
                    <a:pt x="39" y="13"/>
                  </a:cubicBezTo>
                  <a:cubicBezTo>
                    <a:pt x="39" y="15"/>
                    <a:pt x="39" y="21"/>
                    <a:pt x="39" y="21"/>
                  </a:cubicBezTo>
                  <a:cubicBezTo>
                    <a:pt x="39" y="15"/>
                    <a:pt x="38" y="18"/>
                    <a:pt x="37" y="13"/>
                  </a:cubicBezTo>
                  <a:cubicBezTo>
                    <a:pt x="37" y="18"/>
                    <a:pt x="36" y="15"/>
                    <a:pt x="36" y="18"/>
                  </a:cubicBezTo>
                  <a:cubicBezTo>
                    <a:pt x="36" y="19"/>
                    <a:pt x="35" y="19"/>
                    <a:pt x="36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7"/>
                    <a:pt x="35" y="15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4" y="21"/>
                    <a:pt x="34" y="16"/>
                  </a:cubicBezTo>
                  <a:cubicBezTo>
                    <a:pt x="33" y="18"/>
                    <a:pt x="32" y="18"/>
                    <a:pt x="32" y="24"/>
                  </a:cubicBezTo>
                  <a:cubicBezTo>
                    <a:pt x="32" y="22"/>
                    <a:pt x="33" y="17"/>
                    <a:pt x="32" y="18"/>
                  </a:cubicBezTo>
                  <a:cubicBezTo>
                    <a:pt x="31" y="23"/>
                    <a:pt x="32" y="16"/>
                    <a:pt x="30" y="19"/>
                  </a:cubicBezTo>
                  <a:cubicBezTo>
                    <a:pt x="32" y="14"/>
                    <a:pt x="31" y="18"/>
                    <a:pt x="32" y="13"/>
                  </a:cubicBezTo>
                  <a:cubicBezTo>
                    <a:pt x="33" y="11"/>
                    <a:pt x="31" y="17"/>
                    <a:pt x="30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29" y="18"/>
                    <a:pt x="30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6"/>
                    <a:pt x="28" y="16"/>
                    <a:pt x="29" y="13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2"/>
                    <a:pt x="25" y="17"/>
                    <a:pt x="20" y="22"/>
                  </a:cubicBezTo>
                  <a:cubicBezTo>
                    <a:pt x="20" y="21"/>
                    <a:pt x="20" y="20"/>
                    <a:pt x="21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5" y="13"/>
                    <a:pt x="21" y="17"/>
                  </a:cubicBezTo>
                  <a:cubicBezTo>
                    <a:pt x="20" y="18"/>
                    <a:pt x="23" y="14"/>
                    <a:pt x="24" y="13"/>
                  </a:cubicBezTo>
                  <a:cubicBezTo>
                    <a:pt x="18" y="18"/>
                    <a:pt x="27" y="8"/>
                    <a:pt x="17" y="15"/>
                  </a:cubicBezTo>
                  <a:cubicBezTo>
                    <a:pt x="18" y="15"/>
                    <a:pt x="16" y="18"/>
                    <a:pt x="17" y="18"/>
                  </a:cubicBezTo>
                  <a:cubicBezTo>
                    <a:pt x="16" y="19"/>
                    <a:pt x="15" y="21"/>
                    <a:pt x="14" y="21"/>
                  </a:cubicBezTo>
                  <a:cubicBezTo>
                    <a:pt x="13" y="20"/>
                    <a:pt x="16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8"/>
                    <a:pt x="10" y="16"/>
                    <a:pt x="19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56" name="Freeform 548">
              <a:extLst>
                <a:ext uri="{FF2B5EF4-FFF2-40B4-BE49-F238E27FC236}">
                  <a16:creationId xmlns:a16="http://schemas.microsoft.com/office/drawing/2014/main" id="{B4E87141-6195-472B-8050-1C6290DE6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34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57" name="Freeform 549">
              <a:extLst>
                <a:ext uri="{FF2B5EF4-FFF2-40B4-BE49-F238E27FC236}">
                  <a16:creationId xmlns:a16="http://schemas.microsoft.com/office/drawing/2014/main" id="{872B8401-EB25-48A0-AA50-4F13FFD82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303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58" name="Freeform 550">
              <a:extLst>
                <a:ext uri="{FF2B5EF4-FFF2-40B4-BE49-F238E27FC236}">
                  <a16:creationId xmlns:a16="http://schemas.microsoft.com/office/drawing/2014/main" id="{E66C73F3-D26A-4FEC-8C9D-1BBDC6B77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6" y="3029"/>
              <a:ext cx="1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59" name="Freeform 551">
              <a:extLst>
                <a:ext uri="{FF2B5EF4-FFF2-40B4-BE49-F238E27FC236}">
                  <a16:creationId xmlns:a16="http://schemas.microsoft.com/office/drawing/2014/main" id="{B2339B58-F773-4EDC-AA56-FB441011C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" y="302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60" name="Freeform 552">
              <a:extLst>
                <a:ext uri="{FF2B5EF4-FFF2-40B4-BE49-F238E27FC236}">
                  <a16:creationId xmlns:a16="http://schemas.microsoft.com/office/drawing/2014/main" id="{433AC8CD-FFE3-494D-8890-FC4470166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" y="3008"/>
              <a:ext cx="21" cy="25"/>
            </a:xfrm>
            <a:custGeom>
              <a:avLst/>
              <a:gdLst>
                <a:gd name="T0" fmla="*/ 15 w 26"/>
                <a:gd name="T1" fmla="*/ 7 h 30"/>
                <a:gd name="T2" fmla="*/ 11 w 26"/>
                <a:gd name="T3" fmla="*/ 5 h 30"/>
                <a:gd name="T4" fmla="*/ 15 w 26"/>
                <a:gd name="T5" fmla="*/ 4 h 30"/>
                <a:gd name="T6" fmla="*/ 8 w 26"/>
                <a:gd name="T7" fmla="*/ 0 h 30"/>
                <a:gd name="T8" fmla="*/ 10 w 26"/>
                <a:gd name="T9" fmla="*/ 15 h 30"/>
                <a:gd name="T10" fmla="*/ 7 w 26"/>
                <a:gd name="T11" fmla="*/ 14 h 30"/>
                <a:gd name="T12" fmla="*/ 12 w 26"/>
                <a:gd name="T13" fmla="*/ 19 h 30"/>
                <a:gd name="T14" fmla="*/ 6 w 26"/>
                <a:gd name="T15" fmla="*/ 19 h 30"/>
                <a:gd name="T16" fmla="*/ 9 w 26"/>
                <a:gd name="T17" fmla="*/ 23 h 30"/>
                <a:gd name="T18" fmla="*/ 11 w 26"/>
                <a:gd name="T19" fmla="*/ 22 h 30"/>
                <a:gd name="T20" fmla="*/ 10 w 26"/>
                <a:gd name="T21" fmla="*/ 23 h 30"/>
                <a:gd name="T22" fmla="*/ 12 w 26"/>
                <a:gd name="T23" fmla="*/ 23 h 30"/>
                <a:gd name="T24" fmla="*/ 12 w 26"/>
                <a:gd name="T25" fmla="*/ 25 h 30"/>
                <a:gd name="T26" fmla="*/ 11 w 26"/>
                <a:gd name="T27" fmla="*/ 24 h 30"/>
                <a:gd name="T28" fmla="*/ 13 w 26"/>
                <a:gd name="T29" fmla="*/ 25 h 30"/>
                <a:gd name="T30" fmla="*/ 10 w 26"/>
                <a:gd name="T31" fmla="*/ 26 h 30"/>
                <a:gd name="T32" fmla="*/ 16 w 26"/>
                <a:gd name="T33" fmla="*/ 28 h 30"/>
                <a:gd name="T34" fmla="*/ 20 w 26"/>
                <a:gd name="T35" fmla="*/ 27 h 30"/>
                <a:gd name="T36" fmla="*/ 16 w 26"/>
                <a:gd name="T37" fmla="*/ 26 h 30"/>
                <a:gd name="T38" fmla="*/ 16 w 26"/>
                <a:gd name="T39" fmla="*/ 26 h 30"/>
                <a:gd name="T40" fmla="*/ 14 w 26"/>
                <a:gd name="T41" fmla="*/ 24 h 30"/>
                <a:gd name="T42" fmla="*/ 20 w 26"/>
                <a:gd name="T43" fmla="*/ 24 h 30"/>
                <a:gd name="T44" fmla="*/ 23 w 26"/>
                <a:gd name="T45" fmla="*/ 21 h 30"/>
                <a:gd name="T46" fmla="*/ 23 w 26"/>
                <a:gd name="T47" fmla="*/ 21 h 30"/>
                <a:gd name="T48" fmla="*/ 21 w 26"/>
                <a:gd name="T49" fmla="*/ 21 h 30"/>
                <a:gd name="T50" fmla="*/ 19 w 26"/>
                <a:gd name="T51" fmla="*/ 21 h 30"/>
                <a:gd name="T52" fmla="*/ 12 w 26"/>
                <a:gd name="T53" fmla="*/ 22 h 30"/>
                <a:gd name="T54" fmla="*/ 12 w 26"/>
                <a:gd name="T55" fmla="*/ 21 h 30"/>
                <a:gd name="T56" fmla="*/ 18 w 26"/>
                <a:gd name="T57" fmla="*/ 21 h 30"/>
                <a:gd name="T58" fmla="*/ 15 w 26"/>
                <a:gd name="T59" fmla="*/ 20 h 30"/>
                <a:gd name="T60" fmla="*/ 21 w 26"/>
                <a:gd name="T61" fmla="*/ 19 h 30"/>
                <a:gd name="T62" fmla="*/ 15 w 26"/>
                <a:gd name="T63" fmla="*/ 19 h 30"/>
                <a:gd name="T64" fmla="*/ 15 w 26"/>
                <a:gd name="T65" fmla="*/ 14 h 30"/>
                <a:gd name="T66" fmla="*/ 18 w 26"/>
                <a:gd name="T67" fmla="*/ 15 h 30"/>
                <a:gd name="T68" fmla="*/ 14 w 26"/>
                <a:gd name="T69" fmla="*/ 14 h 30"/>
                <a:gd name="T70" fmla="*/ 16 w 26"/>
                <a:gd name="T71" fmla="*/ 11 h 30"/>
                <a:gd name="T72" fmla="*/ 13 w 26"/>
                <a:gd name="T73" fmla="*/ 11 h 30"/>
                <a:gd name="T74" fmla="*/ 15 w 26"/>
                <a:gd name="T75" fmla="*/ 8 h 30"/>
                <a:gd name="T76" fmla="*/ 15 w 26"/>
                <a:gd name="T77" fmla="*/ 8 h 30"/>
                <a:gd name="T78" fmla="*/ 9 w 26"/>
                <a:gd name="T79" fmla="*/ 5 h 30"/>
                <a:gd name="T80" fmla="*/ 15 w 26"/>
                <a:gd name="T8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0">
                  <a:moveTo>
                    <a:pt x="15" y="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1" y="3"/>
                    <a:pt x="15" y="4"/>
                  </a:cubicBezTo>
                  <a:cubicBezTo>
                    <a:pt x="10" y="2"/>
                    <a:pt x="16" y="2"/>
                    <a:pt x="8" y="0"/>
                  </a:cubicBezTo>
                  <a:cubicBezTo>
                    <a:pt x="9" y="4"/>
                    <a:pt x="3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7"/>
                    <a:pt x="0" y="18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1"/>
                    <a:pt x="15" y="21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0" y="23"/>
                    <a:pt x="1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4"/>
                    <a:pt x="12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9" y="25"/>
                    <a:pt x="13" y="25"/>
                    <a:pt x="13" y="25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13" y="27"/>
                    <a:pt x="6" y="30"/>
                    <a:pt x="16" y="28"/>
                  </a:cubicBezTo>
                  <a:cubicBezTo>
                    <a:pt x="18" y="28"/>
                    <a:pt x="19" y="27"/>
                    <a:pt x="20" y="27"/>
                  </a:cubicBezTo>
                  <a:cubicBezTo>
                    <a:pt x="22" y="25"/>
                    <a:pt x="19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7"/>
                    <a:pt x="18" y="25"/>
                    <a:pt x="14" y="24"/>
                  </a:cubicBezTo>
                  <a:cubicBezTo>
                    <a:pt x="18" y="24"/>
                    <a:pt x="18" y="24"/>
                    <a:pt x="20" y="24"/>
                  </a:cubicBezTo>
                  <a:cubicBezTo>
                    <a:pt x="26" y="22"/>
                    <a:pt x="14" y="23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2" y="21"/>
                    <a:pt x="21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4" y="22"/>
                    <a:pt x="12" y="22"/>
                  </a:cubicBezTo>
                  <a:cubicBezTo>
                    <a:pt x="16" y="21"/>
                    <a:pt x="10" y="21"/>
                    <a:pt x="12" y="21"/>
                  </a:cubicBezTo>
                  <a:cubicBezTo>
                    <a:pt x="16" y="20"/>
                    <a:pt x="15" y="21"/>
                    <a:pt x="18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9" y="19"/>
                    <a:pt x="21" y="19"/>
                  </a:cubicBezTo>
                  <a:cubicBezTo>
                    <a:pt x="18" y="19"/>
                    <a:pt x="19" y="19"/>
                    <a:pt x="15" y="19"/>
                  </a:cubicBezTo>
                  <a:cubicBezTo>
                    <a:pt x="19" y="18"/>
                    <a:pt x="18" y="16"/>
                    <a:pt x="15" y="14"/>
                  </a:cubicBezTo>
                  <a:cubicBezTo>
                    <a:pt x="15" y="15"/>
                    <a:pt x="19" y="15"/>
                    <a:pt x="18" y="15"/>
                  </a:cubicBezTo>
                  <a:cubicBezTo>
                    <a:pt x="19" y="15"/>
                    <a:pt x="17" y="14"/>
                    <a:pt x="14" y="14"/>
                  </a:cubicBezTo>
                  <a:cubicBezTo>
                    <a:pt x="12" y="13"/>
                    <a:pt x="14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9"/>
                    <a:pt x="17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7" y="5"/>
                    <a:pt x="9" y="5"/>
                  </a:cubicBezTo>
                  <a:cubicBezTo>
                    <a:pt x="12" y="6"/>
                    <a:pt x="12" y="6"/>
                    <a:pt x="15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61" name="Freeform 553">
              <a:extLst>
                <a:ext uri="{FF2B5EF4-FFF2-40B4-BE49-F238E27FC236}">
                  <a16:creationId xmlns:a16="http://schemas.microsoft.com/office/drawing/2014/main" id="{4B4CC4B8-C506-4E10-9439-9EBB9EFC4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07"/>
              <a:ext cx="6" cy="3"/>
            </a:xfrm>
            <a:custGeom>
              <a:avLst/>
              <a:gdLst>
                <a:gd name="T0" fmla="*/ 3 w 8"/>
                <a:gd name="T1" fmla="*/ 1 h 3"/>
                <a:gd name="T2" fmla="*/ 7 w 8"/>
                <a:gd name="T3" fmla="*/ 3 h 3"/>
                <a:gd name="T4" fmla="*/ 1 w 8"/>
                <a:gd name="T5" fmla="*/ 0 h 3"/>
                <a:gd name="T6" fmla="*/ 2 w 8"/>
                <a:gd name="T7" fmla="*/ 1 h 3"/>
                <a:gd name="T8" fmla="*/ 3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3" y="0"/>
                    <a:pt x="1" y="0"/>
                  </a:cubicBezTo>
                  <a:cubicBezTo>
                    <a:pt x="1" y="0"/>
                    <a:pt x="0" y="0"/>
                    <a:pt x="2" y="1"/>
                  </a:cubicBezTo>
                  <a:cubicBezTo>
                    <a:pt x="2" y="1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62" name="Freeform 554">
              <a:extLst>
                <a:ext uri="{FF2B5EF4-FFF2-40B4-BE49-F238E27FC236}">
                  <a16:creationId xmlns:a16="http://schemas.microsoft.com/office/drawing/2014/main" id="{37AFB14F-D77E-4251-9414-048D3A8A5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" y="2992"/>
              <a:ext cx="37" cy="18"/>
            </a:xfrm>
            <a:custGeom>
              <a:avLst/>
              <a:gdLst>
                <a:gd name="T0" fmla="*/ 27 w 45"/>
                <a:gd name="T1" fmla="*/ 9 h 22"/>
                <a:gd name="T2" fmla="*/ 31 w 45"/>
                <a:gd name="T3" fmla="*/ 8 h 22"/>
                <a:gd name="T4" fmla="*/ 1 w 45"/>
                <a:gd name="T5" fmla="*/ 14 h 22"/>
                <a:gd name="T6" fmla="*/ 6 w 45"/>
                <a:gd name="T7" fmla="*/ 18 h 22"/>
                <a:gd name="T8" fmla="*/ 2 w 45"/>
                <a:gd name="T9" fmla="*/ 17 h 22"/>
                <a:gd name="T10" fmla="*/ 6 w 45"/>
                <a:gd name="T11" fmla="*/ 20 h 22"/>
                <a:gd name="T12" fmla="*/ 5 w 45"/>
                <a:gd name="T13" fmla="*/ 18 h 22"/>
                <a:gd name="T14" fmla="*/ 7 w 45"/>
                <a:gd name="T15" fmla="*/ 19 h 22"/>
                <a:gd name="T16" fmla="*/ 6 w 45"/>
                <a:gd name="T17" fmla="*/ 18 h 22"/>
                <a:gd name="T18" fmla="*/ 9 w 45"/>
                <a:gd name="T19" fmla="*/ 19 h 22"/>
                <a:gd name="T20" fmla="*/ 4 w 45"/>
                <a:gd name="T21" fmla="*/ 15 h 22"/>
                <a:gd name="T22" fmla="*/ 10 w 45"/>
                <a:gd name="T23" fmla="*/ 17 h 22"/>
                <a:gd name="T24" fmla="*/ 18 w 45"/>
                <a:gd name="T25" fmla="*/ 14 h 22"/>
                <a:gd name="T26" fmla="*/ 18 w 45"/>
                <a:gd name="T27" fmla="*/ 12 h 22"/>
                <a:gd name="T28" fmla="*/ 16 w 45"/>
                <a:gd name="T29" fmla="*/ 8 h 22"/>
                <a:gd name="T30" fmla="*/ 19 w 45"/>
                <a:gd name="T31" fmla="*/ 14 h 22"/>
                <a:gd name="T32" fmla="*/ 29 w 45"/>
                <a:gd name="T33" fmla="*/ 14 h 22"/>
                <a:gd name="T34" fmla="*/ 29 w 45"/>
                <a:gd name="T35" fmla="*/ 18 h 22"/>
                <a:gd name="T36" fmla="*/ 34 w 45"/>
                <a:gd name="T37" fmla="*/ 12 h 22"/>
                <a:gd name="T38" fmla="*/ 31 w 45"/>
                <a:gd name="T39" fmla="*/ 16 h 22"/>
                <a:gd name="T40" fmla="*/ 27 w 45"/>
                <a:gd name="T41" fmla="*/ 15 h 22"/>
                <a:gd name="T42" fmla="*/ 28 w 45"/>
                <a:gd name="T43" fmla="*/ 5 h 22"/>
                <a:gd name="T44" fmla="*/ 27 w 45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22">
                  <a:moveTo>
                    <a:pt x="27" y="9"/>
                  </a:moveTo>
                  <a:cubicBezTo>
                    <a:pt x="29" y="10"/>
                    <a:pt x="30" y="8"/>
                    <a:pt x="31" y="8"/>
                  </a:cubicBezTo>
                  <a:cubicBezTo>
                    <a:pt x="8" y="3"/>
                    <a:pt x="22" y="0"/>
                    <a:pt x="1" y="14"/>
                  </a:cubicBezTo>
                  <a:cubicBezTo>
                    <a:pt x="0" y="14"/>
                    <a:pt x="5" y="16"/>
                    <a:pt x="6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18"/>
                    <a:pt x="0" y="18"/>
                    <a:pt x="6" y="20"/>
                  </a:cubicBezTo>
                  <a:cubicBezTo>
                    <a:pt x="7" y="20"/>
                    <a:pt x="3" y="18"/>
                    <a:pt x="5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3" y="20"/>
                    <a:pt x="1" y="15"/>
                    <a:pt x="4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9"/>
                    <a:pt x="14" y="12"/>
                    <a:pt x="18" y="14"/>
                  </a:cubicBezTo>
                  <a:cubicBezTo>
                    <a:pt x="18" y="14"/>
                    <a:pt x="18" y="11"/>
                    <a:pt x="18" y="12"/>
                  </a:cubicBezTo>
                  <a:cubicBezTo>
                    <a:pt x="17" y="12"/>
                    <a:pt x="16" y="10"/>
                    <a:pt x="16" y="8"/>
                  </a:cubicBezTo>
                  <a:cubicBezTo>
                    <a:pt x="20" y="3"/>
                    <a:pt x="16" y="12"/>
                    <a:pt x="19" y="14"/>
                  </a:cubicBezTo>
                  <a:cubicBezTo>
                    <a:pt x="18" y="11"/>
                    <a:pt x="23" y="8"/>
                    <a:pt x="29" y="14"/>
                  </a:cubicBezTo>
                  <a:cubicBezTo>
                    <a:pt x="33" y="17"/>
                    <a:pt x="31" y="16"/>
                    <a:pt x="29" y="18"/>
                  </a:cubicBezTo>
                  <a:cubicBezTo>
                    <a:pt x="32" y="15"/>
                    <a:pt x="38" y="18"/>
                    <a:pt x="34" y="12"/>
                  </a:cubicBezTo>
                  <a:cubicBezTo>
                    <a:pt x="31" y="12"/>
                    <a:pt x="32" y="15"/>
                    <a:pt x="31" y="16"/>
                  </a:cubicBezTo>
                  <a:cubicBezTo>
                    <a:pt x="29" y="16"/>
                    <a:pt x="28" y="16"/>
                    <a:pt x="27" y="15"/>
                  </a:cubicBezTo>
                  <a:cubicBezTo>
                    <a:pt x="30" y="13"/>
                    <a:pt x="33" y="9"/>
                    <a:pt x="28" y="5"/>
                  </a:cubicBezTo>
                  <a:cubicBezTo>
                    <a:pt x="45" y="11"/>
                    <a:pt x="35" y="22"/>
                    <a:pt x="2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63" name="Freeform 555">
              <a:extLst>
                <a:ext uri="{FF2B5EF4-FFF2-40B4-BE49-F238E27FC236}">
                  <a16:creationId xmlns:a16="http://schemas.microsoft.com/office/drawing/2014/main" id="{CF452D65-10F9-4A16-948A-2473A2EF7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" y="2998"/>
              <a:ext cx="3" cy="4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64" name="Freeform 556">
              <a:extLst>
                <a:ext uri="{FF2B5EF4-FFF2-40B4-BE49-F238E27FC236}">
                  <a16:creationId xmlns:a16="http://schemas.microsoft.com/office/drawing/2014/main" id="{3CEB54DE-FAA5-47B9-9ABE-3A3F19AFE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53"/>
              <a:ext cx="0" cy="2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65" name="Freeform 557">
              <a:extLst>
                <a:ext uri="{FF2B5EF4-FFF2-40B4-BE49-F238E27FC236}">
                  <a16:creationId xmlns:a16="http://schemas.microsoft.com/office/drawing/2014/main" id="{C2CEAE4B-F1B7-4B73-9E6D-EE71DF3C1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3"/>
              <a:ext cx="4" cy="13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2 h 16"/>
                <a:gd name="T4" fmla="*/ 0 w 5"/>
                <a:gd name="T5" fmla="*/ 16 h 16"/>
                <a:gd name="T6" fmla="*/ 4 w 5"/>
                <a:gd name="T7" fmla="*/ 7 h 16"/>
                <a:gd name="T8" fmla="*/ 2 w 5"/>
                <a:gd name="T9" fmla="*/ 10 h 16"/>
                <a:gd name="T10" fmla="*/ 5 w 5"/>
                <a:gd name="T11" fmla="*/ 4 h 16"/>
                <a:gd name="T12" fmla="*/ 4 w 5"/>
                <a:gd name="T13" fmla="*/ 5 h 16"/>
                <a:gd name="T14" fmla="*/ 5 w 5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12"/>
                    <a:pt x="2" y="8"/>
                    <a:pt x="0" y="16"/>
                  </a:cubicBezTo>
                  <a:cubicBezTo>
                    <a:pt x="1" y="14"/>
                    <a:pt x="3" y="11"/>
                    <a:pt x="4" y="7"/>
                  </a:cubicBezTo>
                  <a:cubicBezTo>
                    <a:pt x="4" y="8"/>
                    <a:pt x="2" y="11"/>
                    <a:pt x="2" y="10"/>
                  </a:cubicBezTo>
                  <a:cubicBezTo>
                    <a:pt x="3" y="7"/>
                    <a:pt x="4" y="8"/>
                    <a:pt x="5" y="4"/>
                  </a:cubicBezTo>
                  <a:cubicBezTo>
                    <a:pt x="5" y="1"/>
                    <a:pt x="4" y="6"/>
                    <a:pt x="4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66" name="Freeform 558">
              <a:extLst>
                <a:ext uri="{FF2B5EF4-FFF2-40B4-BE49-F238E27FC236}">
                  <a16:creationId xmlns:a16="http://schemas.microsoft.com/office/drawing/2014/main" id="{0FCCC7B7-3731-48BC-AF3A-7407DC491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" y="2947"/>
              <a:ext cx="1" cy="4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67" name="Freeform 559">
              <a:extLst>
                <a:ext uri="{FF2B5EF4-FFF2-40B4-BE49-F238E27FC236}">
                  <a16:creationId xmlns:a16="http://schemas.microsoft.com/office/drawing/2014/main" id="{4DB92540-E83C-489E-BF36-E216A9CDC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49"/>
              <a:ext cx="3" cy="5"/>
            </a:xfrm>
            <a:custGeom>
              <a:avLst/>
              <a:gdLst>
                <a:gd name="T0" fmla="*/ 2 w 3"/>
                <a:gd name="T1" fmla="*/ 4 h 6"/>
                <a:gd name="T2" fmla="*/ 3 w 3"/>
                <a:gd name="T3" fmla="*/ 0 h 6"/>
                <a:gd name="T4" fmla="*/ 0 w 3"/>
                <a:gd name="T5" fmla="*/ 6 h 6"/>
                <a:gd name="T6" fmla="*/ 2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4"/>
                  </a:moveTo>
                  <a:cubicBezTo>
                    <a:pt x="1" y="3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68" name="Freeform 560">
              <a:extLst>
                <a:ext uri="{FF2B5EF4-FFF2-40B4-BE49-F238E27FC236}">
                  <a16:creationId xmlns:a16="http://schemas.microsoft.com/office/drawing/2014/main" id="{1B89B650-1A3A-4F60-A72C-9CC3886D9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69" name="Freeform 561">
              <a:extLst>
                <a:ext uri="{FF2B5EF4-FFF2-40B4-BE49-F238E27FC236}">
                  <a16:creationId xmlns:a16="http://schemas.microsoft.com/office/drawing/2014/main" id="{1614DDDF-C13F-4774-BB3F-3EE8ABDAC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45"/>
              <a:ext cx="4" cy="8"/>
            </a:xfrm>
            <a:custGeom>
              <a:avLst/>
              <a:gdLst>
                <a:gd name="T0" fmla="*/ 0 w 5"/>
                <a:gd name="T1" fmla="*/ 8 h 10"/>
                <a:gd name="T2" fmla="*/ 1 w 5"/>
                <a:gd name="T3" fmla="*/ 8 h 10"/>
                <a:gd name="T4" fmla="*/ 1 w 5"/>
                <a:gd name="T5" fmla="*/ 8 h 10"/>
                <a:gd name="T6" fmla="*/ 3 w 5"/>
                <a:gd name="T7" fmla="*/ 3 h 10"/>
                <a:gd name="T8" fmla="*/ 4 w 5"/>
                <a:gd name="T9" fmla="*/ 4 h 10"/>
                <a:gd name="T10" fmla="*/ 5 w 5"/>
                <a:gd name="T11" fmla="*/ 0 h 10"/>
                <a:gd name="T12" fmla="*/ 0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3" y="1"/>
                    <a:pt x="3" y="3"/>
                  </a:cubicBezTo>
                  <a:cubicBezTo>
                    <a:pt x="4" y="2"/>
                    <a:pt x="2" y="6"/>
                    <a:pt x="4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70" name="Freeform 562">
              <a:extLst>
                <a:ext uri="{FF2B5EF4-FFF2-40B4-BE49-F238E27FC236}">
                  <a16:creationId xmlns:a16="http://schemas.microsoft.com/office/drawing/2014/main" id="{A45E20E6-1CB5-469F-89C7-0364CFF48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71" name="Freeform 563">
              <a:extLst>
                <a:ext uri="{FF2B5EF4-FFF2-40B4-BE49-F238E27FC236}">
                  <a16:creationId xmlns:a16="http://schemas.microsoft.com/office/drawing/2014/main" id="{9474B18D-BC8C-4625-B852-AD851C166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9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72" name="Freeform 564">
              <a:extLst>
                <a:ext uri="{FF2B5EF4-FFF2-40B4-BE49-F238E27FC236}">
                  <a16:creationId xmlns:a16="http://schemas.microsoft.com/office/drawing/2014/main" id="{5E2BEFA6-42FA-464F-B4F5-D3A283C89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2"/>
              <a:ext cx="5" cy="10"/>
            </a:xfrm>
            <a:custGeom>
              <a:avLst/>
              <a:gdLst>
                <a:gd name="T0" fmla="*/ 0 w 5"/>
                <a:gd name="T1" fmla="*/ 11 h 12"/>
                <a:gd name="T2" fmla="*/ 3 w 5"/>
                <a:gd name="T3" fmla="*/ 7 h 12"/>
                <a:gd name="T4" fmla="*/ 5 w 5"/>
                <a:gd name="T5" fmla="*/ 0 h 12"/>
                <a:gd name="T6" fmla="*/ 4 w 5"/>
                <a:gd name="T7" fmla="*/ 1 h 12"/>
                <a:gd name="T8" fmla="*/ 0 w 5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11"/>
                  </a:moveTo>
                  <a:cubicBezTo>
                    <a:pt x="3" y="5"/>
                    <a:pt x="1" y="12"/>
                    <a:pt x="3" y="7"/>
                  </a:cubicBezTo>
                  <a:cubicBezTo>
                    <a:pt x="2" y="7"/>
                    <a:pt x="3" y="3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1" y="8"/>
                    <a:pt x="0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73" name="Freeform 565">
              <a:extLst>
                <a:ext uri="{FF2B5EF4-FFF2-40B4-BE49-F238E27FC236}">
                  <a16:creationId xmlns:a16="http://schemas.microsoft.com/office/drawing/2014/main" id="{5A75E734-AEFE-4621-9668-3D08D233B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74" name="Freeform 566">
              <a:extLst>
                <a:ext uri="{FF2B5EF4-FFF2-40B4-BE49-F238E27FC236}">
                  <a16:creationId xmlns:a16="http://schemas.microsoft.com/office/drawing/2014/main" id="{2D513C93-B06F-431A-8E24-EE96FF9A0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35"/>
              <a:ext cx="5" cy="13"/>
            </a:xfrm>
            <a:custGeom>
              <a:avLst/>
              <a:gdLst>
                <a:gd name="T0" fmla="*/ 0 w 7"/>
                <a:gd name="T1" fmla="*/ 14 h 16"/>
                <a:gd name="T2" fmla="*/ 3 w 7"/>
                <a:gd name="T3" fmla="*/ 8 h 16"/>
                <a:gd name="T4" fmla="*/ 1 w 7"/>
                <a:gd name="T5" fmla="*/ 12 h 16"/>
                <a:gd name="T6" fmla="*/ 3 w 7"/>
                <a:gd name="T7" fmla="*/ 10 h 16"/>
                <a:gd name="T8" fmla="*/ 0 w 7"/>
                <a:gd name="T9" fmla="*/ 16 h 16"/>
                <a:gd name="T10" fmla="*/ 3 w 7"/>
                <a:gd name="T11" fmla="*/ 11 h 16"/>
                <a:gd name="T12" fmla="*/ 2 w 7"/>
                <a:gd name="T13" fmla="*/ 15 h 16"/>
                <a:gd name="T14" fmla="*/ 5 w 7"/>
                <a:gd name="T15" fmla="*/ 9 h 16"/>
                <a:gd name="T16" fmla="*/ 4 w 7"/>
                <a:gd name="T17" fmla="*/ 9 h 16"/>
                <a:gd name="T18" fmla="*/ 6 w 7"/>
                <a:gd name="T19" fmla="*/ 5 h 16"/>
                <a:gd name="T20" fmla="*/ 6 w 7"/>
                <a:gd name="T21" fmla="*/ 1 h 16"/>
                <a:gd name="T22" fmla="*/ 0 w 7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10"/>
                    <a:pt x="2" y="12"/>
                    <a:pt x="1" y="12"/>
                  </a:cubicBezTo>
                  <a:cubicBezTo>
                    <a:pt x="1" y="13"/>
                    <a:pt x="3" y="10"/>
                    <a:pt x="3" y="10"/>
                  </a:cubicBezTo>
                  <a:cubicBezTo>
                    <a:pt x="1" y="16"/>
                    <a:pt x="2" y="11"/>
                    <a:pt x="0" y="16"/>
                  </a:cubicBezTo>
                  <a:cubicBezTo>
                    <a:pt x="1" y="16"/>
                    <a:pt x="1" y="16"/>
                    <a:pt x="3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2" y="13"/>
                    <a:pt x="4" y="9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6" y="1"/>
                    <a:pt x="1" y="11"/>
                    <a:pt x="0" y="1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75" name="Freeform 567">
              <a:extLst>
                <a:ext uri="{FF2B5EF4-FFF2-40B4-BE49-F238E27FC236}">
                  <a16:creationId xmlns:a16="http://schemas.microsoft.com/office/drawing/2014/main" id="{95E802C0-79D7-40AB-9F81-47044536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39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76" name="Freeform 568">
              <a:extLst>
                <a:ext uri="{FF2B5EF4-FFF2-40B4-BE49-F238E27FC236}">
                  <a16:creationId xmlns:a16="http://schemas.microsoft.com/office/drawing/2014/main" id="{4E01B2D2-AD6C-46A9-AC83-92DD4243D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" y="2934"/>
              <a:ext cx="7" cy="13"/>
            </a:xfrm>
            <a:custGeom>
              <a:avLst/>
              <a:gdLst>
                <a:gd name="T0" fmla="*/ 1 w 8"/>
                <a:gd name="T1" fmla="*/ 15 h 16"/>
                <a:gd name="T2" fmla="*/ 3 w 8"/>
                <a:gd name="T3" fmla="*/ 12 h 16"/>
                <a:gd name="T4" fmla="*/ 2 w 8"/>
                <a:gd name="T5" fmla="*/ 15 h 16"/>
                <a:gd name="T6" fmla="*/ 4 w 8"/>
                <a:gd name="T7" fmla="*/ 10 h 16"/>
                <a:gd name="T8" fmla="*/ 2 w 8"/>
                <a:gd name="T9" fmla="*/ 12 h 16"/>
                <a:gd name="T10" fmla="*/ 6 w 8"/>
                <a:gd name="T11" fmla="*/ 4 h 16"/>
                <a:gd name="T12" fmla="*/ 5 w 8"/>
                <a:gd name="T13" fmla="*/ 6 h 16"/>
                <a:gd name="T14" fmla="*/ 4 w 8"/>
                <a:gd name="T15" fmla="*/ 7 h 16"/>
                <a:gd name="T16" fmla="*/ 3 w 8"/>
                <a:gd name="T17" fmla="*/ 8 h 16"/>
                <a:gd name="T18" fmla="*/ 2 w 8"/>
                <a:gd name="T19" fmla="*/ 10 h 16"/>
                <a:gd name="T20" fmla="*/ 1 w 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1" y="15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4"/>
                    <a:pt x="2" y="15"/>
                  </a:cubicBezTo>
                  <a:cubicBezTo>
                    <a:pt x="3" y="13"/>
                    <a:pt x="4" y="11"/>
                    <a:pt x="4" y="10"/>
                  </a:cubicBezTo>
                  <a:cubicBezTo>
                    <a:pt x="7" y="4"/>
                    <a:pt x="3" y="11"/>
                    <a:pt x="2" y="12"/>
                  </a:cubicBezTo>
                  <a:cubicBezTo>
                    <a:pt x="3" y="9"/>
                    <a:pt x="4" y="9"/>
                    <a:pt x="6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8" y="0"/>
                    <a:pt x="5" y="5"/>
                    <a:pt x="4" y="7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4"/>
                    <a:pt x="0" y="16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77" name="Freeform 569">
              <a:extLst>
                <a:ext uri="{FF2B5EF4-FFF2-40B4-BE49-F238E27FC236}">
                  <a16:creationId xmlns:a16="http://schemas.microsoft.com/office/drawing/2014/main" id="{62E84964-F91F-4019-8583-5EB09100A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" y="2946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78" name="Freeform 570">
              <a:extLst>
                <a:ext uri="{FF2B5EF4-FFF2-40B4-BE49-F238E27FC236}">
                  <a16:creationId xmlns:a16="http://schemas.microsoft.com/office/drawing/2014/main" id="{A36AD092-0DB1-41F0-A8C8-D7B7230B7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79" name="Freeform 571">
              <a:extLst>
                <a:ext uri="{FF2B5EF4-FFF2-40B4-BE49-F238E27FC236}">
                  <a16:creationId xmlns:a16="http://schemas.microsoft.com/office/drawing/2014/main" id="{4FE772DF-6DEE-45FC-813F-F361675DA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44"/>
              <a:ext cx="1" cy="2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80" name="Freeform 572">
              <a:extLst>
                <a:ext uri="{FF2B5EF4-FFF2-40B4-BE49-F238E27FC236}">
                  <a16:creationId xmlns:a16="http://schemas.microsoft.com/office/drawing/2014/main" id="{997EFACB-59EF-4497-8D7B-90351091C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931"/>
              <a:ext cx="18" cy="17"/>
            </a:xfrm>
            <a:custGeom>
              <a:avLst/>
              <a:gdLst>
                <a:gd name="T0" fmla="*/ 10 w 22"/>
                <a:gd name="T1" fmla="*/ 1 h 21"/>
                <a:gd name="T2" fmla="*/ 8 w 22"/>
                <a:gd name="T3" fmla="*/ 4 h 21"/>
                <a:gd name="T4" fmla="*/ 5 w 22"/>
                <a:gd name="T5" fmla="*/ 7 h 21"/>
                <a:gd name="T6" fmla="*/ 0 w 22"/>
                <a:gd name="T7" fmla="*/ 12 h 21"/>
                <a:gd name="T8" fmla="*/ 3 w 22"/>
                <a:gd name="T9" fmla="*/ 11 h 21"/>
                <a:gd name="T10" fmla="*/ 1 w 22"/>
                <a:gd name="T11" fmla="*/ 13 h 21"/>
                <a:gd name="T12" fmla="*/ 4 w 22"/>
                <a:gd name="T13" fmla="*/ 13 h 21"/>
                <a:gd name="T14" fmla="*/ 7 w 22"/>
                <a:gd name="T15" fmla="*/ 13 h 21"/>
                <a:gd name="T16" fmla="*/ 12 w 22"/>
                <a:gd name="T17" fmla="*/ 18 h 21"/>
                <a:gd name="T18" fmla="*/ 15 w 22"/>
                <a:gd name="T19" fmla="*/ 13 h 21"/>
                <a:gd name="T20" fmla="*/ 13 w 22"/>
                <a:gd name="T21" fmla="*/ 17 h 21"/>
                <a:gd name="T22" fmla="*/ 13 w 22"/>
                <a:gd name="T23" fmla="*/ 16 h 21"/>
                <a:gd name="T24" fmla="*/ 14 w 22"/>
                <a:gd name="T25" fmla="*/ 18 h 21"/>
                <a:gd name="T26" fmla="*/ 18 w 22"/>
                <a:gd name="T27" fmla="*/ 12 h 21"/>
                <a:gd name="T28" fmla="*/ 15 w 22"/>
                <a:gd name="T29" fmla="*/ 19 h 21"/>
                <a:gd name="T30" fmla="*/ 18 w 22"/>
                <a:gd name="T31" fmla="*/ 15 h 21"/>
                <a:gd name="T32" fmla="*/ 20 w 22"/>
                <a:gd name="T33" fmla="*/ 10 h 21"/>
                <a:gd name="T34" fmla="*/ 21 w 22"/>
                <a:gd name="T35" fmla="*/ 8 h 21"/>
                <a:gd name="T36" fmla="*/ 13 w 22"/>
                <a:gd name="T37" fmla="*/ 14 h 21"/>
                <a:gd name="T38" fmla="*/ 15 w 22"/>
                <a:gd name="T39" fmla="*/ 11 h 21"/>
                <a:gd name="T40" fmla="*/ 15 w 22"/>
                <a:gd name="T41" fmla="*/ 6 h 21"/>
                <a:gd name="T42" fmla="*/ 11 w 22"/>
                <a:gd name="T43" fmla="*/ 11 h 21"/>
                <a:gd name="T44" fmla="*/ 12 w 22"/>
                <a:gd name="T45" fmla="*/ 9 h 21"/>
                <a:gd name="T46" fmla="*/ 10 w 22"/>
                <a:gd name="T47" fmla="*/ 11 h 21"/>
                <a:gd name="T48" fmla="*/ 12 w 22"/>
                <a:gd name="T49" fmla="*/ 7 h 21"/>
                <a:gd name="T50" fmla="*/ 8 w 22"/>
                <a:gd name="T51" fmla="*/ 13 h 21"/>
                <a:gd name="T52" fmla="*/ 13 w 22"/>
                <a:gd name="T53" fmla="*/ 4 h 21"/>
                <a:gd name="T54" fmla="*/ 11 w 22"/>
                <a:gd name="T55" fmla="*/ 7 h 21"/>
                <a:gd name="T56" fmla="*/ 8 w 22"/>
                <a:gd name="T57" fmla="*/ 10 h 21"/>
                <a:gd name="T58" fmla="*/ 12 w 22"/>
                <a:gd name="T59" fmla="*/ 4 h 21"/>
                <a:gd name="T60" fmla="*/ 9 w 22"/>
                <a:gd name="T61" fmla="*/ 7 h 21"/>
                <a:gd name="T62" fmla="*/ 6 w 22"/>
                <a:gd name="T63" fmla="*/ 10 h 21"/>
                <a:gd name="T64" fmla="*/ 6 w 22"/>
                <a:gd name="T65" fmla="*/ 7 h 21"/>
                <a:gd name="T66" fmla="*/ 11 w 22"/>
                <a:gd name="T67" fmla="*/ 3 h 21"/>
                <a:gd name="T68" fmla="*/ 13 w 22"/>
                <a:gd name="T69" fmla="*/ 0 h 21"/>
                <a:gd name="T70" fmla="*/ 6 w 22"/>
                <a:gd name="T71" fmla="*/ 6 h 21"/>
                <a:gd name="T72" fmla="*/ 10 w 22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8" y="3"/>
                    <a:pt x="8" y="4"/>
                    <a:pt x="8" y="4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4" y="9"/>
                    <a:pt x="2" y="10"/>
                    <a:pt x="0" y="12"/>
                  </a:cubicBezTo>
                  <a:cubicBezTo>
                    <a:pt x="0" y="13"/>
                    <a:pt x="3" y="10"/>
                    <a:pt x="3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2"/>
                    <a:pt x="6" y="11"/>
                    <a:pt x="4" y="13"/>
                  </a:cubicBezTo>
                  <a:cubicBezTo>
                    <a:pt x="4" y="14"/>
                    <a:pt x="5" y="14"/>
                    <a:pt x="7" y="13"/>
                  </a:cubicBezTo>
                  <a:cubicBezTo>
                    <a:pt x="8" y="16"/>
                    <a:pt x="11" y="14"/>
                    <a:pt x="12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6"/>
                    <a:pt x="16" y="13"/>
                    <a:pt x="13" y="17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1" y="21"/>
                    <a:pt x="15" y="16"/>
                    <a:pt x="14" y="18"/>
                  </a:cubicBezTo>
                  <a:cubicBezTo>
                    <a:pt x="15" y="17"/>
                    <a:pt x="17" y="12"/>
                    <a:pt x="18" y="12"/>
                  </a:cubicBezTo>
                  <a:cubicBezTo>
                    <a:pt x="14" y="18"/>
                    <a:pt x="18" y="12"/>
                    <a:pt x="15" y="19"/>
                  </a:cubicBezTo>
                  <a:cubicBezTo>
                    <a:pt x="15" y="21"/>
                    <a:pt x="18" y="14"/>
                    <a:pt x="18" y="15"/>
                  </a:cubicBezTo>
                  <a:cubicBezTo>
                    <a:pt x="20" y="11"/>
                    <a:pt x="18" y="13"/>
                    <a:pt x="20" y="10"/>
                  </a:cubicBezTo>
                  <a:cubicBezTo>
                    <a:pt x="21" y="7"/>
                    <a:pt x="19" y="11"/>
                    <a:pt x="21" y="8"/>
                  </a:cubicBezTo>
                  <a:cubicBezTo>
                    <a:pt x="22" y="5"/>
                    <a:pt x="16" y="12"/>
                    <a:pt x="13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13"/>
                    <a:pt x="12" y="12"/>
                    <a:pt x="15" y="6"/>
                  </a:cubicBezTo>
                  <a:cubicBezTo>
                    <a:pt x="13" y="9"/>
                    <a:pt x="16" y="4"/>
                    <a:pt x="11" y="11"/>
                  </a:cubicBezTo>
                  <a:cubicBezTo>
                    <a:pt x="12" y="9"/>
                    <a:pt x="12" y="10"/>
                    <a:pt x="1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7"/>
                    <a:pt x="12" y="7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9" y="10"/>
                    <a:pt x="11" y="7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9" y="9"/>
                    <a:pt x="8" y="10"/>
                  </a:cubicBezTo>
                  <a:cubicBezTo>
                    <a:pt x="8" y="10"/>
                    <a:pt x="11" y="6"/>
                    <a:pt x="12" y="4"/>
                  </a:cubicBezTo>
                  <a:cubicBezTo>
                    <a:pt x="13" y="3"/>
                    <a:pt x="7" y="10"/>
                    <a:pt x="9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8" y="7"/>
                    <a:pt x="6" y="7"/>
                  </a:cubicBezTo>
                  <a:cubicBezTo>
                    <a:pt x="10" y="3"/>
                    <a:pt x="10" y="4"/>
                    <a:pt x="11" y="3"/>
                  </a:cubicBezTo>
                  <a:cubicBezTo>
                    <a:pt x="12" y="2"/>
                    <a:pt x="12" y="2"/>
                    <a:pt x="13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2"/>
                    <a:pt x="10" y="2"/>
                    <a:pt x="1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81" name="Freeform 573">
              <a:extLst>
                <a:ext uri="{FF2B5EF4-FFF2-40B4-BE49-F238E27FC236}">
                  <a16:creationId xmlns:a16="http://schemas.microsoft.com/office/drawing/2014/main" id="{CD62297A-0A59-4997-87A5-1EBC099D6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82" name="Freeform 574">
              <a:extLst>
                <a:ext uri="{FF2B5EF4-FFF2-40B4-BE49-F238E27FC236}">
                  <a16:creationId xmlns:a16="http://schemas.microsoft.com/office/drawing/2014/main" id="{E00E76D2-8C92-43EE-A12C-1C2389094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" y="2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83" name="Rectangle 575">
              <a:extLst>
                <a:ext uri="{FF2B5EF4-FFF2-40B4-BE49-F238E27FC236}">
                  <a16:creationId xmlns:a16="http://schemas.microsoft.com/office/drawing/2014/main" id="{FC8480BC-0FAE-4BB2-8E42-51950E3D8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941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84" name="Freeform 576">
              <a:extLst>
                <a:ext uri="{FF2B5EF4-FFF2-40B4-BE49-F238E27FC236}">
                  <a16:creationId xmlns:a16="http://schemas.microsoft.com/office/drawing/2014/main" id="{12DE5C52-1B32-4C02-BEDF-95DF85A49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85" name="Freeform 577">
              <a:extLst>
                <a:ext uri="{FF2B5EF4-FFF2-40B4-BE49-F238E27FC236}">
                  <a16:creationId xmlns:a16="http://schemas.microsoft.com/office/drawing/2014/main" id="{99D1C581-9B9B-4D5E-B1C8-70012F5EB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33"/>
              <a:ext cx="1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86" name="Freeform 578">
              <a:extLst>
                <a:ext uri="{FF2B5EF4-FFF2-40B4-BE49-F238E27FC236}">
                  <a16:creationId xmlns:a16="http://schemas.microsoft.com/office/drawing/2014/main" id="{A55EB2E6-B56A-4DB0-AF03-E5E9A7D3A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87" name="Freeform 579">
              <a:extLst>
                <a:ext uri="{FF2B5EF4-FFF2-40B4-BE49-F238E27FC236}">
                  <a16:creationId xmlns:a16="http://schemas.microsoft.com/office/drawing/2014/main" id="{97491592-C62B-4EBE-8FEE-20D2962BA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928"/>
              <a:ext cx="16" cy="12"/>
            </a:xfrm>
            <a:custGeom>
              <a:avLst/>
              <a:gdLst>
                <a:gd name="T0" fmla="*/ 3 w 20"/>
                <a:gd name="T1" fmla="*/ 9 h 15"/>
                <a:gd name="T2" fmla="*/ 2 w 20"/>
                <a:gd name="T3" fmla="*/ 12 h 15"/>
                <a:gd name="T4" fmla="*/ 10 w 20"/>
                <a:gd name="T5" fmla="*/ 6 h 15"/>
                <a:gd name="T6" fmla="*/ 3 w 20"/>
                <a:gd name="T7" fmla="*/ 12 h 15"/>
                <a:gd name="T8" fmla="*/ 10 w 20"/>
                <a:gd name="T9" fmla="*/ 10 h 15"/>
                <a:gd name="T10" fmla="*/ 7 w 20"/>
                <a:gd name="T11" fmla="*/ 13 h 15"/>
                <a:gd name="T12" fmla="*/ 15 w 20"/>
                <a:gd name="T13" fmla="*/ 7 h 15"/>
                <a:gd name="T14" fmla="*/ 8 w 20"/>
                <a:gd name="T15" fmla="*/ 14 h 15"/>
                <a:gd name="T16" fmla="*/ 7 w 20"/>
                <a:gd name="T17" fmla="*/ 15 h 15"/>
                <a:gd name="T18" fmla="*/ 11 w 20"/>
                <a:gd name="T19" fmla="*/ 14 h 15"/>
                <a:gd name="T20" fmla="*/ 15 w 20"/>
                <a:gd name="T21" fmla="*/ 9 h 15"/>
                <a:gd name="T22" fmla="*/ 19 w 20"/>
                <a:gd name="T23" fmla="*/ 5 h 15"/>
                <a:gd name="T24" fmla="*/ 15 w 20"/>
                <a:gd name="T25" fmla="*/ 7 h 15"/>
                <a:gd name="T26" fmla="*/ 18 w 20"/>
                <a:gd name="T27" fmla="*/ 5 h 15"/>
                <a:gd name="T28" fmla="*/ 16 w 20"/>
                <a:gd name="T29" fmla="*/ 6 h 15"/>
                <a:gd name="T30" fmla="*/ 18 w 20"/>
                <a:gd name="T31" fmla="*/ 4 h 15"/>
                <a:gd name="T32" fmla="*/ 15 w 20"/>
                <a:gd name="T33" fmla="*/ 6 h 15"/>
                <a:gd name="T34" fmla="*/ 16 w 20"/>
                <a:gd name="T35" fmla="*/ 5 h 15"/>
                <a:gd name="T36" fmla="*/ 12 w 20"/>
                <a:gd name="T37" fmla="*/ 8 h 15"/>
                <a:gd name="T38" fmla="*/ 16 w 20"/>
                <a:gd name="T39" fmla="*/ 4 h 15"/>
                <a:gd name="T40" fmla="*/ 13 w 20"/>
                <a:gd name="T41" fmla="*/ 7 h 15"/>
                <a:gd name="T42" fmla="*/ 17 w 20"/>
                <a:gd name="T43" fmla="*/ 2 h 15"/>
                <a:gd name="T44" fmla="*/ 14 w 20"/>
                <a:gd name="T45" fmla="*/ 4 h 15"/>
                <a:gd name="T46" fmla="*/ 17 w 20"/>
                <a:gd name="T47" fmla="*/ 3 h 15"/>
                <a:gd name="T48" fmla="*/ 9 w 20"/>
                <a:gd name="T49" fmla="*/ 9 h 15"/>
                <a:gd name="T50" fmla="*/ 15 w 20"/>
                <a:gd name="T51" fmla="*/ 3 h 15"/>
                <a:gd name="T52" fmla="*/ 13 w 20"/>
                <a:gd name="T53" fmla="*/ 3 h 15"/>
                <a:gd name="T54" fmla="*/ 14 w 20"/>
                <a:gd name="T55" fmla="*/ 2 h 15"/>
                <a:gd name="T56" fmla="*/ 11 w 20"/>
                <a:gd name="T57" fmla="*/ 3 h 15"/>
                <a:gd name="T58" fmla="*/ 10 w 20"/>
                <a:gd name="T59" fmla="*/ 4 h 15"/>
                <a:gd name="T60" fmla="*/ 7 w 20"/>
                <a:gd name="T61" fmla="*/ 6 h 15"/>
                <a:gd name="T62" fmla="*/ 9 w 20"/>
                <a:gd name="T63" fmla="*/ 5 h 15"/>
                <a:gd name="T64" fmla="*/ 4 w 20"/>
                <a:gd name="T65" fmla="*/ 7 h 15"/>
                <a:gd name="T66" fmla="*/ 7 w 20"/>
                <a:gd name="T67" fmla="*/ 6 h 15"/>
                <a:gd name="T68" fmla="*/ 3 w 20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5">
                  <a:moveTo>
                    <a:pt x="3" y="9"/>
                  </a:moveTo>
                  <a:cubicBezTo>
                    <a:pt x="0" y="12"/>
                    <a:pt x="2" y="11"/>
                    <a:pt x="2" y="12"/>
                  </a:cubicBezTo>
                  <a:cubicBezTo>
                    <a:pt x="4" y="11"/>
                    <a:pt x="10" y="6"/>
                    <a:pt x="10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5"/>
                    <a:pt x="10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7" y="4"/>
                    <a:pt x="15" y="7"/>
                  </a:cubicBezTo>
                  <a:cubicBezTo>
                    <a:pt x="11" y="10"/>
                    <a:pt x="12" y="11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11" y="13"/>
                    <a:pt x="11" y="14"/>
                  </a:cubicBezTo>
                  <a:cubicBezTo>
                    <a:pt x="12" y="12"/>
                    <a:pt x="15" y="9"/>
                    <a:pt x="15" y="9"/>
                  </a:cubicBezTo>
                  <a:cubicBezTo>
                    <a:pt x="15" y="9"/>
                    <a:pt x="17" y="7"/>
                    <a:pt x="19" y="5"/>
                  </a:cubicBezTo>
                  <a:cubicBezTo>
                    <a:pt x="17" y="7"/>
                    <a:pt x="18" y="5"/>
                    <a:pt x="15" y="7"/>
                  </a:cubicBezTo>
                  <a:cubicBezTo>
                    <a:pt x="17" y="5"/>
                    <a:pt x="16" y="7"/>
                    <a:pt x="18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4"/>
                    <a:pt x="18" y="4"/>
                  </a:cubicBezTo>
                  <a:cubicBezTo>
                    <a:pt x="17" y="5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6" y="4"/>
                    <a:pt x="12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5"/>
                    <a:pt x="20" y="0"/>
                    <a:pt x="17" y="2"/>
                  </a:cubicBezTo>
                  <a:cubicBezTo>
                    <a:pt x="16" y="3"/>
                    <a:pt x="14" y="4"/>
                    <a:pt x="14" y="4"/>
                  </a:cubicBezTo>
                  <a:cubicBezTo>
                    <a:pt x="12" y="6"/>
                    <a:pt x="16" y="3"/>
                    <a:pt x="17" y="3"/>
                  </a:cubicBezTo>
                  <a:cubicBezTo>
                    <a:pt x="14" y="5"/>
                    <a:pt x="11" y="7"/>
                    <a:pt x="9" y="9"/>
                  </a:cubicBezTo>
                  <a:cubicBezTo>
                    <a:pt x="12" y="6"/>
                    <a:pt x="8" y="8"/>
                    <a:pt x="15" y="3"/>
                  </a:cubicBezTo>
                  <a:cubicBezTo>
                    <a:pt x="15" y="2"/>
                    <a:pt x="12" y="5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9" y="6"/>
                    <a:pt x="16" y="0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8"/>
                    <a:pt x="6" y="6"/>
                    <a:pt x="7" y="6"/>
                  </a:cubicBezTo>
                  <a:cubicBezTo>
                    <a:pt x="5" y="7"/>
                    <a:pt x="2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88" name="Freeform 580">
              <a:extLst>
                <a:ext uri="{FF2B5EF4-FFF2-40B4-BE49-F238E27FC236}">
                  <a16:creationId xmlns:a16="http://schemas.microsoft.com/office/drawing/2014/main" id="{83E491B4-20D4-4141-BD4A-1BBD7972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9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89" name="Freeform 581">
              <a:extLst>
                <a:ext uri="{FF2B5EF4-FFF2-40B4-BE49-F238E27FC236}">
                  <a16:creationId xmlns:a16="http://schemas.microsoft.com/office/drawing/2014/main" id="{03140333-15EC-4F6D-B02F-A1FDBA7C2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5"/>
              <a:ext cx="22" cy="11"/>
            </a:xfrm>
            <a:custGeom>
              <a:avLst/>
              <a:gdLst>
                <a:gd name="T0" fmla="*/ 15 w 28"/>
                <a:gd name="T1" fmla="*/ 6 h 13"/>
                <a:gd name="T2" fmla="*/ 20 w 28"/>
                <a:gd name="T3" fmla="*/ 3 h 13"/>
                <a:gd name="T4" fmla="*/ 11 w 28"/>
                <a:gd name="T5" fmla="*/ 9 h 13"/>
                <a:gd name="T6" fmla="*/ 9 w 28"/>
                <a:gd name="T7" fmla="*/ 9 h 13"/>
                <a:gd name="T8" fmla="*/ 17 w 28"/>
                <a:gd name="T9" fmla="*/ 5 h 13"/>
                <a:gd name="T10" fmla="*/ 18 w 28"/>
                <a:gd name="T11" fmla="*/ 3 h 13"/>
                <a:gd name="T12" fmla="*/ 13 w 28"/>
                <a:gd name="T13" fmla="*/ 6 h 13"/>
                <a:gd name="T14" fmla="*/ 9 w 28"/>
                <a:gd name="T15" fmla="*/ 7 h 13"/>
                <a:gd name="T16" fmla="*/ 11 w 28"/>
                <a:gd name="T17" fmla="*/ 6 h 13"/>
                <a:gd name="T18" fmla="*/ 17 w 28"/>
                <a:gd name="T19" fmla="*/ 3 h 13"/>
                <a:gd name="T20" fmla="*/ 2 w 28"/>
                <a:gd name="T21" fmla="*/ 8 h 13"/>
                <a:gd name="T22" fmla="*/ 3 w 28"/>
                <a:gd name="T23" fmla="*/ 9 h 13"/>
                <a:gd name="T24" fmla="*/ 9 w 28"/>
                <a:gd name="T25" fmla="*/ 6 h 13"/>
                <a:gd name="T26" fmla="*/ 8 w 28"/>
                <a:gd name="T27" fmla="*/ 7 h 13"/>
                <a:gd name="T28" fmla="*/ 4 w 28"/>
                <a:gd name="T29" fmla="*/ 8 h 13"/>
                <a:gd name="T30" fmla="*/ 7 w 28"/>
                <a:gd name="T31" fmla="*/ 13 h 13"/>
                <a:gd name="T32" fmla="*/ 7 w 28"/>
                <a:gd name="T33" fmla="*/ 12 h 13"/>
                <a:gd name="T34" fmla="*/ 11 w 28"/>
                <a:gd name="T35" fmla="*/ 10 h 13"/>
                <a:gd name="T36" fmla="*/ 16 w 28"/>
                <a:gd name="T37" fmla="*/ 6 h 13"/>
                <a:gd name="T38" fmla="*/ 15 w 28"/>
                <a:gd name="T39" fmla="*/ 8 h 13"/>
                <a:gd name="T40" fmla="*/ 21 w 28"/>
                <a:gd name="T41" fmla="*/ 4 h 13"/>
                <a:gd name="T42" fmla="*/ 24 w 28"/>
                <a:gd name="T43" fmla="*/ 3 h 13"/>
                <a:gd name="T44" fmla="*/ 23 w 28"/>
                <a:gd name="T45" fmla="*/ 2 h 13"/>
                <a:gd name="T46" fmla="*/ 15 w 2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3">
                  <a:moveTo>
                    <a:pt x="15" y="6"/>
                  </a:moveTo>
                  <a:cubicBezTo>
                    <a:pt x="16" y="6"/>
                    <a:pt x="19" y="5"/>
                    <a:pt x="20" y="3"/>
                  </a:cubicBezTo>
                  <a:cubicBezTo>
                    <a:pt x="17" y="5"/>
                    <a:pt x="15" y="7"/>
                    <a:pt x="11" y="9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11" y="8"/>
                    <a:pt x="16" y="5"/>
                    <a:pt x="17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5" y="6"/>
                    <a:pt x="16" y="4"/>
                    <a:pt x="13" y="6"/>
                  </a:cubicBezTo>
                  <a:cubicBezTo>
                    <a:pt x="10" y="8"/>
                    <a:pt x="7" y="8"/>
                    <a:pt x="9" y="7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5" y="4"/>
                    <a:pt x="13" y="5"/>
                    <a:pt x="17" y="3"/>
                  </a:cubicBezTo>
                  <a:cubicBezTo>
                    <a:pt x="11" y="6"/>
                    <a:pt x="10" y="4"/>
                    <a:pt x="2" y="8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4" y="7"/>
                    <a:pt x="8" y="6"/>
                    <a:pt x="9" y="6"/>
                  </a:cubicBezTo>
                  <a:cubicBezTo>
                    <a:pt x="8" y="6"/>
                    <a:pt x="11" y="5"/>
                    <a:pt x="8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0"/>
                    <a:pt x="5" y="12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6"/>
                    <a:pt x="15" y="8"/>
                  </a:cubicBezTo>
                  <a:cubicBezTo>
                    <a:pt x="18" y="6"/>
                    <a:pt x="19" y="5"/>
                    <a:pt x="21" y="4"/>
                  </a:cubicBezTo>
                  <a:cubicBezTo>
                    <a:pt x="22" y="4"/>
                    <a:pt x="20" y="5"/>
                    <a:pt x="24" y="3"/>
                  </a:cubicBezTo>
                  <a:cubicBezTo>
                    <a:pt x="28" y="0"/>
                    <a:pt x="20" y="5"/>
                    <a:pt x="23" y="2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90" name="Freeform 582">
              <a:extLst>
                <a:ext uri="{FF2B5EF4-FFF2-40B4-BE49-F238E27FC236}">
                  <a16:creationId xmlns:a16="http://schemas.microsoft.com/office/drawing/2014/main" id="{2152FC84-842F-4E39-98C0-D9C185E2E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91" name="Freeform 583">
              <a:extLst>
                <a:ext uri="{FF2B5EF4-FFF2-40B4-BE49-F238E27FC236}">
                  <a16:creationId xmlns:a16="http://schemas.microsoft.com/office/drawing/2014/main" id="{B8B71855-F295-4ACD-A49C-189951F01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34"/>
              <a:ext cx="4" cy="2"/>
            </a:xfrm>
            <a:custGeom>
              <a:avLst/>
              <a:gdLst>
                <a:gd name="T0" fmla="*/ 0 w 4"/>
                <a:gd name="T1" fmla="*/ 3 h 3"/>
                <a:gd name="T2" fmla="*/ 3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92" name="Freeform 584">
              <a:extLst>
                <a:ext uri="{FF2B5EF4-FFF2-40B4-BE49-F238E27FC236}">
                  <a16:creationId xmlns:a16="http://schemas.microsoft.com/office/drawing/2014/main" id="{11C8D29E-EB91-47F9-92D1-145F34CFC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2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93" name="Freeform 585">
              <a:extLst>
                <a:ext uri="{FF2B5EF4-FFF2-40B4-BE49-F238E27FC236}">
                  <a16:creationId xmlns:a16="http://schemas.microsoft.com/office/drawing/2014/main" id="{8EE61E1A-83DF-491D-9C54-8A6420AAA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7"/>
              <a:ext cx="9" cy="4"/>
            </a:xfrm>
            <a:custGeom>
              <a:avLst/>
              <a:gdLst>
                <a:gd name="T0" fmla="*/ 0 w 12"/>
                <a:gd name="T1" fmla="*/ 3 h 5"/>
                <a:gd name="T2" fmla="*/ 1 w 12"/>
                <a:gd name="T3" fmla="*/ 5 h 5"/>
                <a:gd name="T4" fmla="*/ 12 w 12"/>
                <a:gd name="T5" fmla="*/ 0 h 5"/>
                <a:gd name="T6" fmla="*/ 4 w 12"/>
                <a:gd name="T7" fmla="*/ 3 h 5"/>
                <a:gd name="T8" fmla="*/ 4 w 12"/>
                <a:gd name="T9" fmla="*/ 2 h 5"/>
                <a:gd name="T10" fmla="*/ 0 w 1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1" y="4"/>
                    <a:pt x="4" y="3"/>
                    <a:pt x="1" y="5"/>
                  </a:cubicBezTo>
                  <a:cubicBezTo>
                    <a:pt x="5" y="4"/>
                    <a:pt x="8" y="2"/>
                    <a:pt x="12" y="0"/>
                  </a:cubicBezTo>
                  <a:cubicBezTo>
                    <a:pt x="12" y="0"/>
                    <a:pt x="6" y="3"/>
                    <a:pt x="4" y="3"/>
                  </a:cubicBezTo>
                  <a:cubicBezTo>
                    <a:pt x="8" y="1"/>
                    <a:pt x="3" y="2"/>
                    <a:pt x="4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94" name="Freeform 586">
              <a:extLst>
                <a:ext uri="{FF2B5EF4-FFF2-40B4-BE49-F238E27FC236}">
                  <a16:creationId xmlns:a16="http://schemas.microsoft.com/office/drawing/2014/main" id="{E483DEB0-29ED-447D-952C-838F0273F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914"/>
              <a:ext cx="20" cy="15"/>
            </a:xfrm>
            <a:custGeom>
              <a:avLst/>
              <a:gdLst>
                <a:gd name="T0" fmla="*/ 15 w 24"/>
                <a:gd name="T1" fmla="*/ 13 h 19"/>
                <a:gd name="T2" fmla="*/ 13 w 24"/>
                <a:gd name="T3" fmla="*/ 13 h 19"/>
                <a:gd name="T4" fmla="*/ 16 w 24"/>
                <a:gd name="T5" fmla="*/ 12 h 19"/>
                <a:gd name="T6" fmla="*/ 18 w 24"/>
                <a:gd name="T7" fmla="*/ 11 h 19"/>
                <a:gd name="T8" fmla="*/ 16 w 24"/>
                <a:gd name="T9" fmla="*/ 12 h 19"/>
                <a:gd name="T10" fmla="*/ 14 w 24"/>
                <a:gd name="T11" fmla="*/ 11 h 19"/>
                <a:gd name="T12" fmla="*/ 9 w 24"/>
                <a:gd name="T13" fmla="*/ 12 h 19"/>
                <a:gd name="T14" fmla="*/ 17 w 24"/>
                <a:gd name="T15" fmla="*/ 9 h 19"/>
                <a:gd name="T16" fmla="*/ 6 w 24"/>
                <a:gd name="T17" fmla="*/ 11 h 19"/>
                <a:gd name="T18" fmla="*/ 10 w 24"/>
                <a:gd name="T19" fmla="*/ 9 h 19"/>
                <a:gd name="T20" fmla="*/ 10 w 24"/>
                <a:gd name="T21" fmla="*/ 9 h 19"/>
                <a:gd name="T22" fmla="*/ 10 w 24"/>
                <a:gd name="T23" fmla="*/ 8 h 19"/>
                <a:gd name="T24" fmla="*/ 16 w 24"/>
                <a:gd name="T25" fmla="*/ 8 h 19"/>
                <a:gd name="T26" fmla="*/ 15 w 24"/>
                <a:gd name="T27" fmla="*/ 7 h 19"/>
                <a:gd name="T28" fmla="*/ 17 w 24"/>
                <a:gd name="T29" fmla="*/ 6 h 19"/>
                <a:gd name="T30" fmla="*/ 13 w 24"/>
                <a:gd name="T31" fmla="*/ 4 h 19"/>
                <a:gd name="T32" fmla="*/ 17 w 24"/>
                <a:gd name="T33" fmla="*/ 4 h 19"/>
                <a:gd name="T34" fmla="*/ 7 w 24"/>
                <a:gd name="T35" fmla="*/ 4 h 19"/>
                <a:gd name="T36" fmla="*/ 8 w 24"/>
                <a:gd name="T37" fmla="*/ 3 h 19"/>
                <a:gd name="T38" fmla="*/ 14 w 24"/>
                <a:gd name="T39" fmla="*/ 4 h 19"/>
                <a:gd name="T40" fmla="*/ 11 w 24"/>
                <a:gd name="T41" fmla="*/ 3 h 19"/>
                <a:gd name="T42" fmla="*/ 17 w 24"/>
                <a:gd name="T43" fmla="*/ 3 h 19"/>
                <a:gd name="T44" fmla="*/ 9 w 24"/>
                <a:gd name="T45" fmla="*/ 1 h 19"/>
                <a:gd name="T46" fmla="*/ 10 w 24"/>
                <a:gd name="T47" fmla="*/ 1 h 19"/>
                <a:gd name="T48" fmla="*/ 1 w 24"/>
                <a:gd name="T49" fmla="*/ 1 h 19"/>
                <a:gd name="T50" fmla="*/ 2 w 24"/>
                <a:gd name="T51" fmla="*/ 5 h 19"/>
                <a:gd name="T52" fmla="*/ 7 w 24"/>
                <a:gd name="T53" fmla="*/ 6 h 19"/>
                <a:gd name="T54" fmla="*/ 1 w 24"/>
                <a:gd name="T55" fmla="*/ 7 h 19"/>
                <a:gd name="T56" fmla="*/ 7 w 24"/>
                <a:gd name="T57" fmla="*/ 6 h 19"/>
                <a:gd name="T58" fmla="*/ 2 w 24"/>
                <a:gd name="T59" fmla="*/ 7 h 19"/>
                <a:gd name="T60" fmla="*/ 7 w 24"/>
                <a:gd name="T61" fmla="*/ 7 h 19"/>
                <a:gd name="T62" fmla="*/ 0 w 24"/>
                <a:gd name="T63" fmla="*/ 8 h 19"/>
                <a:gd name="T64" fmla="*/ 5 w 24"/>
                <a:gd name="T65" fmla="*/ 15 h 19"/>
                <a:gd name="T66" fmla="*/ 9 w 24"/>
                <a:gd name="T67" fmla="*/ 14 h 19"/>
                <a:gd name="T68" fmla="*/ 10 w 24"/>
                <a:gd name="T69" fmla="*/ 16 h 19"/>
                <a:gd name="T70" fmla="*/ 14 w 24"/>
                <a:gd name="T71" fmla="*/ 15 h 19"/>
                <a:gd name="T72" fmla="*/ 5 w 24"/>
                <a:gd name="T73" fmla="*/ 18 h 19"/>
                <a:gd name="T74" fmla="*/ 6 w 24"/>
                <a:gd name="T75" fmla="*/ 18 h 19"/>
                <a:gd name="T76" fmla="*/ 8 w 24"/>
                <a:gd name="T77" fmla="*/ 17 h 19"/>
                <a:gd name="T78" fmla="*/ 6 w 24"/>
                <a:gd name="T79" fmla="*/ 19 h 19"/>
                <a:gd name="T80" fmla="*/ 17 w 24"/>
                <a:gd name="T81" fmla="*/ 14 h 19"/>
                <a:gd name="T82" fmla="*/ 21 w 24"/>
                <a:gd name="T83" fmla="*/ 11 h 19"/>
                <a:gd name="T84" fmla="*/ 15 w 24"/>
                <a:gd name="T8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9">
                  <a:moveTo>
                    <a:pt x="15" y="13"/>
                  </a:moveTo>
                  <a:cubicBezTo>
                    <a:pt x="15" y="13"/>
                    <a:pt x="12" y="13"/>
                    <a:pt x="13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1" y="11"/>
                    <a:pt x="15" y="12"/>
                    <a:pt x="18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1"/>
                    <a:pt x="12" y="12"/>
                    <a:pt x="14" y="11"/>
                  </a:cubicBezTo>
                  <a:cubicBezTo>
                    <a:pt x="13" y="11"/>
                    <a:pt x="13" y="11"/>
                    <a:pt x="9" y="12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5" y="9"/>
                    <a:pt x="11" y="10"/>
                    <a:pt x="6" y="11"/>
                  </a:cubicBezTo>
                  <a:cubicBezTo>
                    <a:pt x="12" y="9"/>
                    <a:pt x="5" y="10"/>
                    <a:pt x="10" y="9"/>
                  </a:cubicBezTo>
                  <a:cubicBezTo>
                    <a:pt x="10" y="9"/>
                    <a:pt x="11" y="9"/>
                    <a:pt x="10" y="9"/>
                  </a:cubicBezTo>
                  <a:cubicBezTo>
                    <a:pt x="16" y="8"/>
                    <a:pt x="9" y="9"/>
                    <a:pt x="1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1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5" y="5"/>
                    <a:pt x="13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3"/>
                    <a:pt x="15" y="5"/>
                    <a:pt x="7" y="4"/>
                  </a:cubicBezTo>
                  <a:cubicBezTo>
                    <a:pt x="16" y="4"/>
                    <a:pt x="4" y="4"/>
                    <a:pt x="8" y="3"/>
                  </a:cubicBezTo>
                  <a:cubicBezTo>
                    <a:pt x="11" y="3"/>
                    <a:pt x="10" y="4"/>
                    <a:pt x="14" y="4"/>
                  </a:cubicBezTo>
                  <a:cubicBezTo>
                    <a:pt x="9" y="3"/>
                    <a:pt x="13" y="3"/>
                    <a:pt x="11" y="3"/>
                  </a:cubicBezTo>
                  <a:cubicBezTo>
                    <a:pt x="16" y="3"/>
                    <a:pt x="12" y="2"/>
                    <a:pt x="17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3" y="0"/>
                    <a:pt x="1" y="1"/>
                  </a:cubicBezTo>
                  <a:cubicBezTo>
                    <a:pt x="3" y="2"/>
                    <a:pt x="5" y="4"/>
                    <a:pt x="2" y="5"/>
                  </a:cubicBezTo>
                  <a:cubicBezTo>
                    <a:pt x="8" y="5"/>
                    <a:pt x="2" y="6"/>
                    <a:pt x="7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7"/>
                    <a:pt x="5" y="6"/>
                    <a:pt x="7" y="6"/>
                  </a:cubicBezTo>
                  <a:cubicBezTo>
                    <a:pt x="8" y="7"/>
                    <a:pt x="4" y="7"/>
                    <a:pt x="2" y="7"/>
                  </a:cubicBezTo>
                  <a:cubicBezTo>
                    <a:pt x="2" y="8"/>
                    <a:pt x="4" y="7"/>
                    <a:pt x="7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8" y="12"/>
                    <a:pt x="5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5"/>
                    <a:pt x="19" y="12"/>
                    <a:pt x="10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5"/>
                    <a:pt x="7" y="17"/>
                    <a:pt x="5" y="18"/>
                  </a:cubicBezTo>
                  <a:cubicBezTo>
                    <a:pt x="6" y="18"/>
                    <a:pt x="5" y="19"/>
                    <a:pt x="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6"/>
                    <a:pt x="9" y="17"/>
                    <a:pt x="6" y="19"/>
                  </a:cubicBezTo>
                  <a:cubicBezTo>
                    <a:pt x="11" y="18"/>
                    <a:pt x="13" y="15"/>
                    <a:pt x="17" y="14"/>
                  </a:cubicBezTo>
                  <a:cubicBezTo>
                    <a:pt x="9" y="16"/>
                    <a:pt x="24" y="11"/>
                    <a:pt x="21" y="11"/>
                  </a:cubicBezTo>
                  <a:cubicBezTo>
                    <a:pt x="18" y="11"/>
                    <a:pt x="17" y="12"/>
                    <a:pt x="15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95" name="Freeform 587">
              <a:extLst>
                <a:ext uri="{FF2B5EF4-FFF2-40B4-BE49-F238E27FC236}">
                  <a16:creationId xmlns:a16="http://schemas.microsoft.com/office/drawing/2014/main" id="{21F6E66F-A817-4368-9492-0BEFF2D00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8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96" name="Freeform 588">
              <a:extLst>
                <a:ext uri="{FF2B5EF4-FFF2-40B4-BE49-F238E27FC236}">
                  <a16:creationId xmlns:a16="http://schemas.microsoft.com/office/drawing/2014/main" id="{AA06B7A8-FF8E-4450-8DBA-26E7C82C5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14"/>
              <a:ext cx="1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97" name="Rectangle 589">
              <a:extLst>
                <a:ext uri="{FF2B5EF4-FFF2-40B4-BE49-F238E27FC236}">
                  <a16:creationId xmlns:a16="http://schemas.microsoft.com/office/drawing/2014/main" id="{074A4F9D-F3A7-4AAF-86BE-4E9B4BE13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" y="292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98" name="Freeform 590">
              <a:extLst>
                <a:ext uri="{FF2B5EF4-FFF2-40B4-BE49-F238E27FC236}">
                  <a16:creationId xmlns:a16="http://schemas.microsoft.com/office/drawing/2014/main" id="{769C74B5-DB95-41CC-B00B-794011160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92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99" name="Freeform 591">
              <a:extLst>
                <a:ext uri="{FF2B5EF4-FFF2-40B4-BE49-F238E27FC236}">
                  <a16:creationId xmlns:a16="http://schemas.microsoft.com/office/drawing/2014/main" id="{6E5A41AB-AC0D-4ADE-AF1F-D2C97C9F9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7" y="29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00" name="Freeform 592">
              <a:extLst>
                <a:ext uri="{FF2B5EF4-FFF2-40B4-BE49-F238E27FC236}">
                  <a16:creationId xmlns:a16="http://schemas.microsoft.com/office/drawing/2014/main" id="{E987105C-CD72-4129-A0A4-E168BDB36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01" name="Freeform 593">
              <a:extLst>
                <a:ext uri="{FF2B5EF4-FFF2-40B4-BE49-F238E27FC236}">
                  <a16:creationId xmlns:a16="http://schemas.microsoft.com/office/drawing/2014/main" id="{926FCD80-F234-4983-8CD2-F60B9339F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885"/>
              <a:ext cx="22" cy="29"/>
            </a:xfrm>
            <a:custGeom>
              <a:avLst/>
              <a:gdLst>
                <a:gd name="T0" fmla="*/ 17 w 27"/>
                <a:gd name="T1" fmla="*/ 7 h 35"/>
                <a:gd name="T2" fmla="*/ 12 w 27"/>
                <a:gd name="T3" fmla="*/ 3 h 35"/>
                <a:gd name="T4" fmla="*/ 9 w 27"/>
                <a:gd name="T5" fmla="*/ 2 h 35"/>
                <a:gd name="T6" fmla="*/ 11 w 27"/>
                <a:gd name="T7" fmla="*/ 5 h 35"/>
                <a:gd name="T8" fmla="*/ 9 w 27"/>
                <a:gd name="T9" fmla="*/ 9 h 35"/>
                <a:gd name="T10" fmla="*/ 6 w 27"/>
                <a:gd name="T11" fmla="*/ 10 h 35"/>
                <a:gd name="T12" fmla="*/ 10 w 27"/>
                <a:gd name="T13" fmla="*/ 16 h 35"/>
                <a:gd name="T14" fmla="*/ 8 w 27"/>
                <a:gd name="T15" fmla="*/ 15 h 35"/>
                <a:gd name="T16" fmla="*/ 6 w 27"/>
                <a:gd name="T17" fmla="*/ 16 h 35"/>
                <a:gd name="T18" fmla="*/ 15 w 27"/>
                <a:gd name="T19" fmla="*/ 21 h 35"/>
                <a:gd name="T20" fmla="*/ 14 w 27"/>
                <a:gd name="T21" fmla="*/ 23 h 35"/>
                <a:gd name="T22" fmla="*/ 10 w 27"/>
                <a:gd name="T23" fmla="*/ 22 h 35"/>
                <a:gd name="T24" fmla="*/ 9 w 27"/>
                <a:gd name="T25" fmla="*/ 24 h 35"/>
                <a:gd name="T26" fmla="*/ 7 w 27"/>
                <a:gd name="T27" fmla="*/ 26 h 35"/>
                <a:gd name="T28" fmla="*/ 8 w 27"/>
                <a:gd name="T29" fmla="*/ 28 h 35"/>
                <a:gd name="T30" fmla="*/ 12 w 27"/>
                <a:gd name="T31" fmla="*/ 30 h 35"/>
                <a:gd name="T32" fmla="*/ 7 w 27"/>
                <a:gd name="T33" fmla="*/ 29 h 35"/>
                <a:gd name="T34" fmla="*/ 8 w 27"/>
                <a:gd name="T35" fmla="*/ 31 h 35"/>
                <a:gd name="T36" fmla="*/ 7 w 27"/>
                <a:gd name="T37" fmla="*/ 35 h 35"/>
                <a:gd name="T38" fmla="*/ 9 w 27"/>
                <a:gd name="T39" fmla="*/ 33 h 35"/>
                <a:gd name="T40" fmla="*/ 6 w 27"/>
                <a:gd name="T41" fmla="*/ 32 h 35"/>
                <a:gd name="T42" fmla="*/ 17 w 27"/>
                <a:gd name="T43" fmla="*/ 33 h 35"/>
                <a:gd name="T44" fmla="*/ 18 w 27"/>
                <a:gd name="T45" fmla="*/ 33 h 35"/>
                <a:gd name="T46" fmla="*/ 17 w 27"/>
                <a:gd name="T47" fmla="*/ 32 h 35"/>
                <a:gd name="T48" fmla="*/ 19 w 27"/>
                <a:gd name="T49" fmla="*/ 31 h 35"/>
                <a:gd name="T50" fmla="*/ 20 w 27"/>
                <a:gd name="T51" fmla="*/ 30 h 35"/>
                <a:gd name="T52" fmla="*/ 18 w 27"/>
                <a:gd name="T53" fmla="*/ 28 h 35"/>
                <a:gd name="T54" fmla="*/ 19 w 27"/>
                <a:gd name="T55" fmla="*/ 28 h 35"/>
                <a:gd name="T56" fmla="*/ 19 w 27"/>
                <a:gd name="T57" fmla="*/ 28 h 35"/>
                <a:gd name="T58" fmla="*/ 18 w 27"/>
                <a:gd name="T59" fmla="*/ 26 h 35"/>
                <a:gd name="T60" fmla="*/ 16 w 27"/>
                <a:gd name="T61" fmla="*/ 24 h 35"/>
                <a:gd name="T62" fmla="*/ 21 w 27"/>
                <a:gd name="T63" fmla="*/ 26 h 35"/>
                <a:gd name="T64" fmla="*/ 21 w 27"/>
                <a:gd name="T65" fmla="*/ 25 h 35"/>
                <a:gd name="T66" fmla="*/ 17 w 27"/>
                <a:gd name="T67" fmla="*/ 22 h 35"/>
                <a:gd name="T68" fmla="*/ 16 w 27"/>
                <a:gd name="T69" fmla="*/ 19 h 35"/>
                <a:gd name="T70" fmla="*/ 15 w 27"/>
                <a:gd name="T71" fmla="*/ 16 h 35"/>
                <a:gd name="T72" fmla="*/ 16 w 27"/>
                <a:gd name="T73" fmla="*/ 16 h 35"/>
                <a:gd name="T74" fmla="*/ 17 w 27"/>
                <a:gd name="T75" fmla="*/ 12 h 35"/>
                <a:gd name="T76" fmla="*/ 11 w 27"/>
                <a:gd name="T77" fmla="*/ 10 h 35"/>
                <a:gd name="T78" fmla="*/ 20 w 27"/>
                <a:gd name="T7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35">
                  <a:moveTo>
                    <a:pt x="22" y="12"/>
                  </a:moveTo>
                  <a:cubicBezTo>
                    <a:pt x="21" y="11"/>
                    <a:pt x="20" y="10"/>
                    <a:pt x="17" y="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5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7"/>
                    <a:pt x="11" y="2"/>
                    <a:pt x="9" y="2"/>
                  </a:cubicBezTo>
                  <a:cubicBezTo>
                    <a:pt x="10" y="3"/>
                    <a:pt x="16" y="8"/>
                    <a:pt x="14" y="8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10" y="6"/>
                    <a:pt x="16" y="10"/>
                    <a:pt x="16" y="10"/>
                  </a:cubicBezTo>
                  <a:cubicBezTo>
                    <a:pt x="1" y="0"/>
                    <a:pt x="19" y="14"/>
                    <a:pt x="9" y="9"/>
                  </a:cubicBezTo>
                  <a:cubicBezTo>
                    <a:pt x="10" y="10"/>
                    <a:pt x="8" y="10"/>
                    <a:pt x="11" y="12"/>
                  </a:cubicBezTo>
                  <a:cubicBezTo>
                    <a:pt x="7" y="10"/>
                    <a:pt x="10" y="12"/>
                    <a:pt x="6" y="10"/>
                  </a:cubicBezTo>
                  <a:cubicBezTo>
                    <a:pt x="15" y="15"/>
                    <a:pt x="1" y="9"/>
                    <a:pt x="12" y="16"/>
                  </a:cubicBezTo>
                  <a:cubicBezTo>
                    <a:pt x="9" y="15"/>
                    <a:pt x="13" y="16"/>
                    <a:pt x="10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13" y="18"/>
                    <a:pt x="8" y="15"/>
                  </a:cubicBezTo>
                  <a:cubicBezTo>
                    <a:pt x="7" y="16"/>
                    <a:pt x="11" y="17"/>
                    <a:pt x="14" y="19"/>
                  </a:cubicBezTo>
                  <a:cubicBezTo>
                    <a:pt x="12" y="19"/>
                    <a:pt x="11" y="18"/>
                    <a:pt x="6" y="16"/>
                  </a:cubicBezTo>
                  <a:cubicBezTo>
                    <a:pt x="11" y="19"/>
                    <a:pt x="8" y="18"/>
                    <a:pt x="11" y="20"/>
                  </a:cubicBezTo>
                  <a:cubicBezTo>
                    <a:pt x="11" y="20"/>
                    <a:pt x="13" y="20"/>
                    <a:pt x="15" y="21"/>
                  </a:cubicBezTo>
                  <a:cubicBezTo>
                    <a:pt x="13" y="22"/>
                    <a:pt x="18" y="24"/>
                    <a:pt x="19" y="25"/>
                  </a:cubicBezTo>
                  <a:cubicBezTo>
                    <a:pt x="13" y="23"/>
                    <a:pt x="19" y="24"/>
                    <a:pt x="14" y="23"/>
                  </a:cubicBezTo>
                  <a:cubicBezTo>
                    <a:pt x="12" y="21"/>
                    <a:pt x="12" y="21"/>
                    <a:pt x="8" y="18"/>
                  </a:cubicBezTo>
                  <a:cubicBezTo>
                    <a:pt x="7" y="19"/>
                    <a:pt x="8" y="20"/>
                    <a:pt x="10" y="22"/>
                  </a:cubicBezTo>
                  <a:cubicBezTo>
                    <a:pt x="9" y="22"/>
                    <a:pt x="7" y="21"/>
                    <a:pt x="6" y="21"/>
                  </a:cubicBezTo>
                  <a:cubicBezTo>
                    <a:pt x="3" y="21"/>
                    <a:pt x="12" y="25"/>
                    <a:pt x="9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5"/>
                    <a:pt x="4" y="24"/>
                    <a:pt x="7" y="26"/>
                  </a:cubicBezTo>
                  <a:cubicBezTo>
                    <a:pt x="8" y="26"/>
                    <a:pt x="9" y="26"/>
                    <a:pt x="10" y="27"/>
                  </a:cubicBezTo>
                  <a:cubicBezTo>
                    <a:pt x="2" y="24"/>
                    <a:pt x="14" y="29"/>
                    <a:pt x="8" y="28"/>
                  </a:cubicBezTo>
                  <a:cubicBezTo>
                    <a:pt x="14" y="29"/>
                    <a:pt x="16" y="31"/>
                    <a:pt x="17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6" y="28"/>
                    <a:pt x="4" y="27"/>
                  </a:cubicBezTo>
                  <a:cubicBezTo>
                    <a:pt x="6" y="28"/>
                    <a:pt x="3" y="28"/>
                    <a:pt x="7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3" y="31"/>
                    <a:pt x="8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2"/>
                    <a:pt x="0" y="33"/>
                    <a:pt x="7" y="35"/>
                  </a:cubicBezTo>
                  <a:cubicBezTo>
                    <a:pt x="9" y="35"/>
                    <a:pt x="16" y="35"/>
                    <a:pt x="18" y="35"/>
                  </a:cubicBezTo>
                  <a:cubicBezTo>
                    <a:pt x="15" y="35"/>
                    <a:pt x="11" y="34"/>
                    <a:pt x="9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33"/>
                    <a:pt x="8" y="32"/>
                    <a:pt x="6" y="32"/>
                  </a:cubicBezTo>
                  <a:cubicBezTo>
                    <a:pt x="3" y="31"/>
                    <a:pt x="10" y="32"/>
                    <a:pt x="7" y="31"/>
                  </a:cubicBezTo>
                  <a:cubicBezTo>
                    <a:pt x="12" y="32"/>
                    <a:pt x="13" y="33"/>
                    <a:pt x="1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3"/>
                    <a:pt x="16" y="33"/>
                    <a:pt x="18" y="33"/>
                  </a:cubicBezTo>
                  <a:cubicBezTo>
                    <a:pt x="12" y="31"/>
                    <a:pt x="21" y="33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1"/>
                    <a:pt x="15" y="31"/>
                    <a:pt x="14" y="31"/>
                  </a:cubicBezTo>
                  <a:cubicBezTo>
                    <a:pt x="18" y="31"/>
                    <a:pt x="17" y="31"/>
                    <a:pt x="19" y="31"/>
                  </a:cubicBezTo>
                  <a:cubicBezTo>
                    <a:pt x="17" y="30"/>
                    <a:pt x="12" y="29"/>
                    <a:pt x="12" y="29"/>
                  </a:cubicBezTo>
                  <a:cubicBezTo>
                    <a:pt x="17" y="30"/>
                    <a:pt x="15" y="29"/>
                    <a:pt x="20" y="30"/>
                  </a:cubicBezTo>
                  <a:cubicBezTo>
                    <a:pt x="14" y="28"/>
                    <a:pt x="18" y="29"/>
                    <a:pt x="15" y="28"/>
                  </a:cubicBezTo>
                  <a:cubicBezTo>
                    <a:pt x="14" y="27"/>
                    <a:pt x="15" y="27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6" y="27"/>
                    <a:pt x="19" y="28"/>
                  </a:cubicBezTo>
                  <a:cubicBezTo>
                    <a:pt x="20" y="28"/>
                    <a:pt x="20" y="28"/>
                    <a:pt x="21" y="29"/>
                  </a:cubicBezTo>
                  <a:cubicBezTo>
                    <a:pt x="22" y="29"/>
                    <a:pt x="13" y="25"/>
                    <a:pt x="18" y="26"/>
                  </a:cubicBezTo>
                  <a:cubicBezTo>
                    <a:pt x="16" y="25"/>
                    <a:pt x="16" y="25"/>
                    <a:pt x="10" y="23"/>
                  </a:cubicBezTo>
                  <a:cubicBezTo>
                    <a:pt x="12" y="23"/>
                    <a:pt x="17" y="25"/>
                    <a:pt x="16" y="24"/>
                  </a:cubicBezTo>
                  <a:cubicBezTo>
                    <a:pt x="11" y="22"/>
                    <a:pt x="18" y="25"/>
                    <a:pt x="15" y="23"/>
                  </a:cubicBezTo>
                  <a:cubicBezTo>
                    <a:pt x="20" y="25"/>
                    <a:pt x="16" y="24"/>
                    <a:pt x="21" y="26"/>
                  </a:cubicBezTo>
                  <a:cubicBezTo>
                    <a:pt x="23" y="26"/>
                    <a:pt x="17" y="23"/>
                    <a:pt x="18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16" y="22"/>
                    <a:pt x="20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2"/>
                    <a:pt x="17" y="18"/>
                    <a:pt x="12" y="15"/>
                  </a:cubicBezTo>
                  <a:cubicBezTo>
                    <a:pt x="12" y="15"/>
                    <a:pt x="13" y="15"/>
                    <a:pt x="15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21" y="19"/>
                    <a:pt x="16" y="16"/>
                  </a:cubicBezTo>
                  <a:cubicBezTo>
                    <a:pt x="15" y="14"/>
                    <a:pt x="19" y="17"/>
                    <a:pt x="20" y="18"/>
                  </a:cubicBezTo>
                  <a:cubicBezTo>
                    <a:pt x="14" y="13"/>
                    <a:pt x="26" y="19"/>
                    <a:pt x="17" y="12"/>
                  </a:cubicBezTo>
                  <a:cubicBezTo>
                    <a:pt x="16" y="13"/>
                    <a:pt x="14" y="12"/>
                    <a:pt x="14" y="13"/>
                  </a:cubicBezTo>
                  <a:cubicBezTo>
                    <a:pt x="13" y="12"/>
                    <a:pt x="11" y="10"/>
                    <a:pt x="11" y="10"/>
                  </a:cubicBezTo>
                  <a:cubicBezTo>
                    <a:pt x="11" y="9"/>
                    <a:pt x="15" y="11"/>
                    <a:pt x="13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7" y="18"/>
                    <a:pt x="12" y="7"/>
                    <a:pt x="22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02" name="Freeform 594">
              <a:extLst>
                <a:ext uri="{FF2B5EF4-FFF2-40B4-BE49-F238E27FC236}">
                  <a16:creationId xmlns:a16="http://schemas.microsoft.com/office/drawing/2014/main" id="{CE31AF7B-8277-4224-B903-3D7DEABC7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00"/>
              <a:ext cx="3" cy="1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1 w 4"/>
                <a:gd name="T5" fmla="*/ 0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03" name="Freeform 595">
              <a:extLst>
                <a:ext uri="{FF2B5EF4-FFF2-40B4-BE49-F238E27FC236}">
                  <a16:creationId xmlns:a16="http://schemas.microsoft.com/office/drawing/2014/main" id="{230AD566-BE32-4C2F-884D-8DD81AFA6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89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04" name="Freeform 596">
              <a:extLst>
                <a:ext uri="{FF2B5EF4-FFF2-40B4-BE49-F238E27FC236}">
                  <a16:creationId xmlns:a16="http://schemas.microsoft.com/office/drawing/2014/main" id="{7065291C-9DFB-4854-B798-E1ACF7B42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89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05" name="Rectangle 597">
              <a:extLst>
                <a:ext uri="{FF2B5EF4-FFF2-40B4-BE49-F238E27FC236}">
                  <a16:creationId xmlns:a16="http://schemas.microsoft.com/office/drawing/2014/main" id="{DD61452A-2547-4974-B3ED-14875E2FC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8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06" name="Freeform 598">
              <a:extLst>
                <a:ext uri="{FF2B5EF4-FFF2-40B4-BE49-F238E27FC236}">
                  <a16:creationId xmlns:a16="http://schemas.microsoft.com/office/drawing/2014/main" id="{13727025-DBF2-4126-8EEB-C07473E1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873"/>
              <a:ext cx="14" cy="20"/>
            </a:xfrm>
            <a:custGeom>
              <a:avLst/>
              <a:gdLst>
                <a:gd name="T0" fmla="*/ 17 w 18"/>
                <a:gd name="T1" fmla="*/ 9 h 25"/>
                <a:gd name="T2" fmla="*/ 14 w 18"/>
                <a:gd name="T3" fmla="*/ 5 h 25"/>
                <a:gd name="T4" fmla="*/ 17 w 18"/>
                <a:gd name="T5" fmla="*/ 7 h 25"/>
                <a:gd name="T6" fmla="*/ 13 w 18"/>
                <a:gd name="T7" fmla="*/ 0 h 25"/>
                <a:gd name="T8" fmla="*/ 10 w 18"/>
                <a:gd name="T9" fmla="*/ 10 h 25"/>
                <a:gd name="T10" fmla="*/ 8 w 18"/>
                <a:gd name="T11" fmla="*/ 7 h 25"/>
                <a:gd name="T12" fmla="*/ 10 w 18"/>
                <a:gd name="T13" fmla="*/ 13 h 25"/>
                <a:gd name="T14" fmla="*/ 5 w 18"/>
                <a:gd name="T15" fmla="*/ 9 h 25"/>
                <a:gd name="T16" fmla="*/ 6 w 18"/>
                <a:gd name="T17" fmla="*/ 12 h 25"/>
                <a:gd name="T18" fmla="*/ 8 w 18"/>
                <a:gd name="T19" fmla="*/ 14 h 25"/>
                <a:gd name="T20" fmla="*/ 7 w 18"/>
                <a:gd name="T21" fmla="*/ 13 h 25"/>
                <a:gd name="T22" fmla="*/ 7 w 18"/>
                <a:gd name="T23" fmla="*/ 14 h 25"/>
                <a:gd name="T24" fmla="*/ 7 w 18"/>
                <a:gd name="T25" fmla="*/ 15 h 25"/>
                <a:gd name="T26" fmla="*/ 6 w 18"/>
                <a:gd name="T27" fmla="*/ 14 h 25"/>
                <a:gd name="T28" fmla="*/ 7 w 18"/>
                <a:gd name="T29" fmla="*/ 16 h 25"/>
                <a:gd name="T30" fmla="*/ 4 w 18"/>
                <a:gd name="T31" fmla="*/ 14 h 25"/>
                <a:gd name="T32" fmla="*/ 7 w 18"/>
                <a:gd name="T33" fmla="*/ 19 h 25"/>
                <a:gd name="T34" fmla="*/ 10 w 18"/>
                <a:gd name="T35" fmla="*/ 22 h 25"/>
                <a:gd name="T36" fmla="*/ 9 w 18"/>
                <a:gd name="T37" fmla="*/ 18 h 25"/>
                <a:gd name="T38" fmla="*/ 9 w 18"/>
                <a:gd name="T39" fmla="*/ 18 h 25"/>
                <a:gd name="T40" fmla="*/ 8 w 18"/>
                <a:gd name="T41" fmla="*/ 16 h 25"/>
                <a:gd name="T42" fmla="*/ 12 w 18"/>
                <a:gd name="T43" fmla="*/ 21 h 25"/>
                <a:gd name="T44" fmla="*/ 16 w 18"/>
                <a:gd name="T45" fmla="*/ 22 h 25"/>
                <a:gd name="T46" fmla="*/ 16 w 18"/>
                <a:gd name="T47" fmla="*/ 22 h 25"/>
                <a:gd name="T48" fmla="*/ 15 w 18"/>
                <a:gd name="T49" fmla="*/ 20 h 25"/>
                <a:gd name="T50" fmla="*/ 13 w 18"/>
                <a:gd name="T51" fmla="*/ 19 h 25"/>
                <a:gd name="T52" fmla="*/ 8 w 18"/>
                <a:gd name="T53" fmla="*/ 14 h 25"/>
                <a:gd name="T54" fmla="*/ 9 w 18"/>
                <a:gd name="T55" fmla="*/ 13 h 25"/>
                <a:gd name="T56" fmla="*/ 13 w 18"/>
                <a:gd name="T57" fmla="*/ 18 h 25"/>
                <a:gd name="T58" fmla="*/ 11 w 18"/>
                <a:gd name="T59" fmla="*/ 15 h 25"/>
                <a:gd name="T60" fmla="*/ 16 w 18"/>
                <a:gd name="T61" fmla="*/ 19 h 25"/>
                <a:gd name="T62" fmla="*/ 11 w 18"/>
                <a:gd name="T63" fmla="*/ 15 h 25"/>
                <a:gd name="T64" fmla="*/ 14 w 18"/>
                <a:gd name="T65" fmla="*/ 12 h 25"/>
                <a:gd name="T66" fmla="*/ 16 w 18"/>
                <a:gd name="T67" fmla="*/ 15 h 25"/>
                <a:gd name="T68" fmla="*/ 13 w 18"/>
                <a:gd name="T69" fmla="*/ 12 h 25"/>
                <a:gd name="T70" fmla="*/ 16 w 18"/>
                <a:gd name="T71" fmla="*/ 12 h 25"/>
                <a:gd name="T72" fmla="*/ 14 w 18"/>
                <a:gd name="T73" fmla="*/ 10 h 25"/>
                <a:gd name="T74" fmla="*/ 16 w 18"/>
                <a:gd name="T75" fmla="*/ 9 h 25"/>
                <a:gd name="T76" fmla="*/ 16 w 18"/>
                <a:gd name="T77" fmla="*/ 9 h 25"/>
                <a:gd name="T78" fmla="*/ 13 w 18"/>
                <a:gd name="T79" fmla="*/ 4 h 25"/>
                <a:gd name="T80" fmla="*/ 17 w 18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25">
                  <a:moveTo>
                    <a:pt x="17" y="9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6" y="7"/>
                    <a:pt x="15" y="4"/>
                    <a:pt x="17" y="7"/>
                  </a:cubicBezTo>
                  <a:cubicBezTo>
                    <a:pt x="14" y="3"/>
                    <a:pt x="18" y="6"/>
                    <a:pt x="13" y="0"/>
                  </a:cubicBezTo>
                  <a:cubicBezTo>
                    <a:pt x="13" y="4"/>
                    <a:pt x="7" y="3"/>
                    <a:pt x="10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3"/>
                    <a:pt x="1" y="4"/>
                    <a:pt x="1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1" y="16"/>
                    <a:pt x="6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6"/>
                    <a:pt x="9" y="16"/>
                    <a:pt x="7" y="15"/>
                  </a:cubicBezTo>
                  <a:cubicBezTo>
                    <a:pt x="5" y="14"/>
                    <a:pt x="7" y="15"/>
                    <a:pt x="6" y="14"/>
                  </a:cubicBezTo>
                  <a:cubicBezTo>
                    <a:pt x="4" y="13"/>
                    <a:pt x="8" y="16"/>
                    <a:pt x="7" y="16"/>
                  </a:cubicBezTo>
                  <a:cubicBezTo>
                    <a:pt x="6" y="15"/>
                    <a:pt x="5" y="14"/>
                    <a:pt x="4" y="14"/>
                  </a:cubicBezTo>
                  <a:cubicBezTo>
                    <a:pt x="6" y="16"/>
                    <a:pt x="0" y="13"/>
                    <a:pt x="7" y="19"/>
                  </a:cubicBezTo>
                  <a:cubicBezTo>
                    <a:pt x="9" y="20"/>
                    <a:pt x="10" y="21"/>
                    <a:pt x="10" y="22"/>
                  </a:cubicBezTo>
                  <a:cubicBezTo>
                    <a:pt x="13" y="23"/>
                    <a:pt x="11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" y="12"/>
                    <a:pt x="11" y="20"/>
                    <a:pt x="8" y="16"/>
                  </a:cubicBezTo>
                  <a:cubicBezTo>
                    <a:pt x="11" y="19"/>
                    <a:pt x="11" y="19"/>
                    <a:pt x="12" y="21"/>
                  </a:cubicBezTo>
                  <a:cubicBezTo>
                    <a:pt x="18" y="25"/>
                    <a:pt x="9" y="16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6" y="21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0" y="15"/>
                    <a:pt x="8" y="14"/>
                  </a:cubicBezTo>
                  <a:cubicBezTo>
                    <a:pt x="11" y="17"/>
                    <a:pt x="7" y="12"/>
                    <a:pt x="9" y="13"/>
                  </a:cubicBezTo>
                  <a:cubicBezTo>
                    <a:pt x="12" y="16"/>
                    <a:pt x="11" y="16"/>
                    <a:pt x="13" y="18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4" y="18"/>
                    <a:pt x="16" y="19"/>
                  </a:cubicBezTo>
                  <a:cubicBezTo>
                    <a:pt x="14" y="17"/>
                    <a:pt x="14" y="18"/>
                    <a:pt x="11" y="15"/>
                  </a:cubicBezTo>
                  <a:cubicBezTo>
                    <a:pt x="15" y="18"/>
                    <a:pt x="15" y="16"/>
                    <a:pt x="14" y="12"/>
                  </a:cubicBezTo>
                  <a:cubicBezTo>
                    <a:pt x="14" y="13"/>
                    <a:pt x="16" y="15"/>
                    <a:pt x="16" y="15"/>
                  </a:cubicBezTo>
                  <a:cubicBezTo>
                    <a:pt x="16" y="16"/>
                    <a:pt x="15" y="14"/>
                    <a:pt x="13" y="12"/>
                  </a:cubicBezTo>
                  <a:cubicBezTo>
                    <a:pt x="12" y="10"/>
                    <a:pt x="14" y="10"/>
                    <a:pt x="16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1" y="6"/>
                    <a:pt x="17" y="12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1" y="3"/>
                    <a:pt x="13" y="4"/>
                  </a:cubicBezTo>
                  <a:cubicBezTo>
                    <a:pt x="15" y="7"/>
                    <a:pt x="15" y="6"/>
                    <a:pt x="1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07" name="Freeform 599">
              <a:extLst>
                <a:ext uri="{FF2B5EF4-FFF2-40B4-BE49-F238E27FC236}">
                  <a16:creationId xmlns:a16="http://schemas.microsoft.com/office/drawing/2014/main" id="{4FFCE0F9-2376-434D-85D1-3FCE2DDD3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72"/>
              <a:ext cx="5" cy="6"/>
            </a:xfrm>
            <a:custGeom>
              <a:avLst/>
              <a:gdLst>
                <a:gd name="T0" fmla="*/ 3 w 6"/>
                <a:gd name="T1" fmla="*/ 3 h 7"/>
                <a:gd name="T2" fmla="*/ 5 w 6"/>
                <a:gd name="T3" fmla="*/ 6 h 7"/>
                <a:gd name="T4" fmla="*/ 1 w 6"/>
                <a:gd name="T5" fmla="*/ 0 h 7"/>
                <a:gd name="T6" fmla="*/ 2 w 6"/>
                <a:gd name="T7" fmla="*/ 2 h 7"/>
                <a:gd name="T8" fmla="*/ 3 w 6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3" y="2"/>
                    <a:pt x="1" y="0"/>
                  </a:cubicBezTo>
                  <a:cubicBezTo>
                    <a:pt x="2" y="1"/>
                    <a:pt x="0" y="0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08" name="Freeform 600">
              <a:extLst>
                <a:ext uri="{FF2B5EF4-FFF2-40B4-BE49-F238E27FC236}">
                  <a16:creationId xmlns:a16="http://schemas.microsoft.com/office/drawing/2014/main" id="{7C2B8092-834B-4280-9C8B-29A68B93C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63"/>
              <a:ext cx="10" cy="15"/>
            </a:xfrm>
            <a:custGeom>
              <a:avLst/>
              <a:gdLst>
                <a:gd name="T0" fmla="*/ 7 w 12"/>
                <a:gd name="T1" fmla="*/ 9 h 19"/>
                <a:gd name="T2" fmla="*/ 5 w 12"/>
                <a:gd name="T3" fmla="*/ 6 h 19"/>
                <a:gd name="T4" fmla="*/ 2 w 12"/>
                <a:gd name="T5" fmla="*/ 8 h 19"/>
                <a:gd name="T6" fmla="*/ 5 w 12"/>
                <a:gd name="T7" fmla="*/ 13 h 19"/>
                <a:gd name="T8" fmla="*/ 2 w 12"/>
                <a:gd name="T9" fmla="*/ 10 h 19"/>
                <a:gd name="T10" fmla="*/ 5 w 12"/>
                <a:gd name="T11" fmla="*/ 15 h 19"/>
                <a:gd name="T12" fmla="*/ 4 w 12"/>
                <a:gd name="T13" fmla="*/ 13 h 19"/>
                <a:gd name="T14" fmla="*/ 5 w 12"/>
                <a:gd name="T15" fmla="*/ 15 h 19"/>
                <a:gd name="T16" fmla="*/ 5 w 12"/>
                <a:gd name="T17" fmla="*/ 14 h 19"/>
                <a:gd name="T18" fmla="*/ 7 w 12"/>
                <a:gd name="T19" fmla="*/ 16 h 19"/>
                <a:gd name="T20" fmla="*/ 4 w 12"/>
                <a:gd name="T21" fmla="*/ 10 h 19"/>
                <a:gd name="T22" fmla="*/ 8 w 12"/>
                <a:gd name="T23" fmla="*/ 15 h 19"/>
                <a:gd name="T24" fmla="*/ 10 w 12"/>
                <a:gd name="T25" fmla="*/ 16 h 19"/>
                <a:gd name="T26" fmla="*/ 9 w 12"/>
                <a:gd name="T27" fmla="*/ 14 h 19"/>
                <a:gd name="T28" fmla="*/ 6 w 12"/>
                <a:gd name="T29" fmla="*/ 11 h 19"/>
                <a:gd name="T30" fmla="*/ 10 w 12"/>
                <a:gd name="T31" fmla="*/ 15 h 19"/>
                <a:gd name="T32" fmla="*/ 11 w 12"/>
                <a:gd name="T33" fmla="*/ 11 h 19"/>
                <a:gd name="T34" fmla="*/ 7 w 12"/>
                <a:gd name="T35" fmla="*/ 5 h 19"/>
                <a:gd name="T36" fmla="*/ 10 w 12"/>
                <a:gd name="T37" fmla="*/ 10 h 19"/>
                <a:gd name="T38" fmla="*/ 11 w 12"/>
                <a:gd name="T39" fmla="*/ 10 h 19"/>
                <a:gd name="T40" fmla="*/ 6 w 12"/>
                <a:gd name="T41" fmla="*/ 2 h 19"/>
                <a:gd name="T42" fmla="*/ 7 w 12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9">
                  <a:moveTo>
                    <a:pt x="7" y="9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2" y="8"/>
                  </a:cubicBezTo>
                  <a:cubicBezTo>
                    <a:pt x="1" y="7"/>
                    <a:pt x="5" y="12"/>
                    <a:pt x="5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3"/>
                    <a:pt x="0" y="10"/>
                    <a:pt x="5" y="15"/>
                  </a:cubicBezTo>
                  <a:cubicBezTo>
                    <a:pt x="5" y="15"/>
                    <a:pt x="3" y="12"/>
                    <a:pt x="4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9"/>
                    <a:pt x="2" y="9"/>
                    <a:pt x="4" y="1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8" y="13"/>
                    <a:pt x="10" y="16"/>
                  </a:cubicBezTo>
                  <a:cubicBezTo>
                    <a:pt x="10" y="16"/>
                    <a:pt x="8" y="13"/>
                    <a:pt x="9" y="14"/>
                  </a:cubicBezTo>
                  <a:cubicBezTo>
                    <a:pt x="9" y="14"/>
                    <a:pt x="7" y="12"/>
                    <a:pt x="6" y="11"/>
                  </a:cubicBezTo>
                  <a:cubicBezTo>
                    <a:pt x="4" y="7"/>
                    <a:pt x="8" y="14"/>
                    <a:pt x="10" y="15"/>
                  </a:cubicBezTo>
                  <a:cubicBezTo>
                    <a:pt x="8" y="12"/>
                    <a:pt x="8" y="8"/>
                    <a:pt x="11" y="11"/>
                  </a:cubicBezTo>
                  <a:cubicBezTo>
                    <a:pt x="9" y="9"/>
                    <a:pt x="7" y="5"/>
                    <a:pt x="7" y="5"/>
                  </a:cubicBezTo>
                  <a:cubicBezTo>
                    <a:pt x="9" y="7"/>
                    <a:pt x="9" y="8"/>
                    <a:pt x="10" y="10"/>
                  </a:cubicBezTo>
                  <a:cubicBezTo>
                    <a:pt x="11" y="10"/>
                    <a:pt x="12" y="11"/>
                    <a:pt x="11" y="10"/>
                  </a:cubicBezTo>
                  <a:cubicBezTo>
                    <a:pt x="9" y="8"/>
                    <a:pt x="7" y="4"/>
                    <a:pt x="6" y="2"/>
                  </a:cubicBezTo>
                  <a:cubicBezTo>
                    <a:pt x="3" y="0"/>
                    <a:pt x="9" y="9"/>
                    <a:pt x="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09" name="Freeform 601">
              <a:extLst>
                <a:ext uri="{FF2B5EF4-FFF2-40B4-BE49-F238E27FC236}">
                  <a16:creationId xmlns:a16="http://schemas.microsoft.com/office/drawing/2014/main" id="{859B7F5F-A189-4DBB-9AC7-742336B70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28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229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0CEB67B-0CE7-4305-BD79-474A502AD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79" y="2063418"/>
            <a:ext cx="11920841" cy="3546073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61F790-42E2-43D4-B75A-A96D8BB1A99D}"/>
              </a:ext>
            </a:extLst>
          </p:cNvPr>
          <p:cNvSpPr txBox="1"/>
          <p:nvPr/>
        </p:nvSpPr>
        <p:spPr>
          <a:xfrm>
            <a:off x="4455268" y="1248509"/>
            <a:ext cx="3579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58773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881122" y="-824987"/>
            <a:ext cx="9665417" cy="69437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4A80FF-29F3-4E20-8DE0-6AD4DB211B02}"/>
              </a:ext>
            </a:extLst>
          </p:cNvPr>
          <p:cNvSpPr txBox="1"/>
          <p:nvPr/>
        </p:nvSpPr>
        <p:spPr>
          <a:xfrm>
            <a:off x="3312412" y="1628493"/>
            <a:ext cx="57211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Khi đến trường em có cảm nhận gì?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F0B3B7-18A1-46B8-8C9A-5DFE36BB28C9}"/>
              </a:ext>
            </a:extLst>
          </p:cNvPr>
          <p:cNvSpPr txBox="1"/>
          <p:nvPr/>
        </p:nvSpPr>
        <p:spPr>
          <a:xfrm>
            <a:off x="3349698" y="1668714"/>
            <a:ext cx="57211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Ở trường em được tham gia những sự kiện nào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047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533104" y="1640892"/>
            <a:ext cx="4785061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icrosoft YaHei UI" panose="020B0503020204020204" pitchFamily="34" charset="-122"/>
                <a:cs typeface="Arial"/>
                <a:sym typeface="+mn-lt"/>
              </a:rPr>
              <a:t>Hoạt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icrosoft YaHei UI" panose="020B0503020204020204" pitchFamily="34" charset="-122"/>
                <a:cs typeface="Arial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icrosoft YaHei UI" panose="020B0503020204020204" pitchFamily="34" charset="-122"/>
                <a:cs typeface="Arial"/>
                <a:sym typeface="+mn-lt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Microsoft YaHei UI" panose="020B0503020204020204" pitchFamily="34" charset="-122"/>
              <a:cs typeface="Arial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13813" y="316085"/>
            <a:ext cx="2447925" cy="2195195"/>
            <a:chOff x="215423" y="730256"/>
            <a:chExt cx="2447925" cy="2195195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3" y="730256"/>
              <a:ext cx="2447925" cy="2195195"/>
            </a:xfrm>
            <a:prstGeom prst="rect">
              <a:avLst/>
            </a:prstGeom>
          </p:spPr>
        </p:pic>
        <p:sp>
          <p:nvSpPr>
            <p:cNvPr id="26" name="文本框 1"/>
            <p:cNvSpPr txBox="1">
              <a:spLocks noChangeArrowheads="1"/>
            </p:cNvSpPr>
            <p:nvPr/>
          </p:nvSpPr>
          <p:spPr bwMode="auto">
            <a:xfrm>
              <a:off x="408449" y="1116025"/>
              <a:ext cx="220978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Microsoft YaHei UI" panose="020B0503020204020204" pitchFamily="34" charset="-122"/>
                  <a:cs typeface="Arial"/>
                  <a:sym typeface="+mn-lt"/>
                </a:rPr>
                <a:t>1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icrosoft YaHei UI" panose="020B0503020204020204" pitchFamily="34" charset="-122"/>
                <a:cs typeface="Arial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82DD3E0-236B-47D0-9D4B-AE12404D0CC9}"/>
              </a:ext>
            </a:extLst>
          </p:cNvPr>
          <p:cNvSpPr txBox="1"/>
          <p:nvPr/>
        </p:nvSpPr>
        <p:spPr>
          <a:xfrm>
            <a:off x="2724675" y="939488"/>
            <a:ext cx="7752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kiện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chức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6B962B-001B-4D6D-8E59-5A5AB8B7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100" y="2218778"/>
            <a:ext cx="5474866" cy="3533010"/>
          </a:xfrm>
          <a:prstGeom prst="roundRect">
            <a:avLst/>
          </a:prstGeom>
        </p:spPr>
      </p:pic>
      <p:pic>
        <p:nvPicPr>
          <p:cNvPr id="29" name="Picture 28" descr="A picture containing clipart&#10;&#10;Description automatically generated">
            <a:extLst>
              <a:ext uri="{FF2B5EF4-FFF2-40B4-BE49-F238E27FC236}">
                <a16:creationId xmlns:a16="http://schemas.microsoft.com/office/drawing/2014/main" id="{8CA7CE7B-1611-4471-82F1-2AC282151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740" y="2731658"/>
            <a:ext cx="1085850" cy="10287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B046E54-75F3-45B0-9358-5D5DD872F7E8}"/>
              </a:ext>
            </a:extLst>
          </p:cNvPr>
          <p:cNvSpPr txBox="1"/>
          <p:nvPr/>
        </p:nvSpPr>
        <p:spPr>
          <a:xfrm>
            <a:off x="2661445" y="3021715"/>
            <a:ext cx="2030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“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69796" y="1740929"/>
            <a:ext cx="4127244" cy="4170142"/>
            <a:chOff x="569" y="2608"/>
            <a:chExt cx="6935" cy="6975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08" y="5654"/>
              <a:ext cx="5909" cy="883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" y="2608"/>
              <a:ext cx="5717" cy="697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6C67EB6-DAAD-466E-8189-9D55D340A938}"/>
              </a:ext>
            </a:extLst>
          </p:cNvPr>
          <p:cNvSpPr txBox="1"/>
          <p:nvPr/>
        </p:nvSpPr>
        <p:spPr>
          <a:xfrm>
            <a:off x="5486075" y="1109493"/>
            <a:ext cx="59825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Sự kiện nào được tổ chức để chào mừng năm học mới?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3EA326-218C-4B06-BB64-A0B5E2A2BA89}"/>
              </a:ext>
            </a:extLst>
          </p:cNvPr>
          <p:cNvSpPr txBox="1"/>
          <p:nvPr/>
        </p:nvSpPr>
        <p:spPr>
          <a:xfrm>
            <a:off x="7255991" y="1952386"/>
            <a:ext cx="280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26" name="Picture 2" descr="TP Hồ Chí Minh chốt phương án tổ chức lễ khai giảng năm học 2020-2021">
            <a:extLst>
              <a:ext uri="{FF2B5EF4-FFF2-40B4-BE49-F238E27FC236}">
                <a16:creationId xmlns:a16="http://schemas.microsoft.com/office/drawing/2014/main" id="{044CAE39-0141-4D23-BC3D-3DFB94E77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335" y="2570578"/>
            <a:ext cx="4731696" cy="2957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770120" y="3077528"/>
            <a:ext cx="2041525" cy="914400"/>
          </a:xfrm>
          <a:prstGeom prst="rect">
            <a:avLst/>
          </a:prstGeom>
          <a:ln w="12700">
            <a:miter lim="400000"/>
          </a:ln>
        </p:spPr>
        <p:txBody>
          <a:bodyPr lIns="96000" tIns="96000" rIns="96000" bIns="96000" anchor="ctr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/>
              <a:sym typeface="Arial" panose="020B0604020202020204" pitchFamily="34" charset="0"/>
            </a:endParaRPr>
          </a:p>
        </p:txBody>
      </p:sp>
      <p:pic>
        <p:nvPicPr>
          <p:cNvPr id="8195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74" y="1843937"/>
            <a:ext cx="3410913" cy="412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E29617A-1B35-4350-B85C-E36C1499C63E}"/>
              </a:ext>
            </a:extLst>
          </p:cNvPr>
          <p:cNvSpPr txBox="1"/>
          <p:nvPr/>
        </p:nvSpPr>
        <p:spPr>
          <a:xfrm>
            <a:off x="4770120" y="1106619"/>
            <a:ext cx="71592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Sự kiện nào được tổ chức vào tháng 11 để tôn vinh thầy, cô giáo Việt Nam?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9CCA2A-571F-4978-B189-094C2B56880E}"/>
              </a:ext>
            </a:extLst>
          </p:cNvPr>
          <p:cNvSpPr txBox="1"/>
          <p:nvPr/>
        </p:nvSpPr>
        <p:spPr>
          <a:xfrm>
            <a:off x="6035849" y="2060726"/>
            <a:ext cx="4426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Nam 20-11</a:t>
            </a:r>
          </a:p>
        </p:txBody>
      </p:sp>
      <p:pic>
        <p:nvPicPr>
          <p:cNvPr id="2050" name="Picture 2" descr="Ngày Nhà giáo Việt Nam năm nay có được tổ chức lễ kỷ niệm?">
            <a:extLst>
              <a:ext uri="{FF2B5EF4-FFF2-40B4-BE49-F238E27FC236}">
                <a16:creationId xmlns:a16="http://schemas.microsoft.com/office/drawing/2014/main" id="{843706B2-2FA8-41A1-A46A-A28E3B61A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48" y="3077528"/>
            <a:ext cx="4701379" cy="2765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6925464" y="1293779"/>
            <a:ext cx="4527234" cy="49184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799194-F46A-4268-9DEA-1C53F1F4750A}"/>
              </a:ext>
            </a:extLst>
          </p:cNvPr>
          <p:cNvSpPr txBox="1"/>
          <p:nvPr/>
        </p:nvSpPr>
        <p:spPr>
          <a:xfrm>
            <a:off x="878344" y="1193692"/>
            <a:ext cx="65856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Sự kiện nào được tổ chức để tôn vinh giá trị của sách?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49A3F6-7DF7-40D9-BEE4-35DC71497963}"/>
              </a:ext>
            </a:extLst>
          </p:cNvPr>
          <p:cNvSpPr txBox="1"/>
          <p:nvPr/>
        </p:nvSpPr>
        <p:spPr>
          <a:xfrm>
            <a:off x="2737346" y="2143277"/>
            <a:ext cx="2529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76" name="Picture 4" descr="Cao Lộc khai mạc Ngày Sách Việt Nam lần thứ 8 | Báo Lạng Sơn">
            <a:extLst>
              <a:ext uri="{FF2B5EF4-FFF2-40B4-BE49-F238E27FC236}">
                <a16:creationId xmlns:a16="http://schemas.microsoft.com/office/drawing/2014/main" id="{48B742D6-62D6-405E-8CD4-EE0A75E18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636" y="2748536"/>
            <a:ext cx="5136609" cy="3122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459</Words>
  <Application>Microsoft Office PowerPoint</Application>
  <PresentationFormat>Widescreen</PresentationFormat>
  <Paragraphs>46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等线</vt:lpstr>
      <vt:lpstr>微软雅黑</vt:lpstr>
      <vt:lpstr>Arial</vt:lpstr>
      <vt:lpstr>Arial-Rounded</vt:lpstr>
      <vt:lpstr>Calibri</vt:lpstr>
      <vt:lpstr>Times New Roman</vt:lpstr>
      <vt:lpstr>Office Theme</vt:lpstr>
      <vt:lpstr>2_Office 主题</vt:lpstr>
      <vt:lpstr>https://www.freeppt7.com</vt:lpstr>
      <vt:lpstr>3_Office 主题</vt:lpstr>
      <vt:lpstr>3_Office 主题​​</vt:lpstr>
      <vt:lpstr>第一PPT，www.1ppt.com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Hiếu Phạm Văn</cp:lastModifiedBy>
  <cp:revision>66</cp:revision>
  <dcterms:created xsi:type="dcterms:W3CDTF">2021-07-20T01:55:21Z</dcterms:created>
  <dcterms:modified xsi:type="dcterms:W3CDTF">2021-10-13T11:19:38Z</dcterms:modified>
</cp:coreProperties>
</file>