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5"/>
  </p:notesMasterIdLst>
  <p:sldIdLst>
    <p:sldId id="258" r:id="rId4"/>
    <p:sldId id="579" r:id="rId6"/>
    <p:sldId id="556" r:id="rId7"/>
    <p:sldId id="610" r:id="rId8"/>
    <p:sldId id="558" r:id="rId9"/>
    <p:sldId id="559" r:id="rId10"/>
    <p:sldId id="611" r:id="rId11"/>
    <p:sldId id="613" r:id="rId12"/>
    <p:sldId id="562" r:id="rId13"/>
    <p:sldId id="614" r:id="rId14"/>
    <p:sldId id="564" r:id="rId15"/>
    <p:sldId id="565" r:id="rId16"/>
    <p:sldId id="615" r:id="rId17"/>
    <p:sldId id="567" r:id="rId18"/>
    <p:sldId id="616" r:id="rId19"/>
    <p:sldId id="568" r:id="rId20"/>
    <p:sldId id="569" r:id="rId21"/>
    <p:sldId id="570" r:id="rId22"/>
    <p:sldId id="571" r:id="rId23"/>
    <p:sldId id="572" r:id="rId24"/>
    <p:sldId id="617" r:id="rId25"/>
    <p:sldId id="573" r:id="rId26"/>
    <p:sldId id="618" r:id="rId27"/>
    <p:sldId id="619" r:id="rId28"/>
    <p:sldId id="574" r:id="rId29"/>
    <p:sldId id="575" r:id="rId30"/>
    <p:sldId id="576" r:id="rId31"/>
    <p:sldId id="5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6085-3181-4CFB-A0EF-02BED04E336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918C-D718-44A1-8AF5-72AC757A579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918C-D718-44A1-8AF5-72AC757A579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microsoft.com/office/2007/relationships/hdphoto" Target="../media/image30.wdp"/><Relationship Id="rId3" Type="http://schemas.openxmlformats.org/officeDocument/2006/relationships/image" Target="../media/image29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microsoft.com/office/2007/relationships/hdphoto" Target="../media/image32.wdp"/><Relationship Id="rId3" Type="http://schemas.openxmlformats.org/officeDocument/2006/relationships/image" Target="../media/image31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microsoft.com/office/2007/relationships/hdphoto" Target="../media/image34.wdp"/><Relationship Id="rId3" Type="http://schemas.openxmlformats.org/officeDocument/2006/relationships/image" Target="../media/image33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36.png"/><Relationship Id="rId3" Type="http://schemas.openxmlformats.org/officeDocument/2006/relationships/image" Target="../media/image35.jpe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microsoft.com/office/2007/relationships/hdphoto" Target="../media/image34.wdp"/><Relationship Id="rId3" Type="http://schemas.openxmlformats.org/officeDocument/2006/relationships/image" Target="../media/image33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hdphoto" Target="../media/image49.wdp"/><Relationship Id="rId7" Type="http://schemas.openxmlformats.org/officeDocument/2006/relationships/image" Target="../media/image48.png"/><Relationship Id="rId6" Type="http://schemas.microsoft.com/office/2007/relationships/hdphoto" Target="../media/image47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hdphoto" Target="../media/image38.wdp"/><Relationship Id="rId6" Type="http://schemas.openxmlformats.org/officeDocument/2006/relationships/image" Target="../media/image37.png"/><Relationship Id="rId5" Type="http://schemas.microsoft.com/office/2007/relationships/hdphoto" Target="../media/image32.wdp"/><Relationship Id="rId4" Type="http://schemas.openxmlformats.org/officeDocument/2006/relationships/image" Target="../media/image31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4.jpeg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1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656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82531" y="2495604"/>
            <a:ext cx="6750156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 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607314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655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 Em cố nhớ xem.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...”.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...ờ...”.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mỉm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nhẫn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!”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Bỗng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,”.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347980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3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4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bldLvl="0" animBg="1"/>
      <p:bldP spid="14" grpId="0" bldLvl="0" animBg="1"/>
      <p:bldP spid="11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337261" y="5705721"/>
            <a:ext cx="1157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		trao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tải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cử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)</a:t>
            </a:r>
            <a:endParaRPr lang="zh-CN" altLang="en-US" sz="3200" i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" y="1796277"/>
            <a:ext cx="3392512" cy="28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1 : What&amp;#39;s your name ? - Tiếng anh lớp 1 Uni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32" y="1211955"/>
            <a:ext cx="3995735" cy="399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Những bức vẽ tranh về gia đình có nội dung sâu sắ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4665" r="9561" b="6839"/>
          <a:stretch>
            <a:fillRect/>
          </a:stretch>
        </p:blipFill>
        <p:spPr bwMode="auto">
          <a:xfrm>
            <a:off x="8674100" y="2049014"/>
            <a:ext cx="309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820" y="5705721"/>
            <a:ext cx="225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Giao tiếp: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03821" y="1823048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không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  </a:t>
            </a:r>
            <a:endParaRPr lang="zh-CN" altLang="en-US" sz="3200" i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6"/>
          <p:cNvSpPr txBox="1"/>
          <p:nvPr/>
        </p:nvSpPr>
        <p:spPr>
          <a:xfrm>
            <a:off x="2876575" y="4170754"/>
            <a:ext cx="10405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nản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zh-CN" altLang="en-US" sz="3200" i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652078" y="294611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</a:t>
            </a:r>
            <a:r>
              <a:rPr lang="en-US" altLang="zh-C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túng</a:t>
            </a:r>
            <a:r>
              <a:rPr lang="en-US" altLang="zh-C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652078" y="537152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altLang="zh-C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nhẫn</a:t>
            </a:r>
            <a:r>
              <a:rPr lang="en-US" altLang="zh-C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078" y="1794673"/>
            <a:ext cx="225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 túng:</a:t>
            </a:r>
            <a:endParaRPr lang="vi-VN" sz="3200"/>
          </a:p>
        </p:txBody>
      </p:sp>
      <p:sp>
        <p:nvSpPr>
          <p:cNvPr id="17" name="TextBox 16"/>
          <p:cNvSpPr txBox="1"/>
          <p:nvPr/>
        </p:nvSpPr>
        <p:spPr>
          <a:xfrm>
            <a:off x="843328" y="4186363"/>
            <a:ext cx="225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 nhẫn: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9" grpId="0"/>
      <p:bldP spid="20" grpId="0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5749295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-359405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-47707"/>
            <a:ext cx="11799176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6</a:t>
            </a:r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MỘT GIỜ HỌC</a:t>
            </a: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424151"/>
            <a:ext cx="11518682" cy="566746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65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!”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347980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5338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0764" y="12685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962" y="23188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2882" y="494882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4</a:t>
            </a:r>
            <a:endParaRPr lang="en-US" sz="24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bldLvl="0" animBg="1"/>
      <p:bldP spid="14" grpId="0" bldLvl="0" animBg="1"/>
      <p:bldP spid="11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"/>
          <p:cNvGrpSpPr/>
          <p:nvPr/>
        </p:nvGrpSpPr>
        <p:grpSpPr>
          <a:xfrm rot="398685">
            <a:off x="971549" y="2701296"/>
            <a:ext cx="10248899" cy="2688094"/>
            <a:chOff x="323847" y="1180998"/>
            <a:chExt cx="6795776" cy="2688094"/>
          </a:xfrm>
        </p:grpSpPr>
        <p:sp>
          <p:nvSpPr>
            <p:cNvPr id="14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-1" fmla="*/ 132543 w 9447993"/>
                <a:gd name="connsiteY0-2" fmla="*/ 2676525 h 5512764"/>
                <a:gd name="connsiteX1-3" fmla="*/ 4790268 w 9447993"/>
                <a:gd name="connsiteY1-4" fmla="*/ 0 h 5512764"/>
                <a:gd name="connsiteX2-5" fmla="*/ 9447993 w 9447993"/>
                <a:gd name="connsiteY2-6" fmla="*/ 2676525 h 5512764"/>
                <a:gd name="connsiteX3-7" fmla="*/ 4790268 w 9447993"/>
                <a:gd name="connsiteY3-8" fmla="*/ 5353050 h 5512764"/>
                <a:gd name="connsiteX4-9" fmla="*/ 1580343 w 9447993"/>
                <a:gd name="connsiteY4-10" fmla="*/ 4933950 h 5512764"/>
                <a:gd name="connsiteX5" fmla="*/ 132543 w 9447993"/>
                <a:gd name="connsiteY5" fmla="*/ 2676525 h 5512764"/>
                <a:gd name="connsiteX0-11" fmla="*/ 1243 w 9316693"/>
                <a:gd name="connsiteY0-12" fmla="*/ 2790057 h 5626296"/>
                <a:gd name="connsiteX1-13" fmla="*/ 1658594 w 9316693"/>
                <a:gd name="connsiteY1-14" fmla="*/ 723132 h 5626296"/>
                <a:gd name="connsiteX2-15" fmla="*/ 4658968 w 9316693"/>
                <a:gd name="connsiteY2-16" fmla="*/ 113532 h 5626296"/>
                <a:gd name="connsiteX3-17" fmla="*/ 9316693 w 9316693"/>
                <a:gd name="connsiteY3-18" fmla="*/ 2790057 h 5626296"/>
                <a:gd name="connsiteX4-19" fmla="*/ 4658968 w 9316693"/>
                <a:gd name="connsiteY4-20" fmla="*/ 5466582 h 5626296"/>
                <a:gd name="connsiteX5-21" fmla="*/ 1449043 w 9316693"/>
                <a:gd name="connsiteY5-22" fmla="*/ 5047482 h 5626296"/>
                <a:gd name="connsiteX6" fmla="*/ 1243 w 9316693"/>
                <a:gd name="connsiteY6" fmla="*/ 2790057 h 5626296"/>
                <a:gd name="connsiteX0-23" fmla="*/ 1243 w 9386532"/>
                <a:gd name="connsiteY0-24" fmla="*/ 2676697 h 5512936"/>
                <a:gd name="connsiteX1-25" fmla="*/ 1658594 w 9386532"/>
                <a:gd name="connsiteY1-26" fmla="*/ 609772 h 5512936"/>
                <a:gd name="connsiteX2-27" fmla="*/ 4658968 w 9386532"/>
                <a:gd name="connsiteY2-28" fmla="*/ 172 h 5512936"/>
                <a:gd name="connsiteX3-29" fmla="*/ 7468844 w 9386532"/>
                <a:gd name="connsiteY3-30" fmla="*/ 647872 h 5512936"/>
                <a:gd name="connsiteX4-31" fmla="*/ 9316693 w 9386532"/>
                <a:gd name="connsiteY4-32" fmla="*/ 2676697 h 5512936"/>
                <a:gd name="connsiteX5-33" fmla="*/ 4658968 w 9386532"/>
                <a:gd name="connsiteY5-34" fmla="*/ 5353222 h 5512936"/>
                <a:gd name="connsiteX6-35" fmla="*/ 1449043 w 9386532"/>
                <a:gd name="connsiteY6-36" fmla="*/ 4934122 h 5512936"/>
                <a:gd name="connsiteX7" fmla="*/ 1243 w 9386532"/>
                <a:gd name="connsiteY7" fmla="*/ 2676697 h 5512936"/>
                <a:gd name="connsiteX0-37" fmla="*/ 1243 w 9316755"/>
                <a:gd name="connsiteY0-38" fmla="*/ 2676697 h 5389313"/>
                <a:gd name="connsiteX1-39" fmla="*/ 1658594 w 9316755"/>
                <a:gd name="connsiteY1-40" fmla="*/ 609772 h 5389313"/>
                <a:gd name="connsiteX2-41" fmla="*/ 4658968 w 9316755"/>
                <a:gd name="connsiteY2-42" fmla="*/ 172 h 5389313"/>
                <a:gd name="connsiteX3-43" fmla="*/ 7468844 w 9316755"/>
                <a:gd name="connsiteY3-44" fmla="*/ 647872 h 5389313"/>
                <a:gd name="connsiteX4-45" fmla="*/ 9316693 w 9316755"/>
                <a:gd name="connsiteY4-46" fmla="*/ 2676697 h 5389313"/>
                <a:gd name="connsiteX5-47" fmla="*/ 7564093 w 9316755"/>
                <a:gd name="connsiteY5-48" fmla="*/ 4381672 h 5389313"/>
                <a:gd name="connsiteX6-49" fmla="*/ 4658968 w 9316755"/>
                <a:gd name="connsiteY6-50" fmla="*/ 5353222 h 5389313"/>
                <a:gd name="connsiteX7-51" fmla="*/ 1449043 w 9316755"/>
                <a:gd name="connsiteY7-52" fmla="*/ 4934122 h 5389313"/>
                <a:gd name="connsiteX8" fmla="*/ 1243 w 9316755"/>
                <a:gd name="connsiteY8" fmla="*/ 2676697 h 5389313"/>
                <a:gd name="connsiteX0-53" fmla="*/ 1243 w 9316755"/>
                <a:gd name="connsiteY0-54" fmla="*/ 2676697 h 5389313"/>
                <a:gd name="connsiteX1-55" fmla="*/ 1658594 w 9316755"/>
                <a:gd name="connsiteY1-56" fmla="*/ 609772 h 5389313"/>
                <a:gd name="connsiteX2-57" fmla="*/ 4658968 w 9316755"/>
                <a:gd name="connsiteY2-58" fmla="*/ 172 h 5389313"/>
                <a:gd name="connsiteX3-59" fmla="*/ 7468844 w 9316755"/>
                <a:gd name="connsiteY3-60" fmla="*/ 647872 h 5389313"/>
                <a:gd name="connsiteX4-61" fmla="*/ 9316693 w 9316755"/>
                <a:gd name="connsiteY4-62" fmla="*/ 2676697 h 5389313"/>
                <a:gd name="connsiteX5-63" fmla="*/ 7564093 w 9316755"/>
                <a:gd name="connsiteY5-64" fmla="*/ 4381672 h 5389313"/>
                <a:gd name="connsiteX6-65" fmla="*/ 4658968 w 9316755"/>
                <a:gd name="connsiteY6-66" fmla="*/ 5353222 h 5389313"/>
                <a:gd name="connsiteX7-67" fmla="*/ 1449043 w 9316755"/>
                <a:gd name="connsiteY7-68" fmla="*/ 4934122 h 5389313"/>
                <a:gd name="connsiteX8-69" fmla="*/ 1243 w 9316755"/>
                <a:gd name="connsiteY8-70" fmla="*/ 2676697 h 5389313"/>
                <a:gd name="connsiteX0-71" fmla="*/ 1730 w 9107692"/>
                <a:gd name="connsiteY0-72" fmla="*/ 2943397 h 5389313"/>
                <a:gd name="connsiteX1-73" fmla="*/ 1449531 w 9107692"/>
                <a:gd name="connsiteY1-74" fmla="*/ 609772 h 5389313"/>
                <a:gd name="connsiteX2-75" fmla="*/ 4449905 w 9107692"/>
                <a:gd name="connsiteY2-76" fmla="*/ 172 h 5389313"/>
                <a:gd name="connsiteX3-77" fmla="*/ 7259781 w 9107692"/>
                <a:gd name="connsiteY3-78" fmla="*/ 647872 h 5389313"/>
                <a:gd name="connsiteX4-79" fmla="*/ 9107630 w 9107692"/>
                <a:gd name="connsiteY4-80" fmla="*/ 2676697 h 5389313"/>
                <a:gd name="connsiteX5-81" fmla="*/ 7355030 w 9107692"/>
                <a:gd name="connsiteY5-82" fmla="*/ 4381672 h 5389313"/>
                <a:gd name="connsiteX6-83" fmla="*/ 4449905 w 9107692"/>
                <a:gd name="connsiteY6-84" fmla="*/ 5353222 h 5389313"/>
                <a:gd name="connsiteX7-85" fmla="*/ 1239980 w 9107692"/>
                <a:gd name="connsiteY7-86" fmla="*/ 4934122 h 5389313"/>
                <a:gd name="connsiteX8-87" fmla="*/ 1730 w 9107692"/>
                <a:gd name="connsiteY8-88" fmla="*/ 2943397 h 5389313"/>
                <a:gd name="connsiteX0-89" fmla="*/ 1730 w 8651571"/>
                <a:gd name="connsiteY0-90" fmla="*/ 2943397 h 5389313"/>
                <a:gd name="connsiteX1-91" fmla="*/ 1449531 w 8651571"/>
                <a:gd name="connsiteY1-92" fmla="*/ 609772 h 5389313"/>
                <a:gd name="connsiteX2-93" fmla="*/ 4449905 w 8651571"/>
                <a:gd name="connsiteY2-94" fmla="*/ 172 h 5389313"/>
                <a:gd name="connsiteX3-95" fmla="*/ 7259781 w 8651571"/>
                <a:gd name="connsiteY3-96" fmla="*/ 647872 h 5389313"/>
                <a:gd name="connsiteX4-97" fmla="*/ 8651464 w 8651571"/>
                <a:gd name="connsiteY4-98" fmla="*/ 2647321 h 5389313"/>
                <a:gd name="connsiteX5-99" fmla="*/ 7355030 w 8651571"/>
                <a:gd name="connsiteY5-100" fmla="*/ 4381672 h 5389313"/>
                <a:gd name="connsiteX6-101" fmla="*/ 4449905 w 8651571"/>
                <a:gd name="connsiteY6-102" fmla="*/ 5353222 h 5389313"/>
                <a:gd name="connsiteX7-103" fmla="*/ 1239980 w 8651571"/>
                <a:gd name="connsiteY7-104" fmla="*/ 4934122 h 5389313"/>
                <a:gd name="connsiteX8-105" fmla="*/ 1730 w 8651571"/>
                <a:gd name="connsiteY8-106" fmla="*/ 2943397 h 53893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05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-1" fmla="*/ 132543 w 9447993"/>
                <a:gd name="connsiteY0-2" fmla="*/ 2676525 h 5512764"/>
                <a:gd name="connsiteX1-3" fmla="*/ 4790268 w 9447993"/>
                <a:gd name="connsiteY1-4" fmla="*/ 0 h 5512764"/>
                <a:gd name="connsiteX2-5" fmla="*/ 9447993 w 9447993"/>
                <a:gd name="connsiteY2-6" fmla="*/ 2676525 h 5512764"/>
                <a:gd name="connsiteX3-7" fmla="*/ 4790268 w 9447993"/>
                <a:gd name="connsiteY3-8" fmla="*/ 5353050 h 5512764"/>
                <a:gd name="connsiteX4-9" fmla="*/ 1580343 w 9447993"/>
                <a:gd name="connsiteY4-10" fmla="*/ 4933950 h 5512764"/>
                <a:gd name="connsiteX5" fmla="*/ 132543 w 9447993"/>
                <a:gd name="connsiteY5" fmla="*/ 2676525 h 5512764"/>
                <a:gd name="connsiteX0-11" fmla="*/ 1243 w 9316693"/>
                <a:gd name="connsiteY0-12" fmla="*/ 2790057 h 5626296"/>
                <a:gd name="connsiteX1-13" fmla="*/ 1658594 w 9316693"/>
                <a:gd name="connsiteY1-14" fmla="*/ 723132 h 5626296"/>
                <a:gd name="connsiteX2-15" fmla="*/ 4658968 w 9316693"/>
                <a:gd name="connsiteY2-16" fmla="*/ 113532 h 5626296"/>
                <a:gd name="connsiteX3-17" fmla="*/ 9316693 w 9316693"/>
                <a:gd name="connsiteY3-18" fmla="*/ 2790057 h 5626296"/>
                <a:gd name="connsiteX4-19" fmla="*/ 4658968 w 9316693"/>
                <a:gd name="connsiteY4-20" fmla="*/ 5466582 h 5626296"/>
                <a:gd name="connsiteX5-21" fmla="*/ 1449043 w 9316693"/>
                <a:gd name="connsiteY5-22" fmla="*/ 5047482 h 5626296"/>
                <a:gd name="connsiteX6" fmla="*/ 1243 w 9316693"/>
                <a:gd name="connsiteY6" fmla="*/ 2790057 h 5626296"/>
                <a:gd name="connsiteX0-23" fmla="*/ 1243 w 9386532"/>
                <a:gd name="connsiteY0-24" fmla="*/ 2676697 h 5512936"/>
                <a:gd name="connsiteX1-25" fmla="*/ 1658594 w 9386532"/>
                <a:gd name="connsiteY1-26" fmla="*/ 609772 h 5512936"/>
                <a:gd name="connsiteX2-27" fmla="*/ 4658968 w 9386532"/>
                <a:gd name="connsiteY2-28" fmla="*/ 172 h 5512936"/>
                <a:gd name="connsiteX3-29" fmla="*/ 7468844 w 9386532"/>
                <a:gd name="connsiteY3-30" fmla="*/ 647872 h 5512936"/>
                <a:gd name="connsiteX4-31" fmla="*/ 9316693 w 9386532"/>
                <a:gd name="connsiteY4-32" fmla="*/ 2676697 h 5512936"/>
                <a:gd name="connsiteX5-33" fmla="*/ 4658968 w 9386532"/>
                <a:gd name="connsiteY5-34" fmla="*/ 5353222 h 5512936"/>
                <a:gd name="connsiteX6-35" fmla="*/ 1449043 w 9386532"/>
                <a:gd name="connsiteY6-36" fmla="*/ 4934122 h 5512936"/>
                <a:gd name="connsiteX7" fmla="*/ 1243 w 9386532"/>
                <a:gd name="connsiteY7" fmla="*/ 2676697 h 5512936"/>
                <a:gd name="connsiteX0-37" fmla="*/ 1243 w 9316755"/>
                <a:gd name="connsiteY0-38" fmla="*/ 2676697 h 5389313"/>
                <a:gd name="connsiteX1-39" fmla="*/ 1658594 w 9316755"/>
                <a:gd name="connsiteY1-40" fmla="*/ 609772 h 5389313"/>
                <a:gd name="connsiteX2-41" fmla="*/ 4658968 w 9316755"/>
                <a:gd name="connsiteY2-42" fmla="*/ 172 h 5389313"/>
                <a:gd name="connsiteX3-43" fmla="*/ 7468844 w 9316755"/>
                <a:gd name="connsiteY3-44" fmla="*/ 647872 h 5389313"/>
                <a:gd name="connsiteX4-45" fmla="*/ 9316693 w 9316755"/>
                <a:gd name="connsiteY4-46" fmla="*/ 2676697 h 5389313"/>
                <a:gd name="connsiteX5-47" fmla="*/ 7564093 w 9316755"/>
                <a:gd name="connsiteY5-48" fmla="*/ 4381672 h 5389313"/>
                <a:gd name="connsiteX6-49" fmla="*/ 4658968 w 9316755"/>
                <a:gd name="connsiteY6-50" fmla="*/ 5353222 h 5389313"/>
                <a:gd name="connsiteX7-51" fmla="*/ 1449043 w 9316755"/>
                <a:gd name="connsiteY7-52" fmla="*/ 4934122 h 5389313"/>
                <a:gd name="connsiteX8" fmla="*/ 1243 w 9316755"/>
                <a:gd name="connsiteY8" fmla="*/ 2676697 h 5389313"/>
                <a:gd name="connsiteX0-53" fmla="*/ 1243 w 9316755"/>
                <a:gd name="connsiteY0-54" fmla="*/ 2676697 h 5389313"/>
                <a:gd name="connsiteX1-55" fmla="*/ 1658594 w 9316755"/>
                <a:gd name="connsiteY1-56" fmla="*/ 609772 h 5389313"/>
                <a:gd name="connsiteX2-57" fmla="*/ 4658968 w 9316755"/>
                <a:gd name="connsiteY2-58" fmla="*/ 172 h 5389313"/>
                <a:gd name="connsiteX3-59" fmla="*/ 7468844 w 9316755"/>
                <a:gd name="connsiteY3-60" fmla="*/ 647872 h 5389313"/>
                <a:gd name="connsiteX4-61" fmla="*/ 9316693 w 9316755"/>
                <a:gd name="connsiteY4-62" fmla="*/ 2676697 h 5389313"/>
                <a:gd name="connsiteX5-63" fmla="*/ 7564093 w 9316755"/>
                <a:gd name="connsiteY5-64" fmla="*/ 4381672 h 5389313"/>
                <a:gd name="connsiteX6-65" fmla="*/ 4658968 w 9316755"/>
                <a:gd name="connsiteY6-66" fmla="*/ 5353222 h 5389313"/>
                <a:gd name="connsiteX7-67" fmla="*/ 1449043 w 9316755"/>
                <a:gd name="connsiteY7-68" fmla="*/ 4934122 h 5389313"/>
                <a:gd name="connsiteX8-69" fmla="*/ 1243 w 9316755"/>
                <a:gd name="connsiteY8-70" fmla="*/ 2676697 h 5389313"/>
                <a:gd name="connsiteX0-71" fmla="*/ 1730 w 9107692"/>
                <a:gd name="connsiteY0-72" fmla="*/ 2943397 h 5389313"/>
                <a:gd name="connsiteX1-73" fmla="*/ 1449531 w 9107692"/>
                <a:gd name="connsiteY1-74" fmla="*/ 609772 h 5389313"/>
                <a:gd name="connsiteX2-75" fmla="*/ 4449905 w 9107692"/>
                <a:gd name="connsiteY2-76" fmla="*/ 172 h 5389313"/>
                <a:gd name="connsiteX3-77" fmla="*/ 7259781 w 9107692"/>
                <a:gd name="connsiteY3-78" fmla="*/ 647872 h 5389313"/>
                <a:gd name="connsiteX4-79" fmla="*/ 9107630 w 9107692"/>
                <a:gd name="connsiteY4-80" fmla="*/ 2676697 h 5389313"/>
                <a:gd name="connsiteX5-81" fmla="*/ 7355030 w 9107692"/>
                <a:gd name="connsiteY5-82" fmla="*/ 4381672 h 5389313"/>
                <a:gd name="connsiteX6-83" fmla="*/ 4449905 w 9107692"/>
                <a:gd name="connsiteY6-84" fmla="*/ 5353222 h 5389313"/>
                <a:gd name="connsiteX7-85" fmla="*/ 1239980 w 9107692"/>
                <a:gd name="connsiteY7-86" fmla="*/ 4934122 h 5389313"/>
                <a:gd name="connsiteX8-87" fmla="*/ 1730 w 9107692"/>
                <a:gd name="connsiteY8-88" fmla="*/ 2943397 h 5389313"/>
                <a:gd name="connsiteX0-89" fmla="*/ 1730 w 8651571"/>
                <a:gd name="connsiteY0-90" fmla="*/ 2943397 h 5389313"/>
                <a:gd name="connsiteX1-91" fmla="*/ 1449531 w 8651571"/>
                <a:gd name="connsiteY1-92" fmla="*/ 609772 h 5389313"/>
                <a:gd name="connsiteX2-93" fmla="*/ 4449905 w 8651571"/>
                <a:gd name="connsiteY2-94" fmla="*/ 172 h 5389313"/>
                <a:gd name="connsiteX3-95" fmla="*/ 7259781 w 8651571"/>
                <a:gd name="connsiteY3-96" fmla="*/ 647872 h 5389313"/>
                <a:gd name="connsiteX4-97" fmla="*/ 8651464 w 8651571"/>
                <a:gd name="connsiteY4-98" fmla="*/ 2647321 h 5389313"/>
                <a:gd name="connsiteX5-99" fmla="*/ 7355030 w 8651571"/>
                <a:gd name="connsiteY5-100" fmla="*/ 4381672 h 5389313"/>
                <a:gd name="connsiteX6-101" fmla="*/ 4449905 w 8651571"/>
                <a:gd name="connsiteY6-102" fmla="*/ 5353222 h 5389313"/>
                <a:gd name="connsiteX7-103" fmla="*/ 1239980 w 8651571"/>
                <a:gd name="connsiteY7-104" fmla="*/ 4934122 h 5389313"/>
                <a:gd name="connsiteX8-105" fmla="*/ 1730 w 8651571"/>
                <a:gd name="connsiteY8-106" fmla="*/ 2943397 h 53893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/>
          <a:stretch>
            <a:fillRect/>
          </a:stretch>
        </p:blipFill>
        <p:spPr>
          <a:xfrm>
            <a:off x="8154596" y="678294"/>
            <a:ext cx="1994645" cy="2520000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147" y="678294"/>
            <a:ext cx="1817705" cy="25200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/>
          <a:stretch>
            <a:fillRect/>
          </a:stretch>
        </p:blipFill>
        <p:spPr>
          <a:xfrm>
            <a:off x="1884321" y="678294"/>
            <a:ext cx="1956423" cy="2520000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2733310" y="3583678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5749295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-359405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-47707"/>
            <a:ext cx="11799176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6</a:t>
            </a:r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MỘT GIỜ HỌC</a:t>
            </a: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424151"/>
            <a:ext cx="11518682" cy="566746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65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!”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347980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5338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0764" y="12685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962" y="23188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2882" y="494882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4</a:t>
            </a:r>
            <a:endParaRPr lang="en-US" sz="24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bldLvl="0" animBg="1"/>
      <p:bldP spid="14" grpId="0" bldLvl="0" animBg="1"/>
      <p:bldP spid="11" grpId="0" bldLvl="0" animBg="1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762" y1="93333" x2="83916" y2="94242"/>
                        <a14:foregroundMark x1="83392" y1="83939" x2="77448" y2="84848"/>
                        <a14:foregroundMark x1="25175" y1="83030" x2="11713" y2="83939"/>
                        <a14:foregroundMark x1="12762" y1="83939" x2="12238" y2="9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032665"/>
            <a:ext cx="4363597" cy="25141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0182" y="659571"/>
            <a:ext cx="9951717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99" y="3365704"/>
            <a:ext cx="2295849" cy="32702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45476" y="214619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Ai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tiên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3221" y="2902720"/>
            <a:ext cx="2345349" cy="774494"/>
            <a:chOff x="610337" y="194995"/>
            <a:chExt cx="4277453" cy="1249608"/>
          </a:xfrm>
        </p:grpSpPr>
        <p:sp>
          <p:nvSpPr>
            <p:cNvPr id="14" name="Oval Callout 13"/>
            <p:cNvSpPr/>
            <p:nvPr/>
          </p:nvSpPr>
          <p:spPr>
            <a:xfrm>
              <a:off x="678378" y="194995"/>
              <a:ext cx="4209412" cy="1249608"/>
            </a:xfrm>
            <a:prstGeom prst="wedgeEllipseCallout">
              <a:avLst>
                <a:gd name="adj1" fmla="val 73969"/>
                <a:gd name="adj2" fmla="val 4509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0337" y="343052"/>
              <a:ext cx="4209412" cy="844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Quang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600266"/>
            <a:ext cx="5178323" cy="1952739"/>
            <a:chOff x="6429711" y="244128"/>
            <a:chExt cx="4209412" cy="1249608"/>
          </a:xfrm>
        </p:grpSpPr>
        <p:sp>
          <p:nvSpPr>
            <p:cNvPr id="20" name="Oval Callout 19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3212"/>
                <a:gd name="adj2" fmla="val 865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7101" y="480212"/>
              <a:ext cx="3974631" cy="886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xúc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Quang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đứng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3033062" y="1104086"/>
            <a:ext cx="2532609" cy="1289820"/>
          </a:xfrm>
          <a:prstGeom prst="cloudCallout">
            <a:avLst>
              <a:gd name="adj1" fmla="val 45187"/>
              <a:gd name="adj2" fmla="val 121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túng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848995" y="1127706"/>
            <a:ext cx="2532609" cy="1289820"/>
          </a:xfrm>
          <a:prstGeom prst="cloudCallout">
            <a:avLst>
              <a:gd name="adj1" fmla="val -70650"/>
              <a:gd name="adj2" fmla="val 116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mặt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115300" y="3289967"/>
            <a:ext cx="3467101" cy="1289820"/>
          </a:xfrm>
          <a:prstGeom prst="cloudCallout">
            <a:avLst>
              <a:gd name="adj1" fmla="val -89838"/>
              <a:gd name="adj2" fmla="val 260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ngừng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940847" y="2902720"/>
            <a:ext cx="3072974" cy="1289820"/>
          </a:xfrm>
          <a:prstGeom prst="cloudCallout">
            <a:avLst>
              <a:gd name="adj1" fmla="val 81750"/>
              <a:gd name="adj2" fmla="val 546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0182" y="659571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2.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87" y="4536717"/>
            <a:ext cx="3425825" cy="2216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-858518" y="537033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8" y="1335778"/>
            <a:ext cx="4411663" cy="441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337300" y="1183375"/>
            <a:ext cx="5727091" cy="2358234"/>
            <a:chOff x="6337300" y="1183375"/>
            <a:chExt cx="5727091" cy="2358234"/>
          </a:xfrm>
        </p:grpSpPr>
        <p:sp>
          <p:nvSpPr>
            <p:cNvPr id="14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bè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viên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cổ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vũ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68289" y="4417926"/>
            <a:ext cx="6022011" cy="1899631"/>
            <a:chOff x="5268289" y="1850835"/>
            <a:chExt cx="6022011" cy="1899631"/>
          </a:xfrm>
        </p:grpSpPr>
        <p:sp>
          <p:nvSpPr>
            <p:cNvPr id="20" name="圆角矩形 5"/>
            <p:cNvSpPr/>
            <p:nvPr/>
          </p:nvSpPr>
          <p:spPr>
            <a:xfrm>
              <a:off x="6337300" y="1850835"/>
              <a:ext cx="4953000" cy="1062197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289" y="2075598"/>
              <a:ext cx="1208102" cy="167486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6507339" y="1985018"/>
              <a:ext cx="4612921" cy="7396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Quang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gắng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.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91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91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9941" descr="1-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21523" y="-454865"/>
            <a:ext cx="13375775" cy="737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9940" descr="1-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9" y="4215467"/>
            <a:ext cx="4538884" cy="26456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7041564" y="509581"/>
            <a:ext cx="4785459" cy="6240569"/>
            <a:chOff x="9117012" y="699824"/>
            <a:chExt cx="6572031" cy="8570382"/>
          </a:xfrm>
        </p:grpSpPr>
        <p:pic>
          <p:nvPicPr>
            <p:cNvPr id="8" name="图片 39942" descr="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7012" y="699824"/>
              <a:ext cx="6572031" cy="85703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0605359" y="3100189"/>
              <a:ext cx="3895522" cy="865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9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349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9730" y="433070"/>
            <a:ext cx="7327265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1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1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Đọc đoạn 1 của bài và trả lời câu hỏi Voi em đã hỏi voi anh và các bạn điều gì? </a:t>
            </a:r>
            <a:endParaRPr lang="en-US" sz="291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646" y="2044515"/>
            <a:ext cx="6556375" cy="988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1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1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91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2,3 và chia sẻ điều thú vị </a:t>
            </a:r>
            <a:endParaRPr lang="en-US" sz="2915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1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được từ bài học</a:t>
            </a:r>
            <a:r>
              <a:rPr lang="en-US" sz="291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915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82650" y="511633"/>
            <a:ext cx="104267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>
            <a:fillRect/>
          </a:stretch>
        </p:blipFill>
        <p:spPr>
          <a:xfrm>
            <a:off x="3454399" y="2024380"/>
            <a:ext cx="5168901" cy="4479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724899" y="1409606"/>
            <a:ext cx="3467101" cy="1289820"/>
          </a:xfrm>
          <a:prstGeom prst="cloudCallout">
            <a:avLst>
              <a:gd name="adj1" fmla="val -53941"/>
              <a:gd name="adj2" fmla="val 969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?????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79826" y="1690443"/>
            <a:ext cx="3072974" cy="1289820"/>
          </a:xfrm>
          <a:prstGeom prst="cloudCallout">
            <a:avLst>
              <a:gd name="adj1" fmla="val 67698"/>
              <a:gd name="adj2" fmla="val 841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???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67065" y="659571"/>
            <a:ext cx="3780034" cy="1130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	NỘI DUNG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87" y="4536717"/>
            <a:ext cx="3425825" cy="22163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1522" y="1994171"/>
            <a:ext cx="9007813" cy="13035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MẠNH DẠN, TỰ TIN TRONG GIAO TIẾP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>
            <a:fillRect/>
          </a:stretch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>
            <a:fillRect/>
          </a:stretch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Microsoft YaHei" panose="020B0503020204020204" charset="-122"/>
            </a:endParaRPr>
          </a:p>
        </p:txBody>
      </p:sp>
      <p:pic>
        <p:nvPicPr>
          <p:cNvPr id="10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1507" y="747845"/>
            <a:ext cx="11177872" cy="61000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31775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...”.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...ờ...”.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mỉm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nhẫn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!”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Bỗng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to: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,”.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tin: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347980">
              <a:lnSpc>
                <a:spcPct val="120000"/>
              </a:lnSpc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0327" y="83783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3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72212" y="1263897"/>
            <a:ext cx="2034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29273" y="1739732"/>
            <a:ext cx="1812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28274" y="3704359"/>
            <a:ext cx="1061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90208" y="4684986"/>
            <a:ext cx="1415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1507" y="747845"/>
            <a:ext cx="11177872" cy="61000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31775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“À... ờ...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...ờ...”.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mỉm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nhẫn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!”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Bỗng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to: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...ờ...à...”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,”.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tin: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347980">
              <a:lnSpc>
                <a:spcPct val="120000"/>
              </a:lnSpc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0327" y="83783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3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72212" y="1263897"/>
            <a:ext cx="2034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29273" y="1739732"/>
            <a:ext cx="1812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28274" y="3704359"/>
            <a:ext cx="1061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90208" y="4684986"/>
            <a:ext cx="1415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83" y="917881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961" y="592353"/>
            <a:ext cx="11909039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8649" y="2519336"/>
            <a:ext cx="8923217" cy="1020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48" y="1403148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16248" y="4268310"/>
            <a:ext cx="8923217" cy="1020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8" y="3695500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8746118" y="4037780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5151" y="560760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08654" y="5705769"/>
            <a:ext cx="774700" cy="3784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30" grpId="0" animBg="1"/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918700" y="368302"/>
            <a:ext cx="1273300" cy="1891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1077466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tin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82" y="3900158"/>
            <a:ext cx="1896435" cy="2701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>
            <a:fillRect/>
          </a:stretch>
        </p:blipFill>
        <p:spPr>
          <a:xfrm>
            <a:off x="-139700" y="3900158"/>
            <a:ext cx="3479800" cy="3015827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96901" y="2151882"/>
            <a:ext cx="4470400" cy="1289820"/>
          </a:xfrm>
          <a:prstGeom prst="cloudCallout">
            <a:avLst>
              <a:gd name="adj1" fmla="val -38884"/>
              <a:gd name="adj2" fmla="val 940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giỏi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đấy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670800" y="2150977"/>
            <a:ext cx="4247899" cy="1289820"/>
          </a:xfrm>
          <a:prstGeom prst="cloudCallout">
            <a:avLst>
              <a:gd name="adj1" fmla="val 48564"/>
              <a:gd name="adj2" fmla="val 80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663700" y="1834514"/>
            <a:ext cx="5007099" cy="1289820"/>
          </a:xfrm>
          <a:prstGeom prst="cloudCallout">
            <a:avLst>
              <a:gd name="adj1" fmla="val -34826"/>
              <a:gd name="adj2" fmla="val 121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98167" y="2358398"/>
            <a:ext cx="4695699" cy="1289820"/>
          </a:xfrm>
          <a:prstGeom prst="cloudCallout">
            <a:avLst>
              <a:gd name="adj1" fmla="val 48294"/>
              <a:gd name="adj2" fmla="val 989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gắng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6491" t="34134" r="25526" b="32650"/>
          <a:stretch>
            <a:fillRect/>
          </a:stretch>
        </p:blipFill>
        <p:spPr>
          <a:xfrm>
            <a:off x="897327" y="2362433"/>
            <a:ext cx="10284020" cy="4004563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>
            <a:fillRect/>
          </a:stretch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93067" y="1927665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t="145" r="7725" b="14099"/>
          <a:stretch>
            <a:fillRect/>
          </a:stretch>
        </p:blipFill>
        <p:spPr>
          <a:xfrm>
            <a:off x="2694193" y="1444589"/>
            <a:ext cx="6624520" cy="446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>
            <a:fillRect/>
          </a:stretch>
        </p:blipFill>
        <p:spPr>
          <a:xfrm>
            <a:off x="8011302" y="557049"/>
            <a:ext cx="1898687" cy="2911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77199" y="3882469"/>
            <a:ext cx="2097580" cy="2800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7378" y="2090315"/>
            <a:ext cx="6786667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5" b="1" dirty="0" err="1">
                <a:latin typeface="HP001 4 hàng" panose="020B0603050302020204" pitchFamily="34" charset="0"/>
              </a:rPr>
              <a:t>Thứ</a:t>
            </a:r>
            <a:r>
              <a:rPr lang="en-US" sz="2245" b="1" dirty="0">
                <a:latin typeface="HP001 4 hàng" panose="020B0603050302020204" pitchFamily="34" charset="0"/>
              </a:rPr>
              <a:t> tư </a:t>
            </a:r>
            <a:r>
              <a:rPr lang="en-US" sz="2245" b="1" dirty="0" err="1">
                <a:latin typeface="HP001 4 hàng" panose="020B0603050302020204" pitchFamily="34" charset="0"/>
              </a:rPr>
              <a:t>ngày</a:t>
            </a:r>
            <a:r>
              <a:rPr lang="en-US" sz="2245" b="1" dirty="0">
                <a:latin typeface="HP001 4 hàng" panose="020B0603050302020204" pitchFamily="34" charset="0"/>
              </a:rPr>
              <a:t> 22 </a:t>
            </a:r>
            <a:r>
              <a:rPr lang="en-US" sz="2245" b="1" dirty="0" err="1">
                <a:latin typeface="HP001 4 hàng" panose="020B0603050302020204" pitchFamily="34" charset="0"/>
              </a:rPr>
              <a:t>tháng</a:t>
            </a:r>
            <a:r>
              <a:rPr lang="en-US" sz="2245" b="1" dirty="0">
                <a:latin typeface="HP001 4 hàng" panose="020B0603050302020204" pitchFamily="34" charset="0"/>
              </a:rPr>
              <a:t> 9 </a:t>
            </a:r>
            <a:r>
              <a:rPr lang="en-US" sz="2245" b="1" dirty="0" err="1">
                <a:latin typeface="HP001 4 hàng" panose="020B0603050302020204" pitchFamily="34" charset="0"/>
              </a:rPr>
              <a:t>năm</a:t>
            </a:r>
            <a:r>
              <a:rPr lang="en-US" sz="2245" b="1" dirty="0">
                <a:latin typeface="HP001 4 hàng" panose="020B0603050302020204" pitchFamily="34" charset="0"/>
              </a:rPr>
              <a:t> 2021</a:t>
            </a:r>
            <a:endParaRPr lang="en-US" sz="2245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2203" y="2558617"/>
            <a:ext cx="1730897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5" b="1" dirty="0" err="1">
                <a:latin typeface="HP001 4 hàng" panose="020B0603050302020204" pitchFamily="34" charset="0"/>
              </a:rPr>
              <a:t>Tiếng Việt</a:t>
            </a:r>
            <a:endParaRPr lang="en-US" sz="2245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9033" y="3026570"/>
            <a:ext cx="559154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245" b="1" dirty="0">
                <a:latin typeface="HP001 4 hàng" panose="020B0603050302020204" pitchFamily="34" charset="0"/>
              </a:rPr>
              <a:t>Đ</a:t>
            </a:r>
            <a:r>
              <a:rPr lang="en-US" sz="2245" b="1" dirty="0">
                <a:latin typeface="HP001 4 hàng" panose="020B0603050302020204" pitchFamily="34" charset="0"/>
                <a:cs typeface="HP001 4 hàng" panose="020B0603050302020204" pitchFamily="34" charset="0"/>
              </a:rPr>
              <a:t>ǌ</a:t>
            </a:r>
            <a:r>
              <a:rPr lang="en-US" sz="2245" b="1" dirty="0">
                <a:latin typeface="HP001 4 hàng" panose="020B0603050302020204" pitchFamily="34" charset="0"/>
              </a:rPr>
              <a:t>: Một giờ học</a:t>
            </a:r>
            <a:endParaRPr lang="en-US" sz="2245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939" y="813592"/>
            <a:ext cx="11518682" cy="566746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65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...ờ...”.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!”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347980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607314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655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 Em cố nhớ xem.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...”.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?”.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...ờ...”.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mỉm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nhẫn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!”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Bỗng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,”.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287655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theo.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347980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3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4</a:t>
            </a:r>
            <a:endParaRPr lang="en-US" b="1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9481" y="3228953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9055" y="1973945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túng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4621" y="390011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ngừng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2992" y="2575831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ngập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3" y="-1885763"/>
            <a:ext cx="10502665" cy="5456782"/>
          </a:xfrm>
          <a:prstGeom prst="rect">
            <a:avLst/>
          </a:prstGeom>
        </p:spPr>
      </p:pic>
      <p:pic>
        <p:nvPicPr>
          <p:cNvPr id="10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695" y="3571528"/>
            <a:ext cx="1069594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Vì thế hôm nay chúng ta sẽ tập nói trước lớp về bất cứ điều gì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indent="0">
              <a:buFontTx/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mình thích.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50260" y="3571240"/>
            <a:ext cx="196215" cy="4400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076565" y="3607435"/>
            <a:ext cx="171450" cy="4038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>
            <a:fillRect/>
          </a:stretch>
        </p:blipFill>
        <p:spPr>
          <a:xfrm>
            <a:off x="8551354" y="5054326"/>
            <a:ext cx="3704853" cy="1803674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36789" y="2105986"/>
            <a:ext cx="10778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...ờ...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“ Con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937765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457904" y="214759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114611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10645" y="2840730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704926" y="284120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 flipH="1">
            <a:off x="8353011" y="210651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11194001" y="214778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828751" y="284184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87206" y="284247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7760</Words>
  <Application>WPS Presentation</Application>
  <PresentationFormat>Widescreen</PresentationFormat>
  <Paragraphs>231</Paragraphs>
  <Slides>28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Arial</vt:lpstr>
      <vt:lpstr>SimSun</vt:lpstr>
      <vt:lpstr>Wingdings</vt:lpstr>
      <vt:lpstr>Calibri Light</vt:lpstr>
      <vt:lpstr>Calibri</vt:lpstr>
      <vt:lpstr>Calibri</vt:lpstr>
      <vt:lpstr>Montserrat Medium</vt:lpstr>
      <vt:lpstr>Segoe Print</vt:lpstr>
      <vt:lpstr>等线</vt:lpstr>
      <vt:lpstr>Times New Roman</vt:lpstr>
      <vt:lpstr>Arial-Rounded</vt:lpstr>
      <vt:lpstr>Tahoma</vt:lpstr>
      <vt:lpstr>Microsoft YaHei</vt:lpstr>
      <vt:lpstr>Arial Unicode MS</vt:lpstr>
      <vt:lpstr>SVN-Gretoon</vt:lpstr>
      <vt:lpstr>方正粗圆_GBK</vt:lpstr>
      <vt:lpstr>字魂36号-正文宋楷</vt:lpstr>
      <vt:lpstr>iCiel Crocante</vt:lpstr>
      <vt:lpstr>Wide Latin</vt:lpstr>
      <vt:lpstr>HP001 4 hàng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25</cp:revision>
  <dcterms:created xsi:type="dcterms:W3CDTF">2021-05-22T09:15:00Z</dcterms:created>
  <dcterms:modified xsi:type="dcterms:W3CDTF">2021-09-22T11:36:34Z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3D068C53B38040CFA3F456EF34339907</vt:lpwstr>
  </property>
  <property fmtid="{D5CDD505-2E9C-101B-9397-08002B2CF9AE}" pid="3" name="KSOProductBuildVer">
    <vt:lpwstr>1033-11.2.0.10296</vt:lpwstr>
  </property>
</Properties>
</file>