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7" r:id="rId2"/>
  </p:sldMasterIdLst>
  <p:notesMasterIdLst>
    <p:notesMasterId r:id="rId36"/>
  </p:notesMasterIdLst>
  <p:sldIdLst>
    <p:sldId id="372" r:id="rId3"/>
    <p:sldId id="257" r:id="rId4"/>
    <p:sldId id="277" r:id="rId5"/>
    <p:sldId id="278" r:id="rId6"/>
    <p:sldId id="279" r:id="rId7"/>
    <p:sldId id="280" r:id="rId8"/>
    <p:sldId id="329" r:id="rId9"/>
    <p:sldId id="282" r:id="rId10"/>
    <p:sldId id="364" r:id="rId11"/>
    <p:sldId id="262" r:id="rId12"/>
    <p:sldId id="314" r:id="rId13"/>
    <p:sldId id="312" r:id="rId14"/>
    <p:sldId id="330" r:id="rId15"/>
    <p:sldId id="317" r:id="rId16"/>
    <p:sldId id="316" r:id="rId17"/>
    <p:sldId id="311" r:id="rId18"/>
    <p:sldId id="298" r:id="rId19"/>
    <p:sldId id="299" r:id="rId20"/>
    <p:sldId id="302" r:id="rId21"/>
    <p:sldId id="301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38" r:id="rId31"/>
    <p:sldId id="339" r:id="rId32"/>
    <p:sldId id="313" r:id="rId33"/>
    <p:sldId id="371" r:id="rId34"/>
    <p:sldId id="373" r:id="rId35"/>
  </p:sldIdLst>
  <p:sldSz cx="12192000" cy="6858000"/>
  <p:notesSz cx="6858000" cy="9144000"/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0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76F5-1523-403A-9D1A-10CD4E2F1B77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E15D-F3F1-4C38-8984-ADFF47F9D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5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microsoft.com/office/2007/relationships/hdphoto" Target="../media/hdphoto4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w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w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4.png"/><Relationship Id="rId11" Type="http://schemas.openxmlformats.org/officeDocument/2006/relationships/image" Target="../media/image7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93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audio" Target="../media/audio4.wav"/><Relationship Id="rId10" Type="http://schemas.openxmlformats.org/officeDocument/2006/relationships/image" Target="../media/image96.png"/><Relationship Id="rId4" Type="http://schemas.openxmlformats.org/officeDocument/2006/relationships/audio" Target="../media/audio3.wav"/><Relationship Id="rId9" Type="http://schemas.openxmlformats.org/officeDocument/2006/relationships/image" Target="../media/image95.png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2.jpe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87.pn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87.pn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79.pn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emf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microsoft.com/office/2007/relationships/hdphoto" Target="../media/hdphoto7.wdp"/><Relationship Id="rId4" Type="http://schemas.openxmlformats.org/officeDocument/2006/relationships/image" Target="../media/image107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22.png"/><Relationship Id="rId5" Type="http://schemas.openxmlformats.org/officeDocument/2006/relationships/image" Target="../media/image28.jpe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GIF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42.GIF"/><Relationship Id="rId5" Type="http://schemas.openxmlformats.org/officeDocument/2006/relationships/image" Target="../media/image38.GIF"/><Relationship Id="rId10" Type="http://schemas.openxmlformats.org/officeDocument/2006/relationships/image" Target="../media/image41.GIF"/><Relationship Id="rId4" Type="http://schemas.openxmlformats.org/officeDocument/2006/relationships/image" Target="../media/image37.jpe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898761" y="1958160"/>
            <a:ext cx="660654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CON ĐẾN VỚI TIẾT HỌC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Toán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:Nguyễn Thị Lụa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  <p:sndAc>
          <p:endSnd/>
        </p:sndAc>
      </p:transition>
    </mc:Choice>
    <mc:Fallback xmlns="">
      <p:transition>
        <p:randomBar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44" y="883693"/>
            <a:ext cx="10300296" cy="5090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Oval 72"/>
          <p:cNvSpPr/>
          <p:nvPr/>
        </p:nvSpPr>
        <p:spPr>
          <a:xfrm>
            <a:off x="1119736" y="1105467"/>
            <a:ext cx="750008" cy="735007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2552672" y="191544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2" b="74257" l="70320" r="88402">
                        <a14:foregroundMark x1="81918" y1="42970" x2="81918" y2="42970"/>
                        <a14:foregroundMark x1="84384" y1="72871" x2="84384" y2="72871"/>
                        <a14:foregroundMark x1="84018" y1="72871" x2="84018" y2="72871"/>
                        <a14:foregroundMark x1="83562" y1="72475" x2="83562" y2="72475"/>
                        <a14:foregroundMark x1="77900" y1="72871" x2="77900" y2="72871"/>
                        <a14:foregroundMark x1="77169" y1="74257" x2="77169" y2="74257"/>
                      </a14:backgroundRemoval>
                    </a14:imgEffect>
                  </a14:imgLayer>
                </a14:imgProps>
              </a:ext>
            </a:extLst>
          </a:blip>
          <a:srcRect l="68088" t="16153" r="9110" b="21112"/>
          <a:stretch>
            <a:fillRect/>
          </a:stretch>
        </p:blipFill>
        <p:spPr>
          <a:xfrm>
            <a:off x="8905640" y="1514902"/>
            <a:ext cx="3021167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2" b="73069" l="11507" r="30320">
                        <a14:foregroundMark x1="21096" y1="71287" x2="21096" y2="71287"/>
                        <a14:foregroundMark x1="20822" y1="70495" x2="20822" y2="70495"/>
                        <a14:foregroundMark x1="20822" y1="72673" x2="20822" y2="72673"/>
                        <a14:foregroundMark x1="17534" y1="72673" x2="17534" y2="72673"/>
                        <a14:foregroundMark x1="17626" y1="69505" x2="17626" y2="69505"/>
                        <a14:foregroundMark x1="17443" y1="73267" x2="17443" y2="73267"/>
                        <a14:foregroundMark x1="22831" y1="49703" x2="22831" y2="49703"/>
                        <a14:foregroundMark x1="22831" y1="45941" x2="23105" y2="48911"/>
                        <a14:foregroundMark x1="24018" y1="49307" x2="20091" y2="47723"/>
                        <a14:foregroundMark x1="20091" y1="47723" x2="21461" y2="46535"/>
                        <a14:foregroundMark x1="17991" y1="46139" x2="23014" y2="46139"/>
                        <a14:foregroundMark x1="23014" y1="46139" x2="18630" y2="43366"/>
                        <a14:foregroundMark x1="18630" y1="43366" x2="18265" y2="51287"/>
                        <a14:foregroundMark x1="18265" y1="51287" x2="23105" y2="52277"/>
                        <a14:foregroundMark x1="23105" y1="52277" x2="26027" y2="47921"/>
                        <a14:foregroundMark x1="26027" y1="47921" x2="26027" y2="43168"/>
                        <a14:foregroundMark x1="11507" y1="32673" x2="11507" y2="32673"/>
                        <a14:foregroundMark x1="15160" y1="46733" x2="15160" y2="46733"/>
                        <a14:foregroundMark x1="15616" y1="61584" x2="15616" y2="61584"/>
                        <a14:foregroundMark x1="15799" y1="65941" x2="15799" y2="65941"/>
                      </a14:backgroundRemoval>
                    </a14:imgEffect>
                  </a14:imgLayer>
                </a14:imgProps>
              </a:ext>
            </a:extLst>
          </a:blip>
          <a:srcRect l="9535" t="16153" r="67364" b="21112"/>
          <a:stretch>
            <a:fillRect/>
          </a:stretch>
        </p:blipFill>
        <p:spPr>
          <a:xfrm>
            <a:off x="389112" y="1517478"/>
            <a:ext cx="3060776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: Rounded Corners 5"/>
          <p:cNvSpPr/>
          <p:nvPr/>
        </p:nvSpPr>
        <p:spPr>
          <a:xfrm rot="21171660">
            <a:off x="3024710" y="2111100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9 + 1</a:t>
            </a:r>
          </a:p>
        </p:txBody>
      </p:sp>
      <p:sp>
        <p:nvSpPr>
          <p:cNvPr id="25" name="Rectangle: Rounded Corners 24"/>
          <p:cNvSpPr/>
          <p:nvPr/>
        </p:nvSpPr>
        <p:spPr>
          <a:xfrm rot="270364">
            <a:off x="5434083" y="203635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8 + 2</a:t>
            </a:r>
          </a:p>
        </p:txBody>
      </p:sp>
      <p:sp>
        <p:nvSpPr>
          <p:cNvPr id="26" name="Rectangle: Rounded Corners 25"/>
          <p:cNvSpPr/>
          <p:nvPr/>
        </p:nvSpPr>
        <p:spPr>
          <a:xfrm rot="171883">
            <a:off x="7799695" y="20077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7 + 3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945952" y="3519846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4 + 6</a:t>
            </a:r>
          </a:p>
        </p:txBody>
      </p:sp>
      <p:sp>
        <p:nvSpPr>
          <p:cNvPr id="28" name="Rectangle: Rounded Corners 27"/>
          <p:cNvSpPr/>
          <p:nvPr/>
        </p:nvSpPr>
        <p:spPr>
          <a:xfrm rot="173918">
            <a:off x="5532992" y="363512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5 + 5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971835" y="363512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/>
              </a:rPr>
              <a:t>1 + 9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1606800" y="1232546"/>
            <a:ext cx="1535009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/>
              </a:rPr>
              <a:t>6 + 4</a:t>
            </a:r>
          </a:p>
        </p:txBody>
      </p:sp>
      <p:sp>
        <p:nvSpPr>
          <p:cNvPr id="31" name="Speech Bubble: Oval 30"/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 rot="577334">
            <a:off x="6412160" y="1599798"/>
            <a:ext cx="1367526" cy="2296932"/>
            <a:chOff x="5328643" y="6016191"/>
            <a:chExt cx="1367526" cy="22969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>
              <a:fillRect/>
            </a:stretch>
          </p:blipFill>
          <p:spPr>
            <a:xfrm>
              <a:off x="5328643" y="6016191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76698" y="645036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1124947">
            <a:off x="3982408" y="2974906"/>
            <a:ext cx="1359840" cy="1999249"/>
            <a:chOff x="10284462" y="6855692"/>
            <a:chExt cx="1359840" cy="199924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/>
            <a:srcRect l="21826" r="17475" b="10761"/>
            <a:stretch>
              <a:fillRect/>
            </a:stretch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0523914" y="735982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809314" y="1571579"/>
            <a:ext cx="1728286" cy="1959996"/>
            <a:chOff x="13097023" y="6006593"/>
            <a:chExt cx="1728286" cy="195999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0"/>
            <a:srcRect b="28921"/>
            <a:stretch>
              <a:fillRect/>
            </a:stretch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3604631" y="630845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 rot="500095">
            <a:off x="6471782" y="3238554"/>
            <a:ext cx="1414398" cy="2023887"/>
            <a:chOff x="6774260" y="5572222"/>
            <a:chExt cx="1674383" cy="24187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1"/>
            <a:srcRect b="14612"/>
            <a:stretch>
              <a:fillRect/>
            </a:stretch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204335" y="6016190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430458">
            <a:off x="8859558" y="1715235"/>
            <a:ext cx="1236646" cy="1884561"/>
            <a:chOff x="8323806" y="6849702"/>
            <a:chExt cx="1349338" cy="199924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2"/>
            <a:srcRect b="30579"/>
            <a:stretch>
              <a:fillRect/>
            </a:stretch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553673" y="722870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428994">
            <a:off x="8747993" y="3334136"/>
            <a:ext cx="1556118" cy="2088108"/>
            <a:chOff x="3361307" y="4759715"/>
            <a:chExt cx="1603697" cy="244727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86" b="90000" l="9483" r="89943">
                          <a14:foregroundMark x1="62356" y1="6143" x2="62356" y2="6143"/>
                          <a14:foregroundMark x1="52586" y1="4286" x2="52586" y2="4286"/>
                          <a14:foregroundMark x1="53161" y1="46429" x2="44253" y2="52429"/>
                          <a14:foregroundMark x1="44253" y1="52429" x2="41379" y2="61286"/>
                          <a14:foregroundMark x1="41379" y1="61286" x2="43678" y2="68429"/>
                          <a14:foregroundMark x1="43678" y1="68429" x2="46839" y2="71000"/>
                          <a14:foregroundMark x1="43678" y1="57714" x2="50862" y2="87429"/>
                        </a14:backgroundRemoval>
                      </a14:imgEffect>
                    </a14:imgLayer>
                  </a14:imgProps>
                </a:ext>
              </a:extLst>
            </a:blip>
            <a:srcRect b="29476"/>
            <a:stretch>
              <a:fillRect/>
            </a:stretch>
          </p:blipFill>
          <p:spPr>
            <a:xfrm>
              <a:off x="3361307" y="4759715"/>
              <a:ext cx="1567984" cy="2447275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845533" y="513424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5016353" y="113317"/>
            <a:ext cx="2159294" cy="799110"/>
            <a:chOff x="1208564" y="356727"/>
            <a:chExt cx="1050978" cy="722212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b,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5559" t="18979" r="10357" b="11099"/>
          <a:stretch>
            <a:fillRect/>
          </a:stretch>
        </p:blipFill>
        <p:spPr>
          <a:xfrm>
            <a:off x="8998607" y="1669857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8095" t="20632" r="53200" b="13744"/>
          <a:stretch>
            <a:fillRect/>
          </a:stretch>
        </p:blipFill>
        <p:spPr>
          <a:xfrm>
            <a:off x="1024758" y="1590546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1" y="2036575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9  +         =  10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5806390" y="2067352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1" y="2946196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8  +         =  10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5806390" y="2949677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2001" y="3868609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7  +         =  10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5806390" y="3899386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5805619" y="206735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5806390" y="297349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9" name="Rectangle: Rounded Corners 58"/>
          <p:cNvSpPr/>
          <p:nvPr/>
        </p:nvSpPr>
        <p:spPr>
          <a:xfrm>
            <a:off x="5805619" y="3901127"/>
            <a:ext cx="666311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20049" y="727466"/>
            <a:ext cx="2159294" cy="799110"/>
            <a:chOff x="1208564" y="356727"/>
            <a:chExt cx="1050978" cy="722212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89352" y="2178010"/>
            <a:ext cx="3613760" cy="2190337"/>
            <a:chOff x="1046305" y="1346583"/>
            <a:chExt cx="3613760" cy="2190337"/>
          </a:xfrm>
        </p:grpSpPr>
        <p:grpSp>
          <p:nvGrpSpPr>
            <p:cNvPr id="10" name="Group 9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+ 1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+ 5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3126" y="1909825"/>
            <a:ext cx="3267891" cy="2443467"/>
            <a:chOff x="6007005" y="1086391"/>
            <a:chExt cx="3267891" cy="2443467"/>
          </a:xfrm>
        </p:grpSpPr>
        <p:grpSp>
          <p:nvGrpSpPr>
            <p:cNvPr id="15" name="Group 14"/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/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/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7246" y="2043579"/>
            <a:ext cx="3205805" cy="2324768"/>
            <a:chOff x="3658265" y="3795250"/>
            <a:chExt cx="3205805" cy="2324768"/>
          </a:xfrm>
        </p:grpSpPr>
        <p:grpSp>
          <p:nvGrpSpPr>
            <p:cNvPr id="20" name="Group 19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/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5" name="TextBox4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3455988" y="2860675"/>
            <a:ext cx="612775" cy="54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TextBox1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3455988" y="3549650"/>
            <a:ext cx="612775" cy="54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TextBox2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6861175" y="2863850"/>
            <a:ext cx="612775" cy="54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TextBox3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6851650" y="3535363"/>
            <a:ext cx="612775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TextBox5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10298430" y="2858453"/>
            <a:ext cx="612775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TextBox6" descr="ppt/media/image52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10379075" y="3486150"/>
            <a:ext cx="612775" cy="547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484880" y="2863850"/>
            <a:ext cx="611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86150" y="3549650"/>
            <a:ext cx="673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71970" y="2902585"/>
            <a:ext cx="623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896735" y="3524885"/>
            <a:ext cx="542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0345420" y="2858770"/>
            <a:ext cx="57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0417175" y="3411855"/>
            <a:ext cx="57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24" grpId="0"/>
      <p:bldP spid="24" grpId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/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/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/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+ 4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/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49" name="TextBox4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4092575" y="2181225"/>
            <a:ext cx="725488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TextBox1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4092575" y="2836863"/>
            <a:ext cx="725488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TextBox2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9532938" y="2089150"/>
            <a:ext cx="7239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TextBox3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9532938" y="2773363"/>
            <a:ext cx="723900" cy="45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TextBox5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6769100" y="4579938"/>
            <a:ext cx="723900" cy="45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TextBox6" descr="ppt/media/image54.wmf"/>
          <p:cNvPicPr/>
          <p:nvPr/>
        </p:nvPicPr>
        <p:blipFill>
          <a:blip r:embed="rId6"/>
          <a:stretch>
            <a:fillRect/>
          </a:stretch>
        </p:blipFill>
        <p:spPr>
          <a:xfrm>
            <a:off x="6769100" y="5249863"/>
            <a:ext cx="723900" cy="45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181475" y="2218055"/>
            <a:ext cx="611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32580" y="2809875"/>
            <a:ext cx="709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562465" y="2107565"/>
            <a:ext cx="647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562465" y="2678430"/>
            <a:ext cx="697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47840" y="4590415"/>
            <a:ext cx="635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816725" y="5245100"/>
            <a:ext cx="697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83914" y="125883"/>
            <a:ext cx="2276445" cy="799110"/>
            <a:chOff x="1208564" y="356727"/>
            <a:chExt cx="1107998" cy="722212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1460361" y="439173"/>
              <a:ext cx="85620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13" y="1070443"/>
            <a:ext cx="10512444" cy="5221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884995" y="2959433"/>
            <a:ext cx="977320" cy="612071"/>
            <a:chOff x="2912291" y="2945785"/>
            <a:chExt cx="977320" cy="61207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88523" y="2959433"/>
            <a:ext cx="977320" cy="612071"/>
            <a:chOff x="2912291" y="2945785"/>
            <a:chExt cx="977320" cy="612071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51107" y="2977846"/>
            <a:ext cx="977320" cy="612071"/>
            <a:chOff x="2912291" y="2945785"/>
            <a:chExt cx="977320" cy="612071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54635" y="2977846"/>
            <a:ext cx="977320" cy="612071"/>
            <a:chOff x="2912291" y="2945785"/>
            <a:chExt cx="977320" cy="612071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3824" y="2975911"/>
            <a:ext cx="977320" cy="612071"/>
            <a:chOff x="2912291" y="2945785"/>
            <a:chExt cx="977320" cy="612071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pic>
        <p:nvPicPr>
          <p:cNvPr id="3073" name="TextBox4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5130800" y="3730625"/>
            <a:ext cx="720725" cy="468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TextBox1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5141913" y="4395788"/>
            <a:ext cx="719137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TextBox2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6645275" y="3730625"/>
            <a:ext cx="719138" cy="468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TextBox3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6635750" y="4402138"/>
            <a:ext cx="720725" cy="46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TextBox5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8110220" y="3730308"/>
            <a:ext cx="720725" cy="46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TextBox6" descr="ppt/media/image57.wmf"/>
          <p:cNvPicPr/>
          <p:nvPr/>
        </p:nvPicPr>
        <p:blipFill>
          <a:blip r:embed="rId4"/>
          <a:stretch>
            <a:fillRect/>
          </a:stretch>
        </p:blipFill>
        <p:spPr>
          <a:xfrm>
            <a:off x="8124825" y="4387850"/>
            <a:ext cx="719138" cy="468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257800" y="3795395"/>
            <a:ext cx="537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7185" y="4406265"/>
            <a:ext cx="537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737350" y="3795395"/>
            <a:ext cx="636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828155" y="4419600"/>
            <a:ext cx="562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8204835" y="3807460"/>
            <a:ext cx="636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8357870" y="4406900"/>
            <a:ext cx="696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9" grpId="0"/>
      <p:bldP spid="9" grpId="1"/>
      <p:bldP spid="27" grpId="0"/>
      <p:bldP spid="27" grpId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Motion Graphic Background 🎥 Game Show TV Showbiz Frame Animated VJ  Loop Video [Free Download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1514"/>
            <a:ext cx="3138697" cy="2217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97" y="2596538"/>
            <a:ext cx="4510652" cy="3504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6551" y="1059022"/>
            <a:ext cx="2287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11646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THAM GIA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6195" y="2533542"/>
            <a:ext cx="79396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7706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 CUNG TRĂNG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31" y="3549069"/>
            <a:ext cx="1362293" cy="25520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99184" y="4892406"/>
            <a:ext cx="3502025" cy="9531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77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viên</a:t>
            </a:r>
          </a:p>
          <a:p>
            <a:pPr algn="ctr"/>
            <a:r>
              <a:rPr lang="en-US" sz="2800">
                <a:ln w="0"/>
                <a:solidFill>
                  <a:srgbClr val="1164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Ngọc và Chị Hằn</a:t>
            </a:r>
            <a:r>
              <a:rPr lang="en-US" sz="2800">
                <a:ln w="0"/>
                <a:solidFill>
                  <a:srgbClr val="11646F"/>
                </a:solidFill>
                <a:latin typeface="UVN Da Lat" panose="03060902030302020204" pitchFamily="66" charset="0"/>
              </a:rPr>
              <a:t>g</a:t>
            </a:r>
            <a:endParaRPr lang="en-US" sz="2800" b="0" cap="none" spc="0">
              <a:ln w="0"/>
              <a:solidFill>
                <a:srgbClr val="11646F"/>
              </a:solidFill>
              <a:latin typeface="UVN Da Lat" panose="0306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oud Wallpapers - Top Free Cartoon Cloud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302542"/>
            <a:ext cx="3138697" cy="2217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72" y="5824557"/>
            <a:ext cx="810494" cy="8104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/>
          <a:stretch>
            <a:fillRect/>
          </a:stretch>
        </p:blipFill>
        <p:spPr>
          <a:xfrm>
            <a:off x="9071428" y="3354056"/>
            <a:ext cx="3120571" cy="32621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13" y="5805714"/>
            <a:ext cx="810494" cy="8104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3" y="5610888"/>
            <a:ext cx="1024163" cy="10241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385">
            <a:off x="8885142" y="103471"/>
            <a:ext cx="1839749" cy="183974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3" name="Picture 6" descr="Bánh Dẻo Đậu Xanh (0 Trứng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4108">
            <a:off x="7528145" y="-113703"/>
            <a:ext cx="2298113" cy="2427529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3" y="2937267"/>
            <a:ext cx="1797123" cy="369778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6" y="4110135"/>
            <a:ext cx="2358447" cy="23584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16" name="Freeform: Shape 15"/>
          <p:cNvSpPr/>
          <p:nvPr/>
        </p:nvSpPr>
        <p:spPr>
          <a:xfrm>
            <a:off x="8548859" y="1944914"/>
            <a:ext cx="957998" cy="1901372"/>
          </a:xfrm>
          <a:custGeom>
            <a:avLst/>
            <a:gdLst>
              <a:gd name="connsiteX0" fmla="*/ 957998 w 957998"/>
              <a:gd name="connsiteY0" fmla="*/ 1901372 h 1901372"/>
              <a:gd name="connsiteX1" fmla="*/ 957998 w 957998"/>
              <a:gd name="connsiteY1" fmla="*/ 1901372 h 1901372"/>
              <a:gd name="connsiteX2" fmla="*/ 754798 w 957998"/>
              <a:gd name="connsiteY2" fmla="*/ 1872343 h 1901372"/>
              <a:gd name="connsiteX3" fmla="*/ 696741 w 957998"/>
              <a:gd name="connsiteY3" fmla="*/ 1828800 h 1901372"/>
              <a:gd name="connsiteX4" fmla="*/ 595141 w 957998"/>
              <a:gd name="connsiteY4" fmla="*/ 1756229 h 1901372"/>
              <a:gd name="connsiteX5" fmla="*/ 508055 w 957998"/>
              <a:gd name="connsiteY5" fmla="*/ 1654629 h 1901372"/>
              <a:gd name="connsiteX6" fmla="*/ 479027 w 957998"/>
              <a:gd name="connsiteY6" fmla="*/ 1611086 h 1901372"/>
              <a:gd name="connsiteX7" fmla="*/ 420970 w 957998"/>
              <a:gd name="connsiteY7" fmla="*/ 1494972 h 1901372"/>
              <a:gd name="connsiteX8" fmla="*/ 377427 w 957998"/>
              <a:gd name="connsiteY8" fmla="*/ 1451429 h 1901372"/>
              <a:gd name="connsiteX9" fmla="*/ 333884 w 957998"/>
              <a:gd name="connsiteY9" fmla="*/ 1306286 h 1901372"/>
              <a:gd name="connsiteX10" fmla="*/ 319370 w 957998"/>
              <a:gd name="connsiteY10" fmla="*/ 1175657 h 1901372"/>
              <a:gd name="connsiteX11" fmla="*/ 290341 w 957998"/>
              <a:gd name="connsiteY11" fmla="*/ 943429 h 1901372"/>
              <a:gd name="connsiteX12" fmla="*/ 290341 w 957998"/>
              <a:gd name="connsiteY12" fmla="*/ 319315 h 1901372"/>
              <a:gd name="connsiteX13" fmla="*/ 261312 w 957998"/>
              <a:gd name="connsiteY13" fmla="*/ 275772 h 1901372"/>
              <a:gd name="connsiteX14" fmla="*/ 159712 w 957998"/>
              <a:gd name="connsiteY14" fmla="*/ 174172 h 1901372"/>
              <a:gd name="connsiteX15" fmla="*/ 101655 w 957998"/>
              <a:gd name="connsiteY15" fmla="*/ 116115 h 1901372"/>
              <a:gd name="connsiteX16" fmla="*/ 87141 w 957998"/>
              <a:gd name="connsiteY16" fmla="*/ 72572 h 1901372"/>
              <a:gd name="connsiteX17" fmla="*/ 43598 w 957998"/>
              <a:gd name="connsiteY17" fmla="*/ 58057 h 1901372"/>
              <a:gd name="connsiteX18" fmla="*/ 55 w 957998"/>
              <a:gd name="connsiteY18" fmla="*/ 0 h 1901372"/>
              <a:gd name="connsiteX19" fmla="*/ 55 w 957998"/>
              <a:gd name="connsiteY19" fmla="*/ 0 h 190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57998" h="1901372">
                <a:moveTo>
                  <a:pt x="957998" y="1901372"/>
                </a:moveTo>
                <a:lnTo>
                  <a:pt x="957998" y="1901372"/>
                </a:lnTo>
                <a:cubicBezTo>
                  <a:pt x="946210" y="1900300"/>
                  <a:pt x="802340" y="1899510"/>
                  <a:pt x="754798" y="1872343"/>
                </a:cubicBezTo>
                <a:cubicBezTo>
                  <a:pt x="733795" y="1860341"/>
                  <a:pt x="716426" y="1842860"/>
                  <a:pt x="696741" y="1828800"/>
                </a:cubicBezTo>
                <a:cubicBezTo>
                  <a:pt x="650787" y="1795976"/>
                  <a:pt x="642585" y="1796895"/>
                  <a:pt x="595141" y="1756229"/>
                </a:cubicBezTo>
                <a:cubicBezTo>
                  <a:pt x="556274" y="1722915"/>
                  <a:pt x="538244" y="1696894"/>
                  <a:pt x="508055" y="1654629"/>
                </a:cubicBezTo>
                <a:cubicBezTo>
                  <a:pt x="497916" y="1640434"/>
                  <a:pt x="487380" y="1626400"/>
                  <a:pt x="479027" y="1611086"/>
                </a:cubicBezTo>
                <a:cubicBezTo>
                  <a:pt x="458306" y="1573097"/>
                  <a:pt x="451569" y="1525571"/>
                  <a:pt x="420970" y="1494972"/>
                </a:cubicBezTo>
                <a:lnTo>
                  <a:pt x="377427" y="1451429"/>
                </a:lnTo>
                <a:cubicBezTo>
                  <a:pt x="342090" y="1345419"/>
                  <a:pt x="355819" y="1394028"/>
                  <a:pt x="333884" y="1306286"/>
                </a:cubicBezTo>
                <a:cubicBezTo>
                  <a:pt x="329046" y="1262743"/>
                  <a:pt x="323337" y="1219288"/>
                  <a:pt x="319370" y="1175657"/>
                </a:cubicBezTo>
                <a:cubicBezTo>
                  <a:pt x="299760" y="959954"/>
                  <a:pt x="325754" y="1049669"/>
                  <a:pt x="290341" y="943429"/>
                </a:cubicBezTo>
                <a:cubicBezTo>
                  <a:pt x="301413" y="710913"/>
                  <a:pt x="318388" y="553037"/>
                  <a:pt x="290341" y="319315"/>
                </a:cubicBezTo>
                <a:cubicBezTo>
                  <a:pt x="288263" y="301995"/>
                  <a:pt x="272982" y="288738"/>
                  <a:pt x="261312" y="275772"/>
                </a:cubicBezTo>
                <a:cubicBezTo>
                  <a:pt x="229272" y="240172"/>
                  <a:pt x="193579" y="208039"/>
                  <a:pt x="159712" y="174172"/>
                </a:cubicBezTo>
                <a:lnTo>
                  <a:pt x="101655" y="116115"/>
                </a:lnTo>
                <a:cubicBezTo>
                  <a:pt x="96817" y="101601"/>
                  <a:pt x="97959" y="83390"/>
                  <a:pt x="87141" y="72572"/>
                </a:cubicBezTo>
                <a:cubicBezTo>
                  <a:pt x="76323" y="61754"/>
                  <a:pt x="56328" y="66544"/>
                  <a:pt x="43598" y="58057"/>
                </a:cubicBezTo>
                <a:cubicBezTo>
                  <a:pt x="-3366" y="26748"/>
                  <a:pt x="55" y="31351"/>
                  <a:pt x="55" y="0"/>
                </a:cubicBezTo>
                <a:lnTo>
                  <a:pt x="55" y="0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554514" y="1480457"/>
            <a:ext cx="5152572" cy="3018972"/>
          </a:xfrm>
          <a:custGeom>
            <a:avLst/>
            <a:gdLst>
              <a:gd name="connsiteX0" fmla="*/ 5152572 w 5152572"/>
              <a:gd name="connsiteY0" fmla="*/ 116114 h 3018972"/>
              <a:gd name="connsiteX1" fmla="*/ 5152572 w 5152572"/>
              <a:gd name="connsiteY1" fmla="*/ 116114 h 3018972"/>
              <a:gd name="connsiteX2" fmla="*/ 4920343 w 5152572"/>
              <a:gd name="connsiteY2" fmla="*/ 58057 h 3018972"/>
              <a:gd name="connsiteX3" fmla="*/ 4862286 w 5152572"/>
              <a:gd name="connsiteY3" fmla="*/ 43543 h 3018972"/>
              <a:gd name="connsiteX4" fmla="*/ 4818743 w 5152572"/>
              <a:gd name="connsiteY4" fmla="*/ 29029 h 3018972"/>
              <a:gd name="connsiteX5" fmla="*/ 4513943 w 5152572"/>
              <a:gd name="connsiteY5" fmla="*/ 0 h 3018972"/>
              <a:gd name="connsiteX6" fmla="*/ 4194629 w 5152572"/>
              <a:gd name="connsiteY6" fmla="*/ 14514 h 3018972"/>
              <a:gd name="connsiteX7" fmla="*/ 4107543 w 5152572"/>
              <a:gd name="connsiteY7" fmla="*/ 58057 h 3018972"/>
              <a:gd name="connsiteX8" fmla="*/ 4049486 w 5152572"/>
              <a:gd name="connsiteY8" fmla="*/ 87086 h 3018972"/>
              <a:gd name="connsiteX9" fmla="*/ 3976915 w 5152572"/>
              <a:gd name="connsiteY9" fmla="*/ 130629 h 3018972"/>
              <a:gd name="connsiteX10" fmla="*/ 3933372 w 5152572"/>
              <a:gd name="connsiteY10" fmla="*/ 159657 h 3018972"/>
              <a:gd name="connsiteX11" fmla="*/ 3875315 w 5152572"/>
              <a:gd name="connsiteY11" fmla="*/ 188686 h 3018972"/>
              <a:gd name="connsiteX12" fmla="*/ 3831772 w 5152572"/>
              <a:gd name="connsiteY12" fmla="*/ 246743 h 3018972"/>
              <a:gd name="connsiteX13" fmla="*/ 3802743 w 5152572"/>
              <a:gd name="connsiteY13" fmla="*/ 290286 h 3018972"/>
              <a:gd name="connsiteX14" fmla="*/ 3715657 w 5152572"/>
              <a:gd name="connsiteY14" fmla="*/ 377372 h 3018972"/>
              <a:gd name="connsiteX15" fmla="*/ 3672115 w 5152572"/>
              <a:gd name="connsiteY15" fmla="*/ 406400 h 3018972"/>
              <a:gd name="connsiteX16" fmla="*/ 3628572 w 5152572"/>
              <a:gd name="connsiteY16" fmla="*/ 464457 h 3018972"/>
              <a:gd name="connsiteX17" fmla="*/ 3614057 w 5152572"/>
              <a:gd name="connsiteY17" fmla="*/ 508000 h 3018972"/>
              <a:gd name="connsiteX18" fmla="*/ 3512457 w 5152572"/>
              <a:gd name="connsiteY18" fmla="*/ 595086 h 3018972"/>
              <a:gd name="connsiteX19" fmla="*/ 3483429 w 5152572"/>
              <a:gd name="connsiteY19" fmla="*/ 667657 h 3018972"/>
              <a:gd name="connsiteX20" fmla="*/ 3439886 w 5152572"/>
              <a:gd name="connsiteY20" fmla="*/ 696686 h 3018972"/>
              <a:gd name="connsiteX21" fmla="*/ 3381829 w 5152572"/>
              <a:gd name="connsiteY21" fmla="*/ 783772 h 3018972"/>
              <a:gd name="connsiteX22" fmla="*/ 3338286 w 5152572"/>
              <a:gd name="connsiteY22" fmla="*/ 827314 h 3018972"/>
              <a:gd name="connsiteX23" fmla="*/ 3280229 w 5152572"/>
              <a:gd name="connsiteY23" fmla="*/ 914400 h 3018972"/>
              <a:gd name="connsiteX24" fmla="*/ 3236686 w 5152572"/>
              <a:gd name="connsiteY24" fmla="*/ 972457 h 3018972"/>
              <a:gd name="connsiteX25" fmla="*/ 3207657 w 5152572"/>
              <a:gd name="connsiteY25" fmla="*/ 1016000 h 3018972"/>
              <a:gd name="connsiteX26" fmla="*/ 3077029 w 5152572"/>
              <a:gd name="connsiteY26" fmla="*/ 1103086 h 3018972"/>
              <a:gd name="connsiteX27" fmla="*/ 2960915 w 5152572"/>
              <a:gd name="connsiteY27" fmla="*/ 1161143 h 3018972"/>
              <a:gd name="connsiteX28" fmla="*/ 2902857 w 5152572"/>
              <a:gd name="connsiteY28" fmla="*/ 1190172 h 3018972"/>
              <a:gd name="connsiteX29" fmla="*/ 2844800 w 5152572"/>
              <a:gd name="connsiteY29" fmla="*/ 1204686 h 3018972"/>
              <a:gd name="connsiteX30" fmla="*/ 2801257 w 5152572"/>
              <a:gd name="connsiteY30" fmla="*/ 1233714 h 3018972"/>
              <a:gd name="connsiteX31" fmla="*/ 2757715 w 5152572"/>
              <a:gd name="connsiteY31" fmla="*/ 1248229 h 3018972"/>
              <a:gd name="connsiteX32" fmla="*/ 2656115 w 5152572"/>
              <a:gd name="connsiteY32" fmla="*/ 1291772 h 3018972"/>
              <a:gd name="connsiteX33" fmla="*/ 2569029 w 5152572"/>
              <a:gd name="connsiteY33" fmla="*/ 1306286 h 3018972"/>
              <a:gd name="connsiteX34" fmla="*/ 2525486 w 5152572"/>
              <a:gd name="connsiteY34" fmla="*/ 1320800 h 3018972"/>
              <a:gd name="connsiteX35" fmla="*/ 2380343 w 5152572"/>
              <a:gd name="connsiteY35" fmla="*/ 1349829 h 3018972"/>
              <a:gd name="connsiteX36" fmla="*/ 2322286 w 5152572"/>
              <a:gd name="connsiteY36" fmla="*/ 1378857 h 3018972"/>
              <a:gd name="connsiteX37" fmla="*/ 2249715 w 5152572"/>
              <a:gd name="connsiteY37" fmla="*/ 1407886 h 3018972"/>
              <a:gd name="connsiteX38" fmla="*/ 2148115 w 5152572"/>
              <a:gd name="connsiteY38" fmla="*/ 1451429 h 3018972"/>
              <a:gd name="connsiteX39" fmla="*/ 2046515 w 5152572"/>
              <a:gd name="connsiteY39" fmla="*/ 1509486 h 3018972"/>
              <a:gd name="connsiteX40" fmla="*/ 1959429 w 5152572"/>
              <a:gd name="connsiteY40" fmla="*/ 1538514 h 3018972"/>
              <a:gd name="connsiteX41" fmla="*/ 1857829 w 5152572"/>
              <a:gd name="connsiteY41" fmla="*/ 1582057 h 3018972"/>
              <a:gd name="connsiteX42" fmla="*/ 1727200 w 5152572"/>
              <a:gd name="connsiteY42" fmla="*/ 1625600 h 3018972"/>
              <a:gd name="connsiteX43" fmla="*/ 1625600 w 5152572"/>
              <a:gd name="connsiteY43" fmla="*/ 1683657 h 3018972"/>
              <a:gd name="connsiteX44" fmla="*/ 1553029 w 5152572"/>
              <a:gd name="connsiteY44" fmla="*/ 1712686 h 3018972"/>
              <a:gd name="connsiteX45" fmla="*/ 1509486 w 5152572"/>
              <a:gd name="connsiteY45" fmla="*/ 1741714 h 3018972"/>
              <a:gd name="connsiteX46" fmla="*/ 1465943 w 5152572"/>
              <a:gd name="connsiteY46" fmla="*/ 1785257 h 3018972"/>
              <a:gd name="connsiteX47" fmla="*/ 1407886 w 5152572"/>
              <a:gd name="connsiteY47" fmla="*/ 1799772 h 3018972"/>
              <a:gd name="connsiteX48" fmla="*/ 1364343 w 5152572"/>
              <a:gd name="connsiteY48" fmla="*/ 1828800 h 3018972"/>
              <a:gd name="connsiteX49" fmla="*/ 1320800 w 5152572"/>
              <a:gd name="connsiteY49" fmla="*/ 1843314 h 3018972"/>
              <a:gd name="connsiteX50" fmla="*/ 1190172 w 5152572"/>
              <a:gd name="connsiteY50" fmla="*/ 1930400 h 3018972"/>
              <a:gd name="connsiteX51" fmla="*/ 1117600 w 5152572"/>
              <a:gd name="connsiteY51" fmla="*/ 1944914 h 3018972"/>
              <a:gd name="connsiteX52" fmla="*/ 1016000 w 5152572"/>
              <a:gd name="connsiteY52" fmla="*/ 1988457 h 3018972"/>
              <a:gd name="connsiteX53" fmla="*/ 914400 w 5152572"/>
              <a:gd name="connsiteY53" fmla="*/ 2032000 h 3018972"/>
              <a:gd name="connsiteX54" fmla="*/ 856343 w 5152572"/>
              <a:gd name="connsiteY54" fmla="*/ 2075543 h 3018972"/>
              <a:gd name="connsiteX55" fmla="*/ 740229 w 5152572"/>
              <a:gd name="connsiteY55" fmla="*/ 2133600 h 3018972"/>
              <a:gd name="connsiteX56" fmla="*/ 696686 w 5152572"/>
              <a:gd name="connsiteY56" fmla="*/ 2177143 h 3018972"/>
              <a:gd name="connsiteX57" fmla="*/ 638629 w 5152572"/>
              <a:gd name="connsiteY57" fmla="*/ 2220686 h 3018972"/>
              <a:gd name="connsiteX58" fmla="*/ 537029 w 5152572"/>
              <a:gd name="connsiteY58" fmla="*/ 2336800 h 3018972"/>
              <a:gd name="connsiteX59" fmla="*/ 478972 w 5152572"/>
              <a:gd name="connsiteY59" fmla="*/ 2423886 h 3018972"/>
              <a:gd name="connsiteX60" fmla="*/ 449943 w 5152572"/>
              <a:gd name="connsiteY60" fmla="*/ 2467429 h 3018972"/>
              <a:gd name="connsiteX61" fmla="*/ 391886 w 5152572"/>
              <a:gd name="connsiteY61" fmla="*/ 2510972 h 3018972"/>
              <a:gd name="connsiteX62" fmla="*/ 304800 w 5152572"/>
              <a:gd name="connsiteY62" fmla="*/ 2656114 h 3018972"/>
              <a:gd name="connsiteX63" fmla="*/ 261257 w 5152572"/>
              <a:gd name="connsiteY63" fmla="*/ 2699657 h 3018972"/>
              <a:gd name="connsiteX64" fmla="*/ 203200 w 5152572"/>
              <a:gd name="connsiteY64" fmla="*/ 2786743 h 3018972"/>
              <a:gd name="connsiteX65" fmla="*/ 174172 w 5152572"/>
              <a:gd name="connsiteY65" fmla="*/ 2830286 h 3018972"/>
              <a:gd name="connsiteX66" fmla="*/ 130629 w 5152572"/>
              <a:gd name="connsiteY66" fmla="*/ 2873829 h 3018972"/>
              <a:gd name="connsiteX67" fmla="*/ 43543 w 5152572"/>
              <a:gd name="connsiteY67" fmla="*/ 2946400 h 3018972"/>
              <a:gd name="connsiteX68" fmla="*/ 0 w 5152572"/>
              <a:gd name="connsiteY68" fmla="*/ 3018972 h 3018972"/>
              <a:gd name="connsiteX69" fmla="*/ 0 w 5152572"/>
              <a:gd name="connsiteY69" fmla="*/ 3018972 h 30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152572" h="3018972">
                <a:moveTo>
                  <a:pt x="5152572" y="116114"/>
                </a:moveTo>
                <a:lnTo>
                  <a:pt x="5152572" y="116114"/>
                </a:lnTo>
                <a:cubicBezTo>
                  <a:pt x="4938763" y="44846"/>
                  <a:pt x="5105188" y="91666"/>
                  <a:pt x="4920343" y="58057"/>
                </a:cubicBezTo>
                <a:cubicBezTo>
                  <a:pt x="4900717" y="54489"/>
                  <a:pt x="4881466" y="49023"/>
                  <a:pt x="4862286" y="43543"/>
                </a:cubicBezTo>
                <a:cubicBezTo>
                  <a:pt x="4847575" y="39340"/>
                  <a:pt x="4833924" y="30927"/>
                  <a:pt x="4818743" y="29029"/>
                </a:cubicBezTo>
                <a:cubicBezTo>
                  <a:pt x="4717471" y="16370"/>
                  <a:pt x="4615543" y="9676"/>
                  <a:pt x="4513943" y="0"/>
                </a:cubicBezTo>
                <a:cubicBezTo>
                  <a:pt x="4407505" y="4838"/>
                  <a:pt x="4300838" y="6017"/>
                  <a:pt x="4194629" y="14514"/>
                </a:cubicBezTo>
                <a:cubicBezTo>
                  <a:pt x="4155953" y="17608"/>
                  <a:pt x="4139399" y="39854"/>
                  <a:pt x="4107543" y="58057"/>
                </a:cubicBezTo>
                <a:cubicBezTo>
                  <a:pt x="4088757" y="68792"/>
                  <a:pt x="4068400" y="76578"/>
                  <a:pt x="4049486" y="87086"/>
                </a:cubicBezTo>
                <a:cubicBezTo>
                  <a:pt x="4024826" y="100786"/>
                  <a:pt x="4000838" y="115677"/>
                  <a:pt x="3976915" y="130629"/>
                </a:cubicBezTo>
                <a:cubicBezTo>
                  <a:pt x="3962123" y="139874"/>
                  <a:pt x="3948518" y="151002"/>
                  <a:pt x="3933372" y="159657"/>
                </a:cubicBezTo>
                <a:cubicBezTo>
                  <a:pt x="3914586" y="170392"/>
                  <a:pt x="3894667" y="179010"/>
                  <a:pt x="3875315" y="188686"/>
                </a:cubicBezTo>
                <a:cubicBezTo>
                  <a:pt x="3860801" y="208038"/>
                  <a:pt x="3845832" y="227058"/>
                  <a:pt x="3831772" y="246743"/>
                </a:cubicBezTo>
                <a:cubicBezTo>
                  <a:pt x="3821633" y="260938"/>
                  <a:pt x="3814332" y="277248"/>
                  <a:pt x="3802743" y="290286"/>
                </a:cubicBezTo>
                <a:cubicBezTo>
                  <a:pt x="3775469" y="320969"/>
                  <a:pt x="3749815" y="354600"/>
                  <a:pt x="3715657" y="377372"/>
                </a:cubicBezTo>
                <a:cubicBezTo>
                  <a:pt x="3701143" y="387048"/>
                  <a:pt x="3684450" y="394065"/>
                  <a:pt x="3672115" y="406400"/>
                </a:cubicBezTo>
                <a:cubicBezTo>
                  <a:pt x="3655010" y="423505"/>
                  <a:pt x="3643086" y="445105"/>
                  <a:pt x="3628572" y="464457"/>
                </a:cubicBezTo>
                <a:cubicBezTo>
                  <a:pt x="3623734" y="478971"/>
                  <a:pt x="3622544" y="495270"/>
                  <a:pt x="3614057" y="508000"/>
                </a:cubicBezTo>
                <a:cubicBezTo>
                  <a:pt x="3593839" y="538327"/>
                  <a:pt x="3539289" y="574963"/>
                  <a:pt x="3512457" y="595086"/>
                </a:cubicBezTo>
                <a:cubicBezTo>
                  <a:pt x="3502781" y="619276"/>
                  <a:pt x="3498572" y="646456"/>
                  <a:pt x="3483429" y="667657"/>
                </a:cubicBezTo>
                <a:cubicBezTo>
                  <a:pt x="3473290" y="681852"/>
                  <a:pt x="3451373" y="683558"/>
                  <a:pt x="3439886" y="696686"/>
                </a:cubicBezTo>
                <a:cubicBezTo>
                  <a:pt x="3416912" y="722942"/>
                  <a:pt x="3406499" y="759103"/>
                  <a:pt x="3381829" y="783772"/>
                </a:cubicBezTo>
                <a:cubicBezTo>
                  <a:pt x="3367315" y="798286"/>
                  <a:pt x="3350888" y="811112"/>
                  <a:pt x="3338286" y="827314"/>
                </a:cubicBezTo>
                <a:cubicBezTo>
                  <a:pt x="3316867" y="854853"/>
                  <a:pt x="3301162" y="886490"/>
                  <a:pt x="3280229" y="914400"/>
                </a:cubicBezTo>
                <a:cubicBezTo>
                  <a:pt x="3265715" y="933752"/>
                  <a:pt x="3250746" y="952772"/>
                  <a:pt x="3236686" y="972457"/>
                </a:cubicBezTo>
                <a:cubicBezTo>
                  <a:pt x="3226547" y="986652"/>
                  <a:pt x="3219992" y="1003665"/>
                  <a:pt x="3207657" y="1016000"/>
                </a:cubicBezTo>
                <a:cubicBezTo>
                  <a:pt x="3171497" y="1052160"/>
                  <a:pt x="3118488" y="1075446"/>
                  <a:pt x="3077029" y="1103086"/>
                </a:cubicBezTo>
                <a:cubicBezTo>
                  <a:pt x="2988211" y="1162298"/>
                  <a:pt x="3054647" y="1137710"/>
                  <a:pt x="2960915" y="1161143"/>
                </a:cubicBezTo>
                <a:cubicBezTo>
                  <a:pt x="2941562" y="1170819"/>
                  <a:pt x="2923116" y="1182575"/>
                  <a:pt x="2902857" y="1190172"/>
                </a:cubicBezTo>
                <a:cubicBezTo>
                  <a:pt x="2884179" y="1197176"/>
                  <a:pt x="2863135" y="1196828"/>
                  <a:pt x="2844800" y="1204686"/>
                </a:cubicBezTo>
                <a:cubicBezTo>
                  <a:pt x="2828766" y="1211557"/>
                  <a:pt x="2816859" y="1225913"/>
                  <a:pt x="2801257" y="1233714"/>
                </a:cubicBezTo>
                <a:cubicBezTo>
                  <a:pt x="2787573" y="1240556"/>
                  <a:pt x="2771920" y="1242547"/>
                  <a:pt x="2757715" y="1248229"/>
                </a:cubicBezTo>
                <a:cubicBezTo>
                  <a:pt x="2723505" y="1261913"/>
                  <a:pt x="2691332" y="1280936"/>
                  <a:pt x="2656115" y="1291772"/>
                </a:cubicBezTo>
                <a:cubicBezTo>
                  <a:pt x="2627987" y="1300427"/>
                  <a:pt x="2597757" y="1299902"/>
                  <a:pt x="2569029" y="1306286"/>
                </a:cubicBezTo>
                <a:cubicBezTo>
                  <a:pt x="2554094" y="1309605"/>
                  <a:pt x="2540394" y="1317360"/>
                  <a:pt x="2525486" y="1320800"/>
                </a:cubicBezTo>
                <a:cubicBezTo>
                  <a:pt x="2477410" y="1331894"/>
                  <a:pt x="2380343" y="1349829"/>
                  <a:pt x="2380343" y="1349829"/>
                </a:cubicBezTo>
                <a:cubicBezTo>
                  <a:pt x="2360991" y="1359505"/>
                  <a:pt x="2342058" y="1370070"/>
                  <a:pt x="2322286" y="1378857"/>
                </a:cubicBezTo>
                <a:cubicBezTo>
                  <a:pt x="2298478" y="1389438"/>
                  <a:pt x="2273018" y="1396234"/>
                  <a:pt x="2249715" y="1407886"/>
                </a:cubicBezTo>
                <a:cubicBezTo>
                  <a:pt x="2149482" y="1458003"/>
                  <a:pt x="2268943" y="1421221"/>
                  <a:pt x="2148115" y="1451429"/>
                </a:cubicBezTo>
                <a:cubicBezTo>
                  <a:pt x="2108842" y="1477610"/>
                  <a:pt x="2092548" y="1491073"/>
                  <a:pt x="2046515" y="1509486"/>
                </a:cubicBezTo>
                <a:cubicBezTo>
                  <a:pt x="2018105" y="1520850"/>
                  <a:pt x="1959429" y="1538514"/>
                  <a:pt x="1959429" y="1538514"/>
                </a:cubicBezTo>
                <a:cubicBezTo>
                  <a:pt x="1850111" y="1611393"/>
                  <a:pt x="1989045" y="1525821"/>
                  <a:pt x="1857829" y="1582057"/>
                </a:cubicBezTo>
                <a:cubicBezTo>
                  <a:pt x="1727954" y="1637718"/>
                  <a:pt x="1935829" y="1590829"/>
                  <a:pt x="1727200" y="1625600"/>
                </a:cubicBezTo>
                <a:cubicBezTo>
                  <a:pt x="1680498" y="1656735"/>
                  <a:pt x="1680848" y="1659102"/>
                  <a:pt x="1625600" y="1683657"/>
                </a:cubicBezTo>
                <a:cubicBezTo>
                  <a:pt x="1601792" y="1694238"/>
                  <a:pt x="1576332" y="1701034"/>
                  <a:pt x="1553029" y="1712686"/>
                </a:cubicBezTo>
                <a:cubicBezTo>
                  <a:pt x="1537427" y="1720487"/>
                  <a:pt x="1522887" y="1730547"/>
                  <a:pt x="1509486" y="1741714"/>
                </a:cubicBezTo>
                <a:cubicBezTo>
                  <a:pt x="1493717" y="1754855"/>
                  <a:pt x="1483765" y="1775073"/>
                  <a:pt x="1465943" y="1785257"/>
                </a:cubicBezTo>
                <a:cubicBezTo>
                  <a:pt x="1448623" y="1795154"/>
                  <a:pt x="1427238" y="1794934"/>
                  <a:pt x="1407886" y="1799772"/>
                </a:cubicBezTo>
                <a:cubicBezTo>
                  <a:pt x="1393372" y="1809448"/>
                  <a:pt x="1379945" y="1820999"/>
                  <a:pt x="1364343" y="1828800"/>
                </a:cubicBezTo>
                <a:cubicBezTo>
                  <a:pt x="1350659" y="1835642"/>
                  <a:pt x="1334084" y="1835723"/>
                  <a:pt x="1320800" y="1843314"/>
                </a:cubicBezTo>
                <a:cubicBezTo>
                  <a:pt x="1249543" y="1884032"/>
                  <a:pt x="1272561" y="1897445"/>
                  <a:pt x="1190172" y="1930400"/>
                </a:cubicBezTo>
                <a:cubicBezTo>
                  <a:pt x="1167267" y="1939562"/>
                  <a:pt x="1141791" y="1940076"/>
                  <a:pt x="1117600" y="1944914"/>
                </a:cubicBezTo>
                <a:cubicBezTo>
                  <a:pt x="1008282" y="2017793"/>
                  <a:pt x="1147216" y="1932221"/>
                  <a:pt x="1016000" y="1988457"/>
                </a:cubicBezTo>
                <a:cubicBezTo>
                  <a:pt x="875672" y="2048598"/>
                  <a:pt x="1081077" y="1990332"/>
                  <a:pt x="914400" y="2032000"/>
                </a:cubicBezTo>
                <a:cubicBezTo>
                  <a:pt x="895048" y="2046514"/>
                  <a:pt x="877238" y="2063354"/>
                  <a:pt x="856343" y="2075543"/>
                </a:cubicBezTo>
                <a:cubicBezTo>
                  <a:pt x="818965" y="2097347"/>
                  <a:pt x="740229" y="2133600"/>
                  <a:pt x="740229" y="2133600"/>
                </a:cubicBezTo>
                <a:cubicBezTo>
                  <a:pt x="725715" y="2148114"/>
                  <a:pt x="712271" y="2163785"/>
                  <a:pt x="696686" y="2177143"/>
                </a:cubicBezTo>
                <a:cubicBezTo>
                  <a:pt x="678319" y="2192886"/>
                  <a:pt x="654700" y="2202606"/>
                  <a:pt x="638629" y="2220686"/>
                </a:cubicBezTo>
                <a:cubicBezTo>
                  <a:pt x="515480" y="2359229"/>
                  <a:pt x="637309" y="2269949"/>
                  <a:pt x="537029" y="2336800"/>
                </a:cubicBezTo>
                <a:lnTo>
                  <a:pt x="478972" y="2423886"/>
                </a:lnTo>
                <a:cubicBezTo>
                  <a:pt x="469296" y="2438400"/>
                  <a:pt x="463898" y="2456962"/>
                  <a:pt x="449943" y="2467429"/>
                </a:cubicBezTo>
                <a:lnTo>
                  <a:pt x="391886" y="2510972"/>
                </a:lnTo>
                <a:cubicBezTo>
                  <a:pt x="368979" y="2556784"/>
                  <a:pt x="339829" y="2621085"/>
                  <a:pt x="304800" y="2656114"/>
                </a:cubicBezTo>
                <a:cubicBezTo>
                  <a:pt x="290286" y="2670628"/>
                  <a:pt x="273859" y="2683454"/>
                  <a:pt x="261257" y="2699657"/>
                </a:cubicBezTo>
                <a:cubicBezTo>
                  <a:pt x="239838" y="2727196"/>
                  <a:pt x="222552" y="2757714"/>
                  <a:pt x="203200" y="2786743"/>
                </a:cubicBezTo>
                <a:cubicBezTo>
                  <a:pt x="193524" y="2801257"/>
                  <a:pt x="186507" y="2817951"/>
                  <a:pt x="174172" y="2830286"/>
                </a:cubicBezTo>
                <a:cubicBezTo>
                  <a:pt x="159658" y="2844800"/>
                  <a:pt x="143987" y="2858244"/>
                  <a:pt x="130629" y="2873829"/>
                </a:cubicBezTo>
                <a:cubicBezTo>
                  <a:pt x="67362" y="2947640"/>
                  <a:pt x="116704" y="2922014"/>
                  <a:pt x="43543" y="2946400"/>
                </a:cubicBezTo>
                <a:cubicBezTo>
                  <a:pt x="8514" y="2998945"/>
                  <a:pt x="22316" y="2974341"/>
                  <a:pt x="0" y="3018972"/>
                </a:cubicBezTo>
                <a:lnTo>
                  <a:pt x="0" y="3018972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/>
          <p:nvPr/>
        </p:nvSpPr>
        <p:spPr>
          <a:xfrm>
            <a:off x="2699657" y="4194629"/>
            <a:ext cx="2873829" cy="580571"/>
          </a:xfrm>
          <a:custGeom>
            <a:avLst/>
            <a:gdLst>
              <a:gd name="connsiteX0" fmla="*/ 0 w 2873829"/>
              <a:gd name="connsiteY0" fmla="*/ 580571 h 580571"/>
              <a:gd name="connsiteX1" fmla="*/ 0 w 2873829"/>
              <a:gd name="connsiteY1" fmla="*/ 580571 h 580571"/>
              <a:gd name="connsiteX2" fmla="*/ 145143 w 2873829"/>
              <a:gd name="connsiteY2" fmla="*/ 537028 h 580571"/>
              <a:gd name="connsiteX3" fmla="*/ 261257 w 2873829"/>
              <a:gd name="connsiteY3" fmla="*/ 449942 h 580571"/>
              <a:gd name="connsiteX4" fmla="*/ 304800 w 2873829"/>
              <a:gd name="connsiteY4" fmla="*/ 420914 h 580571"/>
              <a:gd name="connsiteX5" fmla="*/ 391886 w 2873829"/>
              <a:gd name="connsiteY5" fmla="*/ 362857 h 580571"/>
              <a:gd name="connsiteX6" fmla="*/ 435429 w 2873829"/>
              <a:gd name="connsiteY6" fmla="*/ 333828 h 580571"/>
              <a:gd name="connsiteX7" fmla="*/ 478972 w 2873829"/>
              <a:gd name="connsiteY7" fmla="*/ 290285 h 580571"/>
              <a:gd name="connsiteX8" fmla="*/ 551543 w 2873829"/>
              <a:gd name="connsiteY8" fmla="*/ 261257 h 580571"/>
              <a:gd name="connsiteX9" fmla="*/ 653143 w 2873829"/>
              <a:gd name="connsiteY9" fmla="*/ 232228 h 580571"/>
              <a:gd name="connsiteX10" fmla="*/ 740229 w 2873829"/>
              <a:gd name="connsiteY10" fmla="*/ 174171 h 580571"/>
              <a:gd name="connsiteX11" fmla="*/ 798286 w 2873829"/>
              <a:gd name="connsiteY11" fmla="*/ 159657 h 580571"/>
              <a:gd name="connsiteX12" fmla="*/ 899886 w 2873829"/>
              <a:gd name="connsiteY12" fmla="*/ 130628 h 580571"/>
              <a:gd name="connsiteX13" fmla="*/ 1059543 w 2873829"/>
              <a:gd name="connsiteY13" fmla="*/ 72571 h 580571"/>
              <a:gd name="connsiteX14" fmla="*/ 1146629 w 2873829"/>
              <a:gd name="connsiteY14" fmla="*/ 58057 h 580571"/>
              <a:gd name="connsiteX15" fmla="*/ 1277257 w 2873829"/>
              <a:gd name="connsiteY15" fmla="*/ 29028 h 580571"/>
              <a:gd name="connsiteX16" fmla="*/ 1378857 w 2873829"/>
              <a:gd name="connsiteY16" fmla="*/ 14514 h 580571"/>
              <a:gd name="connsiteX17" fmla="*/ 1422400 w 2873829"/>
              <a:gd name="connsiteY17" fmla="*/ 0 h 580571"/>
              <a:gd name="connsiteX18" fmla="*/ 1901372 w 2873829"/>
              <a:gd name="connsiteY18" fmla="*/ 29028 h 580571"/>
              <a:gd name="connsiteX19" fmla="*/ 1959429 w 2873829"/>
              <a:gd name="connsiteY19" fmla="*/ 58057 h 580571"/>
              <a:gd name="connsiteX20" fmla="*/ 2002972 w 2873829"/>
              <a:gd name="connsiteY20" fmla="*/ 87085 h 580571"/>
              <a:gd name="connsiteX21" fmla="*/ 2119086 w 2873829"/>
              <a:gd name="connsiteY21" fmla="*/ 145142 h 580571"/>
              <a:gd name="connsiteX22" fmla="*/ 2177143 w 2873829"/>
              <a:gd name="connsiteY22" fmla="*/ 188685 h 580571"/>
              <a:gd name="connsiteX23" fmla="*/ 2264229 w 2873829"/>
              <a:gd name="connsiteY23" fmla="*/ 246742 h 580571"/>
              <a:gd name="connsiteX24" fmla="*/ 2293257 w 2873829"/>
              <a:gd name="connsiteY24" fmla="*/ 290285 h 580571"/>
              <a:gd name="connsiteX25" fmla="*/ 2496457 w 2873829"/>
              <a:gd name="connsiteY25" fmla="*/ 290285 h 580571"/>
              <a:gd name="connsiteX26" fmla="*/ 2670629 w 2873829"/>
              <a:gd name="connsiteY26" fmla="*/ 174171 h 580571"/>
              <a:gd name="connsiteX27" fmla="*/ 2714172 w 2873829"/>
              <a:gd name="connsiteY27" fmla="*/ 145142 h 580571"/>
              <a:gd name="connsiteX28" fmla="*/ 2757714 w 2873829"/>
              <a:gd name="connsiteY28" fmla="*/ 130628 h 580571"/>
              <a:gd name="connsiteX29" fmla="*/ 2873829 w 2873829"/>
              <a:gd name="connsiteY29" fmla="*/ 87085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73829" h="580571">
                <a:moveTo>
                  <a:pt x="0" y="580571"/>
                </a:moveTo>
                <a:lnTo>
                  <a:pt x="0" y="580571"/>
                </a:lnTo>
                <a:cubicBezTo>
                  <a:pt x="48381" y="566057"/>
                  <a:pt x="99964" y="559617"/>
                  <a:pt x="145143" y="537028"/>
                </a:cubicBezTo>
                <a:cubicBezTo>
                  <a:pt x="188416" y="515391"/>
                  <a:pt x="221001" y="476778"/>
                  <a:pt x="261257" y="449942"/>
                </a:cubicBezTo>
                <a:cubicBezTo>
                  <a:pt x="275771" y="440266"/>
                  <a:pt x="291399" y="432081"/>
                  <a:pt x="304800" y="420914"/>
                </a:cubicBezTo>
                <a:cubicBezTo>
                  <a:pt x="377283" y="360512"/>
                  <a:pt x="315363" y="388364"/>
                  <a:pt x="391886" y="362857"/>
                </a:cubicBezTo>
                <a:cubicBezTo>
                  <a:pt x="406400" y="353181"/>
                  <a:pt x="422028" y="344995"/>
                  <a:pt x="435429" y="333828"/>
                </a:cubicBezTo>
                <a:cubicBezTo>
                  <a:pt x="451198" y="320687"/>
                  <a:pt x="461566" y="301164"/>
                  <a:pt x="478972" y="290285"/>
                </a:cubicBezTo>
                <a:cubicBezTo>
                  <a:pt x="501066" y="276477"/>
                  <a:pt x="527148" y="270405"/>
                  <a:pt x="551543" y="261257"/>
                </a:cubicBezTo>
                <a:cubicBezTo>
                  <a:pt x="593195" y="245637"/>
                  <a:pt x="607382" y="243668"/>
                  <a:pt x="653143" y="232228"/>
                </a:cubicBezTo>
                <a:cubicBezTo>
                  <a:pt x="682172" y="212876"/>
                  <a:pt x="709024" y="189773"/>
                  <a:pt x="740229" y="174171"/>
                </a:cubicBezTo>
                <a:cubicBezTo>
                  <a:pt x="758071" y="165250"/>
                  <a:pt x="779041" y="164906"/>
                  <a:pt x="798286" y="159657"/>
                </a:cubicBezTo>
                <a:cubicBezTo>
                  <a:pt x="832267" y="150389"/>
                  <a:pt x="866472" y="141766"/>
                  <a:pt x="899886" y="130628"/>
                </a:cubicBezTo>
                <a:cubicBezTo>
                  <a:pt x="986446" y="101775"/>
                  <a:pt x="964677" y="96287"/>
                  <a:pt x="1059543" y="72571"/>
                </a:cubicBezTo>
                <a:cubicBezTo>
                  <a:pt x="1088093" y="65433"/>
                  <a:pt x="1117771" y="63829"/>
                  <a:pt x="1146629" y="58057"/>
                </a:cubicBezTo>
                <a:cubicBezTo>
                  <a:pt x="1277121" y="31958"/>
                  <a:pt x="1125143" y="54380"/>
                  <a:pt x="1277257" y="29028"/>
                </a:cubicBezTo>
                <a:cubicBezTo>
                  <a:pt x="1311002" y="23404"/>
                  <a:pt x="1344990" y="19352"/>
                  <a:pt x="1378857" y="14514"/>
                </a:cubicBezTo>
                <a:cubicBezTo>
                  <a:pt x="1393371" y="9676"/>
                  <a:pt x="1407101" y="0"/>
                  <a:pt x="1422400" y="0"/>
                </a:cubicBezTo>
                <a:cubicBezTo>
                  <a:pt x="1723154" y="0"/>
                  <a:pt x="1705266" y="1013"/>
                  <a:pt x="1901372" y="29028"/>
                </a:cubicBezTo>
                <a:cubicBezTo>
                  <a:pt x="1920724" y="38704"/>
                  <a:pt x="1940643" y="47322"/>
                  <a:pt x="1959429" y="58057"/>
                </a:cubicBezTo>
                <a:cubicBezTo>
                  <a:pt x="1974575" y="66712"/>
                  <a:pt x="1987370" y="79284"/>
                  <a:pt x="2002972" y="87085"/>
                </a:cubicBezTo>
                <a:cubicBezTo>
                  <a:pt x="2111509" y="141353"/>
                  <a:pt x="2040629" y="89101"/>
                  <a:pt x="2119086" y="145142"/>
                </a:cubicBezTo>
                <a:cubicBezTo>
                  <a:pt x="2138771" y="159202"/>
                  <a:pt x="2157325" y="174813"/>
                  <a:pt x="2177143" y="188685"/>
                </a:cubicBezTo>
                <a:cubicBezTo>
                  <a:pt x="2205724" y="208692"/>
                  <a:pt x="2264229" y="246742"/>
                  <a:pt x="2264229" y="246742"/>
                </a:cubicBezTo>
                <a:cubicBezTo>
                  <a:pt x="2273905" y="261256"/>
                  <a:pt x="2278111" y="281630"/>
                  <a:pt x="2293257" y="290285"/>
                </a:cubicBezTo>
                <a:cubicBezTo>
                  <a:pt x="2345919" y="320378"/>
                  <a:pt x="2452959" y="295118"/>
                  <a:pt x="2496457" y="290285"/>
                </a:cubicBezTo>
                <a:cubicBezTo>
                  <a:pt x="2703520" y="221265"/>
                  <a:pt x="2453191" y="319131"/>
                  <a:pt x="2670629" y="174171"/>
                </a:cubicBezTo>
                <a:cubicBezTo>
                  <a:pt x="2685143" y="164495"/>
                  <a:pt x="2698570" y="152943"/>
                  <a:pt x="2714172" y="145142"/>
                </a:cubicBezTo>
                <a:cubicBezTo>
                  <a:pt x="2727856" y="138300"/>
                  <a:pt x="2757714" y="130628"/>
                  <a:pt x="2757714" y="130628"/>
                </a:cubicBezTo>
                <a:lnTo>
                  <a:pt x="2873829" y="87085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/>
          <p:nvPr/>
        </p:nvSpPr>
        <p:spPr>
          <a:xfrm>
            <a:off x="3860800" y="1335314"/>
            <a:ext cx="1770978" cy="1886857"/>
          </a:xfrm>
          <a:custGeom>
            <a:avLst/>
            <a:gdLst>
              <a:gd name="connsiteX0" fmla="*/ 1756229 w 1770978"/>
              <a:gd name="connsiteY0" fmla="*/ 1886857 h 1886857"/>
              <a:gd name="connsiteX1" fmla="*/ 1756229 w 1770978"/>
              <a:gd name="connsiteY1" fmla="*/ 1886857 h 1886857"/>
              <a:gd name="connsiteX2" fmla="*/ 1756229 w 1770978"/>
              <a:gd name="connsiteY2" fmla="*/ 1582057 h 1886857"/>
              <a:gd name="connsiteX3" fmla="*/ 1727200 w 1770978"/>
              <a:gd name="connsiteY3" fmla="*/ 1509486 h 1886857"/>
              <a:gd name="connsiteX4" fmla="*/ 1683657 w 1770978"/>
              <a:gd name="connsiteY4" fmla="*/ 1291772 h 1886857"/>
              <a:gd name="connsiteX5" fmla="*/ 1669143 w 1770978"/>
              <a:gd name="connsiteY5" fmla="*/ 1248229 h 1886857"/>
              <a:gd name="connsiteX6" fmla="*/ 1654629 w 1770978"/>
              <a:gd name="connsiteY6" fmla="*/ 1204686 h 1886857"/>
              <a:gd name="connsiteX7" fmla="*/ 1625600 w 1770978"/>
              <a:gd name="connsiteY7" fmla="*/ 1016000 h 1886857"/>
              <a:gd name="connsiteX8" fmla="*/ 1611086 w 1770978"/>
              <a:gd name="connsiteY8" fmla="*/ 972457 h 1886857"/>
              <a:gd name="connsiteX9" fmla="*/ 1596571 w 1770978"/>
              <a:gd name="connsiteY9" fmla="*/ 841829 h 1886857"/>
              <a:gd name="connsiteX10" fmla="*/ 1582057 w 1770978"/>
              <a:gd name="connsiteY10" fmla="*/ 798286 h 1886857"/>
              <a:gd name="connsiteX11" fmla="*/ 1567543 w 1770978"/>
              <a:gd name="connsiteY11" fmla="*/ 740229 h 1886857"/>
              <a:gd name="connsiteX12" fmla="*/ 1553029 w 1770978"/>
              <a:gd name="connsiteY12" fmla="*/ 624115 h 1886857"/>
              <a:gd name="connsiteX13" fmla="*/ 1509486 w 1770978"/>
              <a:gd name="connsiteY13" fmla="*/ 537029 h 1886857"/>
              <a:gd name="connsiteX14" fmla="*/ 1451429 w 1770978"/>
              <a:gd name="connsiteY14" fmla="*/ 420915 h 1886857"/>
              <a:gd name="connsiteX15" fmla="*/ 1407886 w 1770978"/>
              <a:gd name="connsiteY15" fmla="*/ 319315 h 1886857"/>
              <a:gd name="connsiteX16" fmla="*/ 1393371 w 1770978"/>
              <a:gd name="connsiteY16" fmla="*/ 275772 h 1886857"/>
              <a:gd name="connsiteX17" fmla="*/ 1291771 w 1770978"/>
              <a:gd name="connsiteY17" fmla="*/ 145143 h 1886857"/>
              <a:gd name="connsiteX18" fmla="*/ 1233714 w 1770978"/>
              <a:gd name="connsiteY18" fmla="*/ 116115 h 1886857"/>
              <a:gd name="connsiteX19" fmla="*/ 1190171 w 1770978"/>
              <a:gd name="connsiteY19" fmla="*/ 72572 h 1886857"/>
              <a:gd name="connsiteX20" fmla="*/ 1161143 w 1770978"/>
              <a:gd name="connsiteY20" fmla="*/ 29029 h 1886857"/>
              <a:gd name="connsiteX21" fmla="*/ 1059543 w 1770978"/>
              <a:gd name="connsiteY21" fmla="*/ 0 h 1886857"/>
              <a:gd name="connsiteX22" fmla="*/ 0 w 1770978"/>
              <a:gd name="connsiteY22" fmla="*/ 14515 h 1886857"/>
              <a:gd name="connsiteX23" fmla="*/ 0 w 1770978"/>
              <a:gd name="connsiteY23" fmla="*/ 14515 h 188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0978" h="1886857">
                <a:moveTo>
                  <a:pt x="1756229" y="1886857"/>
                </a:moveTo>
                <a:lnTo>
                  <a:pt x="1756229" y="1886857"/>
                </a:lnTo>
                <a:cubicBezTo>
                  <a:pt x="1768334" y="1753704"/>
                  <a:pt x="1782258" y="1712200"/>
                  <a:pt x="1756229" y="1582057"/>
                </a:cubicBezTo>
                <a:cubicBezTo>
                  <a:pt x="1751119" y="1556509"/>
                  <a:pt x="1736876" y="1533676"/>
                  <a:pt x="1727200" y="1509486"/>
                </a:cubicBezTo>
                <a:cubicBezTo>
                  <a:pt x="1709307" y="1348441"/>
                  <a:pt x="1726541" y="1420423"/>
                  <a:pt x="1683657" y="1291772"/>
                </a:cubicBezTo>
                <a:lnTo>
                  <a:pt x="1669143" y="1248229"/>
                </a:lnTo>
                <a:lnTo>
                  <a:pt x="1654629" y="1204686"/>
                </a:lnTo>
                <a:cubicBezTo>
                  <a:pt x="1644953" y="1141791"/>
                  <a:pt x="1637327" y="1078545"/>
                  <a:pt x="1625600" y="1016000"/>
                </a:cubicBezTo>
                <a:cubicBezTo>
                  <a:pt x="1622780" y="1000963"/>
                  <a:pt x="1613601" y="987548"/>
                  <a:pt x="1611086" y="972457"/>
                </a:cubicBezTo>
                <a:cubicBezTo>
                  <a:pt x="1603883" y="929242"/>
                  <a:pt x="1603774" y="885044"/>
                  <a:pt x="1596571" y="841829"/>
                </a:cubicBezTo>
                <a:cubicBezTo>
                  <a:pt x="1594056" y="826738"/>
                  <a:pt x="1586260" y="812997"/>
                  <a:pt x="1582057" y="798286"/>
                </a:cubicBezTo>
                <a:cubicBezTo>
                  <a:pt x="1576577" y="779106"/>
                  <a:pt x="1570822" y="759906"/>
                  <a:pt x="1567543" y="740229"/>
                </a:cubicBezTo>
                <a:cubicBezTo>
                  <a:pt x="1561131" y="701754"/>
                  <a:pt x="1563745" y="661620"/>
                  <a:pt x="1553029" y="624115"/>
                </a:cubicBezTo>
                <a:cubicBezTo>
                  <a:pt x="1544113" y="592909"/>
                  <a:pt x="1521540" y="567163"/>
                  <a:pt x="1509486" y="537029"/>
                </a:cubicBezTo>
                <a:cubicBezTo>
                  <a:pt x="1462900" y="420565"/>
                  <a:pt x="1538716" y="537300"/>
                  <a:pt x="1451429" y="420915"/>
                </a:cubicBezTo>
                <a:cubicBezTo>
                  <a:pt x="1417389" y="318799"/>
                  <a:pt x="1461692" y="444863"/>
                  <a:pt x="1407886" y="319315"/>
                </a:cubicBezTo>
                <a:cubicBezTo>
                  <a:pt x="1401859" y="305253"/>
                  <a:pt x="1400213" y="289456"/>
                  <a:pt x="1393371" y="275772"/>
                </a:cubicBezTo>
                <a:cubicBezTo>
                  <a:pt x="1367193" y="223416"/>
                  <a:pt x="1339271" y="180767"/>
                  <a:pt x="1291771" y="145143"/>
                </a:cubicBezTo>
                <a:cubicBezTo>
                  <a:pt x="1274462" y="132161"/>
                  <a:pt x="1253066" y="125791"/>
                  <a:pt x="1233714" y="116115"/>
                </a:cubicBezTo>
                <a:cubicBezTo>
                  <a:pt x="1219200" y="101601"/>
                  <a:pt x="1203312" y="88341"/>
                  <a:pt x="1190171" y="72572"/>
                </a:cubicBezTo>
                <a:cubicBezTo>
                  <a:pt x="1179004" y="59171"/>
                  <a:pt x="1176392" y="37501"/>
                  <a:pt x="1161143" y="29029"/>
                </a:cubicBezTo>
                <a:cubicBezTo>
                  <a:pt x="1130354" y="11924"/>
                  <a:pt x="1093410" y="9676"/>
                  <a:pt x="1059543" y="0"/>
                </a:cubicBezTo>
                <a:lnTo>
                  <a:pt x="0" y="14515"/>
                </a:lnTo>
                <a:lnTo>
                  <a:pt x="0" y="14515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24" y="1527506"/>
            <a:ext cx="2902125" cy="2254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02" y="4413942"/>
            <a:ext cx="899280" cy="168465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66373" y="2372380"/>
            <a:ext cx="26720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Quảng Hàn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8575" y="6340659"/>
            <a:ext cx="3269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68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phòng Ánh trăng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82862" y="4201389"/>
            <a:ext cx="219837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 viễn vọng</a:t>
            </a:r>
            <a:endParaRPr lang="en-US" sz="2800" b="0" cap="none" spc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48760" y="5349278"/>
            <a:ext cx="288099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68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thượng uyển</a:t>
            </a:r>
            <a:endParaRPr lang="en-US" sz="2800" b="0" cap="none" spc="0">
              <a:ln w="0"/>
              <a:solidFill>
                <a:srgbClr val="068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61017" y="1818717"/>
            <a:ext cx="258889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 thiện phòng</a:t>
            </a:r>
            <a:endParaRPr lang="en-US" sz="2800" b="0" cap="none" spc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5445" y="96983"/>
            <a:ext cx="3980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Sơ đồ Cung trăng</a:t>
            </a:r>
          </a:p>
        </p:txBody>
      </p:sp>
      <p:sp>
        <p:nvSpPr>
          <p:cNvPr id="21" name="Freeform: Shape 20"/>
          <p:cNvSpPr/>
          <p:nvPr/>
        </p:nvSpPr>
        <p:spPr>
          <a:xfrm>
            <a:off x="2107096" y="2902226"/>
            <a:ext cx="225287" cy="1298713"/>
          </a:xfrm>
          <a:custGeom>
            <a:avLst/>
            <a:gdLst>
              <a:gd name="connsiteX0" fmla="*/ 172278 w 225287"/>
              <a:gd name="connsiteY0" fmla="*/ 0 h 1298713"/>
              <a:gd name="connsiteX1" fmla="*/ 172278 w 225287"/>
              <a:gd name="connsiteY1" fmla="*/ 0 h 1298713"/>
              <a:gd name="connsiteX2" fmla="*/ 53008 w 225287"/>
              <a:gd name="connsiteY2" fmla="*/ 159026 h 1298713"/>
              <a:gd name="connsiteX3" fmla="*/ 26504 w 225287"/>
              <a:gd name="connsiteY3" fmla="*/ 251791 h 1298713"/>
              <a:gd name="connsiteX4" fmla="*/ 0 w 225287"/>
              <a:gd name="connsiteY4" fmla="*/ 291548 h 1298713"/>
              <a:gd name="connsiteX5" fmla="*/ 13252 w 225287"/>
              <a:gd name="connsiteY5" fmla="*/ 569844 h 1298713"/>
              <a:gd name="connsiteX6" fmla="*/ 39756 w 225287"/>
              <a:gd name="connsiteY6" fmla="*/ 649357 h 1298713"/>
              <a:gd name="connsiteX7" fmla="*/ 53008 w 225287"/>
              <a:gd name="connsiteY7" fmla="*/ 689113 h 1298713"/>
              <a:gd name="connsiteX8" fmla="*/ 79513 w 225287"/>
              <a:gd name="connsiteY8" fmla="*/ 715617 h 1298713"/>
              <a:gd name="connsiteX9" fmla="*/ 145774 w 225287"/>
              <a:gd name="connsiteY9" fmla="*/ 808383 h 1298713"/>
              <a:gd name="connsiteX10" fmla="*/ 185530 w 225287"/>
              <a:gd name="connsiteY10" fmla="*/ 834887 h 1298713"/>
              <a:gd name="connsiteX11" fmla="*/ 212034 w 225287"/>
              <a:gd name="connsiteY11" fmla="*/ 914400 h 1298713"/>
              <a:gd name="connsiteX12" fmla="*/ 225287 w 225287"/>
              <a:gd name="connsiteY12" fmla="*/ 954157 h 1298713"/>
              <a:gd name="connsiteX13" fmla="*/ 212034 w 225287"/>
              <a:gd name="connsiteY13" fmla="*/ 1099931 h 1298713"/>
              <a:gd name="connsiteX14" fmla="*/ 198782 w 225287"/>
              <a:gd name="connsiteY14" fmla="*/ 1139687 h 1298713"/>
              <a:gd name="connsiteX15" fmla="*/ 159026 w 225287"/>
              <a:gd name="connsiteY15" fmla="*/ 1179444 h 1298713"/>
              <a:gd name="connsiteX16" fmla="*/ 145774 w 225287"/>
              <a:gd name="connsiteY16" fmla="*/ 1219200 h 1298713"/>
              <a:gd name="connsiteX17" fmla="*/ 92765 w 225287"/>
              <a:gd name="connsiteY17" fmla="*/ 1298713 h 1298713"/>
              <a:gd name="connsiteX18" fmla="*/ 92765 w 225287"/>
              <a:gd name="connsiteY18" fmla="*/ 1298713 h 129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287" h="1298713">
                <a:moveTo>
                  <a:pt x="172278" y="0"/>
                </a:moveTo>
                <a:lnTo>
                  <a:pt x="172278" y="0"/>
                </a:lnTo>
                <a:cubicBezTo>
                  <a:pt x="127691" y="52018"/>
                  <a:pt x="81028" y="95982"/>
                  <a:pt x="53008" y="159026"/>
                </a:cubicBezTo>
                <a:cubicBezTo>
                  <a:pt x="19033" y="235469"/>
                  <a:pt x="58811" y="187177"/>
                  <a:pt x="26504" y="251791"/>
                </a:cubicBezTo>
                <a:cubicBezTo>
                  <a:pt x="19381" y="266037"/>
                  <a:pt x="8835" y="278296"/>
                  <a:pt x="0" y="291548"/>
                </a:cubicBezTo>
                <a:cubicBezTo>
                  <a:pt x="4417" y="384313"/>
                  <a:pt x="2996" y="477542"/>
                  <a:pt x="13252" y="569844"/>
                </a:cubicBezTo>
                <a:cubicBezTo>
                  <a:pt x="16337" y="597611"/>
                  <a:pt x="30921" y="622853"/>
                  <a:pt x="39756" y="649357"/>
                </a:cubicBezTo>
                <a:cubicBezTo>
                  <a:pt x="44173" y="662609"/>
                  <a:pt x="43130" y="679236"/>
                  <a:pt x="53008" y="689113"/>
                </a:cubicBezTo>
                <a:cubicBezTo>
                  <a:pt x="61843" y="697948"/>
                  <a:pt x="71708" y="705861"/>
                  <a:pt x="79513" y="715617"/>
                </a:cubicBezTo>
                <a:cubicBezTo>
                  <a:pt x="109618" y="753248"/>
                  <a:pt x="108457" y="771066"/>
                  <a:pt x="145774" y="808383"/>
                </a:cubicBezTo>
                <a:cubicBezTo>
                  <a:pt x="157036" y="819645"/>
                  <a:pt x="172278" y="826052"/>
                  <a:pt x="185530" y="834887"/>
                </a:cubicBezTo>
                <a:lnTo>
                  <a:pt x="212034" y="914400"/>
                </a:lnTo>
                <a:lnTo>
                  <a:pt x="225287" y="954157"/>
                </a:lnTo>
                <a:cubicBezTo>
                  <a:pt x="220869" y="1002748"/>
                  <a:pt x="218934" y="1051630"/>
                  <a:pt x="212034" y="1099931"/>
                </a:cubicBezTo>
                <a:cubicBezTo>
                  <a:pt x="210058" y="1113759"/>
                  <a:pt x="206530" y="1128064"/>
                  <a:pt x="198782" y="1139687"/>
                </a:cubicBezTo>
                <a:cubicBezTo>
                  <a:pt x="188386" y="1155281"/>
                  <a:pt x="172278" y="1166192"/>
                  <a:pt x="159026" y="1179444"/>
                </a:cubicBezTo>
                <a:cubicBezTo>
                  <a:pt x="154609" y="1192696"/>
                  <a:pt x="152558" y="1206989"/>
                  <a:pt x="145774" y="1219200"/>
                </a:cubicBezTo>
                <a:cubicBezTo>
                  <a:pt x="130304" y="1247046"/>
                  <a:pt x="92765" y="1298713"/>
                  <a:pt x="92765" y="1298713"/>
                </a:cubicBezTo>
                <a:lnTo>
                  <a:pt x="92765" y="1298713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/>
        </p:nvSpPr>
        <p:spPr>
          <a:xfrm>
            <a:off x="3896139" y="1470991"/>
            <a:ext cx="5374220" cy="3154024"/>
          </a:xfrm>
          <a:custGeom>
            <a:avLst/>
            <a:gdLst>
              <a:gd name="connsiteX0" fmla="*/ 0 w 5374220"/>
              <a:gd name="connsiteY0" fmla="*/ 0 h 3154024"/>
              <a:gd name="connsiteX1" fmla="*/ 0 w 5374220"/>
              <a:gd name="connsiteY1" fmla="*/ 0 h 3154024"/>
              <a:gd name="connsiteX2" fmla="*/ 13252 w 5374220"/>
              <a:gd name="connsiteY2" fmla="*/ 132522 h 3154024"/>
              <a:gd name="connsiteX3" fmla="*/ 39757 w 5374220"/>
              <a:gd name="connsiteY3" fmla="*/ 212035 h 3154024"/>
              <a:gd name="connsiteX4" fmla="*/ 53009 w 5374220"/>
              <a:gd name="connsiteY4" fmla="*/ 251792 h 3154024"/>
              <a:gd name="connsiteX5" fmla="*/ 66261 w 5374220"/>
              <a:gd name="connsiteY5" fmla="*/ 291548 h 3154024"/>
              <a:gd name="connsiteX6" fmla="*/ 79513 w 5374220"/>
              <a:gd name="connsiteY6" fmla="*/ 331305 h 3154024"/>
              <a:gd name="connsiteX7" fmla="*/ 145774 w 5374220"/>
              <a:gd name="connsiteY7" fmla="*/ 410818 h 3154024"/>
              <a:gd name="connsiteX8" fmla="*/ 172278 w 5374220"/>
              <a:gd name="connsiteY8" fmla="*/ 450574 h 3154024"/>
              <a:gd name="connsiteX9" fmla="*/ 251791 w 5374220"/>
              <a:gd name="connsiteY9" fmla="*/ 530087 h 3154024"/>
              <a:gd name="connsiteX10" fmla="*/ 331304 w 5374220"/>
              <a:gd name="connsiteY10" fmla="*/ 609600 h 3154024"/>
              <a:gd name="connsiteX11" fmla="*/ 357809 w 5374220"/>
              <a:gd name="connsiteY11" fmla="*/ 636105 h 3154024"/>
              <a:gd name="connsiteX12" fmla="*/ 397565 w 5374220"/>
              <a:gd name="connsiteY12" fmla="*/ 662609 h 3154024"/>
              <a:gd name="connsiteX13" fmla="*/ 450574 w 5374220"/>
              <a:gd name="connsiteY13" fmla="*/ 715618 h 3154024"/>
              <a:gd name="connsiteX14" fmla="*/ 543339 w 5374220"/>
              <a:gd name="connsiteY14" fmla="*/ 768626 h 3154024"/>
              <a:gd name="connsiteX15" fmla="*/ 596348 w 5374220"/>
              <a:gd name="connsiteY15" fmla="*/ 808383 h 3154024"/>
              <a:gd name="connsiteX16" fmla="*/ 649357 w 5374220"/>
              <a:gd name="connsiteY16" fmla="*/ 821635 h 3154024"/>
              <a:gd name="connsiteX17" fmla="*/ 728870 w 5374220"/>
              <a:gd name="connsiteY17" fmla="*/ 848139 h 3154024"/>
              <a:gd name="connsiteX18" fmla="*/ 768626 w 5374220"/>
              <a:gd name="connsiteY18" fmla="*/ 874644 h 3154024"/>
              <a:gd name="connsiteX19" fmla="*/ 848139 w 5374220"/>
              <a:gd name="connsiteY19" fmla="*/ 901148 h 3154024"/>
              <a:gd name="connsiteX20" fmla="*/ 967409 w 5374220"/>
              <a:gd name="connsiteY20" fmla="*/ 927652 h 3154024"/>
              <a:gd name="connsiteX21" fmla="*/ 1007165 w 5374220"/>
              <a:gd name="connsiteY21" fmla="*/ 967409 h 3154024"/>
              <a:gd name="connsiteX22" fmla="*/ 1113183 w 5374220"/>
              <a:gd name="connsiteY22" fmla="*/ 1007166 h 3154024"/>
              <a:gd name="connsiteX23" fmla="*/ 1179444 w 5374220"/>
              <a:gd name="connsiteY23" fmla="*/ 1020418 h 3154024"/>
              <a:gd name="connsiteX24" fmla="*/ 1258957 w 5374220"/>
              <a:gd name="connsiteY24" fmla="*/ 1046922 h 3154024"/>
              <a:gd name="connsiteX25" fmla="*/ 1325218 w 5374220"/>
              <a:gd name="connsiteY25" fmla="*/ 1060174 h 3154024"/>
              <a:gd name="connsiteX26" fmla="*/ 1404731 w 5374220"/>
              <a:gd name="connsiteY26" fmla="*/ 1086679 h 3154024"/>
              <a:gd name="connsiteX27" fmla="*/ 1457739 w 5374220"/>
              <a:gd name="connsiteY27" fmla="*/ 1099931 h 3154024"/>
              <a:gd name="connsiteX28" fmla="*/ 1497496 w 5374220"/>
              <a:gd name="connsiteY28" fmla="*/ 1113183 h 3154024"/>
              <a:gd name="connsiteX29" fmla="*/ 1577009 w 5374220"/>
              <a:gd name="connsiteY29" fmla="*/ 1126435 h 3154024"/>
              <a:gd name="connsiteX30" fmla="*/ 1696278 w 5374220"/>
              <a:gd name="connsiteY30" fmla="*/ 1166192 h 3154024"/>
              <a:gd name="connsiteX31" fmla="*/ 1736035 w 5374220"/>
              <a:gd name="connsiteY31" fmla="*/ 1179444 h 3154024"/>
              <a:gd name="connsiteX32" fmla="*/ 1828800 w 5374220"/>
              <a:gd name="connsiteY32" fmla="*/ 1232452 h 3154024"/>
              <a:gd name="connsiteX33" fmla="*/ 1934818 w 5374220"/>
              <a:gd name="connsiteY33" fmla="*/ 1258957 h 3154024"/>
              <a:gd name="connsiteX34" fmla="*/ 2014331 w 5374220"/>
              <a:gd name="connsiteY34" fmla="*/ 1285461 h 3154024"/>
              <a:gd name="connsiteX35" fmla="*/ 2093844 w 5374220"/>
              <a:gd name="connsiteY35" fmla="*/ 1311966 h 3154024"/>
              <a:gd name="connsiteX36" fmla="*/ 2213113 w 5374220"/>
              <a:gd name="connsiteY36" fmla="*/ 1338470 h 3154024"/>
              <a:gd name="connsiteX37" fmla="*/ 2319131 w 5374220"/>
              <a:gd name="connsiteY37" fmla="*/ 1378226 h 3154024"/>
              <a:gd name="connsiteX38" fmla="*/ 2385391 w 5374220"/>
              <a:gd name="connsiteY38" fmla="*/ 1404731 h 3154024"/>
              <a:gd name="connsiteX39" fmla="*/ 2425148 w 5374220"/>
              <a:gd name="connsiteY39" fmla="*/ 1417983 h 3154024"/>
              <a:gd name="connsiteX40" fmla="*/ 2517913 w 5374220"/>
              <a:gd name="connsiteY40" fmla="*/ 1457739 h 3154024"/>
              <a:gd name="connsiteX41" fmla="*/ 2597426 w 5374220"/>
              <a:gd name="connsiteY41" fmla="*/ 1510748 h 3154024"/>
              <a:gd name="connsiteX42" fmla="*/ 2663687 w 5374220"/>
              <a:gd name="connsiteY42" fmla="*/ 1563757 h 3154024"/>
              <a:gd name="connsiteX43" fmla="*/ 2690191 w 5374220"/>
              <a:gd name="connsiteY43" fmla="*/ 1616766 h 3154024"/>
              <a:gd name="connsiteX44" fmla="*/ 2769704 w 5374220"/>
              <a:gd name="connsiteY44" fmla="*/ 1696279 h 3154024"/>
              <a:gd name="connsiteX45" fmla="*/ 2835965 w 5374220"/>
              <a:gd name="connsiteY45" fmla="*/ 1789044 h 3154024"/>
              <a:gd name="connsiteX46" fmla="*/ 2875722 w 5374220"/>
              <a:gd name="connsiteY46" fmla="*/ 1855305 h 3154024"/>
              <a:gd name="connsiteX47" fmla="*/ 2902226 w 5374220"/>
              <a:gd name="connsiteY47" fmla="*/ 1895061 h 3154024"/>
              <a:gd name="connsiteX48" fmla="*/ 2941983 w 5374220"/>
              <a:gd name="connsiteY48" fmla="*/ 1948070 h 3154024"/>
              <a:gd name="connsiteX49" fmla="*/ 2981739 w 5374220"/>
              <a:gd name="connsiteY49" fmla="*/ 2014331 h 3154024"/>
              <a:gd name="connsiteX50" fmla="*/ 3008244 w 5374220"/>
              <a:gd name="connsiteY50" fmla="*/ 2067339 h 3154024"/>
              <a:gd name="connsiteX51" fmla="*/ 3087757 w 5374220"/>
              <a:gd name="connsiteY51" fmla="*/ 2133600 h 3154024"/>
              <a:gd name="connsiteX52" fmla="*/ 3114261 w 5374220"/>
              <a:gd name="connsiteY52" fmla="*/ 2173357 h 3154024"/>
              <a:gd name="connsiteX53" fmla="*/ 3127513 w 5374220"/>
              <a:gd name="connsiteY53" fmla="*/ 2213113 h 3154024"/>
              <a:gd name="connsiteX54" fmla="*/ 3154018 w 5374220"/>
              <a:gd name="connsiteY54" fmla="*/ 2239618 h 3154024"/>
              <a:gd name="connsiteX55" fmla="*/ 3220278 w 5374220"/>
              <a:gd name="connsiteY55" fmla="*/ 2319131 h 3154024"/>
              <a:gd name="connsiteX56" fmla="*/ 3260035 w 5374220"/>
              <a:gd name="connsiteY56" fmla="*/ 2345635 h 3154024"/>
              <a:gd name="connsiteX57" fmla="*/ 3286539 w 5374220"/>
              <a:gd name="connsiteY57" fmla="*/ 2398644 h 3154024"/>
              <a:gd name="connsiteX58" fmla="*/ 3313044 w 5374220"/>
              <a:gd name="connsiteY58" fmla="*/ 2425148 h 3154024"/>
              <a:gd name="connsiteX59" fmla="*/ 3366052 w 5374220"/>
              <a:gd name="connsiteY59" fmla="*/ 2491409 h 3154024"/>
              <a:gd name="connsiteX60" fmla="*/ 3405809 w 5374220"/>
              <a:gd name="connsiteY60" fmla="*/ 2517913 h 3154024"/>
              <a:gd name="connsiteX61" fmla="*/ 3485322 w 5374220"/>
              <a:gd name="connsiteY61" fmla="*/ 2597426 h 3154024"/>
              <a:gd name="connsiteX62" fmla="*/ 3604591 w 5374220"/>
              <a:gd name="connsiteY62" fmla="*/ 2650435 h 3154024"/>
              <a:gd name="connsiteX63" fmla="*/ 3631096 w 5374220"/>
              <a:gd name="connsiteY63" fmla="*/ 2690192 h 3154024"/>
              <a:gd name="connsiteX64" fmla="*/ 3670852 w 5374220"/>
              <a:gd name="connsiteY64" fmla="*/ 2703444 h 3154024"/>
              <a:gd name="connsiteX65" fmla="*/ 3737113 w 5374220"/>
              <a:gd name="connsiteY65" fmla="*/ 2743200 h 3154024"/>
              <a:gd name="connsiteX66" fmla="*/ 3816626 w 5374220"/>
              <a:gd name="connsiteY66" fmla="*/ 2782957 h 3154024"/>
              <a:gd name="connsiteX67" fmla="*/ 3843131 w 5374220"/>
              <a:gd name="connsiteY67" fmla="*/ 2809461 h 3154024"/>
              <a:gd name="connsiteX68" fmla="*/ 3882887 w 5374220"/>
              <a:gd name="connsiteY68" fmla="*/ 2822713 h 3154024"/>
              <a:gd name="connsiteX69" fmla="*/ 3949148 w 5374220"/>
              <a:gd name="connsiteY69" fmla="*/ 2849218 h 3154024"/>
              <a:gd name="connsiteX70" fmla="*/ 4002157 w 5374220"/>
              <a:gd name="connsiteY70" fmla="*/ 2888974 h 3154024"/>
              <a:gd name="connsiteX71" fmla="*/ 4028661 w 5374220"/>
              <a:gd name="connsiteY71" fmla="*/ 2915479 h 3154024"/>
              <a:gd name="connsiteX72" fmla="*/ 4174435 w 5374220"/>
              <a:gd name="connsiteY72" fmla="*/ 2968487 h 3154024"/>
              <a:gd name="connsiteX73" fmla="*/ 4293704 w 5374220"/>
              <a:gd name="connsiteY73" fmla="*/ 2994992 h 3154024"/>
              <a:gd name="connsiteX74" fmla="*/ 4426226 w 5374220"/>
              <a:gd name="connsiteY74" fmla="*/ 3008244 h 3154024"/>
              <a:gd name="connsiteX75" fmla="*/ 4664765 w 5374220"/>
              <a:gd name="connsiteY75" fmla="*/ 3034748 h 3154024"/>
              <a:gd name="connsiteX76" fmla="*/ 4757531 w 5374220"/>
              <a:gd name="connsiteY76" fmla="*/ 3061252 h 3154024"/>
              <a:gd name="connsiteX77" fmla="*/ 4863548 w 5374220"/>
              <a:gd name="connsiteY77" fmla="*/ 3074505 h 3154024"/>
              <a:gd name="connsiteX78" fmla="*/ 5102087 w 5374220"/>
              <a:gd name="connsiteY78" fmla="*/ 3101009 h 3154024"/>
              <a:gd name="connsiteX79" fmla="*/ 5287618 w 5374220"/>
              <a:gd name="connsiteY79" fmla="*/ 3140766 h 3154024"/>
              <a:gd name="connsiteX80" fmla="*/ 5353878 w 5374220"/>
              <a:gd name="connsiteY80" fmla="*/ 3154018 h 3154024"/>
              <a:gd name="connsiteX81" fmla="*/ 5353878 w 5374220"/>
              <a:gd name="connsiteY81" fmla="*/ 3154018 h 315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374220" h="3154024">
                <a:moveTo>
                  <a:pt x="0" y="0"/>
                </a:moveTo>
                <a:lnTo>
                  <a:pt x="0" y="0"/>
                </a:lnTo>
                <a:cubicBezTo>
                  <a:pt x="4417" y="44174"/>
                  <a:pt x="5071" y="88888"/>
                  <a:pt x="13252" y="132522"/>
                </a:cubicBezTo>
                <a:cubicBezTo>
                  <a:pt x="18401" y="159982"/>
                  <a:pt x="30922" y="185531"/>
                  <a:pt x="39757" y="212035"/>
                </a:cubicBezTo>
                <a:lnTo>
                  <a:pt x="53009" y="251792"/>
                </a:lnTo>
                <a:lnTo>
                  <a:pt x="66261" y="291548"/>
                </a:lnTo>
                <a:cubicBezTo>
                  <a:pt x="70678" y="304800"/>
                  <a:pt x="69635" y="321428"/>
                  <a:pt x="79513" y="331305"/>
                </a:cubicBezTo>
                <a:cubicBezTo>
                  <a:pt x="117182" y="368973"/>
                  <a:pt x="106395" y="355686"/>
                  <a:pt x="145774" y="410818"/>
                </a:cubicBezTo>
                <a:cubicBezTo>
                  <a:pt x="155031" y="423778"/>
                  <a:pt x="161697" y="438670"/>
                  <a:pt x="172278" y="450574"/>
                </a:cubicBezTo>
                <a:cubicBezTo>
                  <a:pt x="197180" y="478589"/>
                  <a:pt x="225287" y="503583"/>
                  <a:pt x="251791" y="530087"/>
                </a:cubicBezTo>
                <a:lnTo>
                  <a:pt x="331304" y="609600"/>
                </a:lnTo>
                <a:cubicBezTo>
                  <a:pt x="340139" y="618435"/>
                  <a:pt x="347413" y="629174"/>
                  <a:pt x="357809" y="636105"/>
                </a:cubicBezTo>
                <a:cubicBezTo>
                  <a:pt x="371061" y="644940"/>
                  <a:pt x="385472" y="652244"/>
                  <a:pt x="397565" y="662609"/>
                </a:cubicBezTo>
                <a:cubicBezTo>
                  <a:pt x="416538" y="678871"/>
                  <a:pt x="428223" y="704443"/>
                  <a:pt x="450574" y="715618"/>
                </a:cubicBezTo>
                <a:cubicBezTo>
                  <a:pt x="502339" y="741500"/>
                  <a:pt x="499633" y="737407"/>
                  <a:pt x="543339" y="768626"/>
                </a:cubicBezTo>
                <a:cubicBezTo>
                  <a:pt x="561312" y="781464"/>
                  <a:pt x="576593" y="798505"/>
                  <a:pt x="596348" y="808383"/>
                </a:cubicBezTo>
                <a:cubicBezTo>
                  <a:pt x="612639" y="816528"/>
                  <a:pt x="631912" y="816401"/>
                  <a:pt x="649357" y="821635"/>
                </a:cubicBezTo>
                <a:cubicBezTo>
                  <a:pt x="676117" y="829663"/>
                  <a:pt x="728870" y="848139"/>
                  <a:pt x="728870" y="848139"/>
                </a:cubicBezTo>
                <a:cubicBezTo>
                  <a:pt x="742122" y="856974"/>
                  <a:pt x="754072" y="868175"/>
                  <a:pt x="768626" y="874644"/>
                </a:cubicBezTo>
                <a:cubicBezTo>
                  <a:pt x="794156" y="885991"/>
                  <a:pt x="821379" y="893120"/>
                  <a:pt x="848139" y="901148"/>
                </a:cubicBezTo>
                <a:cubicBezTo>
                  <a:pt x="885569" y="912377"/>
                  <a:pt x="929579" y="920086"/>
                  <a:pt x="967409" y="927652"/>
                </a:cubicBezTo>
                <a:cubicBezTo>
                  <a:pt x="980661" y="940904"/>
                  <a:pt x="991272" y="957476"/>
                  <a:pt x="1007165" y="967409"/>
                </a:cubicBezTo>
                <a:cubicBezTo>
                  <a:pt x="1015267" y="972473"/>
                  <a:pt x="1092628" y="1002027"/>
                  <a:pt x="1113183" y="1007166"/>
                </a:cubicBezTo>
                <a:cubicBezTo>
                  <a:pt x="1135035" y="1012629"/>
                  <a:pt x="1157713" y="1014492"/>
                  <a:pt x="1179444" y="1020418"/>
                </a:cubicBezTo>
                <a:cubicBezTo>
                  <a:pt x="1206398" y="1027769"/>
                  <a:pt x="1232003" y="1039571"/>
                  <a:pt x="1258957" y="1046922"/>
                </a:cubicBezTo>
                <a:cubicBezTo>
                  <a:pt x="1280688" y="1052848"/>
                  <a:pt x="1303487" y="1054247"/>
                  <a:pt x="1325218" y="1060174"/>
                </a:cubicBezTo>
                <a:cubicBezTo>
                  <a:pt x="1352172" y="1067525"/>
                  <a:pt x="1377627" y="1079903"/>
                  <a:pt x="1404731" y="1086679"/>
                </a:cubicBezTo>
                <a:cubicBezTo>
                  <a:pt x="1422400" y="1091096"/>
                  <a:pt x="1440227" y="1094928"/>
                  <a:pt x="1457739" y="1099931"/>
                </a:cubicBezTo>
                <a:cubicBezTo>
                  <a:pt x="1471171" y="1103769"/>
                  <a:pt x="1483859" y="1110153"/>
                  <a:pt x="1497496" y="1113183"/>
                </a:cubicBezTo>
                <a:cubicBezTo>
                  <a:pt x="1523726" y="1119012"/>
                  <a:pt x="1550505" y="1122018"/>
                  <a:pt x="1577009" y="1126435"/>
                </a:cubicBezTo>
                <a:lnTo>
                  <a:pt x="1696278" y="1166192"/>
                </a:lnTo>
                <a:lnTo>
                  <a:pt x="1736035" y="1179444"/>
                </a:lnTo>
                <a:cubicBezTo>
                  <a:pt x="1765119" y="1198833"/>
                  <a:pt x="1795171" y="1221242"/>
                  <a:pt x="1828800" y="1232452"/>
                </a:cubicBezTo>
                <a:cubicBezTo>
                  <a:pt x="1863358" y="1243971"/>
                  <a:pt x="1900260" y="1247438"/>
                  <a:pt x="1934818" y="1258957"/>
                </a:cubicBezTo>
                <a:lnTo>
                  <a:pt x="2014331" y="1285461"/>
                </a:lnTo>
                <a:cubicBezTo>
                  <a:pt x="2040835" y="1294296"/>
                  <a:pt x="2066448" y="1306487"/>
                  <a:pt x="2093844" y="1311966"/>
                </a:cubicBezTo>
                <a:cubicBezTo>
                  <a:pt x="2177964" y="1328790"/>
                  <a:pt x="2138252" y="1319755"/>
                  <a:pt x="2213113" y="1338470"/>
                </a:cubicBezTo>
                <a:cubicBezTo>
                  <a:pt x="2287404" y="1387996"/>
                  <a:pt x="2214918" y="1346962"/>
                  <a:pt x="2319131" y="1378226"/>
                </a:cubicBezTo>
                <a:cubicBezTo>
                  <a:pt x="2341916" y="1385062"/>
                  <a:pt x="2363117" y="1396378"/>
                  <a:pt x="2385391" y="1404731"/>
                </a:cubicBezTo>
                <a:cubicBezTo>
                  <a:pt x="2398471" y="1409636"/>
                  <a:pt x="2412308" y="1412480"/>
                  <a:pt x="2425148" y="1417983"/>
                </a:cubicBezTo>
                <a:cubicBezTo>
                  <a:pt x="2539783" y="1467111"/>
                  <a:pt x="2424675" y="1426660"/>
                  <a:pt x="2517913" y="1457739"/>
                </a:cubicBezTo>
                <a:lnTo>
                  <a:pt x="2597426" y="1510748"/>
                </a:lnTo>
                <a:cubicBezTo>
                  <a:pt x="2618696" y="1524928"/>
                  <a:pt x="2648579" y="1541094"/>
                  <a:pt x="2663687" y="1563757"/>
                </a:cubicBezTo>
                <a:cubicBezTo>
                  <a:pt x="2674645" y="1580194"/>
                  <a:pt x="2677850" y="1601340"/>
                  <a:pt x="2690191" y="1616766"/>
                </a:cubicBezTo>
                <a:cubicBezTo>
                  <a:pt x="2713606" y="1646035"/>
                  <a:pt x="2752941" y="1662754"/>
                  <a:pt x="2769704" y="1696279"/>
                </a:cubicBezTo>
                <a:cubicBezTo>
                  <a:pt x="2804591" y="1766050"/>
                  <a:pt x="2782240" y="1735318"/>
                  <a:pt x="2835965" y="1789044"/>
                </a:cubicBezTo>
                <a:cubicBezTo>
                  <a:pt x="2858980" y="1858085"/>
                  <a:pt x="2834143" y="1803330"/>
                  <a:pt x="2875722" y="1855305"/>
                </a:cubicBezTo>
                <a:cubicBezTo>
                  <a:pt x="2885671" y="1867742"/>
                  <a:pt x="2892969" y="1882101"/>
                  <a:pt x="2902226" y="1895061"/>
                </a:cubicBezTo>
                <a:cubicBezTo>
                  <a:pt x="2915064" y="1913034"/>
                  <a:pt x="2928731" y="1930400"/>
                  <a:pt x="2941983" y="1948070"/>
                </a:cubicBezTo>
                <a:cubicBezTo>
                  <a:pt x="2972743" y="2040350"/>
                  <a:pt x="2933232" y="1941571"/>
                  <a:pt x="2981739" y="2014331"/>
                </a:cubicBezTo>
                <a:cubicBezTo>
                  <a:pt x="2992697" y="2030768"/>
                  <a:pt x="2997286" y="2050902"/>
                  <a:pt x="3008244" y="2067339"/>
                </a:cubicBezTo>
                <a:cubicBezTo>
                  <a:pt x="3022287" y="2088404"/>
                  <a:pt x="3074388" y="2123573"/>
                  <a:pt x="3087757" y="2133600"/>
                </a:cubicBezTo>
                <a:cubicBezTo>
                  <a:pt x="3096592" y="2146852"/>
                  <a:pt x="3107138" y="2159111"/>
                  <a:pt x="3114261" y="2173357"/>
                </a:cubicBezTo>
                <a:cubicBezTo>
                  <a:pt x="3120508" y="2185851"/>
                  <a:pt x="3120326" y="2201135"/>
                  <a:pt x="3127513" y="2213113"/>
                </a:cubicBezTo>
                <a:cubicBezTo>
                  <a:pt x="3133941" y="2223827"/>
                  <a:pt x="3146019" y="2230019"/>
                  <a:pt x="3154018" y="2239618"/>
                </a:cubicBezTo>
                <a:cubicBezTo>
                  <a:pt x="3179785" y="2270539"/>
                  <a:pt x="3190311" y="2295157"/>
                  <a:pt x="3220278" y="2319131"/>
                </a:cubicBezTo>
                <a:cubicBezTo>
                  <a:pt x="3232715" y="2329081"/>
                  <a:pt x="3246783" y="2336800"/>
                  <a:pt x="3260035" y="2345635"/>
                </a:cubicBezTo>
                <a:cubicBezTo>
                  <a:pt x="3268870" y="2363305"/>
                  <a:pt x="3275581" y="2382207"/>
                  <a:pt x="3286539" y="2398644"/>
                </a:cubicBezTo>
                <a:cubicBezTo>
                  <a:pt x="3293470" y="2409040"/>
                  <a:pt x="3304913" y="2415662"/>
                  <a:pt x="3313044" y="2425148"/>
                </a:cubicBezTo>
                <a:cubicBezTo>
                  <a:pt x="3331452" y="2446624"/>
                  <a:pt x="3346051" y="2471408"/>
                  <a:pt x="3366052" y="2491409"/>
                </a:cubicBezTo>
                <a:cubicBezTo>
                  <a:pt x="3377314" y="2502671"/>
                  <a:pt x="3393905" y="2507332"/>
                  <a:pt x="3405809" y="2517913"/>
                </a:cubicBezTo>
                <a:cubicBezTo>
                  <a:pt x="3433824" y="2542815"/>
                  <a:pt x="3451797" y="2580663"/>
                  <a:pt x="3485322" y="2597426"/>
                </a:cubicBezTo>
                <a:cubicBezTo>
                  <a:pt x="3559608" y="2634570"/>
                  <a:pt x="3519989" y="2616594"/>
                  <a:pt x="3604591" y="2650435"/>
                </a:cubicBezTo>
                <a:cubicBezTo>
                  <a:pt x="3613426" y="2663687"/>
                  <a:pt x="3618659" y="2680242"/>
                  <a:pt x="3631096" y="2690192"/>
                </a:cubicBezTo>
                <a:cubicBezTo>
                  <a:pt x="3642004" y="2698918"/>
                  <a:pt x="3658358" y="2697197"/>
                  <a:pt x="3670852" y="2703444"/>
                </a:cubicBezTo>
                <a:cubicBezTo>
                  <a:pt x="3693890" y="2714963"/>
                  <a:pt x="3714501" y="2730866"/>
                  <a:pt x="3737113" y="2743200"/>
                </a:cubicBezTo>
                <a:cubicBezTo>
                  <a:pt x="3763128" y="2757390"/>
                  <a:pt x="3791497" y="2767252"/>
                  <a:pt x="3816626" y="2782957"/>
                </a:cubicBezTo>
                <a:cubicBezTo>
                  <a:pt x="3827221" y="2789579"/>
                  <a:pt x="3832417" y="2803033"/>
                  <a:pt x="3843131" y="2809461"/>
                </a:cubicBezTo>
                <a:cubicBezTo>
                  <a:pt x="3855109" y="2816648"/>
                  <a:pt x="3869808" y="2817808"/>
                  <a:pt x="3882887" y="2822713"/>
                </a:cubicBezTo>
                <a:cubicBezTo>
                  <a:pt x="3905161" y="2831066"/>
                  <a:pt x="3928353" y="2837665"/>
                  <a:pt x="3949148" y="2849218"/>
                </a:cubicBezTo>
                <a:cubicBezTo>
                  <a:pt x="3968455" y="2859944"/>
                  <a:pt x="3985189" y="2874834"/>
                  <a:pt x="4002157" y="2888974"/>
                </a:cubicBezTo>
                <a:cubicBezTo>
                  <a:pt x="4011755" y="2896973"/>
                  <a:pt x="4018066" y="2908857"/>
                  <a:pt x="4028661" y="2915479"/>
                </a:cubicBezTo>
                <a:cubicBezTo>
                  <a:pt x="4111818" y="2967453"/>
                  <a:pt x="4091660" y="2947794"/>
                  <a:pt x="4174435" y="2968487"/>
                </a:cubicBezTo>
                <a:cubicBezTo>
                  <a:pt x="4267013" y="2991631"/>
                  <a:pt x="4147839" y="2976758"/>
                  <a:pt x="4293704" y="2994992"/>
                </a:cubicBezTo>
                <a:cubicBezTo>
                  <a:pt x="4337755" y="3000499"/>
                  <a:pt x="4382084" y="3003515"/>
                  <a:pt x="4426226" y="3008244"/>
                </a:cubicBezTo>
                <a:lnTo>
                  <a:pt x="4664765" y="3034748"/>
                </a:lnTo>
                <a:cubicBezTo>
                  <a:pt x="4695687" y="3043583"/>
                  <a:pt x="4725996" y="3054945"/>
                  <a:pt x="4757531" y="3061252"/>
                </a:cubicBezTo>
                <a:cubicBezTo>
                  <a:pt x="4792453" y="3068237"/>
                  <a:pt x="4828130" y="3070777"/>
                  <a:pt x="4863548" y="3074505"/>
                </a:cubicBezTo>
                <a:cubicBezTo>
                  <a:pt x="4919351" y="3080379"/>
                  <a:pt x="5038533" y="3087390"/>
                  <a:pt x="5102087" y="3101009"/>
                </a:cubicBezTo>
                <a:cubicBezTo>
                  <a:pt x="5393341" y="3163420"/>
                  <a:pt x="4999397" y="3096423"/>
                  <a:pt x="5287618" y="3140766"/>
                </a:cubicBezTo>
                <a:cubicBezTo>
                  <a:pt x="5378475" y="3154744"/>
                  <a:pt x="5392852" y="3154018"/>
                  <a:pt x="5353878" y="3154018"/>
                </a:cubicBezTo>
                <a:lnTo>
                  <a:pt x="5353878" y="3154018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/>
        </p:nvSpPr>
        <p:spPr>
          <a:xfrm>
            <a:off x="10555306" y="2341937"/>
            <a:ext cx="225287" cy="1298713"/>
          </a:xfrm>
          <a:custGeom>
            <a:avLst/>
            <a:gdLst>
              <a:gd name="connsiteX0" fmla="*/ 172278 w 225287"/>
              <a:gd name="connsiteY0" fmla="*/ 0 h 1298713"/>
              <a:gd name="connsiteX1" fmla="*/ 172278 w 225287"/>
              <a:gd name="connsiteY1" fmla="*/ 0 h 1298713"/>
              <a:gd name="connsiteX2" fmla="*/ 53008 w 225287"/>
              <a:gd name="connsiteY2" fmla="*/ 159026 h 1298713"/>
              <a:gd name="connsiteX3" fmla="*/ 26504 w 225287"/>
              <a:gd name="connsiteY3" fmla="*/ 251791 h 1298713"/>
              <a:gd name="connsiteX4" fmla="*/ 0 w 225287"/>
              <a:gd name="connsiteY4" fmla="*/ 291548 h 1298713"/>
              <a:gd name="connsiteX5" fmla="*/ 13252 w 225287"/>
              <a:gd name="connsiteY5" fmla="*/ 569844 h 1298713"/>
              <a:gd name="connsiteX6" fmla="*/ 39756 w 225287"/>
              <a:gd name="connsiteY6" fmla="*/ 649357 h 1298713"/>
              <a:gd name="connsiteX7" fmla="*/ 53008 w 225287"/>
              <a:gd name="connsiteY7" fmla="*/ 689113 h 1298713"/>
              <a:gd name="connsiteX8" fmla="*/ 79513 w 225287"/>
              <a:gd name="connsiteY8" fmla="*/ 715617 h 1298713"/>
              <a:gd name="connsiteX9" fmla="*/ 145774 w 225287"/>
              <a:gd name="connsiteY9" fmla="*/ 808383 h 1298713"/>
              <a:gd name="connsiteX10" fmla="*/ 185530 w 225287"/>
              <a:gd name="connsiteY10" fmla="*/ 834887 h 1298713"/>
              <a:gd name="connsiteX11" fmla="*/ 212034 w 225287"/>
              <a:gd name="connsiteY11" fmla="*/ 914400 h 1298713"/>
              <a:gd name="connsiteX12" fmla="*/ 225287 w 225287"/>
              <a:gd name="connsiteY12" fmla="*/ 954157 h 1298713"/>
              <a:gd name="connsiteX13" fmla="*/ 212034 w 225287"/>
              <a:gd name="connsiteY13" fmla="*/ 1099931 h 1298713"/>
              <a:gd name="connsiteX14" fmla="*/ 198782 w 225287"/>
              <a:gd name="connsiteY14" fmla="*/ 1139687 h 1298713"/>
              <a:gd name="connsiteX15" fmla="*/ 159026 w 225287"/>
              <a:gd name="connsiteY15" fmla="*/ 1179444 h 1298713"/>
              <a:gd name="connsiteX16" fmla="*/ 145774 w 225287"/>
              <a:gd name="connsiteY16" fmla="*/ 1219200 h 1298713"/>
              <a:gd name="connsiteX17" fmla="*/ 92765 w 225287"/>
              <a:gd name="connsiteY17" fmla="*/ 1298713 h 1298713"/>
              <a:gd name="connsiteX18" fmla="*/ 92765 w 225287"/>
              <a:gd name="connsiteY18" fmla="*/ 1298713 h 129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287" h="1298713">
                <a:moveTo>
                  <a:pt x="172278" y="0"/>
                </a:moveTo>
                <a:lnTo>
                  <a:pt x="172278" y="0"/>
                </a:lnTo>
                <a:cubicBezTo>
                  <a:pt x="127691" y="52018"/>
                  <a:pt x="81028" y="95982"/>
                  <a:pt x="53008" y="159026"/>
                </a:cubicBezTo>
                <a:cubicBezTo>
                  <a:pt x="19033" y="235469"/>
                  <a:pt x="58811" y="187177"/>
                  <a:pt x="26504" y="251791"/>
                </a:cubicBezTo>
                <a:cubicBezTo>
                  <a:pt x="19381" y="266037"/>
                  <a:pt x="8835" y="278296"/>
                  <a:pt x="0" y="291548"/>
                </a:cubicBezTo>
                <a:cubicBezTo>
                  <a:pt x="4417" y="384313"/>
                  <a:pt x="2996" y="477542"/>
                  <a:pt x="13252" y="569844"/>
                </a:cubicBezTo>
                <a:cubicBezTo>
                  <a:pt x="16337" y="597611"/>
                  <a:pt x="30921" y="622853"/>
                  <a:pt x="39756" y="649357"/>
                </a:cubicBezTo>
                <a:cubicBezTo>
                  <a:pt x="44173" y="662609"/>
                  <a:pt x="43130" y="679236"/>
                  <a:pt x="53008" y="689113"/>
                </a:cubicBezTo>
                <a:cubicBezTo>
                  <a:pt x="61843" y="697948"/>
                  <a:pt x="71708" y="705861"/>
                  <a:pt x="79513" y="715617"/>
                </a:cubicBezTo>
                <a:cubicBezTo>
                  <a:pt x="109618" y="753248"/>
                  <a:pt x="108457" y="771066"/>
                  <a:pt x="145774" y="808383"/>
                </a:cubicBezTo>
                <a:cubicBezTo>
                  <a:pt x="157036" y="819645"/>
                  <a:pt x="172278" y="826052"/>
                  <a:pt x="185530" y="834887"/>
                </a:cubicBezTo>
                <a:lnTo>
                  <a:pt x="212034" y="914400"/>
                </a:lnTo>
                <a:lnTo>
                  <a:pt x="225287" y="954157"/>
                </a:lnTo>
                <a:cubicBezTo>
                  <a:pt x="220869" y="1002748"/>
                  <a:pt x="218934" y="1051630"/>
                  <a:pt x="212034" y="1099931"/>
                </a:cubicBezTo>
                <a:cubicBezTo>
                  <a:pt x="210058" y="1113759"/>
                  <a:pt x="206530" y="1128064"/>
                  <a:pt x="198782" y="1139687"/>
                </a:cubicBezTo>
                <a:cubicBezTo>
                  <a:pt x="188386" y="1155281"/>
                  <a:pt x="172278" y="1166192"/>
                  <a:pt x="159026" y="1179444"/>
                </a:cubicBezTo>
                <a:cubicBezTo>
                  <a:pt x="154609" y="1192696"/>
                  <a:pt x="152558" y="1206989"/>
                  <a:pt x="145774" y="1219200"/>
                </a:cubicBezTo>
                <a:cubicBezTo>
                  <a:pt x="130304" y="1247046"/>
                  <a:pt x="92765" y="1298713"/>
                  <a:pt x="92765" y="1298713"/>
                </a:cubicBezTo>
                <a:lnTo>
                  <a:pt x="92765" y="1298713"/>
                </a:lnTo>
              </a:path>
            </a:pathLst>
          </a:custGeom>
          <a:noFill/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arden Cartoon Wallpapers - Top Free Garden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27" y="1428969"/>
            <a:ext cx="4905180" cy="3811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0" y="4042654"/>
            <a:ext cx="1525463" cy="28577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84765" y="96983"/>
            <a:ext cx="4281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Vườn Thượng Uyển</a:t>
            </a:r>
          </a:p>
        </p:txBody>
      </p:sp>
      <p:sp>
        <p:nvSpPr>
          <p:cNvPr id="4" name="Speech Bubble: Rectangle with Corners Rounded 3"/>
          <p:cNvSpPr/>
          <p:nvPr/>
        </p:nvSpPr>
        <p:spPr>
          <a:xfrm>
            <a:off x="410817" y="963407"/>
            <a:ext cx="7392310" cy="2270123"/>
          </a:xfrm>
          <a:prstGeom prst="wedgeRoundRectCallout">
            <a:avLst>
              <a:gd name="adj1" fmla="val 59301"/>
              <a:gd name="adj2" fmla="val 14631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cung trăng có 1 loại cây thần với khả năng bay lên, ngày xưa chính Chú Cuội cũng đã nắm vào rễ của loại cây này để tới cung trăng?</a:t>
            </a:r>
            <a:r>
              <a:rPr lang="en-US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cho biết đó là cây gì?</a:t>
            </a:r>
            <a:endParaRPr lang="en-US" sz="280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6"/>
          <p:cNvSpPr/>
          <p:nvPr/>
        </p:nvSpPr>
        <p:spPr>
          <a:xfrm>
            <a:off x="6018332" y="5376480"/>
            <a:ext cx="201899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4"/>
          <p:cNvSpPr/>
          <p:nvPr/>
        </p:nvSpPr>
        <p:spPr>
          <a:xfrm>
            <a:off x="2421056" y="5368838"/>
            <a:ext cx="209848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sung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9205940" y="537648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bồ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đề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  <a:endParaRPr sz="521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arden Cartoon Wallpapers - Top Free Garden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73" y="1486666"/>
            <a:ext cx="4050342" cy="3146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52" y="2613894"/>
            <a:ext cx="1525463" cy="28577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84765" y="96983"/>
            <a:ext cx="4281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Vườn</a:t>
            </a:r>
            <a:r>
              <a:rPr lang="en-US" sz="4400" b="0" cap="none" spc="0" dirty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Thượng</a:t>
            </a:r>
            <a:r>
              <a:rPr lang="en-US" sz="4400" b="0" cap="none" spc="0" dirty="0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2D55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Uyển</a:t>
            </a:r>
            <a:endParaRPr lang="en-US" sz="4400" b="0" cap="none" spc="0" dirty="0">
              <a:ln w="0"/>
              <a:solidFill>
                <a:srgbClr val="FF2D55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4" name="Speech Bubble: Rectangle with Corners Rounded 3"/>
          <p:cNvSpPr/>
          <p:nvPr/>
        </p:nvSpPr>
        <p:spPr>
          <a:xfrm>
            <a:off x="6025736" y="963407"/>
            <a:ext cx="5887968" cy="2270123"/>
          </a:xfrm>
          <a:prstGeom prst="wedgeRoundRectCallout">
            <a:avLst>
              <a:gd name="adj1" fmla="val -50493"/>
              <a:gd name="adj2" fmla="val 87602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dưới đây là tên một loài hoa gắn liền với mùa thu. Các bạn hãy quan sát và cho biết đây là loài hoa nào?</a:t>
            </a:r>
            <a:endParaRPr lang="en-US" sz="2800" dirty="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oa cúc - Loài hoa mang trong mình nhiều tầng ý nghĩ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14311" y="96983"/>
            <a:ext cx="2806317" cy="2806317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6"/>
          <p:cNvSpPr/>
          <p:nvPr/>
        </p:nvSpPr>
        <p:spPr>
          <a:xfrm>
            <a:off x="2732554" y="5407766"/>
            <a:ext cx="201899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cúc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24"/>
          <p:cNvSpPr/>
          <p:nvPr/>
        </p:nvSpPr>
        <p:spPr>
          <a:xfrm>
            <a:off x="5652174" y="5396519"/>
            <a:ext cx="271007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hồng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27"/>
          <p:cNvSpPr/>
          <p:nvPr/>
        </p:nvSpPr>
        <p:spPr>
          <a:xfrm>
            <a:off x="9205940" y="537648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Hoa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đào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4139" y="0"/>
            <a:ext cx="82782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Ánh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trăng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26" y="1740877"/>
            <a:ext cx="3667043" cy="284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1050" y="3728473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Speech Bubble: Rectangle with Corners Rounded 8"/>
          <p:cNvSpPr/>
          <p:nvPr/>
        </p:nvSpPr>
        <p:spPr>
          <a:xfrm>
            <a:off x="5130578" y="1861675"/>
            <a:ext cx="6882043" cy="1592009"/>
          </a:xfrm>
          <a:prstGeom prst="wedgeRoundRectCallout">
            <a:avLst>
              <a:gd name="adj1" fmla="val 30259"/>
              <a:gd name="adj2" fmla="val 47906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Loại bánh nào thường có mặt trong tết Trung thu ở các gia đình? 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0660" y="9553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1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6"/>
          <p:cNvSpPr/>
          <p:nvPr/>
        </p:nvSpPr>
        <p:spPr>
          <a:xfrm>
            <a:off x="8244053" y="4042957"/>
            <a:ext cx="280293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hai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đáp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án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trên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4"/>
          <p:cNvSpPr/>
          <p:nvPr/>
        </p:nvSpPr>
        <p:spPr>
          <a:xfrm>
            <a:off x="790450" y="4074773"/>
            <a:ext cx="2762647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7"/>
          <p:cNvSpPr/>
          <p:nvPr/>
        </p:nvSpPr>
        <p:spPr>
          <a:xfrm>
            <a:off x="4856684" y="4054734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dẻo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5584" y="9710"/>
            <a:ext cx="72105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Thư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Ánh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trăng</a:t>
            </a:r>
            <a:endParaRPr lang="en-US" sz="6600" b="0" cap="none" spc="0" dirty="0">
              <a:ln w="0"/>
              <a:solidFill>
                <a:srgbClr val="FF2D55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947" y="1881884"/>
            <a:ext cx="3463425" cy="269091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010" y="383351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Speech Bubble: Rectangle with Corners Rounded 8"/>
          <p:cNvSpPr/>
          <p:nvPr/>
        </p:nvSpPr>
        <p:spPr>
          <a:xfrm>
            <a:off x="5500047" y="1746912"/>
            <a:ext cx="6368362" cy="1155541"/>
          </a:xfrm>
          <a:prstGeom prst="wedgeRoundRectCallout">
            <a:avLst>
              <a:gd name="adj1" fmla="val -58355"/>
              <a:gd name="adj2" fmla="val 41908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6"/>
          <p:cNvSpPr/>
          <p:nvPr/>
        </p:nvSpPr>
        <p:spPr>
          <a:xfrm>
            <a:off x="3615760" y="4572798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Tết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trông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trăng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24"/>
          <p:cNvSpPr/>
          <p:nvPr/>
        </p:nvSpPr>
        <p:spPr>
          <a:xfrm>
            <a:off x="3615760" y="353165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Tết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thiếu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nhi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7"/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hai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đáp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án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trên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đều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đúng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ood texture backgrounds - Online Powerpoint Templat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2"/>
            <a:ext cx="12192000" cy="68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442">
            <a:off x="-92720" y="1585555"/>
            <a:ext cx="2700561" cy="2700561"/>
          </a:xfrm>
          <a:prstGeom prst="rect">
            <a:avLst/>
          </a:prstGeom>
        </p:spPr>
      </p:pic>
      <p:pic>
        <p:nvPicPr>
          <p:cNvPr id="9" name="Picture 6" descr="Bánh Dẻo Đậu Xanh (0 Trứng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98" y="1178489"/>
            <a:ext cx="3982020" cy="420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466">
            <a:off x="-97080" y="10544"/>
            <a:ext cx="2475002" cy="1945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9" y="3654625"/>
            <a:ext cx="4872276" cy="324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0314">
            <a:off x="9038984" y="106811"/>
            <a:ext cx="3189573" cy="26615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95297" y="10703"/>
            <a:ext cx="5601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Ngự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thiện</a:t>
            </a:r>
            <a:r>
              <a:rPr lang="en-US" sz="6600" b="0" cap="none" spc="0" dirty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phòng</a:t>
            </a:r>
            <a:endParaRPr lang="en-US" sz="6600" b="0" cap="none" spc="0" dirty="0">
              <a:ln w="0"/>
              <a:solidFill>
                <a:srgbClr val="FF2D55"/>
              </a:solidFill>
              <a:effectLst>
                <a:glow rad="177800">
                  <a:schemeClr val="bg1"/>
                </a:glow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17" y="355634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7" y="2477619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Speech Bubble: Rectangle with Corners Rounded 18"/>
          <p:cNvSpPr/>
          <p:nvPr/>
        </p:nvSpPr>
        <p:spPr>
          <a:xfrm>
            <a:off x="3474472" y="1181899"/>
            <a:ext cx="5956132" cy="2382238"/>
          </a:xfrm>
          <a:prstGeom prst="wedgeRoundRectCallout">
            <a:avLst>
              <a:gd name="adj1" fmla="val -68163"/>
              <a:gd name="adj2" fmla="val 40080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i="1" dirty="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Cau do bai 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18363" y="2893054"/>
            <a:ext cx="609600" cy="609600"/>
          </a:xfrm>
          <a:prstGeom prst="rect">
            <a:avLst/>
          </a:prstGeom>
        </p:spPr>
      </p:pic>
      <p:sp>
        <p:nvSpPr>
          <p:cNvPr id="23" name="Rounded Rectangle 26"/>
          <p:cNvSpPr/>
          <p:nvPr/>
        </p:nvSpPr>
        <p:spPr>
          <a:xfrm>
            <a:off x="3615760" y="4572798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gừng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4"/>
          <p:cNvSpPr/>
          <p:nvPr/>
        </p:nvSpPr>
        <p:spPr>
          <a:xfrm>
            <a:off x="3615760" y="353165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dừa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mứt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bí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7"/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dẻo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bánh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ood texture backgrounds - Online Powerpoint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ánh Dẻo Đậu Xanh (0 Trứng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21" y="3132503"/>
            <a:ext cx="3069015" cy="32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59" y="4072551"/>
            <a:ext cx="4872276" cy="32453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95297" y="162397"/>
            <a:ext cx="5601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2D55"/>
                </a:solidFill>
                <a:effectLst>
                  <a:glow rad="177800">
                    <a:schemeClr val="bg1"/>
                  </a:glow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  <a:latin typeface="UVN Banh Mi" pitchFamily="2" charset="0"/>
              </a:rPr>
              <a:t>Ngự thiện phòng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50" y="826879"/>
            <a:ext cx="2670771" cy="20750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8765" y="121485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Speech Bubble: Rectangle with Corners Rounded 18"/>
          <p:cNvSpPr/>
          <p:nvPr/>
        </p:nvSpPr>
        <p:spPr>
          <a:xfrm>
            <a:off x="278978" y="1351495"/>
            <a:ext cx="7475266" cy="1699906"/>
          </a:xfrm>
          <a:prstGeom prst="wedgeRoundRectCallout">
            <a:avLst>
              <a:gd name="adj1" fmla="val 65145"/>
              <a:gd name="adj2" fmla="val -24552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rgbClr val="FF0000"/>
                </a:solidFill>
              </a:rPr>
              <a:t>Khi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kéo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Trăng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Chú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442">
            <a:off x="10412563" y="4753482"/>
            <a:ext cx="1883451" cy="1883451"/>
          </a:xfrm>
          <a:prstGeom prst="rect">
            <a:avLst/>
          </a:prstGeom>
        </p:spPr>
      </p:pic>
      <p:sp>
        <p:nvSpPr>
          <p:cNvPr id="15" name="Rounded Rectangle 26"/>
          <p:cNvSpPr/>
          <p:nvPr/>
        </p:nvSpPr>
        <p:spPr>
          <a:xfrm>
            <a:off x="7013238" y="4708630"/>
            <a:ext cx="2199001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rìu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4"/>
          <p:cNvSpPr/>
          <p:nvPr/>
        </p:nvSpPr>
        <p:spPr>
          <a:xfrm>
            <a:off x="208832" y="4728669"/>
            <a:ext cx="2762647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sáo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7"/>
          <p:cNvSpPr/>
          <p:nvPr/>
        </p:nvSpPr>
        <p:spPr>
          <a:xfrm>
            <a:off x="3576720" y="4708630"/>
            <a:ext cx="2600578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búa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5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Station - Galaxy Background, Jack Oldh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42" y="504269"/>
            <a:ext cx="3087913" cy="635373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947" flipH="1">
            <a:off x="-521188" y="2047394"/>
            <a:ext cx="3670805" cy="28520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3261" y="97361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3251199" y="252133"/>
            <a:ext cx="6466007" cy="2828253"/>
          </a:xfrm>
          <a:prstGeom prst="wedgeRoundRectCallout">
            <a:avLst>
              <a:gd name="adj1" fmla="val 72717"/>
              <a:gd name="adj2" fmla="val -3764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vi-VN" sz="3200" b="1" dirty="0">
                <a:solidFill>
                  <a:srgbClr val="FF0000"/>
                </a:solidFill>
              </a:rPr>
              <a:t>Bánh Trung Thu thường có hình tròn và hình vuông. Hình tròn và hình vuông này có ý nghĩa gì?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6"/>
          <p:cNvSpPr/>
          <p:nvPr/>
        </p:nvSpPr>
        <p:spPr>
          <a:xfrm>
            <a:off x="3603452" y="3355383"/>
            <a:ext cx="5214342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Trời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3615760" y="450469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Trời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27"/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Trăng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tròn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đất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vuông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Station - Galaxy Background, Jack Oldh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66" y="123269"/>
            <a:ext cx="3087913" cy="635373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913" y="848756"/>
            <a:ext cx="3176456" cy="26632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0823" y="636844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2954790" y="378822"/>
            <a:ext cx="5802623" cy="2203441"/>
          </a:xfrm>
          <a:prstGeom prst="wedgeRoundRectCallout">
            <a:avLst>
              <a:gd name="adj1" fmla="val 66964"/>
              <a:gd name="adj2" fmla="val -15567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truyện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cổ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tích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Cuội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lý</a:t>
            </a:r>
            <a:r>
              <a:rPr lang="en-US" sz="3600" b="1" dirty="0">
                <a:solidFill>
                  <a:srgbClr val="FF0000"/>
                </a:solidFill>
              </a:rPr>
              <a:t> do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trốn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mặt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trăng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6"/>
          <p:cNvSpPr/>
          <p:nvPr/>
        </p:nvSpPr>
        <p:spPr>
          <a:xfrm>
            <a:off x="3603452" y="3396343"/>
            <a:ext cx="5214342" cy="1034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Níu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giữ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cây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có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phép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cải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tử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hoàn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sinh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24"/>
          <p:cNvSpPr/>
          <p:nvPr/>
        </p:nvSpPr>
        <p:spPr>
          <a:xfrm>
            <a:off x="3615760" y="4504699"/>
            <a:ext cx="5214342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Nói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dối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27"/>
          <p:cNvSpPr/>
          <p:nvPr/>
        </p:nvSpPr>
        <p:spPr>
          <a:xfrm>
            <a:off x="3603452" y="5633976"/>
            <a:ext cx="5226650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Trốn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nợ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>
              <a:fillRect/>
            </a:stretch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4807" y="3365686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0368" y="507986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Speech Bubble: Rectangle with Corners Rounded 9"/>
          <p:cNvSpPr/>
          <p:nvPr/>
        </p:nvSpPr>
        <p:spPr>
          <a:xfrm>
            <a:off x="282752" y="205458"/>
            <a:ext cx="9142339" cy="1557120"/>
          </a:xfrm>
          <a:prstGeom prst="wedgeRoundRectCallout">
            <a:avLst>
              <a:gd name="adj1" fmla="val 63471"/>
              <a:gd name="adj2" fmla="val -3698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vi-VN" sz="3600" b="1" dirty="0">
                <a:solidFill>
                  <a:srgbClr val="FF0000"/>
                </a:solidFill>
              </a:rPr>
              <a:t>Người Việt thường tổ chức hoạt động gì trong tết Trung thu?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6"/>
          <p:cNvSpPr/>
          <p:nvPr/>
        </p:nvSpPr>
        <p:spPr>
          <a:xfrm>
            <a:off x="3603453" y="3396343"/>
            <a:ext cx="3392794" cy="1034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b="1" dirty="0" err="1">
                <a:solidFill>
                  <a:schemeClr val="tx1"/>
                </a:solidFill>
              </a:rPr>
              <a:t>Múa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lân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24"/>
          <p:cNvSpPr/>
          <p:nvPr/>
        </p:nvSpPr>
        <p:spPr>
          <a:xfrm>
            <a:off x="3615760" y="4504699"/>
            <a:ext cx="3380486" cy="98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b="1" dirty="0" err="1">
                <a:solidFill>
                  <a:schemeClr val="tx1"/>
                </a:solidFill>
              </a:rPr>
              <a:t>Múa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rối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nước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27"/>
          <p:cNvSpPr/>
          <p:nvPr/>
        </p:nvSpPr>
        <p:spPr>
          <a:xfrm>
            <a:off x="3603452" y="5633976"/>
            <a:ext cx="3392794" cy="1001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b="1" dirty="0" err="1">
                <a:solidFill>
                  <a:schemeClr val="tx1"/>
                </a:solidFill>
              </a:rPr>
              <a:t>Hát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quan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họ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D2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>
              <a:fillRect/>
            </a:stretch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99" y="317480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4" y="389757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Speech Bubble: Rectangle with Corners Rounded 9"/>
          <p:cNvSpPr/>
          <p:nvPr/>
        </p:nvSpPr>
        <p:spPr>
          <a:xfrm>
            <a:off x="2423524" y="4062215"/>
            <a:ext cx="5544457" cy="2443249"/>
          </a:xfrm>
          <a:prstGeom prst="wedgeRoundRectCallout">
            <a:avLst>
              <a:gd name="adj1" fmla="val 66964"/>
              <a:gd name="adj2" fmla="val -15567"/>
              <a:gd name="adj3" fmla="val 16667"/>
            </a:avLst>
          </a:prstGeom>
          <a:solidFill>
            <a:schemeClr val="bg1"/>
          </a:solidFill>
          <a:ln>
            <a:solidFill>
              <a:srgbClr val="FF2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 </a:t>
            </a:r>
            <a:r>
              <a:rPr lang="vi-VN" sz="2800">
                <a:solidFill>
                  <a:srgbClr val="FF2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quan sát hình ảnh, đây là 4 món đồ chơi Trung thu truyền thống của Việt Nam. Các em hãy nối hình ảnh của món đồ chơi đó với tên gọi của nó.</a:t>
            </a:r>
            <a:endParaRPr lang="en-US" sz="2800">
              <a:solidFill>
                <a:srgbClr val="FF2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80" y="3429000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4" y="3897571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266" name="Picture 2" descr="MÓN QUÀ Ý NGHĨA NGÀY TRUNG THU - CHIẾC TÀU SẮT TÂY - Hồ Vă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-8527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ung thu nghe kể chuyện về ông Tiến sĩ giấy và hai ông Múa gậy trô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48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ùm ảnh: Chiếc trống bỏi và những điều thú vị ít người biết - Redsvn.n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xfrm>
            <a:off x="623765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Đằng sau chiếc mặt nạ là câu chuyện văn hó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 bwMode="auto">
          <a:xfrm>
            <a:off x="307619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6152" y="2860384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7612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7234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91270" y="285819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1960" y="4348761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Trống bỏi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2496" y="4348761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 sĩ giấy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2413" y="5192579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Mặt nạ giấy bồi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2496" y="5179926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Tàu thủy sắt tây</a:t>
            </a:r>
            <a:endParaRPr lang="en-US" sz="36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ÓN QUÀ Ý NGHĨA NGÀY TRUNG THU - CHIẾC TÀU SẮT TÂY - Hồ Vă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-85270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ung thu nghe kể chuyện về ông Tiến sĩ giấy và hai ông Múa gậy trô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20" y="2255156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ùm ảnh: Chiếc trống bỏi và những điều thú vị ít người biết - Redsvn.n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xfrm>
            <a:off x="6102018" y="252185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Đằng sau chiếc mặt nạ là câu chuyện văn hó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 bwMode="auto">
          <a:xfrm>
            <a:off x="3047277" y="2087158"/>
            <a:ext cx="2880000" cy="288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6152" y="2860384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699" y="4693585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1602" y="2858612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5742" y="4861163"/>
            <a:ext cx="10971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547" y="3504523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Trống bỏi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02273" y="5487455"/>
            <a:ext cx="30552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 sĩ giấy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9644" y="5339496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Mặt nạ giấy bồi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72903" y="3527158"/>
            <a:ext cx="3055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Tàu thủy sắt tây</a:t>
            </a:r>
            <a:endParaRPr lang="en-US" sz="36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axy Clouds Wallpapers - Top Free Galaxy Clouds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41445" y="406400"/>
            <a:ext cx="9709110" cy="5849257"/>
            <a:chOff x="1241445" y="406400"/>
            <a:chExt cx="9709110" cy="5849257"/>
          </a:xfrm>
          <a:effectLst>
            <a:glow rad="127000">
              <a:schemeClr val="bg1"/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5787"/>
            <a:stretch>
              <a:fillRect/>
            </a:stretch>
          </p:blipFill>
          <p:spPr>
            <a:xfrm>
              <a:off x="1241445" y="406400"/>
              <a:ext cx="9709110" cy="58492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5753" y="2364921"/>
              <a:ext cx="180049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rgbClr val="BC1D23"/>
                  </a:solidFill>
                  <a:latin typeface="UVN Ai Cap Nang" panose="02040803050506020204" pitchFamily="18" charset="0"/>
                </a:rPr>
                <a:t>CUNG TRĂNG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87" y="3174809"/>
            <a:ext cx="4286824" cy="333065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10" y="3804357"/>
            <a:ext cx="1525463" cy="2857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41851" y="156593"/>
            <a:ext cx="31997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</a:t>
            </a:r>
          </a:p>
          <a:p>
            <a:pPr algn="ctr"/>
            <a:r>
              <a:rPr lang="en-US" sz="4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CUNG TRĂNG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2215" y="1827852"/>
            <a:ext cx="7571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 ĐỘNG TIẾP NỐI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3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3864" y="3352190"/>
            <a:ext cx="802552" cy="802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3323" y="3582297"/>
            <a:ext cx="802552" cy="802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0265" y="3435035"/>
            <a:ext cx="802552" cy="80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9900"/>
                </a:solidFill>
              </a:rPr>
              <a:t>33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227684" y="2832003"/>
            <a:ext cx="7227684" cy="2610214"/>
            <a:chOff x="-2756848" y="2525313"/>
            <a:chExt cx="7227684" cy="2610214"/>
          </a:xfrm>
        </p:grpSpPr>
        <p:grpSp>
          <p:nvGrpSpPr>
            <p:cNvPr id="34" name="Group 33"/>
            <p:cNvGrpSpPr/>
            <p:nvPr/>
          </p:nvGrpSpPr>
          <p:grpSpPr>
            <a:xfrm>
              <a:off x="-2756848" y="2525313"/>
              <a:ext cx="7227684" cy="2610214"/>
              <a:chOff x="551154" y="2911551"/>
              <a:chExt cx="7227684" cy="26102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8490" y="2911551"/>
                <a:ext cx="6980348" cy="2610214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551154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2233336" y="3252268"/>
                <a:ext cx="856302" cy="71631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9136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1" name="Rounded Rectangle 36"/>
            <p:cNvSpPr/>
            <p:nvPr/>
          </p:nvSpPr>
          <p:spPr>
            <a:xfrm>
              <a:off x="1620017" y="2844476"/>
              <a:ext cx="901378" cy="7322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2" name="Rounded Rectangle 37"/>
            <p:cNvSpPr/>
            <p:nvPr/>
          </p:nvSpPr>
          <p:spPr>
            <a:xfrm>
              <a:off x="2725016" y="2577090"/>
              <a:ext cx="1542198" cy="9996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711" y="6006964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1402" y="5894998"/>
            <a:ext cx="831507" cy="632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7514" y="5188194"/>
            <a:ext cx="1935370" cy="193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79635 0.0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18" y="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635 0.00949 L 1.59036 0.0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2" name="Rectangle 1"/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-7158001" y="3017264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74583 -0.0078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84 -0.00787 L 1.79961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75" y="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>
            <a:fillRect/>
          </a:stretch>
        </p:blipFill>
        <p:spPr>
          <a:xfrm>
            <a:off x="2694193" y="1444589"/>
            <a:ext cx="6624520" cy="446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>
            <a:fillRect/>
          </a:stretch>
        </p:blipFill>
        <p:spPr>
          <a:xfrm>
            <a:off x="8011302" y="557049"/>
            <a:ext cx="1898687" cy="2911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7199" y="3882469"/>
            <a:ext cx="2097580" cy="2800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7378" y="2090315"/>
            <a:ext cx="678666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5" b="1" dirty="0" err="1">
                <a:latin typeface="HP001 4 hàng" panose="020B0603050302020204" pitchFamily="34" charset="0"/>
              </a:rPr>
              <a:t>Thứ</a:t>
            </a:r>
            <a:r>
              <a:rPr lang="en-US" sz="2245" b="1" dirty="0">
                <a:latin typeface="HP001 4 hàng" panose="020B0603050302020204" pitchFamily="34" charset="0"/>
              </a:rPr>
              <a:t> ba </a:t>
            </a:r>
            <a:r>
              <a:rPr lang="en-US" sz="2245" b="1" dirty="0" err="1">
                <a:latin typeface="HP001 4 hàng" panose="020B0603050302020204" pitchFamily="34" charset="0"/>
              </a:rPr>
              <a:t>ngày</a:t>
            </a:r>
            <a:r>
              <a:rPr lang="en-US" sz="2245" b="1" dirty="0">
                <a:latin typeface="HP001 4 hàng" panose="020B0603050302020204" pitchFamily="34" charset="0"/>
              </a:rPr>
              <a:t> 21 </a:t>
            </a:r>
            <a:r>
              <a:rPr lang="en-US" sz="2245" b="1" dirty="0" err="1">
                <a:latin typeface="HP001 4 hàng" panose="020B0603050302020204" pitchFamily="34" charset="0"/>
              </a:rPr>
              <a:t>tháng</a:t>
            </a:r>
            <a:r>
              <a:rPr lang="en-US" sz="2245" b="1" dirty="0">
                <a:latin typeface="HP001 4 hàng" panose="020B0603050302020204" pitchFamily="34" charset="0"/>
              </a:rPr>
              <a:t> 9 </a:t>
            </a:r>
            <a:r>
              <a:rPr lang="en-US" sz="2245" b="1" dirty="0" err="1">
                <a:latin typeface="HP001 4 hàng" panose="020B0603050302020204" pitchFamily="34" charset="0"/>
              </a:rPr>
              <a:t>năm</a:t>
            </a:r>
            <a:r>
              <a:rPr lang="en-US" sz="2245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2203" y="2558617"/>
            <a:ext cx="173089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5" b="1" dirty="0" err="1">
                <a:latin typeface="HP001 4 hàng" panose="020B0603050302020204" pitchFamily="34" charset="0"/>
              </a:rPr>
              <a:t>Toán</a:t>
            </a:r>
            <a:endParaRPr lang="en-US" sz="2245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2333" y="3026570"/>
            <a:ext cx="5591545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245" b="1" dirty="0">
                <a:latin typeface="HP001 4 hàng" panose="020B0603050302020204" pitchFamily="34" charset="0"/>
              </a:rPr>
              <a:t>Luyện tập phép cộng (không nhớ) trong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70045" y="3445510"/>
            <a:ext cx="295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  <a:cs typeface="HP001 4 hàng" panose="020B0603050302020204" pitchFamily="34" charset="0"/>
              </a:rPr>
              <a:t>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3737929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785</Words>
  <Application>Microsoft Office PowerPoint</Application>
  <PresentationFormat>Widescreen</PresentationFormat>
  <Paragraphs>193</Paragraphs>
  <Slides>33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宋体</vt:lpstr>
      <vt:lpstr>Arial</vt:lpstr>
      <vt:lpstr>Calibri</vt:lpstr>
      <vt:lpstr>Cambria</vt:lpstr>
      <vt:lpstr>Cooper Black</vt:lpstr>
      <vt:lpstr>等线</vt:lpstr>
      <vt:lpstr>Helvetica</vt:lpstr>
      <vt:lpstr>HP001 4 hàng</vt:lpstr>
      <vt:lpstr>Times New Roman</vt:lpstr>
      <vt:lpstr>UVN Ai Cap Nang</vt:lpstr>
      <vt:lpstr>UVN Banh Mi</vt:lpstr>
      <vt:lpstr>UVN Da Lat</vt:lpstr>
      <vt:lpstr>方正黑体简体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236</cp:revision>
  <dcterms:created xsi:type="dcterms:W3CDTF">2021-02-20T02:56:00Z</dcterms:created>
  <dcterms:modified xsi:type="dcterms:W3CDTF">2021-11-06T01:57:50Z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1A35FDE33AF048AC9C801443DA05E422</vt:lpwstr>
  </property>
</Properties>
</file>