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334" r:id="rId3"/>
    <p:sldId id="332" r:id="rId4"/>
    <p:sldId id="333" r:id="rId5"/>
    <p:sldId id="328" r:id="rId6"/>
    <p:sldId id="271" r:id="rId7"/>
    <p:sldId id="329" r:id="rId8"/>
    <p:sldId id="330" r:id="rId9"/>
    <p:sldId id="273" r:id="rId10"/>
    <p:sldId id="266" r:id="rId11"/>
    <p:sldId id="33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3B951-3C0A-49D2-8E12-B39DEBC41739}" v="3" dt="2021-09-10T03:35:12.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ếu Phạm Văn" userId="cbc5512fc0d5d692" providerId="LiveId" clId="{6AA3B951-3C0A-49D2-8E12-B39DEBC41739}"/>
    <pc:docChg chg="custSel addSld modSld sldOrd">
      <pc:chgData name="Hiếu Phạm Văn" userId="cbc5512fc0d5d692" providerId="LiveId" clId="{6AA3B951-3C0A-49D2-8E12-B39DEBC41739}" dt="2021-09-10T03:35:36.862" v="125" actId="1076"/>
      <pc:docMkLst>
        <pc:docMk/>
      </pc:docMkLst>
      <pc:sldChg chg="modSp mod">
        <pc:chgData name="Hiếu Phạm Văn" userId="cbc5512fc0d5d692" providerId="LiveId" clId="{6AA3B951-3C0A-49D2-8E12-B39DEBC41739}" dt="2021-09-10T03:34:11.499" v="2" actId="20577"/>
        <pc:sldMkLst>
          <pc:docMk/>
          <pc:sldMk cId="2521032514" sldId="273"/>
        </pc:sldMkLst>
        <pc:spChg chg="mod">
          <ac:chgData name="Hiếu Phạm Văn" userId="cbc5512fc0d5d692" providerId="LiveId" clId="{6AA3B951-3C0A-49D2-8E12-B39DEBC41739}" dt="2021-09-10T03:34:11.499" v="2" actId="20577"/>
          <ac:spMkLst>
            <pc:docMk/>
            <pc:sldMk cId="2521032514" sldId="273"/>
            <ac:spMk id="18" creationId="{00000000-0000-0000-0000-000000000000}"/>
          </ac:spMkLst>
        </pc:spChg>
        <pc:picChg chg="mod">
          <ac:chgData name="Hiếu Phạm Văn" userId="cbc5512fc0d5d692" providerId="LiveId" clId="{6AA3B951-3C0A-49D2-8E12-B39DEBC41739}" dt="2021-09-10T03:34:07.527" v="1" actId="14100"/>
          <ac:picMkLst>
            <pc:docMk/>
            <pc:sldMk cId="2521032514" sldId="273"/>
            <ac:picMk id="12" creationId="{00000000-0000-0000-0000-000000000000}"/>
          </ac:picMkLst>
        </pc:picChg>
      </pc:sldChg>
      <pc:sldChg chg="addSp delSp modSp new mod ord modClrScheme chgLayout">
        <pc:chgData name="Hiếu Phạm Văn" userId="cbc5512fc0d5d692" providerId="LiveId" clId="{6AA3B951-3C0A-49D2-8E12-B39DEBC41739}" dt="2021-09-10T03:35:36.862" v="125" actId="1076"/>
        <pc:sldMkLst>
          <pc:docMk/>
          <pc:sldMk cId="744163107" sldId="334"/>
        </pc:sldMkLst>
        <pc:spChg chg="del">
          <ac:chgData name="Hiếu Phạm Văn" userId="cbc5512fc0d5d692" providerId="LiveId" clId="{6AA3B951-3C0A-49D2-8E12-B39DEBC41739}" dt="2021-09-10T03:34:32.232" v="6" actId="700"/>
          <ac:spMkLst>
            <pc:docMk/>
            <pc:sldMk cId="744163107" sldId="334"/>
            <ac:spMk id="2" creationId="{5020F709-AC6C-4C65-A885-72BB7B122E29}"/>
          </ac:spMkLst>
        </pc:spChg>
        <pc:spChg chg="del">
          <ac:chgData name="Hiếu Phạm Văn" userId="cbc5512fc0d5d692" providerId="LiveId" clId="{6AA3B951-3C0A-49D2-8E12-B39DEBC41739}" dt="2021-09-10T03:34:32.232" v="6" actId="700"/>
          <ac:spMkLst>
            <pc:docMk/>
            <pc:sldMk cId="744163107" sldId="334"/>
            <ac:spMk id="3" creationId="{78065C42-C4A3-4CCC-98DF-BE1EF5641884}"/>
          </ac:spMkLst>
        </pc:spChg>
        <pc:spChg chg="add mod">
          <ac:chgData name="Hiếu Phạm Văn" userId="cbc5512fc0d5d692" providerId="LiveId" clId="{6AA3B951-3C0A-49D2-8E12-B39DEBC41739}" dt="2021-09-10T03:35:08.502" v="87" actId="1076"/>
          <ac:spMkLst>
            <pc:docMk/>
            <pc:sldMk cId="744163107" sldId="334"/>
            <ac:spMk id="4" creationId="{0B6A593F-8AB7-423E-AD33-1F511E5457D3}"/>
          </ac:spMkLst>
        </pc:spChg>
        <pc:spChg chg="add mod">
          <ac:chgData name="Hiếu Phạm Văn" userId="cbc5512fc0d5d692" providerId="LiveId" clId="{6AA3B951-3C0A-49D2-8E12-B39DEBC41739}" dt="2021-09-10T03:35:36.862" v="125" actId="1076"/>
          <ac:spMkLst>
            <pc:docMk/>
            <pc:sldMk cId="744163107" sldId="334"/>
            <ac:spMk id="5" creationId="{0E5DF7DF-4CEA-4249-B0EF-0F131CE2CDD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1002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7822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9820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62330961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33001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2408379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053846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503161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923475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267093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885728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20206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286074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75080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656054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092948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2021/9/10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2413252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694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30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3497"/>
            <a:ext cx="12192000" cy="10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49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49668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781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9543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3652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653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73424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975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t>9/10/2021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3667546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E0B67-8FA0-4F66-9577-9C053E74A2A9}" type="datetimeFigureOut">
              <a:rPr lang="en-US" smtClean="0"/>
              <a:t>9/10/2021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37A6A-1E74-452D-93A8-6C3F3DFA172A}" type="slidenum">
              <a:rPr lang="en-US" smtClean="0"/>
              <a:t>‹#›</a:t>
            </a:fld>
            <a:endParaRPr lang="en-US"/>
          </a:p>
        </p:txBody>
      </p:sp>
    </p:spTree>
    <p:extLst>
      <p:ext uri="{BB962C8B-B14F-4D97-AF65-F5344CB8AC3E}">
        <p14:creationId xmlns:p14="http://schemas.microsoft.com/office/powerpoint/2010/main" val="40857610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9.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B6A593F-8AB7-423E-AD33-1F511E5457D3}"/>
              </a:ext>
            </a:extLst>
          </p:cNvPr>
          <p:cNvSpPr txBox="1"/>
          <p:nvPr/>
        </p:nvSpPr>
        <p:spPr>
          <a:xfrm>
            <a:off x="815724" y="888086"/>
            <a:ext cx="10229439"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CHÀO MỪNG CÁC EM ĐẾN VỚI TIẾT HỌC </a:t>
            </a:r>
            <a:endParaRPr lang="vi-VN" sz="3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E5DF7DF-4CEA-4249-B0EF-0F131CE2CDD7}"/>
              </a:ext>
            </a:extLst>
          </p:cNvPr>
          <p:cNvSpPr txBox="1"/>
          <p:nvPr/>
        </p:nvSpPr>
        <p:spPr>
          <a:xfrm>
            <a:off x="3657601" y="2466907"/>
            <a:ext cx="4743039"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MÔN TIẾNG VIỆT</a:t>
            </a:r>
            <a:endParaRPr lang="vi-VN"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16310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279189" y="2495262"/>
            <a:ext cx="7633146" cy="14811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Tạm</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biệt</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và</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hẹn</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gặp</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lại</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các</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con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vào</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những</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tiết</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học</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sau</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xmlns=""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xmlns=""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SVN-Gretoon" panose="02040603050506020204" pitchFamily="18" charset="0"/>
                <a:ea typeface="微软雅黑" panose="020B0503020204020204" pitchFamily="34" charset="-122"/>
                <a:cs typeface="+mn-cs"/>
              </a:rPr>
              <a:t>TIẾT</a:t>
            </a:r>
            <a:r>
              <a:rPr kumimoji="0" lang="en-US" altLang="zh-CN" sz="44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SVN-Gretoon" panose="02040603050506020204" pitchFamily="18" charset="0"/>
                <a:ea typeface="微软雅黑" panose="020B0503020204020204" pitchFamily="34" charset="-122"/>
                <a:cs typeface="+mn-cs"/>
              </a:rPr>
              <a:t> 5</a:t>
            </a:r>
            <a:endParaRPr kumimoji="0" lang="zh-CN" altLang="en-US" sz="44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SVN-Gretoon" panose="02040603050506020204" pitchFamily="18" charset="0"/>
              <a:ea typeface="微软雅黑" panose="020B0503020204020204" pitchFamily="34" charset="-122"/>
              <a:cs typeface="+mn-cs"/>
            </a:endParaRPr>
          </a:p>
        </p:txBody>
      </p:sp>
      <p:pic>
        <p:nvPicPr>
          <p:cNvPr id="10" name="图片 12">
            <a:extLst>
              <a:ext uri="{FF2B5EF4-FFF2-40B4-BE49-F238E27FC236}">
                <a16:creationId xmlns:a16="http://schemas.microsoft.com/office/drawing/2014/main" xmlns=""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260456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8218" y="435874"/>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6968" y="3818583"/>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2272221" y="2028243"/>
            <a:ext cx="7462043"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smtClean="0">
                <a:ln w="0"/>
                <a:solidFill>
                  <a:srgbClr val="FF0000"/>
                </a:solidFill>
                <a:effectLst>
                  <a:reflection blurRad="12700" stA="50000" endPos="50000" dist="5000" dir="5400000" sy="-100000" rotWithShape="0"/>
                </a:effectLst>
                <a:uLnTx/>
                <a:uFillTx/>
                <a:latin typeface="Times New Roman" pitchFamily="18" charset="0"/>
                <a:cs typeface="Times New Roman"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cs typeface="Times New Roman" pitchFamily="18" charset="0"/>
              </a:rPr>
              <a:t> </a:t>
            </a:r>
            <a:r>
              <a:rPr kumimoji="0" lang="en-US" sz="2800" b="1" i="0" u="none" strike="noStrike" kern="1200" cap="all" spc="0" normalizeH="0" baseline="0" noProof="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cs typeface="Times New Roman" pitchFamily="18" charset="0"/>
              </a:rPr>
              <a:t>VIẾT </a:t>
            </a:r>
            <a:r>
              <a:rPr kumimoji="0" lang="en-US" sz="2800" b="1" i="0" u="none" strike="noStrike" kern="1200" cap="all" spc="0" normalizeH="0" baseline="0" noProof="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cs typeface="Times New Roman" pitchFamily="18" charset="0"/>
              </a:rPr>
              <a:t>ĐOẠN văn</a:t>
            </a:r>
            <a:r>
              <a:rPr kumimoji="0" lang="en-US" sz="2800" b="1" i="0" u="none" strike="noStrike" kern="1200" cap="all" spc="0" normalizeH="0" noProof="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cs typeface="Times New Roman" pitchFamily="18" charset="0"/>
              </a:rPr>
              <a:t> giới thiệu bản thân</a:t>
            </a:r>
            <a:r>
              <a:rPr kumimoji="0" lang="en-US" sz="2800" b="1" i="0" u="none" strike="noStrike" kern="1200" cap="all" spc="0" normalizeH="0" baseline="0" noProof="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cs typeface="Times New Roman" pitchFamily="18" charset="0"/>
              </a:rPr>
              <a:t> </a:t>
            </a:r>
            <a:endParaRPr kumimoji="0" lang="en-US" sz="28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Rounded"/>
                  <a:ea typeface="+mn-ea"/>
                  <a:cs typeface="Arial" pitchFamily="34" charset="0"/>
                </a:rPr>
                <a:t> Quan sát tranh và trả lời câu hỏi. </a:t>
              </a:r>
              <a:endParaRPr kumimoji="0" lang="vi-VN" sz="3200" b="1" i="0" u="none" strike="noStrike" kern="1200" cap="none" spc="0" normalizeH="0" baseline="0" noProof="0" dirty="0">
                <a:ln>
                  <a:noFill/>
                </a:ln>
                <a:solidFill>
                  <a:srgbClr val="00B050"/>
                </a:solidFill>
                <a:effectLst/>
                <a:uLnTx/>
                <a:uFillTx/>
                <a:latin typeface="Arial" pitchFamily="34" charset="0"/>
                <a:ea typeface="+mn-ea"/>
                <a:cs typeface="Arial" pitchFamily="34"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a:ea typeface="+mn-ea"/>
                  <a:cs typeface="Arial" pitchFamily="34" charset="0"/>
                </a:rPr>
                <a:t>1</a:t>
              </a:r>
            </a:p>
          </p:txBody>
        </p:sp>
      </p:grpSp>
      <p:sp>
        <p:nvSpPr>
          <p:cNvPr id="1071" name="Rectangle 1070"/>
          <p:cNvSpPr/>
          <p:nvPr/>
        </p:nvSpPr>
        <p:spPr>
          <a:xfrm>
            <a:off x="1515450" y="4608373"/>
            <a:ext cx="8789692" cy="954107"/>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a) Bình và Khang gặp nhau và chào nhau ở đâu?</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1050878"/>
            <a:ext cx="3726166" cy="158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667534" y="759174"/>
            <a:ext cx="3441878" cy="178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954107"/>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Bình và Khang gặp nhau và chào nhau </a:t>
            </a:r>
            <a:r>
              <a:rPr kumimoji="0" lang="en-US" sz="2800" b="1" i="0" u="none" strike="noStrike" kern="1200" cap="none" spc="0" normalizeH="0" baseline="0" noProof="0" dirty="0">
                <a:ln>
                  <a:noFill/>
                </a:ln>
                <a:solidFill>
                  <a:srgbClr val="FF0000"/>
                </a:solidFill>
                <a:effectLst/>
                <a:uLnTx/>
                <a:uFillTx/>
                <a:latin typeface="Arial-Rounded"/>
                <a:ea typeface="+mn-ea"/>
                <a:cs typeface="Arial" panose="020B0604020202020204" pitchFamily="34" charset="0"/>
              </a:rPr>
              <a:t>ở sân bóng</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a:t>
            </a:r>
          </a:p>
        </p:txBody>
      </p:sp>
      <p:grpSp>
        <p:nvGrpSpPr>
          <p:cNvPr id="49" name="Group 48"/>
          <p:cNvGrpSpPr/>
          <p:nvPr/>
        </p:nvGrpSpPr>
        <p:grpSpPr>
          <a:xfrm>
            <a:off x="1648041" y="1367508"/>
            <a:ext cx="3144186" cy="1562553"/>
            <a:chOff x="3590607" y="334167"/>
            <a:chExt cx="6337735" cy="1403180"/>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1" name="TextBox 50"/>
            <p:cNvSpPr txBox="1"/>
            <p:nvPr/>
          </p:nvSpPr>
          <p:spPr>
            <a:xfrm>
              <a:off x="3590607" y="689152"/>
              <a:ext cx="6337735" cy="8567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0000"/>
                  </a:solidFill>
                  <a:effectLst/>
                  <a:uLnTx/>
                  <a:uFillTx/>
                  <a:latin typeface="Arial-Rounded"/>
                  <a:ea typeface="Arial-Rounded" panose="020B0500000000000000" pitchFamily="34" charset="0"/>
                  <a:cs typeface="Arial" panose="020B0604020202020204" pitchFamily="34" charset="0"/>
                </a:rPr>
                <a:t>Cùng</a:t>
              </a:r>
              <a:r>
                <a:rPr kumimoji="0" lang="en-US" sz="2800" b="0" i="0" u="none" strike="noStrike" kern="1200" cap="none" spc="0" normalizeH="0" noProof="0" smtClean="0">
                  <a:ln>
                    <a:noFill/>
                  </a:ln>
                  <a:solidFill>
                    <a:srgbClr val="FF0000"/>
                  </a:solidFill>
                  <a:effectLst/>
                  <a:uLnTx/>
                  <a:uFillTx/>
                  <a:latin typeface="Arial-Rounded"/>
                  <a:ea typeface="Arial-Rounded" panose="020B0500000000000000" pitchFamily="34" charset="0"/>
                  <a:cs typeface="Arial" panose="020B0604020202020204" pitchFamily="34" charset="0"/>
                </a:rPr>
                <a:t> suy nghĩ nhé!</a:t>
              </a:r>
              <a:endParaRPr kumimoji="0" lang="en-US" sz="2800" b="0" i="0" u="none" strike="noStrike" kern="1200" cap="none" spc="0" normalizeH="0" baseline="0" noProof="0" dirty="0">
                <a:ln>
                  <a:noFill/>
                </a:ln>
                <a:solidFill>
                  <a:srgbClr val="FF0000"/>
                </a:solidFill>
                <a:effectLst/>
                <a:uLnTx/>
                <a:uFillTx/>
                <a:latin typeface="Arial-Rounded"/>
                <a:ea typeface="Arial-Rounded" panose="020B0500000000000000" pitchFamily="34" charset="0"/>
                <a:cs typeface="Arial" panose="020B0604020202020204" pitchFamily="34" charset="0"/>
              </a:endParaRP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123572" y="4201981"/>
            <a:ext cx="8789692" cy="954107"/>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b) Khang đã giới thiệu gì về mình?</a:t>
            </a:r>
          </a:p>
        </p:txBody>
      </p:sp>
      <p:grpSp>
        <p:nvGrpSpPr>
          <p:cNvPr id="2" name="Group 1"/>
          <p:cNvGrpSpPr/>
          <p:nvPr/>
        </p:nvGrpSpPr>
        <p:grpSpPr>
          <a:xfrm>
            <a:off x="5518418" y="463828"/>
            <a:ext cx="6345160"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Rectangle 46"/>
          <p:cNvSpPr/>
          <p:nvPr/>
        </p:nvSpPr>
        <p:spPr>
          <a:xfrm>
            <a:off x="1090385" y="5185119"/>
            <a:ext cx="10796816"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Khang giới thiệu</a:t>
            </a:r>
            <a:r>
              <a:rPr kumimoji="0" lang="en-US" sz="2800" b="1" i="0" u="none" strike="noStrike" kern="1200" cap="none" spc="0" normalizeH="0" baseline="0" noProof="0" dirty="0">
                <a:ln>
                  <a:noFill/>
                </a:ln>
                <a:solidFill>
                  <a:srgbClr val="FF0000"/>
                </a:solidFill>
                <a:effectLst/>
                <a:uLnTx/>
                <a:uFillTx/>
                <a:latin typeface="Arial-Rounded"/>
                <a:ea typeface="+mn-ea"/>
                <a:cs typeface="Arial" panose="020B0604020202020204" pitchFamily="34" charset="0"/>
              </a:rPr>
              <a:t> tên</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lớp mình học là </a:t>
            </a:r>
            <a:r>
              <a:rPr kumimoji="0" lang="en-US" sz="2800" b="1" i="0" u="none" strike="noStrike" kern="1200" cap="none" spc="0" normalizeH="0" baseline="0" noProof="0" dirty="0">
                <a:ln>
                  <a:noFill/>
                </a:ln>
                <a:solidFill>
                  <a:srgbClr val="FF0000"/>
                </a:solidFill>
                <a:effectLst/>
                <a:uLnTx/>
                <a:uFillTx/>
                <a:latin typeface="Arial-Rounded"/>
                <a:ea typeface="+mn-ea"/>
                <a:cs typeface="Arial" panose="020B0604020202020204" pitchFamily="34" charset="0"/>
              </a:rPr>
              <a:t>lớp 2C</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Sở thích của bạn ấy là </a:t>
            </a:r>
            <a:r>
              <a:rPr kumimoji="0" lang="en-US" sz="2800" b="1" i="0" u="none" strike="noStrike" kern="1200" cap="none" spc="0" normalizeH="0" baseline="0" noProof="0" dirty="0">
                <a:ln>
                  <a:noFill/>
                </a:ln>
                <a:solidFill>
                  <a:srgbClr val="FF0000"/>
                </a:solidFill>
                <a:effectLst/>
                <a:uLnTx/>
                <a:uFillTx/>
                <a:latin typeface="Arial-Rounded"/>
                <a:ea typeface="+mn-ea"/>
                <a:cs typeface="Arial" panose="020B0604020202020204" pitchFamily="34" charset="0"/>
              </a:rPr>
              <a:t>đá bóng</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a:t>
            </a:r>
          </a:p>
        </p:txBody>
      </p:sp>
      <p:grpSp>
        <p:nvGrpSpPr>
          <p:cNvPr id="49" name="Group 48"/>
          <p:cNvGrpSpPr/>
          <p:nvPr/>
        </p:nvGrpSpPr>
        <p:grpSpPr>
          <a:xfrm>
            <a:off x="1444703" y="1378424"/>
            <a:ext cx="4073715" cy="1577217"/>
            <a:chOff x="3443428" y="334167"/>
            <a:chExt cx="6253643" cy="1403180"/>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mn-ea"/>
                <a:cs typeface="+mn-cs"/>
              </a:endParaRPr>
            </a:p>
          </p:txBody>
        </p:sp>
        <p:sp>
          <p:nvSpPr>
            <p:cNvPr id="51" name="TextBox 50"/>
            <p:cNvSpPr txBox="1"/>
            <p:nvPr/>
          </p:nvSpPr>
          <p:spPr>
            <a:xfrm>
              <a:off x="3443428" y="636710"/>
              <a:ext cx="6253643" cy="4654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0000"/>
                  </a:solidFill>
                  <a:effectLst/>
                  <a:uLnTx/>
                  <a:uFillTx/>
                  <a:latin typeface="Arial-Rounded"/>
                  <a:ea typeface="Arial-Rounded" panose="020B0500000000000000" pitchFamily="34" charset="0"/>
                  <a:cs typeface="Arial" panose="020B0604020202020204" pitchFamily="34" charset="0"/>
                </a:rPr>
                <a:t>Cùng</a:t>
              </a:r>
              <a:r>
                <a:rPr kumimoji="0" lang="en-US" sz="2800" b="0" i="0" u="none" strike="noStrike" kern="1200" cap="none" spc="0" normalizeH="0" noProof="0" smtClean="0">
                  <a:ln>
                    <a:noFill/>
                  </a:ln>
                  <a:solidFill>
                    <a:srgbClr val="FF0000"/>
                  </a:solidFill>
                  <a:effectLst/>
                  <a:uLnTx/>
                  <a:uFillTx/>
                  <a:latin typeface="Arial-Rounded"/>
                  <a:ea typeface="Arial-Rounded" panose="020B0500000000000000" pitchFamily="34" charset="0"/>
                  <a:cs typeface="Arial" panose="020B0604020202020204" pitchFamily="34" charset="0"/>
                </a:rPr>
                <a:t> suy nghĩ nhé!</a:t>
              </a:r>
              <a:endParaRPr kumimoji="0" lang="en-US" sz="2800" b="0" i="0" u="none" strike="noStrike" kern="1200" cap="none" spc="0" normalizeH="0" baseline="0" noProof="0" dirty="0">
                <a:ln>
                  <a:noFill/>
                </a:ln>
                <a:solidFill>
                  <a:srgbClr val="FF0000"/>
                </a:solidFill>
                <a:effectLst/>
                <a:uLnTx/>
                <a:uFillTx/>
                <a:latin typeface="Arial-Rounded"/>
                <a:ea typeface="Arial-Rounded" panose="020B0500000000000000" pitchFamily="34" charset="0"/>
                <a:cs typeface="Arial" panose="020B0604020202020204" pitchFamily="34" charset="0"/>
              </a:endParaRP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70722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a:ea typeface="+mn-ea"/>
                <a:cs typeface="Arial" pitchFamily="34" charset="0"/>
              </a:rPr>
              <a:t> </a:t>
            </a:r>
            <a:r>
              <a:rPr kumimoji="0" lang="en-US" sz="3200" b="1" i="0" u="none" strike="noStrike" kern="1200" cap="none" spc="0" normalizeH="0" baseline="0" noProof="0" dirty="0">
                <a:ln>
                  <a:noFill/>
                </a:ln>
                <a:solidFill>
                  <a:srgbClr val="009900"/>
                </a:solidFill>
                <a:effectLst/>
                <a:uLnTx/>
                <a:uFillTx/>
                <a:latin typeface="Arial-Rounded"/>
                <a:ea typeface="+mn-ea"/>
                <a:cs typeface="Arial" pitchFamily="34" charset="0"/>
              </a:rPr>
              <a:t>Viết 2 – 3 câu tự giới thiệu về bản thân.</a:t>
            </a:r>
            <a:endParaRPr kumimoji="0" lang="vi-VN" sz="3200" b="1" i="0" u="none" strike="noStrike" kern="1200" cap="none" spc="0" normalizeH="0" baseline="0" noProof="0" dirty="0">
              <a:ln>
                <a:noFill/>
              </a:ln>
              <a:solidFill>
                <a:srgbClr val="009900"/>
              </a:solidFill>
              <a:effectLst/>
              <a:uLnTx/>
              <a:uFillTx/>
              <a:latin typeface="Arial-Rounded"/>
              <a:ea typeface="+mn-ea"/>
              <a:cs typeface="Arial" pitchFamily="34"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a:ea typeface="+mn-ea"/>
                <a:cs typeface="Arial" pitchFamily="34" charset="0"/>
              </a:rPr>
              <a:t>2</a:t>
            </a:r>
          </a:p>
        </p:txBody>
      </p:sp>
      <p:pic>
        <p:nvPicPr>
          <p:cNvPr id="17"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marR="0" lvl="0" indent="-457200" algn="just" defTabSz="914400" rtl="0" eaLnBrk="1" fontAlgn="auto" latinLnBrk="0" hangingPunct="1">
              <a:lnSpc>
                <a:spcPct val="2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Họ và tên của em là gì?</a:t>
            </a:r>
          </a:p>
          <a:p>
            <a:pPr marL="457200" marR="0" lvl="0" indent="-457200" algn="just" defTabSz="914400" rtl="0" eaLnBrk="1" fontAlgn="auto" latinLnBrk="0" hangingPunct="1">
              <a:lnSpc>
                <a:spcPct val="2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Em học lớp nào, trường nào?</a:t>
            </a:r>
          </a:p>
          <a:p>
            <a:pPr marL="457200" marR="0" lvl="0" indent="-457200" algn="just" defTabSz="914400" rtl="0" eaLnBrk="1" fontAlgn="auto" latinLnBrk="0" hangingPunct="1">
              <a:lnSpc>
                <a:spcPct val="2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0027" y="493486"/>
            <a:ext cx="7975374" cy="5109028"/>
          </a:xfrm>
          <a:prstGeom prst="rect">
            <a:avLst/>
          </a:prstGeom>
        </p:spPr>
      </p:pic>
      <p:sp>
        <p:nvSpPr>
          <p:cNvPr id="18" name="Rectangle 17"/>
          <p:cNvSpPr/>
          <p:nvPr/>
        </p:nvSpPr>
        <p:spPr>
          <a:xfrm>
            <a:off x="4376228" y="1997385"/>
            <a:ext cx="7002972" cy="2677656"/>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2060"/>
                </a:solidFill>
                <a:effectLst/>
                <a:uLnTx/>
                <a:uFillTx/>
                <a:latin typeface="Arial-Rounded"/>
                <a:ea typeface="+mn-ea"/>
                <a:cs typeface="Arial" panose="020B0604020202020204" pitchFamily="34" charset="0"/>
              </a:rPr>
              <a:t>Em </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tên </a:t>
            </a:r>
            <a:r>
              <a:rPr kumimoji="0" lang="en-US" sz="2800" b="1" i="0" u="none" strike="noStrike" kern="1200" cap="none" spc="0" normalizeH="0" baseline="0" noProof="0" dirty="0" err="1">
                <a:ln>
                  <a:noFill/>
                </a:ln>
                <a:solidFill>
                  <a:srgbClr val="002060"/>
                </a:solidFill>
                <a:effectLst/>
                <a:uLnTx/>
                <a:uFillTx/>
                <a:latin typeface="Arial-Rounded"/>
                <a:ea typeface="+mn-ea"/>
                <a:cs typeface="Arial" panose="020B0604020202020204" pitchFamily="34" charset="0"/>
              </a:rPr>
              <a:t>là</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 học sinh lớp 2A trường Tiểu </a:t>
            </a:r>
            <a:r>
              <a:rPr kumimoji="0" lang="en-US" sz="2800" b="1" i="0" u="none" strike="noStrike" kern="1200" cap="none" spc="0" normalizeH="0" baseline="0" noProof="0" dirty="0" err="1">
                <a:ln>
                  <a:noFill/>
                </a:ln>
                <a:solidFill>
                  <a:srgbClr val="002060"/>
                </a:solidFill>
                <a:effectLst/>
                <a:uLnTx/>
                <a:uFillTx/>
                <a:latin typeface="Arial-Rounded"/>
                <a:ea typeface="+mn-ea"/>
                <a:cs typeface="Arial" panose="020B0604020202020204" pitchFamily="34" charset="0"/>
              </a:rPr>
              <a:t>học</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a:t>
            </a:r>
            <a:r>
              <a:rPr kumimoji="0" lang="en-US"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 </a:t>
            </a:r>
            <a:r>
              <a:rPr kumimoji="0" lang="en-US" sz="2800" b="1" i="0" u="none" strike="noStrike" kern="1200" cap="none" spc="0" normalizeH="0" baseline="0" noProof="0" smtClean="0">
                <a:ln>
                  <a:noFill/>
                </a:ln>
                <a:solidFill>
                  <a:srgbClr val="002060"/>
                </a:solidFill>
                <a:effectLst/>
                <a:uLnTx/>
                <a:uFillTx/>
                <a:latin typeface="Arial-Rounded"/>
                <a:ea typeface="+mn-ea"/>
                <a:cs typeface="Arial" panose="020B0604020202020204" pitchFamily="34" charset="0"/>
              </a:rPr>
              <a:t>Em </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thích học môn Tiếng Việt và môn Âm nhạc.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116984" y="1648014"/>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358" y="1030260"/>
            <a:ext cx="7712665" cy="5109028"/>
          </a:xfrm>
          <a:prstGeom prst="rect">
            <a:avLst/>
          </a:prstGeom>
        </p:spPr>
      </p:pic>
      <p:sp>
        <p:nvSpPr>
          <p:cNvPr id="18" name="Rectangle 17"/>
          <p:cNvSpPr/>
          <p:nvPr/>
        </p:nvSpPr>
        <p:spPr>
          <a:xfrm>
            <a:off x="1121307" y="2161184"/>
            <a:ext cx="6291783" cy="3539430"/>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2060"/>
                </a:solidFill>
                <a:effectLst/>
                <a:uLnTx/>
                <a:uFillTx/>
                <a:latin typeface="Arial-Rounded"/>
                <a:ea typeface="+mn-ea"/>
                <a:cs typeface="Arial" panose="020B0604020202020204" pitchFamily="34" charset="0"/>
              </a:rPr>
              <a:t>Em </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tên </a:t>
            </a:r>
            <a:r>
              <a:rPr kumimoji="0" lang="en-US" sz="2800" b="1" i="0" u="none" strike="noStrike" kern="1200" cap="none" spc="0" normalizeH="0" baseline="0" noProof="0" dirty="0" err="1">
                <a:ln>
                  <a:noFill/>
                </a:ln>
                <a:solidFill>
                  <a:srgbClr val="002060"/>
                </a:solidFill>
                <a:effectLst/>
                <a:uLnTx/>
                <a:uFillTx/>
                <a:latin typeface="Arial-Rounded"/>
                <a:ea typeface="+mn-ea"/>
                <a:cs typeface="Arial" panose="020B0604020202020204" pitchFamily="34" charset="0"/>
              </a:rPr>
              <a:t>là</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 học sinh </a:t>
            </a:r>
            <a:r>
              <a:rPr kumimoji="0" lang="en-US" sz="2800" b="1" i="0" u="none" strike="noStrike" kern="1200" cap="none" spc="0" normalizeH="0" baseline="0" noProof="0" err="1">
                <a:ln>
                  <a:noFill/>
                </a:ln>
                <a:solidFill>
                  <a:srgbClr val="002060"/>
                </a:solidFill>
                <a:effectLst/>
                <a:uLnTx/>
                <a:uFillTx/>
                <a:latin typeface="Arial-Rounded"/>
                <a:ea typeface="+mn-ea"/>
                <a:cs typeface="Arial" panose="020B0604020202020204" pitchFamily="34" charset="0"/>
              </a:rPr>
              <a:t>lớp</a:t>
            </a:r>
            <a:r>
              <a:rPr kumimoji="0" lang="en-US"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 </a:t>
            </a:r>
            <a:r>
              <a:rPr kumimoji="0" lang="en-US" sz="2800" b="1" i="0" u="none" strike="noStrike" kern="1200" cap="none" spc="0" normalizeH="0" baseline="0" noProof="0" smtClean="0">
                <a:ln>
                  <a:noFill/>
                </a:ln>
                <a:solidFill>
                  <a:srgbClr val="002060"/>
                </a:solidFill>
                <a:effectLst/>
                <a:uLnTx/>
                <a:uFillTx/>
                <a:latin typeface="Arial-Rounded"/>
                <a:ea typeface="+mn-ea"/>
                <a:cs typeface="Arial" panose="020B0604020202020204" pitchFamily="34" charset="0"/>
              </a:rPr>
              <a:t>2A6 </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trường Tiểu </a:t>
            </a:r>
            <a:r>
              <a:rPr kumimoji="0" lang="en-US" sz="2800" b="1" i="0" u="none" strike="noStrike" kern="1200" cap="none" spc="0" normalizeH="0" baseline="0" noProof="0" dirty="0" err="1">
                <a:ln>
                  <a:noFill/>
                </a:ln>
                <a:solidFill>
                  <a:srgbClr val="002060"/>
                </a:solidFill>
                <a:effectLst/>
                <a:uLnTx/>
                <a:uFillTx/>
                <a:latin typeface="Arial-Rounded"/>
                <a:ea typeface="+mn-ea"/>
                <a:cs typeface="Arial" panose="020B0604020202020204" pitchFamily="34" charset="0"/>
              </a:rPr>
              <a:t>học</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 </a:t>
            </a:r>
            <a:r>
              <a:rPr kumimoji="0" lang="en-US" sz="2800" b="1" i="0" u="none" strike="noStrike" kern="1200" cap="none" spc="0" normalizeH="0" baseline="0" noProof="0">
                <a:ln>
                  <a:noFill/>
                </a:ln>
                <a:solidFill>
                  <a:srgbClr val="002060"/>
                </a:solidFill>
                <a:effectLst/>
                <a:uLnTx/>
                <a:uFillTx/>
                <a:latin typeface="Arial-Rounded"/>
                <a:ea typeface="+mn-ea"/>
                <a:cs typeface="Arial" panose="020B0604020202020204" pitchFamily="34" charset="0"/>
              </a:rPr>
              <a:t>……... </a:t>
            </a:r>
            <a:r>
              <a:rPr kumimoji="0" lang="en-US" sz="2800" b="1" i="0" u="none" strike="noStrike" kern="1200" cap="none" spc="0" normalizeH="0" baseline="0" noProof="0" smtClean="0">
                <a:ln>
                  <a:noFill/>
                </a:ln>
                <a:solidFill>
                  <a:srgbClr val="002060"/>
                </a:solidFill>
                <a:effectLst/>
                <a:uLnTx/>
                <a:uFillTx/>
                <a:latin typeface="Arial-Rounded"/>
                <a:ea typeface="+mn-ea"/>
                <a:cs typeface="Arial" panose="020B0604020202020204" pitchFamily="34" charset="0"/>
              </a:rPr>
              <a:t>Em </a:t>
            </a:r>
            <a:r>
              <a:rPr kumimoji="0" lang="en-US" sz="2800" b="1" i="0" u="none" strike="noStrike" kern="1200" cap="none" spc="0" normalizeH="0" baseline="0" noProof="0" dirty="0">
                <a:ln>
                  <a:noFill/>
                </a:ln>
                <a:solidFill>
                  <a:srgbClr val="002060"/>
                </a:solidFill>
                <a:effectLst/>
                <a:uLnTx/>
                <a:uFillTx/>
                <a:latin typeface="Arial-Rounded"/>
                <a:ea typeface="+mn-ea"/>
                <a:cs typeface="Arial" panose="020B0604020202020204" pitchFamily="34" charset="0"/>
              </a:rPr>
              <a:t>thích học môn Toán và tìm hiểu về thế giới xung quanh.</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mn-ea"/>
              <a:cs typeface="+mn-cs"/>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C4F48E-7CD4-4E4D-A1BA-3BB343DBB871}"/>
              </a:ext>
            </a:extLst>
          </p:cNvPr>
          <p:cNvSpPr txBox="1"/>
          <p:nvPr/>
        </p:nvSpPr>
        <p:spPr>
          <a:xfrm>
            <a:off x="3411201" y="428887"/>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Củng</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cố</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dặn</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dò</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7F75BC83-C195-45A6-BA36-9FA130BD4C2A}"/>
              </a:ext>
            </a:extLst>
          </p:cNvPr>
          <p:cNvSpPr txBox="1"/>
          <p:nvPr/>
        </p:nvSpPr>
        <p:spPr>
          <a:xfrm>
            <a:off x="1236498" y="2356899"/>
            <a:ext cx="11205029" cy="739754"/>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srgbClr val="002060"/>
                </a:solidFill>
                <a:effectLst/>
                <a:uLnTx/>
                <a:uFillTx/>
                <a:latin typeface="Arial-Rounded"/>
                <a:ea typeface="+mn-ea"/>
                <a:cs typeface="Arial" pitchFamily="34" charset="0"/>
              </a:rPr>
              <a:t>Rèn kĩ năng viết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219</Words>
  <Application>Microsoft Office PowerPoint</Application>
  <PresentationFormat>Custom</PresentationFormat>
  <Paragraphs>24</Paragraphs>
  <Slides>10</Slides>
  <Notes>0</Notes>
  <HiddenSlides>0</HiddenSlides>
  <MMClips>2</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cp:lastModifiedBy>
  <cp:revision>4</cp:revision>
  <dcterms:created xsi:type="dcterms:W3CDTF">2021-07-07T15:55:11Z</dcterms:created>
  <dcterms:modified xsi:type="dcterms:W3CDTF">2021-09-10T13:37:06Z</dcterms:modified>
</cp:coreProperties>
</file>