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26"/>
  </p:notesMasterIdLst>
  <p:sldIdLst>
    <p:sldId id="256" r:id="rId4"/>
    <p:sldId id="274" r:id="rId5"/>
    <p:sldId id="258" r:id="rId6"/>
    <p:sldId id="257" r:id="rId7"/>
    <p:sldId id="259" r:id="rId8"/>
    <p:sldId id="275" r:id="rId9"/>
    <p:sldId id="276" r:id="rId10"/>
    <p:sldId id="260" r:id="rId11"/>
    <p:sldId id="277" r:id="rId12"/>
    <p:sldId id="278" r:id="rId13"/>
    <p:sldId id="279" r:id="rId14"/>
    <p:sldId id="280" r:id="rId15"/>
    <p:sldId id="281" r:id="rId16"/>
    <p:sldId id="283" r:id="rId17"/>
    <p:sldId id="285" r:id="rId18"/>
    <p:sldId id="286" r:id="rId19"/>
    <p:sldId id="287" r:id="rId20"/>
    <p:sldId id="288" r:id="rId21"/>
    <p:sldId id="270" r:id="rId22"/>
    <p:sldId id="269" r:id="rId23"/>
    <p:sldId id="289" r:id="rId24"/>
    <p:sldId id="273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28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5B9BD5"/>
    <a:srgbClr val="4CA420"/>
    <a:srgbClr val="66FFFF"/>
    <a:srgbClr val="A9250B"/>
    <a:srgbClr val="C4D836"/>
    <a:srgbClr val="F56636"/>
    <a:srgbClr val="EF2A19"/>
    <a:srgbClr val="FF660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33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1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13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35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88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2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34" y="892451"/>
            <a:ext cx="28292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634" y="1215165"/>
            <a:ext cx="255063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766" y="1148652"/>
            <a:ext cx="25325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105" y="1516925"/>
            <a:ext cx="2495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400320" y="1234936"/>
            <a:ext cx="4743681" cy="339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178" y="1371495"/>
            <a:ext cx="429773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177" y="1930198"/>
            <a:ext cx="4297738" cy="462708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177" y="2514034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77" y="3250245"/>
            <a:ext cx="4297738" cy="583836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77" y="3936370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056" y="1284658"/>
            <a:ext cx="4297738" cy="400110"/>
          </a:xfrm>
          <a:prstGeom prst="rect">
            <a:avLst/>
          </a:prstGeom>
          <a:solidFill>
            <a:srgbClr val="4CA420">
              <a:alpha val="1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135" y="1807179"/>
            <a:ext cx="3971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dự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nấy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nhiệm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vụ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176" y="1330558"/>
            <a:ext cx="4297739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015" y="1940578"/>
            <a:ext cx="3971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gang,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ngăn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863" y="1365174"/>
            <a:ext cx="4296578" cy="707886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2225332"/>
            <a:ext cx="429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...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9" y="339318"/>
            <a:ext cx="7719358" cy="3935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050" y="1152769"/>
            <a:ext cx="4856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5131"/>
              </p:ext>
            </p:extLst>
          </p:nvPr>
        </p:nvGraphicFramePr>
        <p:xfrm>
          <a:off x="4677194" y="1776846"/>
          <a:ext cx="367918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:a16="http://schemas.microsoft.com/office/drawing/2014/main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:a16="http://schemas.microsoft.com/office/drawing/2014/main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64404"/>
            <a:ext cx="4897119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2264" y="2413121"/>
            <a:ext cx="105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9490" y="2874786"/>
            <a:ext cx="242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2-3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/ </a:t>
            </a:r>
          </a:p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7781" y="1108370"/>
            <a:ext cx="219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8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điểm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31" y="264404"/>
            <a:ext cx="3667670" cy="4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205614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Quý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đề</a:t>
            </a:r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ồ</a:t>
              </a:r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vật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chỉ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556099"/>
              <a:ext cx="1349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thời</a:t>
              </a:r>
              <a:r>
                <a:rPr lang="en-US" altLang="zh-CN" sz="32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gian</a:t>
              </a:r>
              <a:endParaRPr lang="zh-CN" altLang="en-US" sz="32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146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Tìm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2" y="3021071"/>
            <a:ext cx="1442329" cy="203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583134"/>
            <a:ext cx="6008248" cy="4386174"/>
          </a:xfrm>
          <a:prstGeom prst="rect">
            <a:avLst/>
          </a:prstGeom>
        </p:spPr>
      </p:pic>
      <p:sp>
        <p:nvSpPr>
          <p:cNvPr id="11" name="矩形: 圆角 3"/>
          <p:cNvSpPr/>
          <p:nvPr/>
        </p:nvSpPr>
        <p:spPr>
          <a:xfrm>
            <a:off x="260350" y="192609"/>
            <a:ext cx="7486696" cy="39052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vật chỉ thời gian trong tranh </a:t>
            </a:r>
            <a:endParaRPr lang="en-US" sz="24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68598" y="651181"/>
            <a:ext cx="2563258" cy="2223383"/>
            <a:chOff x="6268598" y="651181"/>
            <a:chExt cx="2563258" cy="2223383"/>
          </a:xfrm>
        </p:grpSpPr>
        <p:sp>
          <p:nvSpPr>
            <p:cNvPr id="12" name="TextBox 11"/>
            <p:cNvSpPr txBox="1"/>
            <p:nvPr/>
          </p:nvSpPr>
          <p:spPr>
            <a:xfrm>
              <a:off x="6268598" y="65118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tường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8598" y="111824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8598" y="157512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8598" y="204218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8598" y="2474454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"/>
          <p:cNvSpPr/>
          <p:nvPr/>
        </p:nvSpPr>
        <p:spPr>
          <a:xfrm>
            <a:off x="183232" y="346845"/>
            <a:ext cx="7486696" cy="95314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A9250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3" y="1594581"/>
            <a:ext cx="2367288" cy="2441722"/>
          </a:xfrm>
          <a:prstGeom prst="rect">
            <a:avLst/>
          </a:prstGeom>
        </p:spPr>
      </p:pic>
      <p:pic>
        <p:nvPicPr>
          <p:cNvPr id="1026" name="Picture 2" descr="iPhone X 64GB cũ - Giá rẻ. Bảo hành 6 tháng. Trả góp 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1" y="1545802"/>
            <a:ext cx="2599981" cy="25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7" y="1655284"/>
            <a:ext cx="2702458" cy="2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6631944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320" y="848297"/>
            <a:ext cx="3844887" cy="4010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0902" y="1254007"/>
            <a:ext cx="4841702" cy="351699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to,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3016" y="848298"/>
            <a:ext cx="4098275" cy="525057"/>
            <a:chOff x="4583016" y="848298"/>
            <a:chExt cx="4098275" cy="525057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1151" y="850135"/>
              <a:ext cx="401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4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26" y="0"/>
            <a:ext cx="284235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34" y="1284577"/>
            <a:ext cx="2842351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860</Words>
  <Application>Microsoft Office PowerPoint</Application>
  <PresentationFormat>On-screen Show (16:9)</PresentationFormat>
  <Paragraphs>121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DFPOP1-W9</vt:lpstr>
      <vt:lpstr>宋体</vt:lpstr>
      <vt:lpstr>Times New Roman</vt:lpstr>
      <vt:lpstr>Calibri</vt:lpstr>
      <vt:lpstr>华康少女文字W5</vt:lpstr>
      <vt:lpstr>宋体</vt:lpstr>
      <vt:lpstr>Arial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15</cp:revision>
  <dcterms:created xsi:type="dcterms:W3CDTF">2016-08-08T05:55:00Z</dcterms:created>
  <dcterms:modified xsi:type="dcterms:W3CDTF">2021-07-13T10:50:14Z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